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3" r:id="rId4"/>
  </p:sldMasterIdLst>
  <p:notesMasterIdLst>
    <p:notesMasterId r:id="rId37"/>
  </p:notesMasterIdLst>
  <p:sldIdLst>
    <p:sldId id="256" r:id="rId5"/>
    <p:sldId id="264" r:id="rId6"/>
    <p:sldId id="280" r:id="rId7"/>
    <p:sldId id="3095" r:id="rId8"/>
    <p:sldId id="304" r:id="rId9"/>
    <p:sldId id="282" r:id="rId10"/>
    <p:sldId id="315" r:id="rId11"/>
    <p:sldId id="257" r:id="rId12"/>
    <p:sldId id="3090" r:id="rId13"/>
    <p:sldId id="314" r:id="rId14"/>
    <p:sldId id="319" r:id="rId15"/>
    <p:sldId id="309" r:id="rId16"/>
    <p:sldId id="317" r:id="rId17"/>
    <p:sldId id="318" r:id="rId18"/>
    <p:sldId id="288" r:id="rId19"/>
    <p:sldId id="313" r:id="rId20"/>
    <p:sldId id="283" r:id="rId21"/>
    <p:sldId id="285" r:id="rId22"/>
    <p:sldId id="284" r:id="rId23"/>
    <p:sldId id="286" r:id="rId24"/>
    <p:sldId id="287" r:id="rId25"/>
    <p:sldId id="289" r:id="rId26"/>
    <p:sldId id="3096" r:id="rId27"/>
    <p:sldId id="306" r:id="rId28"/>
    <p:sldId id="303" r:id="rId29"/>
    <p:sldId id="310" r:id="rId30"/>
    <p:sldId id="307" r:id="rId31"/>
    <p:sldId id="3093" r:id="rId32"/>
    <p:sldId id="316" r:id="rId33"/>
    <p:sldId id="3092" r:id="rId34"/>
    <p:sldId id="3094" r:id="rId35"/>
    <p:sldId id="290" r:id="rId36"/>
  </p:sldIdLst>
  <p:sldSz cx="12192000" cy="6858000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AE492BB4-F587-4BF2-8EBF-E587663A6DCD}">
          <p14:sldIdLst>
            <p14:sldId id="256"/>
          </p14:sldIdLst>
        </p14:section>
        <p14:section name="Budget Overview" id="{160A9711-730F-431F-B246-74ADEBF98B19}">
          <p14:sldIdLst>
            <p14:sldId id="264"/>
            <p14:sldId id="280"/>
            <p14:sldId id="3095"/>
            <p14:sldId id="304"/>
            <p14:sldId id="282"/>
            <p14:sldId id="315"/>
            <p14:sldId id="257"/>
            <p14:sldId id="3090"/>
            <p14:sldId id="314"/>
            <p14:sldId id="319"/>
            <p14:sldId id="309"/>
            <p14:sldId id="317"/>
            <p14:sldId id="318"/>
            <p14:sldId id="288"/>
            <p14:sldId id="313"/>
            <p14:sldId id="283"/>
            <p14:sldId id="285"/>
            <p14:sldId id="284"/>
            <p14:sldId id="286"/>
            <p14:sldId id="287"/>
          </p14:sldIdLst>
        </p14:section>
        <p14:section name="Membership Fees" id="{61761E9E-3E6B-4CE6-A30F-59FF113FEF7E}">
          <p14:sldIdLst>
            <p14:sldId id="289"/>
            <p14:sldId id="3096"/>
          </p14:sldIdLst>
        </p14:section>
        <p14:section name="EBSCO" id="{CEE70CE9-BAAC-4ED1-834F-B3054A879AB3}">
          <p14:sldIdLst>
            <p14:sldId id="306"/>
            <p14:sldId id="303"/>
          </p14:sldIdLst>
        </p14:section>
        <p14:section name="Conclusion" id="{D44231EC-07BF-4A2E-9AB2-7B3B9AE97FA0}">
          <p14:sldIdLst>
            <p14:sldId id="310"/>
            <p14:sldId id="307"/>
            <p14:sldId id="3093"/>
            <p14:sldId id="316"/>
            <p14:sldId id="3092"/>
            <p14:sldId id="3094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C058"/>
    <a:srgbClr val="7FC76B"/>
    <a:srgbClr val="6BB56F"/>
    <a:srgbClr val="377948"/>
    <a:srgbClr val="9FE38D"/>
    <a:srgbClr val="CAE8B4"/>
    <a:srgbClr val="33533E"/>
    <a:srgbClr val="A1FBBD"/>
    <a:srgbClr val="00838E"/>
    <a:srgbClr val="AD14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A05EF5-0E71-43EE-AD57-3CB85A1D5CF1}" v="15" dt="2024-02-05T21:54:47.325"/>
    <p1510:client id="{347CD230-6303-4EE4-9394-6462ABEABAC1}" v="26" dt="2024-02-06T03:04:13.758"/>
    <p1510:client id="{41005E8F-A331-4495-9716-C44FC8D67364}" v="2" dt="2024-02-06T15:41:28.3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Skog" userId="dff2307f-5662-48bc-919b-47ca6361ae07" providerId="ADAL" clId="{347CD230-6303-4EE4-9394-6462ABEABAC1}"/>
    <pc:docChg chg="undo custSel addSld delSld modSld sldOrd modSection">
      <pc:chgData name="Aaron Skog" userId="dff2307f-5662-48bc-919b-47ca6361ae07" providerId="ADAL" clId="{347CD230-6303-4EE4-9394-6462ABEABAC1}" dt="2024-02-06T03:33:02.097" v="4787" actId="1035"/>
      <pc:docMkLst>
        <pc:docMk/>
      </pc:docMkLst>
      <pc:sldChg chg="modSp mod">
        <pc:chgData name="Aaron Skog" userId="dff2307f-5662-48bc-919b-47ca6361ae07" providerId="ADAL" clId="{347CD230-6303-4EE4-9394-6462ABEABAC1}" dt="2024-01-31T22:32:03.837" v="1591" actId="6549"/>
        <pc:sldMkLst>
          <pc:docMk/>
          <pc:sldMk cId="564033165" sldId="256"/>
        </pc:sldMkLst>
        <pc:spChg chg="mod">
          <ac:chgData name="Aaron Skog" userId="dff2307f-5662-48bc-919b-47ca6361ae07" providerId="ADAL" clId="{347CD230-6303-4EE4-9394-6462ABEABAC1}" dt="2024-01-29T18:45:39.054" v="1" actId="6549"/>
          <ac:spMkLst>
            <pc:docMk/>
            <pc:sldMk cId="564033165" sldId="256"/>
            <ac:spMk id="2" creationId="{BE550EF8-2200-4129-8424-313D11C3CF6D}"/>
          </ac:spMkLst>
        </pc:spChg>
        <pc:spChg chg="mod">
          <ac:chgData name="Aaron Skog" userId="dff2307f-5662-48bc-919b-47ca6361ae07" providerId="ADAL" clId="{347CD230-6303-4EE4-9394-6462ABEABAC1}" dt="2024-01-31T22:32:03.837" v="1591" actId="6549"/>
          <ac:spMkLst>
            <pc:docMk/>
            <pc:sldMk cId="564033165" sldId="256"/>
            <ac:spMk id="3" creationId="{B5ACB4E9-4212-4291-8E9F-7C29C2B607CC}"/>
          </ac:spMkLst>
        </pc:spChg>
      </pc:sldChg>
      <pc:sldChg chg="modSp add mod modClrScheme chgLayout">
        <pc:chgData name="Aaron Skog" userId="dff2307f-5662-48bc-919b-47ca6361ae07" providerId="ADAL" clId="{347CD230-6303-4EE4-9394-6462ABEABAC1}" dt="2024-02-05T19:08:15.672" v="2379" actId="403"/>
        <pc:sldMkLst>
          <pc:docMk/>
          <pc:sldMk cId="3531576241" sldId="257"/>
        </pc:sldMkLst>
        <pc:spChg chg="mod ord">
          <ac:chgData name="Aaron Skog" userId="dff2307f-5662-48bc-919b-47ca6361ae07" providerId="ADAL" clId="{347CD230-6303-4EE4-9394-6462ABEABAC1}" dt="2024-02-05T17:54:37.470" v="1949" actId="700"/>
          <ac:spMkLst>
            <pc:docMk/>
            <pc:sldMk cId="3531576241" sldId="257"/>
            <ac:spMk id="5" creationId="{CB483270-CE8C-8041-B788-4295B27C2A32}"/>
          </ac:spMkLst>
        </pc:spChg>
        <pc:spChg chg="mod ord">
          <ac:chgData name="Aaron Skog" userId="dff2307f-5662-48bc-919b-47ca6361ae07" providerId="ADAL" clId="{347CD230-6303-4EE4-9394-6462ABEABAC1}" dt="2024-02-05T17:54:37.470" v="1949" actId="700"/>
          <ac:spMkLst>
            <pc:docMk/>
            <pc:sldMk cId="3531576241" sldId="257"/>
            <ac:spMk id="6" creationId="{E2ACB382-9EE9-641E-CE21-FDC893D704A3}"/>
          </ac:spMkLst>
        </pc:spChg>
        <pc:spChg chg="mod ord">
          <ac:chgData name="Aaron Skog" userId="dff2307f-5662-48bc-919b-47ca6361ae07" providerId="ADAL" clId="{347CD230-6303-4EE4-9394-6462ABEABAC1}" dt="2024-02-05T19:08:15.672" v="2379" actId="403"/>
          <ac:spMkLst>
            <pc:docMk/>
            <pc:sldMk cId="3531576241" sldId="257"/>
            <ac:spMk id="7" creationId="{680678F9-9A30-1FF7-9BAA-93E02AF8AC69}"/>
          </ac:spMkLst>
        </pc:spChg>
      </pc:sldChg>
      <pc:sldChg chg="modSp mod">
        <pc:chgData name="Aaron Skog" userId="dff2307f-5662-48bc-919b-47ca6361ae07" providerId="ADAL" clId="{347CD230-6303-4EE4-9394-6462ABEABAC1}" dt="2024-01-31T15:51:08.163" v="47" actId="20577"/>
        <pc:sldMkLst>
          <pc:docMk/>
          <pc:sldMk cId="3519467801" sldId="264"/>
        </pc:sldMkLst>
        <pc:spChg chg="mod">
          <ac:chgData name="Aaron Skog" userId="dff2307f-5662-48bc-919b-47ca6361ae07" providerId="ADAL" clId="{347CD230-6303-4EE4-9394-6462ABEABAC1}" dt="2024-01-31T15:51:08.163" v="47" actId="20577"/>
          <ac:spMkLst>
            <pc:docMk/>
            <pc:sldMk cId="3519467801" sldId="264"/>
            <ac:spMk id="9" creationId="{75D73985-B672-419B-936B-FE6E9FBC4588}"/>
          </ac:spMkLst>
        </pc:spChg>
      </pc:sldChg>
      <pc:sldChg chg="modSp mod">
        <pc:chgData name="Aaron Skog" userId="dff2307f-5662-48bc-919b-47ca6361ae07" providerId="ADAL" clId="{347CD230-6303-4EE4-9394-6462ABEABAC1}" dt="2024-02-06T02:30:43.327" v="3487" actId="6549"/>
        <pc:sldMkLst>
          <pc:docMk/>
          <pc:sldMk cId="1660143433" sldId="280"/>
        </pc:sldMkLst>
        <pc:spChg chg="mod">
          <ac:chgData name="Aaron Skog" userId="dff2307f-5662-48bc-919b-47ca6361ae07" providerId="ADAL" clId="{347CD230-6303-4EE4-9394-6462ABEABAC1}" dt="2024-02-06T02:30:19.242" v="3464" actId="6549"/>
          <ac:spMkLst>
            <pc:docMk/>
            <pc:sldMk cId="1660143433" sldId="280"/>
            <ac:spMk id="7" creationId="{7F783AA7-7851-43F4-AA7E-B5C8ECF9B98C}"/>
          </ac:spMkLst>
        </pc:spChg>
        <pc:spChg chg="mod">
          <ac:chgData name="Aaron Skog" userId="dff2307f-5662-48bc-919b-47ca6361ae07" providerId="ADAL" clId="{347CD230-6303-4EE4-9394-6462ABEABAC1}" dt="2024-02-06T02:30:43.327" v="3487" actId="6549"/>
          <ac:spMkLst>
            <pc:docMk/>
            <pc:sldMk cId="1660143433" sldId="280"/>
            <ac:spMk id="8" creationId="{504C1DAC-CCB1-4639-BB6E-C04538800D4F}"/>
          </ac:spMkLst>
        </pc:spChg>
      </pc:sldChg>
      <pc:sldChg chg="del">
        <pc:chgData name="Aaron Skog" userId="dff2307f-5662-48bc-919b-47ca6361ae07" providerId="ADAL" clId="{347CD230-6303-4EE4-9394-6462ABEABAC1}" dt="2024-01-31T19:21:45.060" v="804" actId="2696"/>
        <pc:sldMkLst>
          <pc:docMk/>
          <pc:sldMk cId="3947585403" sldId="281"/>
        </pc:sldMkLst>
      </pc:sldChg>
      <pc:sldChg chg="modSp mod">
        <pc:chgData name="Aaron Skog" userId="dff2307f-5662-48bc-919b-47ca6361ae07" providerId="ADAL" clId="{347CD230-6303-4EE4-9394-6462ABEABAC1}" dt="2024-02-06T03:25:37.675" v="4751" actId="20577"/>
        <pc:sldMkLst>
          <pc:docMk/>
          <pc:sldMk cId="382271277" sldId="282"/>
        </pc:sldMkLst>
        <pc:spChg chg="mod">
          <ac:chgData name="Aaron Skog" userId="dff2307f-5662-48bc-919b-47ca6361ae07" providerId="ADAL" clId="{347CD230-6303-4EE4-9394-6462ABEABAC1}" dt="2024-02-06T03:25:36.584" v="4749" actId="27636"/>
          <ac:spMkLst>
            <pc:docMk/>
            <pc:sldMk cId="382271277" sldId="282"/>
            <ac:spMk id="2" creationId="{18D37B9E-65EC-4431-AA72-2E0028814110}"/>
          </ac:spMkLst>
        </pc:spChg>
        <pc:spChg chg="mod">
          <ac:chgData name="Aaron Skog" userId="dff2307f-5662-48bc-919b-47ca6361ae07" providerId="ADAL" clId="{347CD230-6303-4EE4-9394-6462ABEABAC1}" dt="2024-02-06T03:25:37.675" v="4751" actId="20577"/>
          <ac:spMkLst>
            <pc:docMk/>
            <pc:sldMk cId="382271277" sldId="282"/>
            <ac:spMk id="12" creationId="{C5E23693-8CA4-4105-84D8-93A12B3BDB41}"/>
          </ac:spMkLst>
        </pc:spChg>
      </pc:sldChg>
      <pc:sldChg chg="modSp mod">
        <pc:chgData name="Aaron Skog" userId="dff2307f-5662-48bc-919b-47ca6361ae07" providerId="ADAL" clId="{347CD230-6303-4EE4-9394-6462ABEABAC1}" dt="2024-02-06T02:57:06.740" v="4491" actId="14"/>
        <pc:sldMkLst>
          <pc:docMk/>
          <pc:sldMk cId="4169465405" sldId="283"/>
        </pc:sldMkLst>
        <pc:spChg chg="mod">
          <ac:chgData name="Aaron Skog" userId="dff2307f-5662-48bc-919b-47ca6361ae07" providerId="ADAL" clId="{347CD230-6303-4EE4-9394-6462ABEABAC1}" dt="2024-02-06T02:54:57.495" v="4424" actId="20577"/>
          <ac:spMkLst>
            <pc:docMk/>
            <pc:sldMk cId="4169465405" sldId="283"/>
            <ac:spMk id="9" creationId="{1B610215-6963-4B4C-8C72-3528DBF051B9}"/>
          </ac:spMkLst>
        </pc:spChg>
        <pc:spChg chg="mod">
          <ac:chgData name="Aaron Skog" userId="dff2307f-5662-48bc-919b-47ca6361ae07" providerId="ADAL" clId="{347CD230-6303-4EE4-9394-6462ABEABAC1}" dt="2024-02-06T02:57:06.740" v="4491" actId="14"/>
          <ac:spMkLst>
            <pc:docMk/>
            <pc:sldMk cId="4169465405" sldId="283"/>
            <ac:spMk id="11" creationId="{17999FD0-9D1C-4DEA-8A4D-462F77F33875}"/>
          </ac:spMkLst>
        </pc:spChg>
      </pc:sldChg>
      <pc:sldChg chg="modSp mod">
        <pc:chgData name="Aaron Skog" userId="dff2307f-5662-48bc-919b-47ca6361ae07" providerId="ADAL" clId="{347CD230-6303-4EE4-9394-6462ABEABAC1}" dt="2024-02-06T02:44:36.366" v="4137" actId="20577"/>
        <pc:sldMkLst>
          <pc:docMk/>
          <pc:sldMk cId="2142607515" sldId="284"/>
        </pc:sldMkLst>
        <pc:spChg chg="mod">
          <ac:chgData name="Aaron Skog" userId="dff2307f-5662-48bc-919b-47ca6361ae07" providerId="ADAL" clId="{347CD230-6303-4EE4-9394-6462ABEABAC1}" dt="2024-01-31T20:13:37.474" v="1085" actId="27636"/>
          <ac:spMkLst>
            <pc:docMk/>
            <pc:sldMk cId="2142607515" sldId="284"/>
            <ac:spMk id="9" creationId="{1B610215-6963-4B4C-8C72-3528DBF051B9}"/>
          </ac:spMkLst>
        </pc:spChg>
        <pc:spChg chg="mod">
          <ac:chgData name="Aaron Skog" userId="dff2307f-5662-48bc-919b-47ca6361ae07" providerId="ADAL" clId="{347CD230-6303-4EE4-9394-6462ABEABAC1}" dt="2024-02-06T02:44:36.366" v="4137" actId="20577"/>
          <ac:spMkLst>
            <pc:docMk/>
            <pc:sldMk cId="2142607515" sldId="284"/>
            <ac:spMk id="11" creationId="{17999FD0-9D1C-4DEA-8A4D-462F77F33875}"/>
          </ac:spMkLst>
        </pc:spChg>
      </pc:sldChg>
      <pc:sldChg chg="modSp mod">
        <pc:chgData name="Aaron Skog" userId="dff2307f-5662-48bc-919b-47ca6361ae07" providerId="ADAL" clId="{347CD230-6303-4EE4-9394-6462ABEABAC1}" dt="2024-02-06T02:57:43.519" v="4492" actId="20577"/>
        <pc:sldMkLst>
          <pc:docMk/>
          <pc:sldMk cId="2722935331" sldId="285"/>
        </pc:sldMkLst>
        <pc:spChg chg="mod">
          <ac:chgData name="Aaron Skog" userId="dff2307f-5662-48bc-919b-47ca6361ae07" providerId="ADAL" clId="{347CD230-6303-4EE4-9394-6462ABEABAC1}" dt="2024-02-06T02:57:43.519" v="4492" actId="20577"/>
          <ac:spMkLst>
            <pc:docMk/>
            <pc:sldMk cId="2722935331" sldId="285"/>
            <ac:spMk id="9" creationId="{1B610215-6963-4B4C-8C72-3528DBF051B9}"/>
          </ac:spMkLst>
        </pc:spChg>
        <pc:spChg chg="mod">
          <ac:chgData name="Aaron Skog" userId="dff2307f-5662-48bc-919b-47ca6361ae07" providerId="ADAL" clId="{347CD230-6303-4EE4-9394-6462ABEABAC1}" dt="2024-01-31T19:44:50.685" v="1002" actId="6549"/>
          <ac:spMkLst>
            <pc:docMk/>
            <pc:sldMk cId="2722935331" sldId="285"/>
            <ac:spMk id="11" creationId="{17999FD0-9D1C-4DEA-8A4D-462F77F33875}"/>
          </ac:spMkLst>
        </pc:spChg>
      </pc:sldChg>
      <pc:sldChg chg="modSp mod">
        <pc:chgData name="Aaron Skog" userId="dff2307f-5662-48bc-919b-47ca6361ae07" providerId="ADAL" clId="{347CD230-6303-4EE4-9394-6462ABEABAC1}" dt="2024-01-31T20:23:23.464" v="1193" actId="20577"/>
        <pc:sldMkLst>
          <pc:docMk/>
          <pc:sldMk cId="3276413537" sldId="286"/>
        </pc:sldMkLst>
        <pc:spChg chg="mod">
          <ac:chgData name="Aaron Skog" userId="dff2307f-5662-48bc-919b-47ca6361ae07" providerId="ADAL" clId="{347CD230-6303-4EE4-9394-6462ABEABAC1}" dt="2024-01-31T20:23:03.299" v="1160" actId="27636"/>
          <ac:spMkLst>
            <pc:docMk/>
            <pc:sldMk cId="3276413537" sldId="286"/>
            <ac:spMk id="9" creationId="{1B610215-6963-4B4C-8C72-3528DBF051B9}"/>
          </ac:spMkLst>
        </pc:spChg>
        <pc:spChg chg="mod">
          <ac:chgData name="Aaron Skog" userId="dff2307f-5662-48bc-919b-47ca6361ae07" providerId="ADAL" clId="{347CD230-6303-4EE4-9394-6462ABEABAC1}" dt="2024-01-31T20:23:23.464" v="1193" actId="20577"/>
          <ac:spMkLst>
            <pc:docMk/>
            <pc:sldMk cId="3276413537" sldId="286"/>
            <ac:spMk id="11" creationId="{17999FD0-9D1C-4DEA-8A4D-462F77F33875}"/>
          </ac:spMkLst>
        </pc:spChg>
      </pc:sldChg>
      <pc:sldChg chg="modSp mod">
        <pc:chgData name="Aaron Skog" userId="dff2307f-5662-48bc-919b-47ca6361ae07" providerId="ADAL" clId="{347CD230-6303-4EE4-9394-6462ABEABAC1}" dt="2024-01-31T20:24:30.473" v="1224" actId="20577"/>
        <pc:sldMkLst>
          <pc:docMk/>
          <pc:sldMk cId="2537687734" sldId="287"/>
        </pc:sldMkLst>
        <pc:spChg chg="mod">
          <ac:chgData name="Aaron Skog" userId="dff2307f-5662-48bc-919b-47ca6361ae07" providerId="ADAL" clId="{347CD230-6303-4EE4-9394-6462ABEABAC1}" dt="2024-01-31T17:50:33.307" v="606" actId="6549"/>
          <ac:spMkLst>
            <pc:docMk/>
            <pc:sldMk cId="2537687734" sldId="287"/>
            <ac:spMk id="9" creationId="{1B610215-6963-4B4C-8C72-3528DBF051B9}"/>
          </ac:spMkLst>
        </pc:spChg>
        <pc:spChg chg="mod">
          <ac:chgData name="Aaron Skog" userId="dff2307f-5662-48bc-919b-47ca6361ae07" providerId="ADAL" clId="{347CD230-6303-4EE4-9394-6462ABEABAC1}" dt="2024-01-31T20:24:30.473" v="1224" actId="20577"/>
          <ac:spMkLst>
            <pc:docMk/>
            <pc:sldMk cId="2537687734" sldId="287"/>
            <ac:spMk id="11" creationId="{17999FD0-9D1C-4DEA-8A4D-462F77F33875}"/>
          </ac:spMkLst>
        </pc:spChg>
      </pc:sldChg>
      <pc:sldChg chg="modSp mod">
        <pc:chgData name="Aaron Skog" userId="dff2307f-5662-48bc-919b-47ca6361ae07" providerId="ADAL" clId="{347CD230-6303-4EE4-9394-6462ABEABAC1}" dt="2024-02-06T03:16:18.229" v="4648" actId="207"/>
        <pc:sldMkLst>
          <pc:docMk/>
          <pc:sldMk cId="3151876357" sldId="288"/>
        </pc:sldMkLst>
        <pc:spChg chg="mod">
          <ac:chgData name="Aaron Skog" userId="dff2307f-5662-48bc-919b-47ca6361ae07" providerId="ADAL" clId="{347CD230-6303-4EE4-9394-6462ABEABAC1}" dt="2024-02-06T03:16:18.229" v="4648" actId="207"/>
          <ac:spMkLst>
            <pc:docMk/>
            <pc:sldMk cId="3151876357" sldId="288"/>
            <ac:spMk id="4" creationId="{F42D25C5-13F3-4195-9DA5-F493DC081CD5}"/>
          </ac:spMkLst>
        </pc:spChg>
        <pc:spChg chg="mod">
          <ac:chgData name="Aaron Skog" userId="dff2307f-5662-48bc-919b-47ca6361ae07" providerId="ADAL" clId="{347CD230-6303-4EE4-9394-6462ABEABAC1}" dt="2024-02-06T03:15:58.835" v="4646" actId="27636"/>
          <ac:spMkLst>
            <pc:docMk/>
            <pc:sldMk cId="3151876357" sldId="288"/>
            <ac:spMk id="6" creationId="{CDA4D538-9ED1-4192-A876-71AAF19D9470}"/>
          </ac:spMkLst>
        </pc:spChg>
      </pc:sldChg>
      <pc:sldChg chg="modSp mod">
        <pc:chgData name="Aaron Skog" userId="dff2307f-5662-48bc-919b-47ca6361ae07" providerId="ADAL" clId="{347CD230-6303-4EE4-9394-6462ABEABAC1}" dt="2024-01-31T17:50:27.159" v="604" actId="6549"/>
        <pc:sldMkLst>
          <pc:docMk/>
          <pc:sldMk cId="1179728260" sldId="289"/>
        </pc:sldMkLst>
        <pc:spChg chg="mod">
          <ac:chgData name="Aaron Skog" userId="dff2307f-5662-48bc-919b-47ca6361ae07" providerId="ADAL" clId="{347CD230-6303-4EE4-9394-6462ABEABAC1}" dt="2024-01-31T17:50:27.159" v="604" actId="6549"/>
          <ac:spMkLst>
            <pc:docMk/>
            <pc:sldMk cId="1179728260" sldId="289"/>
            <ac:spMk id="2" creationId="{4D557B76-394A-4F09-8619-5229B06F18C3}"/>
          </ac:spMkLst>
        </pc:spChg>
      </pc:sldChg>
      <pc:sldChg chg="modSp mod">
        <pc:chgData name="Aaron Skog" userId="dff2307f-5662-48bc-919b-47ca6361ae07" providerId="ADAL" clId="{347CD230-6303-4EE4-9394-6462ABEABAC1}" dt="2024-01-31T16:06:10.248" v="394" actId="21"/>
        <pc:sldMkLst>
          <pc:docMk/>
          <pc:sldMk cId="2462443041" sldId="290"/>
        </pc:sldMkLst>
        <pc:spChg chg="mod">
          <ac:chgData name="Aaron Skog" userId="dff2307f-5662-48bc-919b-47ca6361ae07" providerId="ADAL" clId="{347CD230-6303-4EE4-9394-6462ABEABAC1}" dt="2024-01-31T16:06:10.248" v="394" actId="21"/>
          <ac:spMkLst>
            <pc:docMk/>
            <pc:sldMk cId="2462443041" sldId="290"/>
            <ac:spMk id="2" creationId="{E5C74794-7710-4F78-945E-296B3A5ABCE4}"/>
          </ac:spMkLst>
        </pc:spChg>
      </pc:sldChg>
      <pc:sldChg chg="modSp mod">
        <pc:chgData name="Aaron Skog" userId="dff2307f-5662-48bc-919b-47ca6361ae07" providerId="ADAL" clId="{347CD230-6303-4EE4-9394-6462ABEABAC1}" dt="2024-02-06T02:24:49.562" v="3290" actId="6549"/>
        <pc:sldMkLst>
          <pc:docMk/>
          <pc:sldMk cId="2332395230" sldId="303"/>
        </pc:sldMkLst>
        <pc:spChg chg="mod">
          <ac:chgData name="Aaron Skog" userId="dff2307f-5662-48bc-919b-47ca6361ae07" providerId="ADAL" clId="{347CD230-6303-4EE4-9394-6462ABEABAC1}" dt="2024-02-06T02:24:49.562" v="3290" actId="6549"/>
          <ac:spMkLst>
            <pc:docMk/>
            <pc:sldMk cId="2332395230" sldId="303"/>
            <ac:spMk id="9" creationId="{9A8DFC13-8155-4D9D-A459-C7D0347D49A0}"/>
          </ac:spMkLst>
        </pc:spChg>
      </pc:sldChg>
      <pc:sldChg chg="modSp mod">
        <pc:chgData name="Aaron Skog" userId="dff2307f-5662-48bc-919b-47ca6361ae07" providerId="ADAL" clId="{347CD230-6303-4EE4-9394-6462ABEABAC1}" dt="2024-02-06T03:08:24.746" v="4547" actId="20577"/>
        <pc:sldMkLst>
          <pc:docMk/>
          <pc:sldMk cId="2776971500" sldId="304"/>
        </pc:sldMkLst>
        <pc:spChg chg="mod">
          <ac:chgData name="Aaron Skog" userId="dff2307f-5662-48bc-919b-47ca6361ae07" providerId="ADAL" clId="{347CD230-6303-4EE4-9394-6462ABEABAC1}" dt="2024-02-06T03:08:24.746" v="4547" actId="20577"/>
          <ac:spMkLst>
            <pc:docMk/>
            <pc:sldMk cId="2776971500" sldId="304"/>
            <ac:spMk id="2" creationId="{6D10A92E-9DD3-497A-8F0D-13EA66AAA10F}"/>
          </ac:spMkLst>
        </pc:spChg>
        <pc:spChg chg="mod">
          <ac:chgData name="Aaron Skog" userId="dff2307f-5662-48bc-919b-47ca6361ae07" providerId="ADAL" clId="{347CD230-6303-4EE4-9394-6462ABEABAC1}" dt="2024-02-05T20:49:40.260" v="2685" actId="207"/>
          <ac:spMkLst>
            <pc:docMk/>
            <pc:sldMk cId="2776971500" sldId="304"/>
            <ac:spMk id="7" creationId="{52B58B5F-9824-4CCE-AF35-B5D77E331965}"/>
          </ac:spMkLst>
        </pc:spChg>
      </pc:sldChg>
      <pc:sldChg chg="modSp mod">
        <pc:chgData name="Aaron Skog" userId="dff2307f-5662-48bc-919b-47ca6361ae07" providerId="ADAL" clId="{347CD230-6303-4EE4-9394-6462ABEABAC1}" dt="2024-02-02T15:56:19.803" v="1648" actId="6549"/>
        <pc:sldMkLst>
          <pc:docMk/>
          <pc:sldMk cId="1116689165" sldId="306"/>
        </pc:sldMkLst>
        <pc:spChg chg="mod">
          <ac:chgData name="Aaron Skog" userId="dff2307f-5662-48bc-919b-47ca6361ae07" providerId="ADAL" clId="{347CD230-6303-4EE4-9394-6462ABEABAC1}" dt="2024-02-02T15:56:19.803" v="1648" actId="6549"/>
          <ac:spMkLst>
            <pc:docMk/>
            <pc:sldMk cId="1116689165" sldId="306"/>
            <ac:spMk id="7" creationId="{B4EA1D30-CEF8-4547-AD1C-52BE31B94CC3}"/>
          </ac:spMkLst>
        </pc:spChg>
      </pc:sldChg>
      <pc:sldChg chg="del mod modShow">
        <pc:chgData name="Aaron Skog" userId="dff2307f-5662-48bc-919b-47ca6361ae07" providerId="ADAL" clId="{347CD230-6303-4EE4-9394-6462ABEABAC1}" dt="2024-02-02T15:54:35.331" v="1644" actId="47"/>
        <pc:sldMkLst>
          <pc:docMk/>
          <pc:sldMk cId="2147894970" sldId="308"/>
        </pc:sldMkLst>
      </pc:sldChg>
      <pc:sldChg chg="addSp delSp modSp mod modClrScheme chgLayout">
        <pc:chgData name="Aaron Skog" userId="dff2307f-5662-48bc-919b-47ca6361ae07" providerId="ADAL" clId="{347CD230-6303-4EE4-9394-6462ABEABAC1}" dt="2024-02-06T03:11:28.385" v="4581" actId="20577"/>
        <pc:sldMkLst>
          <pc:docMk/>
          <pc:sldMk cId="3369195213" sldId="309"/>
        </pc:sldMkLst>
        <pc:spChg chg="del mod ord">
          <ac:chgData name="Aaron Skog" userId="dff2307f-5662-48bc-919b-47ca6361ae07" providerId="ADAL" clId="{347CD230-6303-4EE4-9394-6462ABEABAC1}" dt="2024-01-31T19:23:52.752" v="856"/>
          <ac:spMkLst>
            <pc:docMk/>
            <pc:sldMk cId="3369195213" sldId="309"/>
            <ac:spMk id="2" creationId="{18DEEB76-F940-BFE3-3954-251275AC2B6A}"/>
          </ac:spMkLst>
        </pc:spChg>
        <pc:spChg chg="mod ord">
          <ac:chgData name="Aaron Skog" userId="dff2307f-5662-48bc-919b-47ca6361ae07" providerId="ADAL" clId="{347CD230-6303-4EE4-9394-6462ABEABAC1}" dt="2024-01-31T19:23:27.652" v="849" actId="700"/>
          <ac:spMkLst>
            <pc:docMk/>
            <pc:sldMk cId="3369195213" sldId="309"/>
            <ac:spMk id="3" creationId="{F583FF1F-AFCD-02E5-EECD-356F3AC6DD43}"/>
          </ac:spMkLst>
        </pc:spChg>
        <pc:spChg chg="mod ord">
          <ac:chgData name="Aaron Skog" userId="dff2307f-5662-48bc-919b-47ca6361ae07" providerId="ADAL" clId="{347CD230-6303-4EE4-9394-6462ABEABAC1}" dt="2024-01-31T19:23:27.652" v="849" actId="700"/>
          <ac:spMkLst>
            <pc:docMk/>
            <pc:sldMk cId="3369195213" sldId="309"/>
            <ac:spMk id="4" creationId="{11B71AD2-E95D-8B36-1D0C-C0E4C4986911}"/>
          </ac:spMkLst>
        </pc:spChg>
        <pc:spChg chg="mod ord">
          <ac:chgData name="Aaron Skog" userId="dff2307f-5662-48bc-919b-47ca6361ae07" providerId="ADAL" clId="{347CD230-6303-4EE4-9394-6462ABEABAC1}" dt="2024-01-31T19:23:27.652" v="849" actId="700"/>
          <ac:spMkLst>
            <pc:docMk/>
            <pc:sldMk cId="3369195213" sldId="309"/>
            <ac:spMk id="5" creationId="{025F1A2A-D09E-64E3-6D42-4195954A12B7}"/>
          </ac:spMkLst>
        </pc:spChg>
        <pc:spChg chg="mod ord">
          <ac:chgData name="Aaron Skog" userId="dff2307f-5662-48bc-919b-47ca6361ae07" providerId="ADAL" clId="{347CD230-6303-4EE4-9394-6462ABEABAC1}" dt="2024-01-31T19:23:27.652" v="849" actId="700"/>
          <ac:spMkLst>
            <pc:docMk/>
            <pc:sldMk cId="3369195213" sldId="309"/>
            <ac:spMk id="6" creationId="{E992D9C2-92C2-1CA5-0058-8EC1C3646952}"/>
          </ac:spMkLst>
        </pc:spChg>
        <pc:spChg chg="del mod ord">
          <ac:chgData name="Aaron Skog" userId="dff2307f-5662-48bc-919b-47ca6361ae07" providerId="ADAL" clId="{347CD230-6303-4EE4-9394-6462ABEABAC1}" dt="2024-01-31T19:23:33.857" v="851" actId="478"/>
          <ac:spMkLst>
            <pc:docMk/>
            <pc:sldMk cId="3369195213" sldId="309"/>
            <ac:spMk id="7" creationId="{6447D1F6-2198-7C20-39D5-EA062D4350F1}"/>
          </ac:spMkLst>
        </pc:spChg>
        <pc:spChg chg="del mod ord">
          <ac:chgData name="Aaron Skog" userId="dff2307f-5662-48bc-919b-47ca6361ae07" providerId="ADAL" clId="{347CD230-6303-4EE4-9394-6462ABEABAC1}" dt="2024-01-31T19:23:44.389" v="854" actId="478"/>
          <ac:spMkLst>
            <pc:docMk/>
            <pc:sldMk cId="3369195213" sldId="309"/>
            <ac:spMk id="8" creationId="{890266BD-0330-7C6C-AA37-D521BF6A5263}"/>
          </ac:spMkLst>
        </pc:spChg>
        <pc:spChg chg="del mod ord">
          <ac:chgData name="Aaron Skog" userId="dff2307f-5662-48bc-919b-47ca6361ae07" providerId="ADAL" clId="{347CD230-6303-4EE4-9394-6462ABEABAC1}" dt="2024-01-31T19:23:40.471" v="853" actId="478"/>
          <ac:spMkLst>
            <pc:docMk/>
            <pc:sldMk cId="3369195213" sldId="309"/>
            <ac:spMk id="9" creationId="{6CE0358D-34AC-964A-B494-B26420F20CBB}"/>
          </ac:spMkLst>
        </pc:spChg>
        <pc:graphicFrameChg chg="add mod modGraphic">
          <ac:chgData name="Aaron Skog" userId="dff2307f-5662-48bc-919b-47ca6361ae07" providerId="ADAL" clId="{347CD230-6303-4EE4-9394-6462ABEABAC1}" dt="2024-02-06T03:11:28.385" v="4581" actId="20577"/>
          <ac:graphicFrameMkLst>
            <pc:docMk/>
            <pc:sldMk cId="3369195213" sldId="309"/>
            <ac:graphicFrameMk id="10" creationId="{9197DCB4-76CD-50FC-20C9-1BE53604618E}"/>
          </ac:graphicFrameMkLst>
        </pc:graphicFrameChg>
      </pc:sldChg>
      <pc:sldChg chg="addSp delSp modSp mod ord">
        <pc:chgData name="Aaron Skog" userId="dff2307f-5662-48bc-919b-47ca6361ae07" providerId="ADAL" clId="{347CD230-6303-4EE4-9394-6462ABEABAC1}" dt="2024-02-02T16:20:23.734" v="1710" actId="13822"/>
        <pc:sldMkLst>
          <pc:docMk/>
          <pc:sldMk cId="2342966706" sldId="310"/>
        </pc:sldMkLst>
        <pc:spChg chg="mod">
          <ac:chgData name="Aaron Skog" userId="dff2307f-5662-48bc-919b-47ca6361ae07" providerId="ADAL" clId="{347CD230-6303-4EE4-9394-6462ABEABAC1}" dt="2024-02-02T15:56:48.662" v="1691" actId="1035"/>
          <ac:spMkLst>
            <pc:docMk/>
            <pc:sldMk cId="2342966706" sldId="310"/>
            <ac:spMk id="7" creationId="{B9767396-692C-DBED-5B77-FECFB94E92C9}"/>
          </ac:spMkLst>
        </pc:spChg>
        <pc:spChg chg="del mod">
          <ac:chgData name="Aaron Skog" userId="dff2307f-5662-48bc-919b-47ca6361ae07" providerId="ADAL" clId="{347CD230-6303-4EE4-9394-6462ABEABAC1}" dt="2024-02-02T15:59:09.605" v="1702" actId="12084"/>
          <ac:spMkLst>
            <pc:docMk/>
            <pc:sldMk cId="2342966706" sldId="310"/>
            <ac:spMk id="8" creationId="{55D78B16-FF65-F2D3-E0CE-76C556F5EEF5}"/>
          </ac:spMkLst>
        </pc:spChg>
        <pc:spChg chg="mod">
          <ac:chgData name="Aaron Skog" userId="dff2307f-5662-48bc-919b-47ca6361ae07" providerId="ADAL" clId="{347CD230-6303-4EE4-9394-6462ABEABAC1}" dt="2024-02-02T15:56:48.662" v="1691" actId="1035"/>
          <ac:spMkLst>
            <pc:docMk/>
            <pc:sldMk cId="2342966706" sldId="310"/>
            <ac:spMk id="9" creationId="{7FA8542F-3C18-DF1E-C4DB-34E4244CFEFC}"/>
          </ac:spMkLst>
        </pc:spChg>
        <pc:graphicFrameChg chg="add del modGraphic">
          <ac:chgData name="Aaron Skog" userId="dff2307f-5662-48bc-919b-47ca6361ae07" providerId="ADAL" clId="{347CD230-6303-4EE4-9394-6462ABEABAC1}" dt="2024-02-02T15:58:27.488" v="1699" actId="1032"/>
          <ac:graphicFrameMkLst>
            <pc:docMk/>
            <pc:sldMk cId="2342966706" sldId="310"/>
            <ac:graphicFrameMk id="2" creationId="{CD61E98C-F6AA-3D9C-A848-F0CC64D78800}"/>
          </ac:graphicFrameMkLst>
        </pc:graphicFrameChg>
        <pc:graphicFrameChg chg="add mod modGraphic">
          <ac:chgData name="Aaron Skog" userId="dff2307f-5662-48bc-919b-47ca6361ae07" providerId="ADAL" clId="{347CD230-6303-4EE4-9394-6462ABEABAC1}" dt="2024-02-02T16:20:23.734" v="1710" actId="13822"/>
          <ac:graphicFrameMkLst>
            <pc:docMk/>
            <pc:sldMk cId="2342966706" sldId="310"/>
            <ac:graphicFrameMk id="3" creationId="{E2826471-29FE-6C03-0CC0-BB1805986B1E}"/>
          </ac:graphicFrameMkLst>
        </pc:graphicFrameChg>
      </pc:sldChg>
      <pc:sldChg chg="del mod modShow">
        <pc:chgData name="Aaron Skog" userId="dff2307f-5662-48bc-919b-47ca6361ae07" providerId="ADAL" clId="{347CD230-6303-4EE4-9394-6462ABEABAC1}" dt="2024-02-02T15:54:35.331" v="1644" actId="47"/>
        <pc:sldMkLst>
          <pc:docMk/>
          <pc:sldMk cId="34474453" sldId="311"/>
        </pc:sldMkLst>
      </pc:sldChg>
      <pc:sldChg chg="modSp del mod">
        <pc:chgData name="Aaron Skog" userId="dff2307f-5662-48bc-919b-47ca6361ae07" providerId="ADAL" clId="{347CD230-6303-4EE4-9394-6462ABEABAC1}" dt="2024-01-31T18:09:23.823" v="742" actId="2696"/>
        <pc:sldMkLst>
          <pc:docMk/>
          <pc:sldMk cId="5342412" sldId="312"/>
        </pc:sldMkLst>
        <pc:spChg chg="mod">
          <ac:chgData name="Aaron Skog" userId="dff2307f-5662-48bc-919b-47ca6361ae07" providerId="ADAL" clId="{347CD230-6303-4EE4-9394-6462ABEABAC1}" dt="2024-01-31T18:05:10.432" v="724" actId="27636"/>
          <ac:spMkLst>
            <pc:docMk/>
            <pc:sldMk cId="5342412" sldId="312"/>
            <ac:spMk id="5" creationId="{A91FDEDD-3A67-B395-DF7A-8C6D10A4A144}"/>
          </ac:spMkLst>
        </pc:spChg>
      </pc:sldChg>
      <pc:sldChg chg="addSp delSp modSp mod">
        <pc:chgData name="Aaron Skog" userId="dff2307f-5662-48bc-919b-47ca6361ae07" providerId="ADAL" clId="{347CD230-6303-4EE4-9394-6462ABEABAC1}" dt="2024-02-02T15:55:35.386" v="1645" actId="207"/>
        <pc:sldMkLst>
          <pc:docMk/>
          <pc:sldMk cId="826996861" sldId="313"/>
        </pc:sldMkLst>
        <pc:spChg chg="add del mod">
          <ac:chgData name="Aaron Skog" userId="dff2307f-5662-48bc-919b-47ca6361ae07" providerId="ADAL" clId="{347CD230-6303-4EE4-9394-6462ABEABAC1}" dt="2024-01-31T19:37:52.790" v="883"/>
          <ac:spMkLst>
            <pc:docMk/>
            <pc:sldMk cId="826996861" sldId="313"/>
            <ac:spMk id="3" creationId="{9B81811F-7D48-70EC-07FC-FF5342230BDC}"/>
          </ac:spMkLst>
        </pc:spChg>
        <pc:spChg chg="mod">
          <ac:chgData name="Aaron Skog" userId="dff2307f-5662-48bc-919b-47ca6361ae07" providerId="ADAL" clId="{347CD230-6303-4EE4-9394-6462ABEABAC1}" dt="2024-02-02T15:55:35.386" v="1645" actId="207"/>
          <ac:spMkLst>
            <pc:docMk/>
            <pc:sldMk cId="826996861" sldId="313"/>
            <ac:spMk id="10" creationId="{FD69888D-DE1A-FB72-EF14-7DC4167D7B22}"/>
          </ac:spMkLst>
        </pc:spChg>
        <pc:graphicFrameChg chg="add mod">
          <ac:chgData name="Aaron Skog" userId="dff2307f-5662-48bc-919b-47ca6361ae07" providerId="ADAL" clId="{347CD230-6303-4EE4-9394-6462ABEABAC1}" dt="2024-01-31T19:37:52.790" v="883"/>
          <ac:graphicFrameMkLst>
            <pc:docMk/>
            <pc:sldMk cId="826996861" sldId="313"/>
            <ac:graphicFrameMk id="4" creationId="{FF0448E3-5FFC-4249-B46E-D2A9AC1E7589}"/>
          </ac:graphicFrameMkLst>
        </pc:graphicFrameChg>
        <pc:graphicFrameChg chg="del">
          <ac:chgData name="Aaron Skog" userId="dff2307f-5662-48bc-919b-47ca6361ae07" providerId="ADAL" clId="{347CD230-6303-4EE4-9394-6462ABEABAC1}" dt="2024-01-31T19:37:41.865" v="882" actId="478"/>
          <ac:graphicFrameMkLst>
            <pc:docMk/>
            <pc:sldMk cId="826996861" sldId="313"/>
            <ac:graphicFrameMk id="12" creationId="{FF0448E3-5FFC-4249-B46E-D2A9AC1E7589}"/>
          </ac:graphicFrameMkLst>
        </pc:graphicFrameChg>
      </pc:sldChg>
      <pc:sldChg chg="modSp new mod ord">
        <pc:chgData name="Aaron Skog" userId="dff2307f-5662-48bc-919b-47ca6361ae07" providerId="ADAL" clId="{347CD230-6303-4EE4-9394-6462ABEABAC1}" dt="2024-02-06T03:21:45.774" v="4692" actId="20577"/>
        <pc:sldMkLst>
          <pc:docMk/>
          <pc:sldMk cId="3772110710" sldId="314"/>
        </pc:sldMkLst>
        <pc:spChg chg="mod">
          <ac:chgData name="Aaron Skog" userId="dff2307f-5662-48bc-919b-47ca6361ae07" providerId="ADAL" clId="{347CD230-6303-4EE4-9394-6462ABEABAC1}" dt="2024-02-06T03:21:45.774" v="4692" actId="20577"/>
          <ac:spMkLst>
            <pc:docMk/>
            <pc:sldMk cId="3772110710" sldId="314"/>
            <ac:spMk id="2" creationId="{190D7082-3421-4B8C-46D0-4641F14CB0B6}"/>
          </ac:spMkLst>
        </pc:spChg>
        <pc:spChg chg="mod">
          <ac:chgData name="Aaron Skog" userId="dff2307f-5662-48bc-919b-47ca6361ae07" providerId="ADAL" clId="{347CD230-6303-4EE4-9394-6462ABEABAC1}" dt="2024-02-05T19:09:37.928" v="2506" actId="20577"/>
          <ac:spMkLst>
            <pc:docMk/>
            <pc:sldMk cId="3772110710" sldId="314"/>
            <ac:spMk id="3" creationId="{4AA97966-32C0-2FFB-4094-C2B9BB949B5F}"/>
          </ac:spMkLst>
        </pc:spChg>
        <pc:spChg chg="mod">
          <ac:chgData name="Aaron Skog" userId="dff2307f-5662-48bc-919b-47ca6361ae07" providerId="ADAL" clId="{347CD230-6303-4EE4-9394-6462ABEABAC1}" dt="2024-02-05T19:10:28.265" v="2610" actId="20577"/>
          <ac:spMkLst>
            <pc:docMk/>
            <pc:sldMk cId="3772110710" sldId="314"/>
            <ac:spMk id="4" creationId="{8B1C16BB-8A63-D872-79BE-2287EF99944B}"/>
          </ac:spMkLst>
        </pc:spChg>
      </pc:sldChg>
      <pc:sldChg chg="addSp delSp modSp new mod ord">
        <pc:chgData name="Aaron Skog" userId="dff2307f-5662-48bc-919b-47ca6361ae07" providerId="ADAL" clId="{347CD230-6303-4EE4-9394-6462ABEABAC1}" dt="2024-02-06T03:21:32.449" v="4686" actId="20577"/>
        <pc:sldMkLst>
          <pc:docMk/>
          <pc:sldMk cId="1767356228" sldId="315"/>
        </pc:sldMkLst>
        <pc:spChg chg="mod">
          <ac:chgData name="Aaron Skog" userId="dff2307f-5662-48bc-919b-47ca6361ae07" providerId="ADAL" clId="{347CD230-6303-4EE4-9394-6462ABEABAC1}" dt="2024-02-06T03:21:32.449" v="4686" actId="20577"/>
          <ac:spMkLst>
            <pc:docMk/>
            <pc:sldMk cId="1767356228" sldId="315"/>
            <ac:spMk id="2" creationId="{BB7DD6FA-2C22-A3CC-EC0B-097616A238BB}"/>
          </ac:spMkLst>
        </pc:spChg>
        <pc:spChg chg="mod">
          <ac:chgData name="Aaron Skog" userId="dff2307f-5662-48bc-919b-47ca6361ae07" providerId="ADAL" clId="{347CD230-6303-4EE4-9394-6462ABEABAC1}" dt="2024-02-05T19:20:27.110" v="2644" actId="20577"/>
          <ac:spMkLst>
            <pc:docMk/>
            <pc:sldMk cId="1767356228" sldId="315"/>
            <ac:spMk id="4" creationId="{D18C0029-70D2-D034-E012-84B12EE263A7}"/>
          </ac:spMkLst>
        </pc:spChg>
        <pc:picChg chg="add del">
          <ac:chgData name="Aaron Skog" userId="dff2307f-5662-48bc-919b-47ca6361ae07" providerId="ADAL" clId="{347CD230-6303-4EE4-9394-6462ABEABAC1}" dt="2024-02-02T17:06:27.865" v="1778" actId="22"/>
          <ac:picMkLst>
            <pc:docMk/>
            <pc:sldMk cId="1767356228" sldId="315"/>
            <ac:picMk id="9" creationId="{CC6EE7B2-37D2-49AA-DBF5-39DFAB3E923C}"/>
          </ac:picMkLst>
        </pc:picChg>
      </pc:sldChg>
      <pc:sldChg chg="addSp delSp modSp new mod">
        <pc:chgData name="Aaron Skog" userId="dff2307f-5662-48bc-919b-47ca6361ae07" providerId="ADAL" clId="{347CD230-6303-4EE4-9394-6462ABEABAC1}" dt="2024-02-06T02:34:53.693" v="3579" actId="12"/>
        <pc:sldMkLst>
          <pc:docMk/>
          <pc:sldMk cId="2817658458" sldId="316"/>
        </pc:sldMkLst>
        <pc:spChg chg="mod">
          <ac:chgData name="Aaron Skog" userId="dff2307f-5662-48bc-919b-47ca6361ae07" providerId="ADAL" clId="{347CD230-6303-4EE4-9394-6462ABEABAC1}" dt="2024-02-06T02:34:36.019" v="3578" actId="313"/>
          <ac:spMkLst>
            <pc:docMk/>
            <pc:sldMk cId="2817658458" sldId="316"/>
            <ac:spMk id="2" creationId="{A49E32DD-B026-07D3-0872-FC0EE9878C64}"/>
          </ac:spMkLst>
        </pc:spChg>
        <pc:spChg chg="mod">
          <ac:chgData name="Aaron Skog" userId="dff2307f-5662-48bc-919b-47ca6361ae07" providerId="ADAL" clId="{347CD230-6303-4EE4-9394-6462ABEABAC1}" dt="2024-02-06T02:34:53.693" v="3579" actId="12"/>
          <ac:spMkLst>
            <pc:docMk/>
            <pc:sldMk cId="2817658458" sldId="316"/>
            <ac:spMk id="3" creationId="{B1D7F345-AFAE-D7D7-400B-D62E644682A2}"/>
          </ac:spMkLst>
        </pc:spChg>
        <pc:spChg chg="mod">
          <ac:chgData name="Aaron Skog" userId="dff2307f-5662-48bc-919b-47ca6361ae07" providerId="ADAL" clId="{347CD230-6303-4EE4-9394-6462ABEABAC1}" dt="2024-02-06T02:34:08.511" v="3565" actId="207"/>
          <ac:spMkLst>
            <pc:docMk/>
            <pc:sldMk cId="2817658458" sldId="316"/>
            <ac:spMk id="4" creationId="{EE6156DC-35CC-884F-95D7-9BE4341CF21D}"/>
          </ac:spMkLst>
        </pc:spChg>
        <pc:spChg chg="add del">
          <ac:chgData name="Aaron Skog" userId="dff2307f-5662-48bc-919b-47ca6361ae07" providerId="ADAL" clId="{347CD230-6303-4EE4-9394-6462ABEABAC1}" dt="2024-02-02T16:21:04.604" v="1712" actId="11529"/>
          <ac:spMkLst>
            <pc:docMk/>
            <pc:sldMk cId="2817658458" sldId="316"/>
            <ac:spMk id="8" creationId="{0BEA932C-A7E3-B60A-A997-A4ADC11E0280}"/>
          </ac:spMkLst>
        </pc:spChg>
      </pc:sldChg>
      <pc:sldChg chg="addSp delSp modSp add mod">
        <pc:chgData name="Aaron Skog" userId="dff2307f-5662-48bc-919b-47ca6361ae07" providerId="ADAL" clId="{347CD230-6303-4EE4-9394-6462ABEABAC1}" dt="2024-01-31T17:53:39.403" v="680" actId="20577"/>
        <pc:sldMkLst>
          <pc:docMk/>
          <pc:sldMk cId="838881893" sldId="317"/>
        </pc:sldMkLst>
        <pc:spChg chg="add del mod">
          <ac:chgData name="Aaron Skog" userId="dff2307f-5662-48bc-919b-47ca6361ae07" providerId="ADAL" clId="{347CD230-6303-4EE4-9394-6462ABEABAC1}" dt="2024-01-31T17:52:32.670" v="609" actId="22"/>
          <ac:spMkLst>
            <pc:docMk/>
            <pc:sldMk cId="838881893" sldId="317"/>
            <ac:spMk id="7" creationId="{80193B26-B1B1-0E58-1EEE-C8FA7B113B46}"/>
          </ac:spMkLst>
        </pc:spChg>
        <pc:spChg chg="mod">
          <ac:chgData name="Aaron Skog" userId="dff2307f-5662-48bc-919b-47ca6361ae07" providerId="ADAL" clId="{347CD230-6303-4EE4-9394-6462ABEABAC1}" dt="2024-01-31T17:53:39.403" v="680" actId="20577"/>
          <ac:spMkLst>
            <pc:docMk/>
            <pc:sldMk cId="838881893" sldId="317"/>
            <ac:spMk id="10" creationId="{AA49E0A7-9D80-7E4B-0BFB-BB940E663383}"/>
          </ac:spMkLst>
        </pc:spChg>
        <pc:picChg chg="del">
          <ac:chgData name="Aaron Skog" userId="dff2307f-5662-48bc-919b-47ca6361ae07" providerId="ADAL" clId="{347CD230-6303-4EE4-9394-6462ABEABAC1}" dt="2024-01-31T17:52:29.363" v="608" actId="478"/>
          <ac:picMkLst>
            <pc:docMk/>
            <pc:sldMk cId="838881893" sldId="317"/>
            <ac:picMk id="8" creationId="{9B788189-17E0-AADF-59B0-01BA49E7F0D0}"/>
          </ac:picMkLst>
        </pc:picChg>
        <pc:picChg chg="add mod ord">
          <ac:chgData name="Aaron Skog" userId="dff2307f-5662-48bc-919b-47ca6361ae07" providerId="ADAL" clId="{347CD230-6303-4EE4-9394-6462ABEABAC1}" dt="2024-01-31T17:52:37.670" v="610" actId="14100"/>
          <ac:picMkLst>
            <pc:docMk/>
            <pc:sldMk cId="838881893" sldId="317"/>
            <ac:picMk id="11" creationId="{1E54931C-7E8B-87E0-9D39-8E7616D075E5}"/>
          </ac:picMkLst>
        </pc:picChg>
      </pc:sldChg>
      <pc:sldChg chg="addSp delSp modSp add mod">
        <pc:chgData name="Aaron Skog" userId="dff2307f-5662-48bc-919b-47ca6361ae07" providerId="ADAL" clId="{347CD230-6303-4EE4-9394-6462ABEABAC1}" dt="2024-01-31T18:08:41.806" v="741"/>
        <pc:sldMkLst>
          <pc:docMk/>
          <pc:sldMk cId="1954092071" sldId="318"/>
        </pc:sldMkLst>
        <pc:spChg chg="mod">
          <ac:chgData name="Aaron Skog" userId="dff2307f-5662-48bc-919b-47ca6361ae07" providerId="ADAL" clId="{347CD230-6303-4EE4-9394-6462ABEABAC1}" dt="2024-01-31T18:05:15.854" v="730" actId="27636"/>
          <ac:spMkLst>
            <pc:docMk/>
            <pc:sldMk cId="1954092071" sldId="318"/>
            <ac:spMk id="5" creationId="{A91FDEDD-3A67-B395-DF7A-8C6D10A4A144}"/>
          </ac:spMkLst>
        </pc:spChg>
        <pc:spChg chg="add del mod">
          <ac:chgData name="Aaron Skog" userId="dff2307f-5662-48bc-919b-47ca6361ae07" providerId="ADAL" clId="{347CD230-6303-4EE4-9394-6462ABEABAC1}" dt="2024-01-31T17:59:54.354" v="683"/>
          <ac:spMkLst>
            <pc:docMk/>
            <pc:sldMk cId="1954092071" sldId="318"/>
            <ac:spMk id="8" creationId="{975D0807-8D37-C291-046A-5E73525C9F8B}"/>
          </ac:spMkLst>
        </pc:spChg>
        <pc:graphicFrameChg chg="del">
          <ac:chgData name="Aaron Skog" userId="dff2307f-5662-48bc-919b-47ca6361ae07" providerId="ADAL" clId="{347CD230-6303-4EE4-9394-6462ABEABAC1}" dt="2024-01-31T17:59:46.441" v="682" actId="478"/>
          <ac:graphicFrameMkLst>
            <pc:docMk/>
            <pc:sldMk cId="1954092071" sldId="318"/>
            <ac:graphicFrameMk id="7" creationId="{9ACB4EE1-4490-468B-9EFB-7E10AE2446C9}"/>
          </ac:graphicFrameMkLst>
        </pc:graphicFrameChg>
        <pc:graphicFrameChg chg="add mod">
          <ac:chgData name="Aaron Skog" userId="dff2307f-5662-48bc-919b-47ca6361ae07" providerId="ADAL" clId="{347CD230-6303-4EE4-9394-6462ABEABAC1}" dt="2024-01-31T18:08:41.806" v="741"/>
          <ac:graphicFrameMkLst>
            <pc:docMk/>
            <pc:sldMk cId="1954092071" sldId="318"/>
            <ac:graphicFrameMk id="9" creationId="{9ACB4EE1-4490-468B-9EFB-7E10AE2446C9}"/>
          </ac:graphicFrameMkLst>
        </pc:graphicFrameChg>
      </pc:sldChg>
      <pc:sldChg chg="addSp delSp modSp new mod">
        <pc:chgData name="Aaron Skog" userId="dff2307f-5662-48bc-919b-47ca6361ae07" providerId="ADAL" clId="{347CD230-6303-4EE4-9394-6462ABEABAC1}" dt="2024-02-06T03:21:53.745" v="4698" actId="20577"/>
        <pc:sldMkLst>
          <pc:docMk/>
          <pc:sldMk cId="858545949" sldId="319"/>
        </pc:sldMkLst>
        <pc:spChg chg="mod">
          <ac:chgData name="Aaron Skog" userId="dff2307f-5662-48bc-919b-47ca6361ae07" providerId="ADAL" clId="{347CD230-6303-4EE4-9394-6462ABEABAC1}" dt="2024-02-06T03:21:53.745" v="4698" actId="20577"/>
          <ac:spMkLst>
            <pc:docMk/>
            <pc:sldMk cId="858545949" sldId="319"/>
            <ac:spMk id="2" creationId="{D2EE0AF0-5EF1-F77E-F79D-6850E17E75E6}"/>
          </ac:spMkLst>
        </pc:spChg>
        <pc:spChg chg="mod">
          <ac:chgData name="Aaron Skog" userId="dff2307f-5662-48bc-919b-47ca6361ae07" providerId="ADAL" clId="{347CD230-6303-4EE4-9394-6462ABEABAC1}" dt="2024-02-02T15:54:15.725" v="1643" actId="207"/>
          <ac:spMkLst>
            <pc:docMk/>
            <pc:sldMk cId="858545949" sldId="319"/>
            <ac:spMk id="3" creationId="{131A6291-0A39-744B-A4E5-4C6E885103B6}"/>
          </ac:spMkLst>
        </pc:spChg>
        <pc:spChg chg="del">
          <ac:chgData name="Aaron Skog" userId="dff2307f-5662-48bc-919b-47ca6361ae07" providerId="ADAL" clId="{347CD230-6303-4EE4-9394-6462ABEABAC1}" dt="2024-01-31T20:56:00.446" v="1380" actId="22"/>
          <ac:spMkLst>
            <pc:docMk/>
            <pc:sldMk cId="858545949" sldId="319"/>
            <ac:spMk id="4" creationId="{F48631F6-B4BE-58B0-4617-7CE62362C545}"/>
          </ac:spMkLst>
        </pc:spChg>
        <pc:spChg chg="add mod">
          <ac:chgData name="Aaron Skog" userId="dff2307f-5662-48bc-919b-47ca6361ae07" providerId="ADAL" clId="{347CD230-6303-4EE4-9394-6462ABEABAC1}" dt="2024-01-31T20:59:33.633" v="1580" actId="114"/>
          <ac:spMkLst>
            <pc:docMk/>
            <pc:sldMk cId="858545949" sldId="319"/>
            <ac:spMk id="10" creationId="{9A970517-B945-2702-B989-388C71071FE5}"/>
          </ac:spMkLst>
        </pc:spChg>
        <pc:picChg chg="add mod ord">
          <ac:chgData name="Aaron Skog" userId="dff2307f-5662-48bc-919b-47ca6361ae07" providerId="ADAL" clId="{347CD230-6303-4EE4-9394-6462ABEABAC1}" dt="2024-01-31T20:56:03.950" v="1381" actId="1076"/>
          <ac:picMkLst>
            <pc:docMk/>
            <pc:sldMk cId="858545949" sldId="319"/>
            <ac:picMk id="9" creationId="{8515BF5A-961A-85A6-723E-BD5ADDAB4A74}"/>
          </ac:picMkLst>
        </pc:picChg>
      </pc:sldChg>
      <pc:sldChg chg="modSp add mod">
        <pc:chgData name="Aaron Skog" userId="dff2307f-5662-48bc-919b-47ca6361ae07" providerId="ADAL" clId="{347CD230-6303-4EE4-9394-6462ABEABAC1}" dt="2024-02-06T03:33:02.097" v="4787" actId="1035"/>
        <pc:sldMkLst>
          <pc:docMk/>
          <pc:sldMk cId="2394037270" sldId="3090"/>
        </pc:sldMkLst>
        <pc:spChg chg="mod">
          <ac:chgData name="Aaron Skog" userId="dff2307f-5662-48bc-919b-47ca6361ae07" providerId="ADAL" clId="{347CD230-6303-4EE4-9394-6462ABEABAC1}" dt="2024-02-06T03:33:02.097" v="4787" actId="1035"/>
          <ac:spMkLst>
            <pc:docMk/>
            <pc:sldMk cId="2394037270" sldId="3090"/>
            <ac:spMk id="2" creationId="{FB74F744-14A0-3BC4-610A-103E80CB04F0}"/>
          </ac:spMkLst>
        </pc:spChg>
        <pc:picChg chg="mod">
          <ac:chgData name="Aaron Skog" userId="dff2307f-5662-48bc-919b-47ca6361ae07" providerId="ADAL" clId="{347CD230-6303-4EE4-9394-6462ABEABAC1}" dt="2024-02-06T03:33:02.097" v="4787" actId="1035"/>
          <ac:picMkLst>
            <pc:docMk/>
            <pc:sldMk cId="2394037270" sldId="3090"/>
            <ac:picMk id="6" creationId="{1F8461EC-5684-DF99-B056-9174F5708B0F}"/>
          </ac:picMkLst>
        </pc:picChg>
      </pc:sldChg>
      <pc:sldChg chg="modSp new del mod">
        <pc:chgData name="Aaron Skog" userId="dff2307f-5662-48bc-919b-47ca6361ae07" providerId="ADAL" clId="{347CD230-6303-4EE4-9394-6462ABEABAC1}" dt="2024-02-06T02:29:38.201" v="3454" actId="2696"/>
        <pc:sldMkLst>
          <pc:docMk/>
          <pc:sldMk cId="424376133" sldId="3091"/>
        </pc:sldMkLst>
        <pc:spChg chg="mod">
          <ac:chgData name="Aaron Skog" userId="dff2307f-5662-48bc-919b-47ca6361ae07" providerId="ADAL" clId="{347CD230-6303-4EE4-9394-6462ABEABAC1}" dt="2024-02-06T02:15:06.214" v="3092" actId="21"/>
          <ac:spMkLst>
            <pc:docMk/>
            <pc:sldMk cId="424376133" sldId="3091"/>
            <ac:spMk id="2" creationId="{05DFC1F9-AFB1-F995-90F2-78CFBE506140}"/>
          </ac:spMkLst>
        </pc:spChg>
        <pc:spChg chg="mod">
          <ac:chgData name="Aaron Skog" userId="dff2307f-5662-48bc-919b-47ca6361ae07" providerId="ADAL" clId="{347CD230-6303-4EE4-9394-6462ABEABAC1}" dt="2024-02-06T02:15:12.182" v="3098" actId="20577"/>
          <ac:spMkLst>
            <pc:docMk/>
            <pc:sldMk cId="424376133" sldId="3091"/>
            <ac:spMk id="5" creationId="{D16B9746-F0C4-8693-33C7-B02398C6B40C}"/>
          </ac:spMkLst>
        </pc:spChg>
      </pc:sldChg>
      <pc:sldChg chg="modSp add mod ord">
        <pc:chgData name="Aaron Skog" userId="dff2307f-5662-48bc-919b-47ca6361ae07" providerId="ADAL" clId="{347CD230-6303-4EE4-9394-6462ABEABAC1}" dt="2024-02-06T03:26:46.806" v="4754" actId="20577"/>
        <pc:sldMkLst>
          <pc:docMk/>
          <pc:sldMk cId="2736038371" sldId="3092"/>
        </pc:sldMkLst>
        <pc:spChg chg="mod">
          <ac:chgData name="Aaron Skog" userId="dff2307f-5662-48bc-919b-47ca6361ae07" providerId="ADAL" clId="{347CD230-6303-4EE4-9394-6462ABEABAC1}" dt="2024-02-06T03:26:46.806" v="4754" actId="20577"/>
          <ac:spMkLst>
            <pc:docMk/>
            <pc:sldMk cId="2736038371" sldId="3092"/>
            <ac:spMk id="2" creationId="{9DF44360-5F03-9C9A-6DDA-61A5A7D8228C}"/>
          </ac:spMkLst>
        </pc:spChg>
      </pc:sldChg>
      <pc:sldChg chg="addSp delSp modSp new mod ord">
        <pc:chgData name="Aaron Skog" userId="dff2307f-5662-48bc-919b-47ca6361ae07" providerId="ADAL" clId="{347CD230-6303-4EE4-9394-6462ABEABAC1}" dt="2024-02-06T03:17:58.274" v="4673"/>
        <pc:sldMkLst>
          <pc:docMk/>
          <pc:sldMk cId="2518329686" sldId="3093"/>
        </pc:sldMkLst>
        <pc:spChg chg="del">
          <ac:chgData name="Aaron Skog" userId="dff2307f-5662-48bc-919b-47ca6361ae07" providerId="ADAL" clId="{347CD230-6303-4EE4-9394-6462ABEABAC1}" dt="2024-02-06T02:20:31.784" v="3164" actId="3680"/>
          <ac:spMkLst>
            <pc:docMk/>
            <pc:sldMk cId="2518329686" sldId="3093"/>
            <ac:spMk id="2" creationId="{E9EF362D-CB41-D582-A7E9-04F78ABF6984}"/>
          </ac:spMkLst>
        </pc:spChg>
        <pc:spChg chg="mod">
          <ac:chgData name="Aaron Skog" userId="dff2307f-5662-48bc-919b-47ca6361ae07" providerId="ADAL" clId="{347CD230-6303-4EE4-9394-6462ABEABAC1}" dt="2024-02-06T02:22:29.316" v="3185" actId="20577"/>
          <ac:spMkLst>
            <pc:docMk/>
            <pc:sldMk cId="2518329686" sldId="3093"/>
            <ac:spMk id="5" creationId="{CF7FA215-667F-64A8-4D82-0CB350038E77}"/>
          </ac:spMkLst>
        </pc:spChg>
        <pc:spChg chg="add del mod">
          <ac:chgData name="Aaron Skog" userId="dff2307f-5662-48bc-919b-47ca6361ae07" providerId="ADAL" clId="{347CD230-6303-4EE4-9394-6462ABEABAC1}" dt="2024-02-06T02:22:03.344" v="3170"/>
          <ac:spMkLst>
            <pc:docMk/>
            <pc:sldMk cId="2518329686" sldId="3093"/>
            <ac:spMk id="9" creationId="{C7E1D0FC-9286-159D-F6CA-F1D7DC6D48E9}"/>
          </ac:spMkLst>
        </pc:spChg>
        <pc:graphicFrameChg chg="add del mod ord modGraphic">
          <ac:chgData name="Aaron Skog" userId="dff2307f-5662-48bc-919b-47ca6361ae07" providerId="ADAL" clId="{347CD230-6303-4EE4-9394-6462ABEABAC1}" dt="2024-02-06T02:21:57.617" v="3169" actId="478"/>
          <ac:graphicFrameMkLst>
            <pc:docMk/>
            <pc:sldMk cId="2518329686" sldId="3093"/>
            <ac:graphicFrameMk id="7" creationId="{C9C19D09-7660-1869-AA36-48870794F80A}"/>
          </ac:graphicFrameMkLst>
        </pc:graphicFrameChg>
        <pc:graphicFrameChg chg="add mod modGraphic">
          <ac:chgData name="Aaron Skog" userId="dff2307f-5662-48bc-919b-47ca6361ae07" providerId="ADAL" clId="{347CD230-6303-4EE4-9394-6462ABEABAC1}" dt="2024-02-06T02:23:04.103" v="3191" actId="14100"/>
          <ac:graphicFrameMkLst>
            <pc:docMk/>
            <pc:sldMk cId="2518329686" sldId="3093"/>
            <ac:graphicFrameMk id="10" creationId="{506B4300-7C53-9125-689D-A1FDD0623F53}"/>
          </ac:graphicFrameMkLst>
        </pc:graphicFrameChg>
      </pc:sldChg>
      <pc:sldChg chg="modSp new mod ord">
        <pc:chgData name="Aaron Skog" userId="dff2307f-5662-48bc-919b-47ca6361ae07" providerId="ADAL" clId="{347CD230-6303-4EE4-9394-6462ABEABAC1}" dt="2024-02-06T03:27:15.333" v="4776" actId="20577"/>
        <pc:sldMkLst>
          <pc:docMk/>
          <pc:sldMk cId="901336644" sldId="3094"/>
        </pc:sldMkLst>
        <pc:spChg chg="mod">
          <ac:chgData name="Aaron Skog" userId="dff2307f-5662-48bc-919b-47ca6361ae07" providerId="ADAL" clId="{347CD230-6303-4EE4-9394-6462ABEABAC1}" dt="2024-02-06T03:27:15.333" v="4776" actId="20577"/>
          <ac:spMkLst>
            <pc:docMk/>
            <pc:sldMk cId="901336644" sldId="3094"/>
            <ac:spMk id="2" creationId="{E3F1AC38-A295-92FC-2B3D-5C72A0AE2B1C}"/>
          </ac:spMkLst>
        </pc:spChg>
        <pc:spChg chg="mod">
          <ac:chgData name="Aaron Skog" userId="dff2307f-5662-48bc-919b-47ca6361ae07" providerId="ADAL" clId="{347CD230-6303-4EE4-9394-6462ABEABAC1}" dt="2024-02-06T02:25:53.310" v="3304" actId="20577"/>
          <ac:spMkLst>
            <pc:docMk/>
            <pc:sldMk cId="901336644" sldId="3094"/>
            <ac:spMk id="5" creationId="{B2072148-E4FA-5A6D-50C5-1B5F85CF274A}"/>
          </ac:spMkLst>
        </pc:spChg>
      </pc:sldChg>
      <pc:sldChg chg="modSp add mod ord">
        <pc:chgData name="Aaron Skog" userId="dff2307f-5662-48bc-919b-47ca6361ae07" providerId="ADAL" clId="{347CD230-6303-4EE4-9394-6462ABEABAC1}" dt="2024-02-06T03:17:04.079" v="4669" actId="20577"/>
        <pc:sldMkLst>
          <pc:docMk/>
          <pc:sldMk cId="3624746478" sldId="3095"/>
        </pc:sldMkLst>
        <pc:spChg chg="mod">
          <ac:chgData name="Aaron Skog" userId="dff2307f-5662-48bc-919b-47ca6361ae07" providerId="ADAL" clId="{347CD230-6303-4EE4-9394-6462ABEABAC1}" dt="2024-02-06T03:17:04.079" v="4669" actId="20577"/>
          <ac:spMkLst>
            <pc:docMk/>
            <pc:sldMk cId="3624746478" sldId="3095"/>
            <ac:spMk id="5" creationId="{0D974D85-665C-C238-BA57-4715F0B6DA57}"/>
          </ac:spMkLst>
        </pc:spChg>
      </pc:sldChg>
      <pc:sldChg chg="addSp modSp new mod ord modClrScheme chgLayout">
        <pc:chgData name="Aaron Skog" userId="dff2307f-5662-48bc-919b-47ca6361ae07" providerId="ADAL" clId="{347CD230-6303-4EE4-9394-6462ABEABAC1}" dt="2024-02-06T02:43:45.133" v="4117" actId="207"/>
        <pc:sldMkLst>
          <pc:docMk/>
          <pc:sldMk cId="1461170263" sldId="3096"/>
        </pc:sldMkLst>
        <pc:spChg chg="mod">
          <ac:chgData name="Aaron Skog" userId="dff2307f-5662-48bc-919b-47ca6361ae07" providerId="ADAL" clId="{347CD230-6303-4EE4-9394-6462ABEABAC1}" dt="2024-02-06T02:42:32.800" v="4087" actId="26606"/>
          <ac:spMkLst>
            <pc:docMk/>
            <pc:sldMk cId="1461170263" sldId="3096"/>
            <ac:spMk id="2" creationId="{A5CAEDD1-27A3-1D72-CA21-B234E28657F2}"/>
          </ac:spMkLst>
        </pc:spChg>
        <pc:spChg chg="mod">
          <ac:chgData name="Aaron Skog" userId="dff2307f-5662-48bc-919b-47ca6361ae07" providerId="ADAL" clId="{347CD230-6303-4EE4-9394-6462ABEABAC1}" dt="2024-02-06T02:42:32.800" v="4087" actId="26606"/>
          <ac:spMkLst>
            <pc:docMk/>
            <pc:sldMk cId="1461170263" sldId="3096"/>
            <ac:spMk id="3" creationId="{D97B3238-AA59-AE26-4C6E-7ABD5150FBDE}"/>
          </ac:spMkLst>
        </pc:spChg>
        <pc:spChg chg="mod">
          <ac:chgData name="Aaron Skog" userId="dff2307f-5662-48bc-919b-47ca6361ae07" providerId="ADAL" clId="{347CD230-6303-4EE4-9394-6462ABEABAC1}" dt="2024-02-06T02:42:32.800" v="4087" actId="26606"/>
          <ac:spMkLst>
            <pc:docMk/>
            <pc:sldMk cId="1461170263" sldId="3096"/>
            <ac:spMk id="4" creationId="{93C259EF-2196-C5C0-7399-4181E0815805}"/>
          </ac:spMkLst>
        </pc:spChg>
        <pc:spChg chg="mod ord">
          <ac:chgData name="Aaron Skog" userId="dff2307f-5662-48bc-919b-47ca6361ae07" providerId="ADAL" clId="{347CD230-6303-4EE4-9394-6462ABEABAC1}" dt="2024-02-06T02:43:45.133" v="4117" actId="207"/>
          <ac:spMkLst>
            <pc:docMk/>
            <pc:sldMk cId="1461170263" sldId="3096"/>
            <ac:spMk id="5" creationId="{02B51334-B60C-2BC8-B952-A9B21C44AFF9}"/>
          </ac:spMkLst>
        </pc:spChg>
        <pc:spChg chg="mod">
          <ac:chgData name="Aaron Skog" userId="dff2307f-5662-48bc-919b-47ca6361ae07" providerId="ADAL" clId="{347CD230-6303-4EE4-9394-6462ABEABAC1}" dt="2024-02-06T02:42:32.800" v="4087" actId="26606"/>
          <ac:spMkLst>
            <pc:docMk/>
            <pc:sldMk cId="1461170263" sldId="3096"/>
            <ac:spMk id="6" creationId="{02C1C4D9-F098-EB35-576E-6852A5A6C3B6}"/>
          </ac:spMkLst>
        </pc:spChg>
        <pc:spChg chg="add mod">
          <ac:chgData name="Aaron Skog" userId="dff2307f-5662-48bc-919b-47ca6361ae07" providerId="ADAL" clId="{347CD230-6303-4EE4-9394-6462ABEABAC1}" dt="2024-02-06T02:43:30.899" v="4114" actId="14100"/>
          <ac:spMkLst>
            <pc:docMk/>
            <pc:sldMk cId="1461170263" sldId="3096"/>
            <ac:spMk id="11" creationId="{C8D0B029-E10E-D702-E896-65B4114427B1}"/>
          </ac:spMkLst>
        </pc:spChg>
      </pc:sldChg>
    </pc:docChg>
  </pc:docChgLst>
  <pc:docChgLst>
    <pc:chgData name="Ian Nosek" userId="d07f82c1-9943-4dca-b49f-5439a6e9325d" providerId="ADAL" clId="{2FA05EF5-0E71-43EE-AD57-3CB85A1D5CF1}"/>
    <pc:docChg chg="undo custSel modSld">
      <pc:chgData name="Ian Nosek" userId="d07f82c1-9943-4dca-b49f-5439a6e9325d" providerId="ADAL" clId="{2FA05EF5-0E71-43EE-AD57-3CB85A1D5CF1}" dt="2024-02-05T22:13:39.854" v="1046" actId="6549"/>
      <pc:docMkLst>
        <pc:docMk/>
      </pc:docMkLst>
      <pc:sldChg chg="modSp mod">
        <pc:chgData name="Ian Nosek" userId="d07f82c1-9943-4dca-b49f-5439a6e9325d" providerId="ADAL" clId="{2FA05EF5-0E71-43EE-AD57-3CB85A1D5CF1}" dt="2024-02-05T22:13:17.761" v="1044" actId="14100"/>
        <pc:sldMkLst>
          <pc:docMk/>
          <pc:sldMk cId="3531576241" sldId="257"/>
        </pc:sldMkLst>
        <pc:spChg chg="mod">
          <ac:chgData name="Ian Nosek" userId="d07f82c1-9943-4dca-b49f-5439a6e9325d" providerId="ADAL" clId="{2FA05EF5-0E71-43EE-AD57-3CB85A1D5CF1}" dt="2024-02-05T22:13:17.761" v="1044" actId="14100"/>
          <ac:spMkLst>
            <pc:docMk/>
            <pc:sldMk cId="3531576241" sldId="257"/>
            <ac:spMk id="6" creationId="{E2ACB382-9EE9-641E-CE21-FDC893D704A3}"/>
          </ac:spMkLst>
        </pc:spChg>
        <pc:spChg chg="mod">
          <ac:chgData name="Ian Nosek" userId="d07f82c1-9943-4dca-b49f-5439a6e9325d" providerId="ADAL" clId="{2FA05EF5-0E71-43EE-AD57-3CB85A1D5CF1}" dt="2024-02-05T22:11:19.540" v="995" actId="20577"/>
          <ac:spMkLst>
            <pc:docMk/>
            <pc:sldMk cId="3531576241" sldId="257"/>
            <ac:spMk id="7" creationId="{680678F9-9A30-1FF7-9BAA-93E02AF8AC69}"/>
          </ac:spMkLst>
        </pc:spChg>
      </pc:sldChg>
      <pc:sldChg chg="modSp mod modNotesTx">
        <pc:chgData name="Ian Nosek" userId="d07f82c1-9943-4dca-b49f-5439a6e9325d" providerId="ADAL" clId="{2FA05EF5-0E71-43EE-AD57-3CB85A1D5CF1}" dt="2024-02-05T22:13:39.854" v="1046" actId="6549"/>
        <pc:sldMkLst>
          <pc:docMk/>
          <pc:sldMk cId="3772110710" sldId="314"/>
        </pc:sldMkLst>
        <pc:spChg chg="mod">
          <ac:chgData name="Ian Nosek" userId="d07f82c1-9943-4dca-b49f-5439a6e9325d" providerId="ADAL" clId="{2FA05EF5-0E71-43EE-AD57-3CB85A1D5CF1}" dt="2024-02-05T22:09:02.158" v="834" actId="20577"/>
          <ac:spMkLst>
            <pc:docMk/>
            <pc:sldMk cId="3772110710" sldId="314"/>
            <ac:spMk id="3" creationId="{4AA97966-32C0-2FFB-4094-C2B9BB949B5F}"/>
          </ac:spMkLst>
        </pc:spChg>
        <pc:spChg chg="mod">
          <ac:chgData name="Ian Nosek" userId="d07f82c1-9943-4dca-b49f-5439a6e9325d" providerId="ADAL" clId="{2FA05EF5-0E71-43EE-AD57-3CB85A1D5CF1}" dt="2024-02-05T22:07:55.435" v="796" actId="14100"/>
          <ac:spMkLst>
            <pc:docMk/>
            <pc:sldMk cId="3772110710" sldId="314"/>
            <ac:spMk id="4" creationId="{8B1C16BB-8A63-D872-79BE-2287EF99944B}"/>
          </ac:spMkLst>
        </pc:spChg>
      </pc:sldChg>
      <pc:sldChg chg="addSp delSp modSp mod">
        <pc:chgData name="Ian Nosek" userId="d07f82c1-9943-4dca-b49f-5439a6e9325d" providerId="ADAL" clId="{2FA05EF5-0E71-43EE-AD57-3CB85A1D5CF1}" dt="2024-02-05T21:57:18.862" v="94" actId="13822"/>
        <pc:sldMkLst>
          <pc:docMk/>
          <pc:sldMk cId="2394037270" sldId="3090"/>
        </pc:sldMkLst>
        <pc:spChg chg="add del mod">
          <ac:chgData name="Ian Nosek" userId="d07f82c1-9943-4dca-b49f-5439a6e9325d" providerId="ADAL" clId="{2FA05EF5-0E71-43EE-AD57-3CB85A1D5CF1}" dt="2024-02-05T21:55:16.479" v="87" actId="478"/>
          <ac:spMkLst>
            <pc:docMk/>
            <pc:sldMk cId="2394037270" sldId="3090"/>
            <ac:spMk id="39" creationId="{9C61D8C9-FEDE-333D-0264-B0DC95A8048B}"/>
          </ac:spMkLst>
        </pc:spChg>
        <pc:grpChg chg="del mod">
          <ac:chgData name="Ian Nosek" userId="d07f82c1-9943-4dca-b49f-5439a6e9325d" providerId="ADAL" clId="{2FA05EF5-0E71-43EE-AD57-3CB85A1D5CF1}" dt="2024-02-05T21:53:33.319" v="37"/>
          <ac:grpSpMkLst>
            <pc:docMk/>
            <pc:sldMk cId="2394037270" sldId="3090"/>
            <ac:grpSpMk id="8" creationId="{E28D40A0-2EEB-DC0C-562C-C5B15A6CFFA9}"/>
          </ac:grpSpMkLst>
        </pc:grpChg>
        <pc:grpChg chg="del mod">
          <ac:chgData name="Ian Nosek" userId="d07f82c1-9943-4dca-b49f-5439a6e9325d" providerId="ADAL" clId="{2FA05EF5-0E71-43EE-AD57-3CB85A1D5CF1}" dt="2024-02-05T21:53:36.556" v="39"/>
          <ac:grpSpMkLst>
            <pc:docMk/>
            <pc:sldMk cId="2394037270" sldId="3090"/>
            <ac:grpSpMk id="10" creationId="{B97F5472-5F70-D7BD-6301-7D9B29F5A3B1}"/>
          </ac:grpSpMkLst>
        </pc:grpChg>
        <pc:grpChg chg="del mod">
          <ac:chgData name="Ian Nosek" userId="d07f82c1-9943-4dca-b49f-5439a6e9325d" providerId="ADAL" clId="{2FA05EF5-0E71-43EE-AD57-3CB85A1D5CF1}" dt="2024-02-05T21:53:37.518" v="41"/>
          <ac:grpSpMkLst>
            <pc:docMk/>
            <pc:sldMk cId="2394037270" sldId="3090"/>
            <ac:grpSpMk id="12" creationId="{68C7CE6D-E2FE-4E16-548B-188413264646}"/>
          </ac:grpSpMkLst>
        </pc:grpChg>
        <pc:grpChg chg="del mod">
          <ac:chgData name="Ian Nosek" userId="d07f82c1-9943-4dca-b49f-5439a6e9325d" providerId="ADAL" clId="{2FA05EF5-0E71-43EE-AD57-3CB85A1D5CF1}" dt="2024-02-05T21:53:39.737" v="44"/>
          <ac:grpSpMkLst>
            <pc:docMk/>
            <pc:sldMk cId="2394037270" sldId="3090"/>
            <ac:grpSpMk id="14" creationId="{8DFC0674-5AC1-5DD9-D411-B44F848D67E8}"/>
          </ac:grpSpMkLst>
        </pc:grpChg>
        <pc:grpChg chg="del mod">
          <ac:chgData name="Ian Nosek" userId="d07f82c1-9943-4dca-b49f-5439a6e9325d" providerId="ADAL" clId="{2FA05EF5-0E71-43EE-AD57-3CB85A1D5CF1}" dt="2024-02-05T21:53:45.136" v="50"/>
          <ac:grpSpMkLst>
            <pc:docMk/>
            <pc:sldMk cId="2394037270" sldId="3090"/>
            <ac:grpSpMk id="17" creationId="{E96F491C-D6FF-14BC-8765-972F6C66C398}"/>
          </ac:grpSpMkLst>
        </pc:grpChg>
        <pc:grpChg chg="del mod">
          <ac:chgData name="Ian Nosek" userId="d07f82c1-9943-4dca-b49f-5439a6e9325d" providerId="ADAL" clId="{2FA05EF5-0E71-43EE-AD57-3CB85A1D5CF1}" dt="2024-02-05T21:53:46.519" v="52"/>
          <ac:grpSpMkLst>
            <pc:docMk/>
            <pc:sldMk cId="2394037270" sldId="3090"/>
            <ac:grpSpMk id="23" creationId="{21F00ECB-6A77-75FC-93CD-7EEFA9B482E2}"/>
          </ac:grpSpMkLst>
        </pc:grpChg>
        <pc:grpChg chg="del mod">
          <ac:chgData name="Ian Nosek" userId="d07f82c1-9943-4dca-b49f-5439a6e9325d" providerId="ADAL" clId="{2FA05EF5-0E71-43EE-AD57-3CB85A1D5CF1}" dt="2024-02-05T21:53:49.302" v="55"/>
          <ac:grpSpMkLst>
            <pc:docMk/>
            <pc:sldMk cId="2394037270" sldId="3090"/>
            <ac:grpSpMk id="25" creationId="{32AAFCD2-8983-59D2-3419-BB69CCA85D4D}"/>
          </ac:grpSpMkLst>
        </pc:grpChg>
        <pc:grpChg chg="del mod">
          <ac:chgData name="Ian Nosek" userId="d07f82c1-9943-4dca-b49f-5439a6e9325d" providerId="ADAL" clId="{2FA05EF5-0E71-43EE-AD57-3CB85A1D5CF1}" dt="2024-02-05T21:53:51.174" v="57"/>
          <ac:grpSpMkLst>
            <pc:docMk/>
            <pc:sldMk cId="2394037270" sldId="3090"/>
            <ac:grpSpMk id="28" creationId="{73988B51-A1C1-C17C-2D57-B984B86E7397}"/>
          </ac:grpSpMkLst>
        </pc:grpChg>
        <pc:grpChg chg="del mod">
          <ac:chgData name="Ian Nosek" userId="d07f82c1-9943-4dca-b49f-5439a6e9325d" providerId="ADAL" clId="{2FA05EF5-0E71-43EE-AD57-3CB85A1D5CF1}" dt="2024-02-05T21:53:53.222" v="59"/>
          <ac:grpSpMkLst>
            <pc:docMk/>
            <pc:sldMk cId="2394037270" sldId="3090"/>
            <ac:grpSpMk id="30" creationId="{CBAC9005-308D-CB27-EC02-96AA3B06C136}"/>
          </ac:grpSpMkLst>
        </pc:grpChg>
        <pc:grpChg chg="del mod">
          <ac:chgData name="Ian Nosek" userId="d07f82c1-9943-4dca-b49f-5439a6e9325d" providerId="ADAL" clId="{2FA05EF5-0E71-43EE-AD57-3CB85A1D5CF1}" dt="2024-02-05T21:53:54.527" v="61"/>
          <ac:grpSpMkLst>
            <pc:docMk/>
            <pc:sldMk cId="2394037270" sldId="3090"/>
            <ac:grpSpMk id="32" creationId="{50D9E58E-59A7-5287-F0C4-7E249C43A4F5}"/>
          </ac:grpSpMkLst>
        </pc:grpChg>
        <pc:grpChg chg="add del mod">
          <ac:chgData name="Ian Nosek" userId="d07f82c1-9943-4dca-b49f-5439a6e9325d" providerId="ADAL" clId="{2FA05EF5-0E71-43EE-AD57-3CB85A1D5CF1}" dt="2024-02-05T21:54:29.972" v="67"/>
          <ac:grpSpMkLst>
            <pc:docMk/>
            <pc:sldMk cId="2394037270" sldId="3090"/>
            <ac:grpSpMk id="34" creationId="{7697DC48-C143-C628-EACC-D4D7789A1600}"/>
          </ac:grpSpMkLst>
        </pc:grpChg>
        <pc:grpChg chg="mod">
          <ac:chgData name="Ian Nosek" userId="d07f82c1-9943-4dca-b49f-5439a6e9325d" providerId="ADAL" clId="{2FA05EF5-0E71-43EE-AD57-3CB85A1D5CF1}" dt="2024-02-05T21:53:59.046" v="65"/>
          <ac:grpSpMkLst>
            <pc:docMk/>
            <pc:sldMk cId="2394037270" sldId="3090"/>
            <ac:grpSpMk id="36" creationId="{E2F68338-87CA-8EDD-DFF0-55089C48769E}"/>
          </ac:grpSpMkLst>
        </pc:grpChg>
        <pc:grpChg chg="mod">
          <ac:chgData name="Ian Nosek" userId="d07f82c1-9943-4dca-b49f-5439a6e9325d" providerId="ADAL" clId="{2FA05EF5-0E71-43EE-AD57-3CB85A1D5CF1}" dt="2024-02-05T21:54:29.972" v="67"/>
          <ac:grpSpMkLst>
            <pc:docMk/>
            <pc:sldMk cId="2394037270" sldId="3090"/>
            <ac:grpSpMk id="38" creationId="{63144F21-CCDF-1BD1-37A8-CFE429C9547E}"/>
          </ac:grpSpMkLst>
        </pc:grpChg>
        <pc:picChg chg="add mod">
          <ac:chgData name="Ian Nosek" userId="d07f82c1-9943-4dca-b49f-5439a6e9325d" providerId="ADAL" clId="{2FA05EF5-0E71-43EE-AD57-3CB85A1D5CF1}" dt="2024-02-05T21:55:46.505" v="89" actId="1076"/>
          <ac:picMkLst>
            <pc:docMk/>
            <pc:sldMk cId="2394037270" sldId="3090"/>
            <ac:picMk id="41" creationId="{D5A100EC-FC65-772E-5AEF-8CC7B3795CBA}"/>
          </ac:picMkLst>
        </pc:picChg>
        <pc:inkChg chg="add del">
          <ac:chgData name="Ian Nosek" userId="d07f82c1-9943-4dca-b49f-5439a6e9325d" providerId="ADAL" clId="{2FA05EF5-0E71-43EE-AD57-3CB85A1D5CF1}" dt="2024-02-05T21:53:26.331" v="31" actId="9405"/>
          <ac:inkMkLst>
            <pc:docMk/>
            <pc:sldMk cId="2394037270" sldId="3090"/>
            <ac:inkMk id="3" creationId="{D509F53C-3ADA-4E48-36BA-CF931D9BB7BC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4" creationId="{1A48BA4C-F3A4-7927-A67D-AB0D15BAEB5F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5" creationId="{7986597C-8CA0-A968-B0A6-57472C544AEB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7" creationId="{7698D6D8-33E4-E785-D58A-90DFD39AEF38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9" creationId="{27F3062C-4CAB-B4F8-EAB7-B7EC45CC0886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1" creationId="{B8AD75FF-8F8B-0290-0E34-300455E0D1D9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3" creationId="{A5ECD319-4A4B-61DD-3DBF-4E892485A4A0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5" creationId="{B1D4780F-F3C8-7EF2-EC75-3488F2835DFE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6" creationId="{02FBB149-0764-2B79-362D-2491ADEC8ABE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8" creationId="{C7C36469-7B2F-5C0B-AF50-639B920E5A45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19" creationId="{C2216437-D87D-C9A3-7B47-690B7236B591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0" creationId="{6F7EA662-6C0F-4BFD-67F5-32CAD01011C9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1" creationId="{0751EA25-7A0E-375C-F6B0-EECA8E9814D3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2" creationId="{9C5B0A80-75F0-AECF-3BAE-BA713F932AF8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4" creationId="{3255ADDD-C253-D4E4-4D06-7E4323C32AB8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6" creationId="{7D5F37B7-DBFE-251A-D0D7-66A9C9EEEB6C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7" creationId="{58AB3326-B63F-9EE9-9FE2-DA7B5CAE710B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29" creationId="{43AC881E-5E96-3FF6-C642-495B6EEABDD6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31" creationId="{E2D0208F-B1D1-45C9-BD29-DB2BA6DD5B24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33" creationId="{B85C51C5-75F6-CE38-A301-B94CC92D84ED}"/>
          </ac:inkMkLst>
        </pc:inkChg>
        <pc:inkChg chg="add del mod">
          <ac:chgData name="Ian Nosek" userId="d07f82c1-9943-4dca-b49f-5439a6e9325d" providerId="ADAL" clId="{2FA05EF5-0E71-43EE-AD57-3CB85A1D5CF1}" dt="2024-02-05T21:53:59.046" v="65"/>
          <ac:inkMkLst>
            <pc:docMk/>
            <pc:sldMk cId="2394037270" sldId="3090"/>
            <ac:inkMk id="35" creationId="{F4FF7E2C-0142-D258-245B-653367A7ADB4}"/>
          </ac:inkMkLst>
        </pc:inkChg>
        <pc:inkChg chg="add mod">
          <ac:chgData name="Ian Nosek" userId="d07f82c1-9943-4dca-b49f-5439a6e9325d" providerId="ADAL" clId="{2FA05EF5-0E71-43EE-AD57-3CB85A1D5CF1}" dt="2024-02-05T21:54:29.972" v="67"/>
          <ac:inkMkLst>
            <pc:docMk/>
            <pc:sldMk cId="2394037270" sldId="3090"/>
            <ac:inkMk id="37" creationId="{70236D37-9FDD-103F-8E8D-1311D876E0AC}"/>
          </ac:inkMkLst>
        </pc:inkChg>
        <pc:cxnChg chg="add mod">
          <ac:chgData name="Ian Nosek" userId="d07f82c1-9943-4dca-b49f-5439a6e9325d" providerId="ADAL" clId="{2FA05EF5-0E71-43EE-AD57-3CB85A1D5CF1}" dt="2024-02-05T21:57:18.862" v="94" actId="13822"/>
          <ac:cxnSpMkLst>
            <pc:docMk/>
            <pc:sldMk cId="2394037270" sldId="3090"/>
            <ac:cxnSpMk id="43" creationId="{E158ABC5-23EE-2629-BDF4-A8A24A4438C8}"/>
          </ac:cxnSpMkLst>
        </pc:cxnChg>
      </pc:sldChg>
    </pc:docChg>
  </pc:docChgLst>
  <pc:docChgLst>
    <pc:chgData name="Ian Nosek" userId="S::ian@swanlibraries.net::d07f82c1-9943-4dca-b49f-5439a6e9325d" providerId="AD" clId="Web-{41005E8F-A331-4495-9716-C44FC8D67364}"/>
    <pc:docChg chg="modSld">
      <pc:chgData name="Ian Nosek" userId="S::ian@swanlibraries.net::d07f82c1-9943-4dca-b49f-5439a6e9325d" providerId="AD" clId="Web-{41005E8F-A331-4495-9716-C44FC8D67364}" dt="2024-02-06T15:41:28.324" v="1" actId="1076"/>
      <pc:docMkLst>
        <pc:docMk/>
      </pc:docMkLst>
      <pc:sldChg chg="delSp modSp">
        <pc:chgData name="Ian Nosek" userId="S::ian@swanlibraries.net::d07f82c1-9943-4dca-b49f-5439a6e9325d" providerId="AD" clId="Web-{41005E8F-A331-4495-9716-C44FC8D67364}" dt="2024-02-06T15:41:28.324" v="1" actId="1076"/>
        <pc:sldMkLst>
          <pc:docMk/>
          <pc:sldMk cId="2394037270" sldId="3090"/>
        </pc:sldMkLst>
        <pc:grpChg chg="del">
          <ac:chgData name="Ian Nosek" userId="S::ian@swanlibraries.net::d07f82c1-9943-4dca-b49f-5439a6e9325d" providerId="AD" clId="Web-{41005E8F-A331-4495-9716-C44FC8D67364}" dt="2024-02-06T15:41:18.073" v="0"/>
          <ac:grpSpMkLst>
            <pc:docMk/>
            <pc:sldMk cId="2394037270" sldId="3090"/>
            <ac:grpSpMk id="38" creationId="{63144F21-CCDF-1BD1-37A8-CFE429C9547E}"/>
          </ac:grpSpMkLst>
        </pc:grpChg>
        <pc:picChg chg="mod">
          <ac:chgData name="Ian Nosek" userId="S::ian@swanlibraries.net::d07f82c1-9943-4dca-b49f-5439a6e9325d" providerId="AD" clId="Web-{41005E8F-A331-4495-9716-C44FC8D67364}" dt="2024-02-06T15:41:28.324" v="1" actId="1076"/>
          <ac:picMkLst>
            <pc:docMk/>
            <pc:sldMk cId="2394037270" sldId="3090"/>
            <ac:picMk id="41" creationId="{D5A100EC-FC65-772E-5AEF-8CC7B3795CBA}"/>
          </ac:picMkLst>
        </pc:picChg>
      </pc:sldChg>
    </pc:docChg>
  </pc:docChgLst>
  <pc:docChgLst>
    <pc:chgData name="Scott Brandwein" userId="647fd4e1-0387-49c3-9086-3af30a0c2a16" providerId="ADAL" clId="{7905394F-B100-424D-A850-D5A5CA382CD7}"/>
    <pc:docChg chg="custSel modSld">
      <pc:chgData name="Scott Brandwein" userId="647fd4e1-0387-49c3-9086-3af30a0c2a16" providerId="ADAL" clId="{7905394F-B100-424D-A850-D5A5CA382CD7}" dt="2024-02-02T14:46:46.955" v="312" actId="20577"/>
      <pc:docMkLst>
        <pc:docMk/>
      </pc:docMkLst>
      <pc:sldChg chg="modSp mod">
        <pc:chgData name="Scott Brandwein" userId="647fd4e1-0387-49c3-9086-3af30a0c2a16" providerId="ADAL" clId="{7905394F-B100-424D-A850-D5A5CA382CD7}" dt="2024-02-02T14:46:46.955" v="312" actId="20577"/>
        <pc:sldMkLst>
          <pc:docMk/>
          <pc:sldMk cId="1767356228" sldId="315"/>
        </pc:sldMkLst>
        <pc:spChg chg="mod">
          <ac:chgData name="Scott Brandwein" userId="647fd4e1-0387-49c3-9086-3af30a0c2a16" providerId="ADAL" clId="{7905394F-B100-424D-A850-D5A5CA382CD7}" dt="2024-02-02T14:42:46.950" v="16" actId="20577"/>
          <ac:spMkLst>
            <pc:docMk/>
            <pc:sldMk cId="1767356228" sldId="315"/>
            <ac:spMk id="2" creationId="{BB7DD6FA-2C22-A3CC-EC0B-097616A238BB}"/>
          </ac:spMkLst>
        </pc:spChg>
        <pc:spChg chg="mod">
          <ac:chgData name="Scott Brandwein" userId="647fd4e1-0387-49c3-9086-3af30a0c2a16" providerId="ADAL" clId="{7905394F-B100-424D-A850-D5A5CA382CD7}" dt="2024-02-02T14:46:46.955" v="312" actId="20577"/>
          <ac:spMkLst>
            <pc:docMk/>
            <pc:sldMk cId="1767356228" sldId="315"/>
            <ac:spMk id="3" creationId="{F83889E6-A16B-BFAC-CA63-788D95D7FDC6}"/>
          </ac:spMkLst>
        </pc:spChg>
        <pc:spChg chg="mod">
          <ac:chgData name="Scott Brandwein" userId="647fd4e1-0387-49c3-9086-3af30a0c2a16" providerId="ADAL" clId="{7905394F-B100-424D-A850-D5A5CA382CD7}" dt="2024-02-02T14:46:28.864" v="299" actId="27636"/>
          <ac:spMkLst>
            <pc:docMk/>
            <pc:sldMk cId="1767356228" sldId="315"/>
            <ac:spMk id="4" creationId="{D18C0029-70D2-D034-E012-84B12EE263A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wanlibraries.sharepoint.com/SharedDocs/Administration/Budget/Budget%20FY25/SWAN%20FY25%20Budg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wanlibraries.sharepoint.com/SharedDocs/Administration/Budget/Budget%20FY25/SWAN%20FY25%20Budg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7FC76B"/>
            </a:solidFill>
          </c:spPr>
          <c:dPt>
            <c:idx val="0"/>
            <c:bubble3D val="0"/>
            <c:spPr>
              <a:solidFill>
                <a:srgbClr val="7FC76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6D-4067-842B-CD9C553FFA8B}"/>
              </c:ext>
            </c:extLst>
          </c:dPt>
          <c:dPt>
            <c:idx val="1"/>
            <c:bubble3D val="0"/>
            <c:spPr>
              <a:solidFill>
                <a:srgbClr val="37794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6D-4067-842B-CD9C553FFA8B}"/>
              </c:ext>
            </c:extLst>
          </c:dPt>
          <c:dPt>
            <c:idx val="2"/>
            <c:bubble3D val="0"/>
            <c:spPr>
              <a:solidFill>
                <a:srgbClr val="6BB56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6D-4067-842B-CD9C553FFA8B}"/>
              </c:ext>
            </c:extLst>
          </c:dPt>
          <c:dPt>
            <c:idx val="3"/>
            <c:bubble3D val="0"/>
            <c:spPr>
              <a:solidFill>
                <a:srgbClr val="6EC0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6D-4067-842B-CD9C553FFA8B}"/>
              </c:ext>
            </c:extLst>
          </c:dPt>
          <c:dPt>
            <c:idx val="4"/>
            <c:bubble3D val="0"/>
            <c:spPr>
              <a:solidFill>
                <a:srgbClr val="7FC76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6D-4067-842B-CD9C553FFA8B}"/>
              </c:ext>
            </c:extLst>
          </c:dPt>
          <c:dPt>
            <c:idx val="5"/>
            <c:bubble3D val="0"/>
            <c:spPr>
              <a:solidFill>
                <a:srgbClr val="9FE3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6D-4067-842B-CD9C553FFA8B}"/>
              </c:ext>
            </c:extLst>
          </c:dPt>
          <c:dPt>
            <c:idx val="6"/>
            <c:bubble3D val="0"/>
            <c:spPr>
              <a:solidFill>
                <a:srgbClr val="CAE8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36D-4067-842B-CD9C553FFA8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6D-4067-842B-CD9C553FFA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6D-4067-842B-CD9C553FFA8B}"/>
                </c:ext>
              </c:extLst>
            </c:dLbl>
            <c:dLbl>
              <c:idx val="2"/>
              <c:layout>
                <c:manualLayout>
                  <c:x val="5.7533474837333481E-2"/>
                  <c:y val="7.663623399567287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6D-4067-842B-CD9C553FFA8B}"/>
                </c:ext>
              </c:extLst>
            </c:dLbl>
            <c:dLbl>
              <c:idx val="3"/>
              <c:layout>
                <c:manualLayout>
                  <c:x val="0.18315589492800607"/>
                  <c:y val="2.95960964277397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6D-4067-842B-CD9C553FFA8B}"/>
                </c:ext>
              </c:extLst>
            </c:dLbl>
            <c:dLbl>
              <c:idx val="4"/>
              <c:layout>
                <c:manualLayout>
                  <c:x val="0.11456661866450572"/>
                  <c:y val="8.4995501930520231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4160"/>
                        <a:gd name="adj2" fmla="val 51517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836D-4067-842B-CD9C553FFA8B}"/>
                </c:ext>
              </c:extLst>
            </c:dLbl>
            <c:dLbl>
              <c:idx val="6"/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9667"/>
                        <a:gd name="adj2" fmla="val 32617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836D-4067-842B-CD9C553FFA8B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'[SWAN FY25 Budget.xlsx]Summary Sort'!$A$2:$A$8</c:f>
              <c:strCache>
                <c:ptCount val="7"/>
                <c:pt idx="0">
                  <c:v>Registration &amp; Event Receipts</c:v>
                </c:pt>
                <c:pt idx="1">
                  <c:v>Reserve Fund Transfer</c:v>
                </c:pt>
                <c:pt idx="2">
                  <c:v>Investment &amp; Interest</c:v>
                </c:pt>
                <c:pt idx="3">
                  <c:v>Reimbursement for Losses</c:v>
                </c:pt>
                <c:pt idx="4">
                  <c:v>Membership Reimbursements</c:v>
                </c:pt>
                <c:pt idx="5">
                  <c:v>Grant Revenue</c:v>
                </c:pt>
                <c:pt idx="6">
                  <c:v>Membership Fees</c:v>
                </c:pt>
              </c:strCache>
            </c:strRef>
          </c:cat>
          <c:val>
            <c:numRef>
              <c:f>'[SWAN FY25 Budget.xlsx]Summary Sort'!$B$2:$B$8</c:f>
              <c:numCache>
                <c:formatCode>"$"#,##0</c:formatCode>
                <c:ptCount val="7"/>
                <c:pt idx="0">
                  <c:v>5000</c:v>
                </c:pt>
                <c:pt idx="1">
                  <c:v>40000</c:v>
                </c:pt>
                <c:pt idx="2">
                  <c:v>83328</c:v>
                </c:pt>
                <c:pt idx="3">
                  <c:v>98000</c:v>
                </c:pt>
                <c:pt idx="4">
                  <c:v>491375.47560000001</c:v>
                </c:pt>
                <c:pt idx="5">
                  <c:v>500615.67999999999</c:v>
                </c:pt>
                <c:pt idx="6">
                  <c:v>2875427.2149999999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6D-4067-842B-CD9C553FFA8B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0"/>
                  <c:y val="-3.7037037037037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10-407C-84EC-59245A5F9C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'[SWAN FY25 Budget.xlsx]Summary Sort'!$A$10:$A$21</c:f>
              <c:strCache>
                <c:ptCount val="12"/>
                <c:pt idx="0">
                  <c:v>Hardware &amp; Equipment</c:v>
                </c:pt>
                <c:pt idx="1">
                  <c:v>Interest &amp; Fees</c:v>
                </c:pt>
                <c:pt idx="2">
                  <c:v>Membership Development</c:v>
                </c:pt>
                <c:pt idx="3">
                  <c:v>Insurance</c:v>
                </c:pt>
                <c:pt idx="4">
                  <c:v>General Office</c:v>
                </c:pt>
                <c:pt idx="5">
                  <c:v>Professional Development</c:v>
                </c:pt>
                <c:pt idx="6">
                  <c:v>Building &amp; Grounds</c:v>
                </c:pt>
                <c:pt idx="7">
                  <c:v>Contractual Services</c:v>
                </c:pt>
                <c:pt idx="8">
                  <c:v>Personnel Benefits</c:v>
                </c:pt>
                <c:pt idx="9">
                  <c:v>Library Materials &amp; Content</c:v>
                </c:pt>
                <c:pt idx="10">
                  <c:v>Information &amp; Technology Services</c:v>
                </c:pt>
                <c:pt idx="11">
                  <c:v>Salaries &amp; Wages</c:v>
                </c:pt>
              </c:strCache>
            </c:strRef>
          </c:cat>
          <c:val>
            <c:numRef>
              <c:f>'[SWAN FY25 Budget.xlsx]Summary Sort'!$B$10:$B$21</c:f>
              <c:numCache>
                <c:formatCode>"$"#,##0</c:formatCode>
                <c:ptCount val="12"/>
                <c:pt idx="0">
                  <c:v>2000</c:v>
                </c:pt>
                <c:pt idx="1">
                  <c:v>2474</c:v>
                </c:pt>
                <c:pt idx="2">
                  <c:v>10750</c:v>
                </c:pt>
                <c:pt idx="3">
                  <c:v>11400</c:v>
                </c:pt>
                <c:pt idx="4">
                  <c:v>12700</c:v>
                </c:pt>
                <c:pt idx="5">
                  <c:v>14700</c:v>
                </c:pt>
                <c:pt idx="6">
                  <c:v>97410</c:v>
                </c:pt>
                <c:pt idx="7">
                  <c:v>125760</c:v>
                </c:pt>
                <c:pt idx="8">
                  <c:v>445419</c:v>
                </c:pt>
                <c:pt idx="9">
                  <c:v>584375.47560000001</c:v>
                </c:pt>
                <c:pt idx="10">
                  <c:v>1206000</c:v>
                </c:pt>
                <c:pt idx="11">
                  <c:v>1577736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10-407C-84EC-59245A5F9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58240"/>
        <c:axId val="183039392"/>
      </c:barChart>
      <c:catAx>
        <c:axId val="15358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39392"/>
        <c:crosses val="autoZero"/>
        <c:auto val="1"/>
        <c:lblAlgn val="ctr"/>
        <c:lblOffset val="100"/>
        <c:noMultiLvlLbl val="0"/>
      </c:catAx>
      <c:valAx>
        <c:axId val="1830393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crossAx val="1535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798F1C-6A57-4D3B-92D6-EA5B815E5A2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8881D3-107B-4312-9BE3-897CD2FC95F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/>
            <a:t>Feedback from you today</a:t>
          </a:r>
        </a:p>
      </dgm:t>
    </dgm:pt>
    <dgm:pt modelId="{8476DD63-97B4-4BD5-A4FA-54554FC3F545}" type="parTrans" cxnId="{469D0E42-DCBB-4118-8B1B-ECFDFE8AA054}">
      <dgm:prSet/>
      <dgm:spPr/>
      <dgm:t>
        <a:bodyPr/>
        <a:lstStyle/>
        <a:p>
          <a:endParaRPr lang="en-US"/>
        </a:p>
      </dgm:t>
    </dgm:pt>
    <dgm:pt modelId="{A65FAB59-4CF1-46EE-AC28-86D1BB3EBA85}" type="sibTrans" cxnId="{469D0E42-DCBB-4118-8B1B-ECFDFE8AA054}">
      <dgm:prSet/>
      <dgm:spPr/>
      <dgm:t>
        <a:bodyPr/>
        <a:lstStyle/>
        <a:p>
          <a:endParaRPr lang="en-US"/>
        </a:p>
      </dgm:t>
    </dgm:pt>
    <dgm:pt modelId="{60BC35AD-FBC5-41DC-B2C8-DC4853998454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/>
            <a:t>Board meeting February 16</a:t>
          </a:r>
          <a:r>
            <a:rPr lang="en-US" sz="1400" b="0" baseline="30000"/>
            <a:t>th</a:t>
          </a:r>
          <a:r>
            <a:rPr lang="en-US" sz="1400" b="0"/>
            <a:t> </a:t>
          </a:r>
        </a:p>
      </dgm:t>
    </dgm:pt>
    <dgm:pt modelId="{69615833-68A1-47BF-8717-DFDB218E7EAD}" type="parTrans" cxnId="{80A4D86F-6AE8-4255-A1FE-88FBCFF07008}">
      <dgm:prSet/>
      <dgm:spPr/>
      <dgm:t>
        <a:bodyPr/>
        <a:lstStyle/>
        <a:p>
          <a:endParaRPr lang="en-US"/>
        </a:p>
      </dgm:t>
    </dgm:pt>
    <dgm:pt modelId="{8FE50C6C-E4F5-47B0-A57F-F355702F0FF8}" type="sibTrans" cxnId="{80A4D86F-6AE8-4255-A1FE-88FBCFF07008}">
      <dgm:prSet/>
      <dgm:spPr/>
      <dgm:t>
        <a:bodyPr/>
        <a:lstStyle/>
        <a:p>
          <a:endParaRPr lang="en-US"/>
        </a:p>
      </dgm:t>
    </dgm:pt>
    <dgm:pt modelId="{C3A3ED24-BDA1-46D1-903F-9E7DB9449AA3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/>
            <a:t>Final budget packet February 26</a:t>
          </a:r>
          <a:r>
            <a:rPr lang="en-US" sz="1400" b="0" baseline="30000"/>
            <a:t>th</a:t>
          </a:r>
          <a:endParaRPr lang="en-US" sz="1400" b="0"/>
        </a:p>
      </dgm:t>
    </dgm:pt>
    <dgm:pt modelId="{A97EED72-C3B3-470A-AD95-5840DE03BBC4}" type="parTrans" cxnId="{8561481B-2DF0-4A7C-8B9D-2333296958D7}">
      <dgm:prSet/>
      <dgm:spPr/>
      <dgm:t>
        <a:bodyPr/>
        <a:lstStyle/>
        <a:p>
          <a:endParaRPr lang="en-US"/>
        </a:p>
      </dgm:t>
    </dgm:pt>
    <dgm:pt modelId="{4F5A441A-4C8E-42EC-B5D0-EA8E3C844F30}" type="sibTrans" cxnId="{8561481B-2DF0-4A7C-8B9D-2333296958D7}">
      <dgm:prSet/>
      <dgm:spPr/>
      <dgm:t>
        <a:bodyPr/>
        <a:lstStyle/>
        <a:p>
          <a:endParaRPr lang="en-US"/>
        </a:p>
      </dgm:t>
    </dgm:pt>
    <dgm:pt modelId="{E4120E26-AD8D-4F4F-8475-3999D91289B9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/>
            <a:t>March 7, 2024 Directors’ &amp; Administrators’ Quarterly meeting</a:t>
          </a:r>
        </a:p>
      </dgm:t>
    </dgm:pt>
    <dgm:pt modelId="{414F8E15-1533-4F81-93C2-2F1B0369245B}" type="parTrans" cxnId="{4E3E4C3F-BCED-4E29-A32F-CEE90A5C1431}">
      <dgm:prSet/>
      <dgm:spPr/>
      <dgm:t>
        <a:bodyPr/>
        <a:lstStyle/>
        <a:p>
          <a:endParaRPr lang="en-US"/>
        </a:p>
      </dgm:t>
    </dgm:pt>
    <dgm:pt modelId="{E430C244-403F-4E1F-8323-483ED238F75F}" type="sibTrans" cxnId="{4E3E4C3F-BCED-4E29-A32F-CEE90A5C1431}">
      <dgm:prSet/>
      <dgm:spPr/>
      <dgm:t>
        <a:bodyPr/>
        <a:lstStyle/>
        <a:p>
          <a:endParaRPr lang="en-US"/>
        </a:p>
      </dgm:t>
    </dgm:pt>
    <dgm:pt modelId="{A8CBEA8B-5B6C-464E-A359-1A5A2B46E693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/>
            <a:t>In-person vote at meeting</a:t>
          </a:r>
        </a:p>
      </dgm:t>
    </dgm:pt>
    <dgm:pt modelId="{0D756E86-F2FE-48AA-A725-8979374D5CF9}" type="parTrans" cxnId="{821632C7-6754-4225-9FA6-A1842D9B44C1}">
      <dgm:prSet/>
      <dgm:spPr/>
      <dgm:t>
        <a:bodyPr/>
        <a:lstStyle/>
        <a:p>
          <a:endParaRPr lang="en-US"/>
        </a:p>
      </dgm:t>
    </dgm:pt>
    <dgm:pt modelId="{80226629-86CC-4A8F-9F01-3AEACF3CD5DA}" type="sibTrans" cxnId="{821632C7-6754-4225-9FA6-A1842D9B44C1}">
      <dgm:prSet/>
      <dgm:spPr/>
      <dgm:t>
        <a:bodyPr/>
        <a:lstStyle/>
        <a:p>
          <a:endParaRPr lang="en-US"/>
        </a:p>
      </dgm:t>
    </dgm:pt>
    <dgm:pt modelId="{AC1FF96A-F108-4A29-8EDF-6482C2154402}" type="pres">
      <dgm:prSet presAssocID="{3A798F1C-6A57-4D3B-92D6-EA5B815E5A2C}" presName="rootnode" presStyleCnt="0">
        <dgm:presLayoutVars>
          <dgm:chMax/>
          <dgm:chPref/>
          <dgm:dir/>
          <dgm:animLvl val="lvl"/>
        </dgm:presLayoutVars>
      </dgm:prSet>
      <dgm:spPr/>
    </dgm:pt>
    <dgm:pt modelId="{18B1C4AF-B88D-4DEA-8525-59D1CC40E43B}" type="pres">
      <dgm:prSet presAssocID="{C18881D3-107B-4312-9BE3-897CD2FC95FF}" presName="composite" presStyleCnt="0"/>
      <dgm:spPr/>
    </dgm:pt>
    <dgm:pt modelId="{AD1C6251-3027-4FF6-B3CE-BCE200558FC5}" type="pres">
      <dgm:prSet presAssocID="{C18881D3-107B-4312-9BE3-897CD2FC95FF}" presName="bentUpArrow1" presStyleLbl="alignImgPlace1" presStyleIdx="0" presStyleCnt="4"/>
      <dgm:spPr/>
    </dgm:pt>
    <dgm:pt modelId="{14F0FAE6-7CA1-4F47-A089-E732EFE7FD86}" type="pres">
      <dgm:prSet presAssocID="{C18881D3-107B-4312-9BE3-897CD2FC95FF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8888A56A-416A-4A1C-9347-687BC4D5B979}" type="pres">
      <dgm:prSet presAssocID="{C18881D3-107B-4312-9BE3-897CD2FC95FF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0F5D18B-4168-444B-94B5-B85AB33FE68B}" type="pres">
      <dgm:prSet presAssocID="{A65FAB59-4CF1-46EE-AC28-86D1BB3EBA85}" presName="sibTrans" presStyleCnt="0"/>
      <dgm:spPr/>
    </dgm:pt>
    <dgm:pt modelId="{22C2FF73-4B20-4CB0-8E04-B4F2CC00A458}" type="pres">
      <dgm:prSet presAssocID="{60BC35AD-FBC5-41DC-B2C8-DC4853998454}" presName="composite" presStyleCnt="0"/>
      <dgm:spPr/>
    </dgm:pt>
    <dgm:pt modelId="{9DE510DD-CDCB-49DE-84AE-EB6768DA4C1F}" type="pres">
      <dgm:prSet presAssocID="{60BC35AD-FBC5-41DC-B2C8-DC4853998454}" presName="bentUpArrow1" presStyleLbl="alignImgPlace1" presStyleIdx="1" presStyleCnt="4"/>
      <dgm:spPr/>
    </dgm:pt>
    <dgm:pt modelId="{BBD1142C-F7D4-4E07-8C2F-35DA6E07371A}" type="pres">
      <dgm:prSet presAssocID="{60BC35AD-FBC5-41DC-B2C8-DC4853998454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</dgm:pt>
    <dgm:pt modelId="{D12CEC9C-7B84-4E09-9650-1E9E4FA4A3F4}" type="pres">
      <dgm:prSet presAssocID="{60BC35AD-FBC5-41DC-B2C8-DC4853998454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616717B-EEFA-428A-A752-F4B42DC5DBBB}" type="pres">
      <dgm:prSet presAssocID="{8FE50C6C-E4F5-47B0-A57F-F355702F0FF8}" presName="sibTrans" presStyleCnt="0"/>
      <dgm:spPr/>
    </dgm:pt>
    <dgm:pt modelId="{FBB55D45-2C82-4B5E-9083-596A7A36AB1D}" type="pres">
      <dgm:prSet presAssocID="{C3A3ED24-BDA1-46D1-903F-9E7DB9449AA3}" presName="composite" presStyleCnt="0"/>
      <dgm:spPr/>
    </dgm:pt>
    <dgm:pt modelId="{60B4C596-100E-4C85-968B-BD8E1E7236A4}" type="pres">
      <dgm:prSet presAssocID="{C3A3ED24-BDA1-46D1-903F-9E7DB9449AA3}" presName="bentUpArrow1" presStyleLbl="alignImgPlace1" presStyleIdx="2" presStyleCnt="4"/>
      <dgm:spPr/>
    </dgm:pt>
    <dgm:pt modelId="{576F581D-38C9-40B3-A8FF-69FC5A5BD0D8}" type="pres">
      <dgm:prSet presAssocID="{C3A3ED24-BDA1-46D1-903F-9E7DB9449AA3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</dgm:pt>
    <dgm:pt modelId="{73F420DE-3D89-4AF0-8F07-2A73C9E71DE7}" type="pres">
      <dgm:prSet presAssocID="{C3A3ED24-BDA1-46D1-903F-9E7DB9449AA3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8CD9762-933A-47CA-AA6B-C63A25AB5567}" type="pres">
      <dgm:prSet presAssocID="{4F5A441A-4C8E-42EC-B5D0-EA8E3C844F30}" presName="sibTrans" presStyleCnt="0"/>
      <dgm:spPr/>
    </dgm:pt>
    <dgm:pt modelId="{930CDD1D-5B43-424E-A021-06B191E021A5}" type="pres">
      <dgm:prSet presAssocID="{E4120E26-AD8D-4F4F-8475-3999D91289B9}" presName="composite" presStyleCnt="0"/>
      <dgm:spPr/>
    </dgm:pt>
    <dgm:pt modelId="{11F30B11-B769-4401-8CA4-8EAF40DE5D81}" type="pres">
      <dgm:prSet presAssocID="{E4120E26-AD8D-4F4F-8475-3999D91289B9}" presName="bentUpArrow1" presStyleLbl="alignImgPlace1" presStyleIdx="3" presStyleCnt="4"/>
      <dgm:spPr/>
    </dgm:pt>
    <dgm:pt modelId="{42AB64D6-DB30-49BA-A1E2-0E3A8035D28D}" type="pres">
      <dgm:prSet presAssocID="{E4120E26-AD8D-4F4F-8475-3999D91289B9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</dgm:pt>
    <dgm:pt modelId="{C8D4373F-1ECF-42A0-ABF4-D669D0FD65ED}" type="pres">
      <dgm:prSet presAssocID="{E4120E26-AD8D-4F4F-8475-3999D91289B9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3BE94E1D-6BDA-4F3C-AB25-8FB3913F1003}" type="pres">
      <dgm:prSet presAssocID="{E430C244-403F-4E1F-8323-483ED238F75F}" presName="sibTrans" presStyleCnt="0"/>
      <dgm:spPr/>
    </dgm:pt>
    <dgm:pt modelId="{E701C90F-B491-4279-93E6-45884387D769}" type="pres">
      <dgm:prSet presAssocID="{A8CBEA8B-5B6C-464E-A359-1A5A2B46E693}" presName="composite" presStyleCnt="0"/>
      <dgm:spPr/>
    </dgm:pt>
    <dgm:pt modelId="{4050482B-8850-4213-AD06-2588EDA00775}" type="pres">
      <dgm:prSet presAssocID="{A8CBEA8B-5B6C-464E-A359-1A5A2B46E693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FF637201-7D3E-4330-A092-D5CACB7F2515}" type="presOf" srcId="{3A798F1C-6A57-4D3B-92D6-EA5B815E5A2C}" destId="{AC1FF96A-F108-4A29-8EDF-6482C2154402}" srcOrd="0" destOrd="0" presId="urn:microsoft.com/office/officeart/2005/8/layout/StepDownProcess"/>
    <dgm:cxn modelId="{8561481B-2DF0-4A7C-8B9D-2333296958D7}" srcId="{3A798F1C-6A57-4D3B-92D6-EA5B815E5A2C}" destId="{C3A3ED24-BDA1-46D1-903F-9E7DB9449AA3}" srcOrd="2" destOrd="0" parTransId="{A97EED72-C3B3-470A-AD95-5840DE03BBC4}" sibTransId="{4F5A441A-4C8E-42EC-B5D0-EA8E3C844F30}"/>
    <dgm:cxn modelId="{4E3E4C3F-BCED-4E29-A32F-CEE90A5C1431}" srcId="{3A798F1C-6A57-4D3B-92D6-EA5B815E5A2C}" destId="{E4120E26-AD8D-4F4F-8475-3999D91289B9}" srcOrd="3" destOrd="0" parTransId="{414F8E15-1533-4F81-93C2-2F1B0369245B}" sibTransId="{E430C244-403F-4E1F-8323-483ED238F75F}"/>
    <dgm:cxn modelId="{469D0E42-DCBB-4118-8B1B-ECFDFE8AA054}" srcId="{3A798F1C-6A57-4D3B-92D6-EA5B815E5A2C}" destId="{C18881D3-107B-4312-9BE3-897CD2FC95FF}" srcOrd="0" destOrd="0" parTransId="{8476DD63-97B4-4BD5-A4FA-54554FC3F545}" sibTransId="{A65FAB59-4CF1-46EE-AC28-86D1BB3EBA85}"/>
    <dgm:cxn modelId="{80A4D86F-6AE8-4255-A1FE-88FBCFF07008}" srcId="{3A798F1C-6A57-4D3B-92D6-EA5B815E5A2C}" destId="{60BC35AD-FBC5-41DC-B2C8-DC4853998454}" srcOrd="1" destOrd="0" parTransId="{69615833-68A1-47BF-8717-DFDB218E7EAD}" sibTransId="{8FE50C6C-E4F5-47B0-A57F-F355702F0FF8}"/>
    <dgm:cxn modelId="{C9D7D657-4E15-447D-A4B3-EDC39013E280}" type="presOf" srcId="{60BC35AD-FBC5-41DC-B2C8-DC4853998454}" destId="{BBD1142C-F7D4-4E07-8C2F-35DA6E07371A}" srcOrd="0" destOrd="0" presId="urn:microsoft.com/office/officeart/2005/8/layout/StepDownProcess"/>
    <dgm:cxn modelId="{266DB2B2-72FB-4EC8-912E-A1DA30DE33E8}" type="presOf" srcId="{C3A3ED24-BDA1-46D1-903F-9E7DB9449AA3}" destId="{576F581D-38C9-40B3-A8FF-69FC5A5BD0D8}" srcOrd="0" destOrd="0" presId="urn:microsoft.com/office/officeart/2005/8/layout/StepDownProcess"/>
    <dgm:cxn modelId="{E9F951C1-48F0-4E92-BBAF-6281EE8C9026}" type="presOf" srcId="{A8CBEA8B-5B6C-464E-A359-1A5A2B46E693}" destId="{4050482B-8850-4213-AD06-2588EDA00775}" srcOrd="0" destOrd="0" presId="urn:microsoft.com/office/officeart/2005/8/layout/StepDownProcess"/>
    <dgm:cxn modelId="{DACEB0C4-76BE-4AA8-8453-A6A3A3878500}" type="presOf" srcId="{C18881D3-107B-4312-9BE3-897CD2FC95FF}" destId="{14F0FAE6-7CA1-4F47-A089-E732EFE7FD86}" srcOrd="0" destOrd="0" presId="urn:microsoft.com/office/officeart/2005/8/layout/StepDownProcess"/>
    <dgm:cxn modelId="{821632C7-6754-4225-9FA6-A1842D9B44C1}" srcId="{3A798F1C-6A57-4D3B-92D6-EA5B815E5A2C}" destId="{A8CBEA8B-5B6C-464E-A359-1A5A2B46E693}" srcOrd="4" destOrd="0" parTransId="{0D756E86-F2FE-48AA-A725-8979374D5CF9}" sibTransId="{80226629-86CC-4A8F-9F01-3AEACF3CD5DA}"/>
    <dgm:cxn modelId="{C04C04D7-2D6C-47EE-86D9-FF11C2040B21}" type="presOf" srcId="{E4120E26-AD8D-4F4F-8475-3999D91289B9}" destId="{42AB64D6-DB30-49BA-A1E2-0E3A8035D28D}" srcOrd="0" destOrd="0" presId="urn:microsoft.com/office/officeart/2005/8/layout/StepDownProcess"/>
    <dgm:cxn modelId="{398277EC-96D2-4E65-A4AA-C1ADE4F5F82C}" type="presParOf" srcId="{AC1FF96A-F108-4A29-8EDF-6482C2154402}" destId="{18B1C4AF-B88D-4DEA-8525-59D1CC40E43B}" srcOrd="0" destOrd="0" presId="urn:microsoft.com/office/officeart/2005/8/layout/StepDownProcess"/>
    <dgm:cxn modelId="{03427684-0168-4148-85CB-A11EADDE8866}" type="presParOf" srcId="{18B1C4AF-B88D-4DEA-8525-59D1CC40E43B}" destId="{AD1C6251-3027-4FF6-B3CE-BCE200558FC5}" srcOrd="0" destOrd="0" presId="urn:microsoft.com/office/officeart/2005/8/layout/StepDownProcess"/>
    <dgm:cxn modelId="{EEACB597-1952-4897-8F35-F66344AF89EB}" type="presParOf" srcId="{18B1C4AF-B88D-4DEA-8525-59D1CC40E43B}" destId="{14F0FAE6-7CA1-4F47-A089-E732EFE7FD86}" srcOrd="1" destOrd="0" presId="urn:microsoft.com/office/officeart/2005/8/layout/StepDownProcess"/>
    <dgm:cxn modelId="{4F2120BF-67C7-449A-9A8E-6CCEBAF695D9}" type="presParOf" srcId="{18B1C4AF-B88D-4DEA-8525-59D1CC40E43B}" destId="{8888A56A-416A-4A1C-9347-687BC4D5B979}" srcOrd="2" destOrd="0" presId="urn:microsoft.com/office/officeart/2005/8/layout/StepDownProcess"/>
    <dgm:cxn modelId="{4A116408-4BA5-4BEF-8E2D-BAF3E4F182CA}" type="presParOf" srcId="{AC1FF96A-F108-4A29-8EDF-6482C2154402}" destId="{E0F5D18B-4168-444B-94B5-B85AB33FE68B}" srcOrd="1" destOrd="0" presId="urn:microsoft.com/office/officeart/2005/8/layout/StepDownProcess"/>
    <dgm:cxn modelId="{F8B7CEAD-2802-43E6-B353-721DCFADFFD7}" type="presParOf" srcId="{AC1FF96A-F108-4A29-8EDF-6482C2154402}" destId="{22C2FF73-4B20-4CB0-8E04-B4F2CC00A458}" srcOrd="2" destOrd="0" presId="urn:microsoft.com/office/officeart/2005/8/layout/StepDownProcess"/>
    <dgm:cxn modelId="{40CB0858-51CE-4DC2-BD6B-C49D36078E89}" type="presParOf" srcId="{22C2FF73-4B20-4CB0-8E04-B4F2CC00A458}" destId="{9DE510DD-CDCB-49DE-84AE-EB6768DA4C1F}" srcOrd="0" destOrd="0" presId="urn:microsoft.com/office/officeart/2005/8/layout/StepDownProcess"/>
    <dgm:cxn modelId="{F0174854-4CD7-4B46-88FA-6F9DF3C301BB}" type="presParOf" srcId="{22C2FF73-4B20-4CB0-8E04-B4F2CC00A458}" destId="{BBD1142C-F7D4-4E07-8C2F-35DA6E07371A}" srcOrd="1" destOrd="0" presId="urn:microsoft.com/office/officeart/2005/8/layout/StepDownProcess"/>
    <dgm:cxn modelId="{5152332A-5EF6-4008-8EDB-E8D8580EE724}" type="presParOf" srcId="{22C2FF73-4B20-4CB0-8E04-B4F2CC00A458}" destId="{D12CEC9C-7B84-4E09-9650-1E9E4FA4A3F4}" srcOrd="2" destOrd="0" presId="urn:microsoft.com/office/officeart/2005/8/layout/StepDownProcess"/>
    <dgm:cxn modelId="{EC59D6F0-7C8A-47B7-8CDB-16C5D20E8A81}" type="presParOf" srcId="{AC1FF96A-F108-4A29-8EDF-6482C2154402}" destId="{7616717B-EEFA-428A-A752-F4B42DC5DBBB}" srcOrd="3" destOrd="0" presId="urn:microsoft.com/office/officeart/2005/8/layout/StepDownProcess"/>
    <dgm:cxn modelId="{FDAAF48E-642F-4E9E-A48B-DA42414E12F2}" type="presParOf" srcId="{AC1FF96A-F108-4A29-8EDF-6482C2154402}" destId="{FBB55D45-2C82-4B5E-9083-596A7A36AB1D}" srcOrd="4" destOrd="0" presId="urn:microsoft.com/office/officeart/2005/8/layout/StepDownProcess"/>
    <dgm:cxn modelId="{79678CAB-6939-4DD9-9104-23F25A23F2F4}" type="presParOf" srcId="{FBB55D45-2C82-4B5E-9083-596A7A36AB1D}" destId="{60B4C596-100E-4C85-968B-BD8E1E7236A4}" srcOrd="0" destOrd="0" presId="urn:microsoft.com/office/officeart/2005/8/layout/StepDownProcess"/>
    <dgm:cxn modelId="{B91DF902-ADB9-4EBF-ADA3-FE47F911F88B}" type="presParOf" srcId="{FBB55D45-2C82-4B5E-9083-596A7A36AB1D}" destId="{576F581D-38C9-40B3-A8FF-69FC5A5BD0D8}" srcOrd="1" destOrd="0" presId="urn:microsoft.com/office/officeart/2005/8/layout/StepDownProcess"/>
    <dgm:cxn modelId="{330638AF-F79E-4FA9-8A65-2788FEB1D733}" type="presParOf" srcId="{FBB55D45-2C82-4B5E-9083-596A7A36AB1D}" destId="{73F420DE-3D89-4AF0-8F07-2A73C9E71DE7}" srcOrd="2" destOrd="0" presId="urn:microsoft.com/office/officeart/2005/8/layout/StepDownProcess"/>
    <dgm:cxn modelId="{3608D705-B076-420D-8B56-77F0C9678FF6}" type="presParOf" srcId="{AC1FF96A-F108-4A29-8EDF-6482C2154402}" destId="{18CD9762-933A-47CA-AA6B-C63A25AB5567}" srcOrd="5" destOrd="0" presId="urn:microsoft.com/office/officeart/2005/8/layout/StepDownProcess"/>
    <dgm:cxn modelId="{90BE5BCC-BF46-4966-B291-B6E4DF1E8DD5}" type="presParOf" srcId="{AC1FF96A-F108-4A29-8EDF-6482C2154402}" destId="{930CDD1D-5B43-424E-A021-06B191E021A5}" srcOrd="6" destOrd="0" presId="urn:microsoft.com/office/officeart/2005/8/layout/StepDownProcess"/>
    <dgm:cxn modelId="{59AB975E-4537-410D-B2B5-23692D640105}" type="presParOf" srcId="{930CDD1D-5B43-424E-A021-06B191E021A5}" destId="{11F30B11-B769-4401-8CA4-8EAF40DE5D81}" srcOrd="0" destOrd="0" presId="urn:microsoft.com/office/officeart/2005/8/layout/StepDownProcess"/>
    <dgm:cxn modelId="{C4C37787-6F1C-453A-A41A-729179A3AA16}" type="presParOf" srcId="{930CDD1D-5B43-424E-A021-06B191E021A5}" destId="{42AB64D6-DB30-49BA-A1E2-0E3A8035D28D}" srcOrd="1" destOrd="0" presId="urn:microsoft.com/office/officeart/2005/8/layout/StepDownProcess"/>
    <dgm:cxn modelId="{47390872-3A19-4B64-9DC5-B1307E75A03E}" type="presParOf" srcId="{930CDD1D-5B43-424E-A021-06B191E021A5}" destId="{C8D4373F-1ECF-42A0-ABF4-D669D0FD65ED}" srcOrd="2" destOrd="0" presId="urn:microsoft.com/office/officeart/2005/8/layout/StepDownProcess"/>
    <dgm:cxn modelId="{7D05EEF6-8F26-432E-949A-8ECDEDECD5B3}" type="presParOf" srcId="{AC1FF96A-F108-4A29-8EDF-6482C2154402}" destId="{3BE94E1D-6BDA-4F3C-AB25-8FB3913F1003}" srcOrd="7" destOrd="0" presId="urn:microsoft.com/office/officeart/2005/8/layout/StepDownProcess"/>
    <dgm:cxn modelId="{1E5189D8-5AEA-431B-A19D-D41CDF101194}" type="presParOf" srcId="{AC1FF96A-F108-4A29-8EDF-6482C2154402}" destId="{E701C90F-B491-4279-93E6-45884387D769}" srcOrd="8" destOrd="0" presId="urn:microsoft.com/office/officeart/2005/8/layout/StepDownProcess"/>
    <dgm:cxn modelId="{C8A0B78E-342C-46B9-B08C-DF6701C57C41}" type="presParOf" srcId="{E701C90F-B491-4279-93E6-45884387D769}" destId="{4050482B-8850-4213-AD06-2588EDA0077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C6251-3027-4FF6-B3CE-BCE200558FC5}">
      <dsp:nvSpPr>
        <dsp:cNvPr id="0" name=""/>
        <dsp:cNvSpPr/>
      </dsp:nvSpPr>
      <dsp:spPr>
        <a:xfrm rot="5400000">
          <a:off x="778109" y="1070418"/>
          <a:ext cx="931569" cy="10605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0FAE6-7CA1-4F47-A089-E732EFE7FD86}">
      <dsp:nvSpPr>
        <dsp:cNvPr id="0" name=""/>
        <dsp:cNvSpPr/>
      </dsp:nvSpPr>
      <dsp:spPr>
        <a:xfrm>
          <a:off x="531300" y="37755"/>
          <a:ext cx="1568214" cy="1097699"/>
        </a:xfrm>
        <a:prstGeom prst="roundRect">
          <a:avLst>
            <a:gd name="adj" fmla="val 1667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Feedback from you today</a:t>
          </a:r>
        </a:p>
      </dsp:txBody>
      <dsp:txXfrm>
        <a:off x="584895" y="91350"/>
        <a:ext cx="1461024" cy="990509"/>
      </dsp:txXfrm>
    </dsp:sp>
    <dsp:sp modelId="{8888A56A-416A-4A1C-9347-687BC4D5B979}">
      <dsp:nvSpPr>
        <dsp:cNvPr id="0" name=""/>
        <dsp:cNvSpPr/>
      </dsp:nvSpPr>
      <dsp:spPr>
        <a:xfrm>
          <a:off x="2099514" y="142446"/>
          <a:ext cx="1140569" cy="887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510DD-CDCB-49DE-84AE-EB6768DA4C1F}">
      <dsp:nvSpPr>
        <dsp:cNvPr id="0" name=""/>
        <dsp:cNvSpPr/>
      </dsp:nvSpPr>
      <dsp:spPr>
        <a:xfrm rot="5400000">
          <a:off x="2078326" y="2303497"/>
          <a:ext cx="931569" cy="10605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1142C-F7D4-4E07-8C2F-35DA6E07371A}">
      <dsp:nvSpPr>
        <dsp:cNvPr id="0" name=""/>
        <dsp:cNvSpPr/>
      </dsp:nvSpPr>
      <dsp:spPr>
        <a:xfrm>
          <a:off x="1831516" y="1270833"/>
          <a:ext cx="1568214" cy="1097699"/>
        </a:xfrm>
        <a:prstGeom prst="roundRect">
          <a:avLst>
            <a:gd name="adj" fmla="val 1667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Board meeting February 16</a:t>
          </a:r>
          <a:r>
            <a:rPr lang="en-US" sz="1400" b="0" kern="1200" baseline="30000"/>
            <a:t>th</a:t>
          </a:r>
          <a:r>
            <a:rPr lang="en-US" sz="1400" b="0" kern="1200"/>
            <a:t> </a:t>
          </a:r>
        </a:p>
      </dsp:txBody>
      <dsp:txXfrm>
        <a:off x="1885111" y="1324428"/>
        <a:ext cx="1461024" cy="990509"/>
      </dsp:txXfrm>
    </dsp:sp>
    <dsp:sp modelId="{D12CEC9C-7B84-4E09-9650-1E9E4FA4A3F4}">
      <dsp:nvSpPr>
        <dsp:cNvPr id="0" name=""/>
        <dsp:cNvSpPr/>
      </dsp:nvSpPr>
      <dsp:spPr>
        <a:xfrm>
          <a:off x="3399731" y="1375524"/>
          <a:ext cx="1140569" cy="887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4C596-100E-4C85-968B-BD8E1E7236A4}">
      <dsp:nvSpPr>
        <dsp:cNvPr id="0" name=""/>
        <dsp:cNvSpPr/>
      </dsp:nvSpPr>
      <dsp:spPr>
        <a:xfrm rot="5400000">
          <a:off x="3378542" y="3536575"/>
          <a:ext cx="931569" cy="10605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F581D-38C9-40B3-A8FF-69FC5A5BD0D8}">
      <dsp:nvSpPr>
        <dsp:cNvPr id="0" name=""/>
        <dsp:cNvSpPr/>
      </dsp:nvSpPr>
      <dsp:spPr>
        <a:xfrm>
          <a:off x="3131733" y="2503912"/>
          <a:ext cx="1568214" cy="1097699"/>
        </a:xfrm>
        <a:prstGeom prst="roundRect">
          <a:avLst>
            <a:gd name="adj" fmla="val 1667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Final budget packet February 26</a:t>
          </a:r>
          <a:r>
            <a:rPr lang="en-US" sz="1400" b="0" kern="1200" baseline="30000"/>
            <a:t>th</a:t>
          </a:r>
          <a:endParaRPr lang="en-US" sz="1400" b="0" kern="1200"/>
        </a:p>
      </dsp:txBody>
      <dsp:txXfrm>
        <a:off x="3185328" y="2557507"/>
        <a:ext cx="1461024" cy="990509"/>
      </dsp:txXfrm>
    </dsp:sp>
    <dsp:sp modelId="{73F420DE-3D89-4AF0-8F07-2A73C9E71DE7}">
      <dsp:nvSpPr>
        <dsp:cNvPr id="0" name=""/>
        <dsp:cNvSpPr/>
      </dsp:nvSpPr>
      <dsp:spPr>
        <a:xfrm>
          <a:off x="4699947" y="2608603"/>
          <a:ext cx="1140569" cy="887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30B11-B769-4401-8CA4-8EAF40DE5D81}">
      <dsp:nvSpPr>
        <dsp:cNvPr id="0" name=""/>
        <dsp:cNvSpPr/>
      </dsp:nvSpPr>
      <dsp:spPr>
        <a:xfrm rot="5400000">
          <a:off x="4678759" y="4769654"/>
          <a:ext cx="931569" cy="106055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B64D6-DB30-49BA-A1E2-0E3A8035D28D}">
      <dsp:nvSpPr>
        <dsp:cNvPr id="0" name=""/>
        <dsp:cNvSpPr/>
      </dsp:nvSpPr>
      <dsp:spPr>
        <a:xfrm>
          <a:off x="4431949" y="3736990"/>
          <a:ext cx="1568214" cy="1097699"/>
        </a:xfrm>
        <a:prstGeom prst="roundRect">
          <a:avLst>
            <a:gd name="adj" fmla="val 1667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March 7, 2024 Directors’ &amp; Administrators’ Quarterly meeting</a:t>
          </a:r>
        </a:p>
      </dsp:txBody>
      <dsp:txXfrm>
        <a:off x="4485544" y="3790585"/>
        <a:ext cx="1461024" cy="990509"/>
      </dsp:txXfrm>
    </dsp:sp>
    <dsp:sp modelId="{C8D4373F-1ECF-42A0-ABF4-D669D0FD65ED}">
      <dsp:nvSpPr>
        <dsp:cNvPr id="0" name=""/>
        <dsp:cNvSpPr/>
      </dsp:nvSpPr>
      <dsp:spPr>
        <a:xfrm>
          <a:off x="6000164" y="3841681"/>
          <a:ext cx="1140569" cy="887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0482B-8850-4213-AD06-2588EDA00775}">
      <dsp:nvSpPr>
        <dsp:cNvPr id="0" name=""/>
        <dsp:cNvSpPr/>
      </dsp:nvSpPr>
      <dsp:spPr>
        <a:xfrm>
          <a:off x="5732166" y="4970069"/>
          <a:ext cx="1568214" cy="1097699"/>
        </a:xfrm>
        <a:prstGeom prst="roundRect">
          <a:avLst>
            <a:gd name="adj" fmla="val 1667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/>
            <a:t>In-person vote at meeting</a:t>
          </a:r>
        </a:p>
      </dsp:txBody>
      <dsp:txXfrm>
        <a:off x="5785761" y="5023664"/>
        <a:ext cx="1461024" cy="990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B190-A7EB-4083-8550-ADF73D5DD4E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7912A-FAF4-4A7E-9049-202369FF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Single Sign-On?</a:t>
            </a:r>
          </a:p>
          <a:p>
            <a:r>
              <a:rPr lang="en-US"/>
              <a:t>Who does this effect? (SWAN Staff, Member Library Staff, not patrons)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In-house options required significant staff involvement to both implement and maintain.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Ping’s solution is designed to work in conjunction with our existing Drupal Support Site and use L2 as the Identity provider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7912A-FAF4-4A7E-9049-202369FF83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CD6B62-7F68-4708-8957-3244A9350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29B648E-B581-423D-9B17-BE3736B2CEBE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7E4A8F-FAA6-4762-87E0-555B2B99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-12700" y="1709739"/>
            <a:ext cx="11360150" cy="27850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CCFDCA-74D4-4C1C-A353-E3C0E55D0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1ADDB7A-9C8D-4E10-91A4-D9693DD7523A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E6A1D7-6A4F-4489-BB2F-F593FA3F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6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70EE-147A-4FAA-8281-D44B5A0C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474C4-475C-4D86-A1B7-A96807F22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B98D6-2618-46F2-B8FD-EA3BCC54C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3A2DB-C3D8-402C-9D5E-58BF49326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6CF35-4B17-4345-A226-163A4E70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A9F8449-E76C-4854-9644-24E6E0A6F4D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E77881E-05EA-445D-A401-3F862F6B3C8C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0F071-E411-41CC-92CE-D63EDE14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1F0FE-5788-4775-8A10-5B91DFAC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D8AF7-6D29-4167-AF67-CB296B6A2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4022A-F48A-41E0-9F88-AA63D5FC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8D0C1-D1A4-4F0C-943E-126C8F04D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05BE40-DC62-42A8-97A6-34ACA610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6EAF5-0ADA-4CFD-B7BF-9FC51FF1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94A939-17CE-4BFF-AE7A-567853F204A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F5C9A9B-D1AA-4AC1-8FB5-7E3684919E9D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49A0-70D5-45EE-BB58-A3319E86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045F6-B494-4F18-A1E4-40EB6E00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D6364-4603-447D-89F8-990CFDCE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7131D5-03EB-4766-95D1-C17D7CC99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8A104C2-794D-408E-B7D4-19D0A0004167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CD0FC-9FE5-45EC-AE9A-0BE0C56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F80AA-12AE-42BC-87FB-85DA288C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31F2D5-72B0-436C-85CB-AE3347719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EE7B571-5521-4B40-BCCB-691A46A883E4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2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B2A5DE8-42C1-407B-BA04-8B9A3493904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074083B-4733-4ACF-B281-F35F5563A786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1" y="-109182"/>
            <a:ext cx="5183188" cy="6981423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85889">
                <a:moveTo>
                  <a:pt x="0" y="6858000"/>
                </a:moveTo>
                <a:lnTo>
                  <a:pt x="0" y="0"/>
                </a:lnTo>
                <a:lnTo>
                  <a:pt x="4235355" y="27017"/>
                </a:lnTo>
                <a:lnTo>
                  <a:pt x="6318913" y="6885295"/>
                </a:lnTo>
                <a:cubicBezTo>
                  <a:pt x="6328012" y="6889844"/>
                  <a:pt x="2106304" y="6867098"/>
                  <a:pt x="0" y="6858000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46E3962-0AAA-4D55-AF36-7BA40C1D57B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7EE3EF2-A7B1-4F23-8584-F0BBB5D3EC1A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41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245659"/>
            <a:ext cx="5278723" cy="7301552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4 h 6913463"/>
              <a:gd name="connsiteX1" fmla="*/ 0 w 6318927"/>
              <a:gd name="connsiteY1" fmla="*/ 27574 h 6913463"/>
              <a:gd name="connsiteX2" fmla="*/ 4218630 w 6318927"/>
              <a:gd name="connsiteY2" fmla="*/ 0 h 6913463"/>
              <a:gd name="connsiteX3" fmla="*/ 6318913 w 6318927"/>
              <a:gd name="connsiteY3" fmla="*/ 6912869 h 6913463"/>
              <a:gd name="connsiteX4" fmla="*/ 0 w 6318927"/>
              <a:gd name="connsiteY4" fmla="*/ 6885574 h 69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3">
                <a:moveTo>
                  <a:pt x="0" y="6885574"/>
                </a:moveTo>
                <a:lnTo>
                  <a:pt x="0" y="27574"/>
                </a:lnTo>
                <a:lnTo>
                  <a:pt x="4218630" y="0"/>
                </a:lnTo>
                <a:lnTo>
                  <a:pt x="6318913" y="6912869"/>
                </a:lnTo>
                <a:cubicBezTo>
                  <a:pt x="6328012" y="6917418"/>
                  <a:pt x="2106304" y="6894672"/>
                  <a:pt x="0" y="68855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40F92AF-669D-41AF-B6FF-91C79CD0018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9D110A1-1339-49BC-A0D7-38CE24E36754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3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245659"/>
            <a:ext cx="5278723" cy="7301552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4 h 6913463"/>
              <a:gd name="connsiteX1" fmla="*/ 0 w 6318927"/>
              <a:gd name="connsiteY1" fmla="*/ 27574 h 6913463"/>
              <a:gd name="connsiteX2" fmla="*/ 4218630 w 6318927"/>
              <a:gd name="connsiteY2" fmla="*/ 0 h 6913463"/>
              <a:gd name="connsiteX3" fmla="*/ 6318913 w 6318927"/>
              <a:gd name="connsiteY3" fmla="*/ 6912869 h 6913463"/>
              <a:gd name="connsiteX4" fmla="*/ 0 w 6318927"/>
              <a:gd name="connsiteY4" fmla="*/ 6885574 h 69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3">
                <a:moveTo>
                  <a:pt x="0" y="6885574"/>
                </a:moveTo>
                <a:lnTo>
                  <a:pt x="0" y="27574"/>
                </a:lnTo>
                <a:lnTo>
                  <a:pt x="4218630" y="0"/>
                </a:lnTo>
                <a:lnTo>
                  <a:pt x="6318913" y="6912869"/>
                </a:lnTo>
                <a:cubicBezTo>
                  <a:pt x="6328012" y="6917418"/>
                  <a:pt x="2106304" y="6894672"/>
                  <a:pt x="0" y="68855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CD2F8CE-F11B-40F1-ACBE-B6F1A7D33007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C271E5E-31FA-4190-9796-0C03067BB122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68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-95534" y="-163772"/>
            <a:ext cx="5278723" cy="7124130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940166 h 6968055"/>
              <a:gd name="connsiteX1" fmla="*/ 0 w 6318927"/>
              <a:gd name="connsiteY1" fmla="*/ 82166 h 6968055"/>
              <a:gd name="connsiteX2" fmla="*/ 4201905 w 6318927"/>
              <a:gd name="connsiteY2" fmla="*/ 0 h 6968055"/>
              <a:gd name="connsiteX3" fmla="*/ 6318913 w 6318927"/>
              <a:gd name="connsiteY3" fmla="*/ 6967461 h 6968055"/>
              <a:gd name="connsiteX4" fmla="*/ 0 w 6318927"/>
              <a:gd name="connsiteY4" fmla="*/ 6940166 h 6968055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01905 w 6318927"/>
              <a:gd name="connsiteY2" fmla="*/ 13368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85575 h 6913464"/>
              <a:gd name="connsiteX1" fmla="*/ 0 w 6318927"/>
              <a:gd name="connsiteY1" fmla="*/ 27575 h 6913464"/>
              <a:gd name="connsiteX2" fmla="*/ 4201905 w 6318927"/>
              <a:gd name="connsiteY2" fmla="*/ 0 h 6913464"/>
              <a:gd name="connsiteX3" fmla="*/ 6318913 w 6318927"/>
              <a:gd name="connsiteY3" fmla="*/ 6912870 h 6913464"/>
              <a:gd name="connsiteX4" fmla="*/ 0 w 6318927"/>
              <a:gd name="connsiteY4" fmla="*/ 6885575 h 6913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913464">
                <a:moveTo>
                  <a:pt x="0" y="6885575"/>
                </a:moveTo>
                <a:lnTo>
                  <a:pt x="0" y="27575"/>
                </a:lnTo>
                <a:lnTo>
                  <a:pt x="4201905" y="0"/>
                </a:lnTo>
                <a:lnTo>
                  <a:pt x="6318913" y="6912870"/>
                </a:lnTo>
                <a:cubicBezTo>
                  <a:pt x="6328012" y="6917419"/>
                  <a:pt x="2106304" y="6894673"/>
                  <a:pt x="0" y="68855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9BA174E-F461-44FF-9093-638F5322483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AFE120-1EFF-41FA-8DCA-880638A36A9F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7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3AB3359-EB6E-4BED-85C6-48C868971F7E}"/>
              </a:ext>
            </a:extLst>
          </p:cNvPr>
          <p:cNvSpPr/>
          <p:nvPr/>
        </p:nvSpPr>
        <p:spPr>
          <a:xfrm>
            <a:off x="1" y="-13927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900C18-749C-4B0A-A09E-F49296195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54BED-E682-4FF9-957A-FBF5EB3FA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45DE-70C7-4D20-87A7-954F546E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4116932" cy="24399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47331-CFF6-480C-929A-82D15DD8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6CA49-3834-4A21-8CDC-F1AA4E3F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0E5A65-AFDD-421E-B9F6-6AAE0B3A626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B511C61-DAC0-4F98-B858-B71E6CBFB21D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56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DE27B1D-0F20-4BA9-BD15-B2B92382E44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B00A8E1-0A42-40AD-892D-AD4C7B5434E8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45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-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-94129" y="-94129"/>
            <a:ext cx="5277317" cy="7100047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FA6EEB-0B96-45FA-91D8-D1923F3D25C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1554CBD-DA7E-40C6-8F02-2CE20B2B70F3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8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AF6FE6-2586-42F8-8971-BDC5EC55EF2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AE53F9F-27FB-41CD-95B8-B1520CC1B6AE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7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-121024" y="-147919"/>
            <a:ext cx="5304212" cy="7140389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589A5A5-D94A-404D-A669-1A64C32D40C9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0058C57-3F4D-48F0-88DD-D716F564CC2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21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9">
            <a:extLst>
              <a:ext uri="{FF2B5EF4-FFF2-40B4-BE49-F238E27FC236}">
                <a16:creationId xmlns:a16="http://schemas.microsoft.com/office/drawing/2014/main" id="{3A2B8FCD-D57E-49F5-AAFB-F203512F5B39}"/>
              </a:ext>
            </a:extLst>
          </p:cNvPr>
          <p:cNvSpPr/>
          <p:nvPr/>
        </p:nvSpPr>
        <p:spPr>
          <a:xfrm>
            <a:off x="0" y="0"/>
            <a:ext cx="5183188" cy="6899816"/>
          </a:xfrm>
          <a:custGeom>
            <a:avLst/>
            <a:gdLst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5663821 w 5663821"/>
              <a:gd name="connsiteY2" fmla="*/ 6858000 h 6858000"/>
              <a:gd name="connsiteX3" fmla="*/ 0 w 5663821"/>
              <a:gd name="connsiteY3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22913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2502089 w 5663821"/>
              <a:gd name="connsiteY2" fmla="*/ 231733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5663821"/>
              <a:gd name="connsiteY0" fmla="*/ 6858000 h 6858000"/>
              <a:gd name="connsiteX1" fmla="*/ 0 w 5663821"/>
              <a:gd name="connsiteY1" fmla="*/ 0 h 6858000"/>
              <a:gd name="connsiteX2" fmla="*/ 4235355 w 5663821"/>
              <a:gd name="connsiteY2" fmla="*/ 27017 h 6858000"/>
              <a:gd name="connsiteX3" fmla="*/ 5663821 w 5663821"/>
              <a:gd name="connsiteY3" fmla="*/ 6858000 h 6858000"/>
              <a:gd name="connsiteX4" fmla="*/ 0 w 5663821"/>
              <a:gd name="connsiteY4" fmla="*/ 6858000 h 6858000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6885295"/>
              <a:gd name="connsiteX1" fmla="*/ 0 w 6318913"/>
              <a:gd name="connsiteY1" fmla="*/ 0 h 6885295"/>
              <a:gd name="connsiteX2" fmla="*/ 4235355 w 6318913"/>
              <a:gd name="connsiteY2" fmla="*/ 27017 h 6885295"/>
              <a:gd name="connsiteX3" fmla="*/ 6318913 w 6318913"/>
              <a:gd name="connsiteY3" fmla="*/ 6885295 h 6885295"/>
              <a:gd name="connsiteX4" fmla="*/ 0 w 6318913"/>
              <a:gd name="connsiteY4" fmla="*/ 6858000 h 6885295"/>
              <a:gd name="connsiteX0" fmla="*/ 0 w 6318913"/>
              <a:gd name="connsiteY0" fmla="*/ 6858000 h 7167442"/>
              <a:gd name="connsiteX1" fmla="*/ 0 w 6318913"/>
              <a:gd name="connsiteY1" fmla="*/ 0 h 7167442"/>
              <a:gd name="connsiteX2" fmla="*/ 4235355 w 6318913"/>
              <a:gd name="connsiteY2" fmla="*/ 27017 h 7167442"/>
              <a:gd name="connsiteX3" fmla="*/ 6318913 w 6318913"/>
              <a:gd name="connsiteY3" fmla="*/ 6885295 h 7167442"/>
              <a:gd name="connsiteX4" fmla="*/ 0 w 6318913"/>
              <a:gd name="connsiteY4" fmla="*/ 6858000 h 7167442"/>
              <a:gd name="connsiteX0" fmla="*/ 0 w 6318927"/>
              <a:gd name="connsiteY0" fmla="*/ 6858000 h 6885889"/>
              <a:gd name="connsiteX1" fmla="*/ 0 w 6318927"/>
              <a:gd name="connsiteY1" fmla="*/ 0 h 6885889"/>
              <a:gd name="connsiteX2" fmla="*/ 4235355 w 6318927"/>
              <a:gd name="connsiteY2" fmla="*/ 27017 h 6885889"/>
              <a:gd name="connsiteX3" fmla="*/ 6318913 w 6318927"/>
              <a:gd name="connsiteY3" fmla="*/ 6885295 h 6885889"/>
              <a:gd name="connsiteX4" fmla="*/ 0 w 6318927"/>
              <a:gd name="connsiteY4" fmla="*/ 6858000 h 6885889"/>
              <a:gd name="connsiteX0" fmla="*/ 0 w 6318927"/>
              <a:gd name="connsiteY0" fmla="*/ 6871927 h 6899816"/>
              <a:gd name="connsiteX1" fmla="*/ 0 w 6318927"/>
              <a:gd name="connsiteY1" fmla="*/ 13927 h 6899816"/>
              <a:gd name="connsiteX2" fmla="*/ 4235356 w 6318927"/>
              <a:gd name="connsiteY2" fmla="*/ 0 h 6899816"/>
              <a:gd name="connsiteX3" fmla="*/ 6318913 w 6318927"/>
              <a:gd name="connsiteY3" fmla="*/ 6899222 h 6899816"/>
              <a:gd name="connsiteX4" fmla="*/ 0 w 6318927"/>
              <a:gd name="connsiteY4" fmla="*/ 6871927 h 689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8927" h="6899816">
                <a:moveTo>
                  <a:pt x="0" y="6871927"/>
                </a:moveTo>
                <a:lnTo>
                  <a:pt x="0" y="13927"/>
                </a:lnTo>
                <a:lnTo>
                  <a:pt x="4235356" y="0"/>
                </a:lnTo>
                <a:lnTo>
                  <a:pt x="6318913" y="6899222"/>
                </a:lnTo>
                <a:cubicBezTo>
                  <a:pt x="6328012" y="6903771"/>
                  <a:pt x="2106304" y="6881025"/>
                  <a:pt x="0" y="687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7C04-4A50-4C4B-AA95-192C4B0C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1310185"/>
            <a:ext cx="2820988" cy="163363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A6BC5-E925-458F-85C4-60399C80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D9D04-90B1-4518-A02F-17DFC3D9D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9508"/>
            <a:ext cx="3322779" cy="309849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F177E-AF31-43FE-8624-264903E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6088" y="6329382"/>
            <a:ext cx="4114800" cy="365125"/>
          </a:xfrm>
        </p:spPr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DA81C-9F81-4F4C-8D4F-EC491621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DDE87F0-FDA3-4FB0-ADC9-CD108984D8B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9A6078-8DFC-4B18-8A7E-32B506F12B8C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5" y="0"/>
            <a:ext cx="4481015" cy="68580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8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5E85-9FCB-4CD8-A587-B5DBC47D0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BEA46-D9AF-4EB0-A234-8DE326DB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30317738-FF21-47C7-BA4C-E2EC43F9B334}"/>
              </a:ext>
            </a:extLst>
          </p:cNvPr>
          <p:cNvSpPr/>
          <p:nvPr/>
        </p:nvSpPr>
        <p:spPr>
          <a:xfrm flipH="1" flipV="1">
            <a:off x="7710984" y="0"/>
            <a:ext cx="4481015" cy="6858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7322D7-2E8F-4B8C-9745-7236C0768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36" y="740281"/>
            <a:ext cx="1751315" cy="18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0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2DC7B-633D-48CE-8692-749FA60A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D194A-9AC6-43D0-B5EC-2ACD23E3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8383E-4531-4F02-9CF7-FDD0AE6F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9A81105-84AC-494D-95F4-BC910DBF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73FDD12-27FA-4A61-8C72-3334D4E70A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 userDrawn="1"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AE72D5E-E03C-4FC7-8731-E2196ED23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3396ADE-9909-4D89-85AF-2BEE99A3BE82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7D384A-F7E8-4567-BA95-00691C9E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59C5715-F3E7-4D38-8EB4-FB5A7CD49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38D10E8-F5EF-4030-9DD4-58F7E5E696F1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3F4682-70F7-47FD-9D78-36447294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-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FD00A4-A0AB-4044-9167-74A9737CA2BC}"/>
              </a:ext>
            </a:extLst>
          </p:cNvPr>
          <p:cNvSpPr/>
          <p:nvPr/>
        </p:nvSpPr>
        <p:spPr>
          <a:xfrm>
            <a:off x="0" y="1709739"/>
            <a:ext cx="11360150" cy="27850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D280C-DDF5-4D3E-81C7-4A036BF3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62006"/>
          </a:xfrm>
        </p:spPr>
        <p:txBody>
          <a:bodyPr anchor="b"/>
          <a:lstStyle>
            <a:lvl1pPr>
              <a:defRPr lang="en-US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3DD7-7945-497B-A62C-583B78AF0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99296"/>
            <a:ext cx="10515600" cy="1422114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21A10-E1FA-4A6B-AC65-A28DA3C3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9FFE8B7-AC69-42B9-9B36-E352CE095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ADB9304-2271-43F1-84BE-A04666C2680B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71ABEB1-A9F1-4315-B8B7-365CA954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4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F449A-758A-4296-A93B-B1F55F70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5C32-29DA-4B8E-9CB7-D898F32AC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3256-9D2E-4147-B784-5AB6832EF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3293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SWAN Library Services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0BA4F24-E363-4102-AE6A-B8348B2CA01E}"/>
              </a:ext>
            </a:extLst>
          </p:cNvPr>
          <p:cNvSpPr/>
          <p:nvPr/>
        </p:nvSpPr>
        <p:spPr>
          <a:xfrm rot="5400000" flipH="1" flipV="1">
            <a:off x="10606588" y="5272587"/>
            <a:ext cx="1842448" cy="1328380"/>
          </a:xfrm>
          <a:prstGeom prst="rt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004CB-3916-4B2C-93CE-D019A4B5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6006" y="6329381"/>
            <a:ext cx="53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1FAA610F-65FB-4D76-A9F7-0135426F9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E394-EB20-449A-855A-8C51B7CAD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93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FA3ECAF-574B-4E90-9C13-32DCAA13B527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7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4013" r:id="rId2"/>
    <p:sldLayoutId id="2147484014" r:id="rId3"/>
    <p:sldLayoutId id="2147484015" r:id="rId4"/>
    <p:sldLayoutId id="2147484016" r:id="rId5"/>
    <p:sldLayoutId id="2147483985" r:id="rId6"/>
    <p:sldLayoutId id="2147483986" r:id="rId7"/>
    <p:sldLayoutId id="2147484002" r:id="rId8"/>
    <p:sldLayoutId id="2147484001" r:id="rId9"/>
    <p:sldLayoutId id="2147484003" r:id="rId10"/>
    <p:sldLayoutId id="2147484004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4006" r:id="rId17"/>
    <p:sldLayoutId id="2147484007" r:id="rId18"/>
    <p:sldLayoutId id="2147484008" r:id="rId19"/>
    <p:sldLayoutId id="2147484005" r:id="rId20"/>
    <p:sldLayoutId id="2147483999" r:id="rId21"/>
    <p:sldLayoutId id="2147483992" r:id="rId22"/>
    <p:sldLayoutId id="2147484009" r:id="rId23"/>
    <p:sldLayoutId id="2147484012" r:id="rId24"/>
    <p:sldLayoutId id="2147484011" r:id="rId25"/>
    <p:sldLayoutId id="2147484010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swanlibraries.net/about/budget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swanlibraries.net/forms/80756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wanlibraries.net/form/94482" TargetMode="External"/><Relationship Id="rId2" Type="http://schemas.openxmlformats.org/officeDocument/2006/relationships/hyperlink" Target="https://support.swanlibraries.net/form/9454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support.swanlibraries.net/meeting/94441" TargetMode="External"/><Relationship Id="rId4" Type="http://schemas.openxmlformats.org/officeDocument/2006/relationships/hyperlink" Target="https://support.swanlibraries.net/forms/80756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0EF8-2200-4129-8424-313D11C3C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1" y="2150492"/>
            <a:ext cx="7406184" cy="2387600"/>
          </a:xfrm>
        </p:spPr>
        <p:txBody>
          <a:bodyPr anchor="b">
            <a:normAutofit/>
          </a:bodyPr>
          <a:lstStyle/>
          <a:p>
            <a:r>
              <a:rPr lang="en-US"/>
              <a:t>SWAN Fiscal Year 2025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CB4E9-4212-4291-8E9F-7C29C2B60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991" y="4707508"/>
            <a:ext cx="7406184" cy="1655762"/>
          </a:xfrm>
        </p:spPr>
        <p:txBody>
          <a:bodyPr>
            <a:normAutofit/>
          </a:bodyPr>
          <a:lstStyle/>
          <a:p>
            <a:r>
              <a:rPr lang="en-US"/>
              <a:t>February 6, 2024</a:t>
            </a:r>
          </a:p>
          <a:p>
            <a:r>
              <a:rPr lang="en-US"/>
              <a:t>Committee of the Whole Meeting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033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D7082-3421-4B8C-46D0-4641F14C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FY25: SSO project &amp; budget expense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7966-32C0-2FFB-4094-C2B9BB949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809" y="1825625"/>
            <a:ext cx="5725391" cy="4351338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Subscription based on annual active users</a:t>
            </a:r>
          </a:p>
          <a:p>
            <a:pPr lvl="1"/>
            <a:r>
              <a:rPr lang="en-US"/>
              <a:t>1,000 to 1,200 library staff estimated</a:t>
            </a:r>
          </a:p>
          <a:p>
            <a:r>
              <a:rPr lang="en-US"/>
              <a:t>SWAN researched in-house, self-maintained, and SaaS options 2022-2023</a:t>
            </a:r>
          </a:p>
          <a:p>
            <a:r>
              <a:rPr lang="en-US"/>
              <a:t>Ping/</a:t>
            </a:r>
            <a:r>
              <a:rPr lang="en-US" err="1"/>
              <a:t>HiQuest</a:t>
            </a:r>
            <a:r>
              <a:rPr lang="en-US"/>
              <a:t> selected as vendor</a:t>
            </a:r>
          </a:p>
          <a:p>
            <a:pPr lvl="1"/>
            <a:r>
              <a:rPr lang="en-US"/>
              <a:t>Vendors (Okta/Auth.0/etc.) unable to meet our requirements</a:t>
            </a:r>
          </a:p>
          <a:p>
            <a:pPr lvl="1"/>
            <a:r>
              <a:rPr lang="en-US"/>
              <a:t>Ping offers bespoke implementation </a:t>
            </a:r>
          </a:p>
          <a:p>
            <a:pPr lvl="1"/>
            <a:r>
              <a:rPr lang="en-US"/>
              <a:t>Seamless integration with Support Site</a:t>
            </a:r>
          </a:p>
          <a:p>
            <a:r>
              <a:rPr lang="en-US"/>
              <a:t>Future proof our next library staff client</a:t>
            </a:r>
          </a:p>
          <a:p>
            <a:pPr lvl="1"/>
            <a:r>
              <a:rPr lang="en-US"/>
              <a:t>BLUEcloud Staff</a:t>
            </a:r>
          </a:p>
          <a:p>
            <a:pPr lvl="1"/>
            <a:r>
              <a:rPr lang="en-US"/>
              <a:t>Alternate option requirement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C16BB-8A63-D872-79BE-2287EF999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73806" cy="4351338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Budget line #5430 Server Infrastructure</a:t>
            </a:r>
          </a:p>
          <a:p>
            <a:r>
              <a:rPr lang="en-US"/>
              <a:t>$26,890 annual subscription</a:t>
            </a:r>
          </a:p>
          <a:p>
            <a:r>
              <a:rPr lang="en-US"/>
              <a:t>One-time setup &amp; configuration costs $35,000</a:t>
            </a:r>
          </a:p>
          <a:p>
            <a:r>
              <a:rPr lang="en-US"/>
              <a:t>Amend existing SWAN budget for FY24 to allow project to begin</a:t>
            </a:r>
          </a:p>
          <a:p>
            <a:r>
              <a:rPr lang="en-US"/>
              <a:t>Resolution to amend SWAN budget at March 7, 2024 Quarterly membership meeting after budget approval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9C1E6-DFE5-B063-2063-97A6AD9B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5065E-C96D-B174-A69E-43480DBC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10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BE65C-AC5C-9F17-5128-461BAF8CCB1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E77881E-05EA-445D-A401-3F862F6B3C8C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1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0AF0-5EF1-F77E-F79D-6850E17E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FY25: Office relocation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6291-0A39-744B-A4E5-4C6E885103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FY25 budget </a:t>
            </a:r>
            <a:r>
              <a:rPr lang="en-US">
                <a:solidFill>
                  <a:srgbClr val="FF0000"/>
                </a:solidFill>
              </a:rPr>
              <a:t>$32,100 expense reduction</a:t>
            </a:r>
          </a:p>
          <a:p>
            <a:pPr lvl="1"/>
            <a:r>
              <a:rPr lang="en-US"/>
              <a:t>Current space July – Dec 2024</a:t>
            </a:r>
          </a:p>
          <a:p>
            <a:pPr lvl="1"/>
            <a:r>
              <a:rPr lang="en-US"/>
              <a:t>New space Jan – June 2025</a:t>
            </a:r>
          </a:p>
          <a:p>
            <a:r>
              <a:rPr lang="en-US"/>
              <a:t>Reduction in square footage</a:t>
            </a:r>
          </a:p>
          <a:p>
            <a:pPr lvl="1"/>
            <a:r>
              <a:rPr lang="en-US"/>
              <a:t>Current 5, 621 sq ft</a:t>
            </a:r>
          </a:p>
          <a:p>
            <a:pPr lvl="1"/>
            <a:r>
              <a:rPr lang="en-US"/>
              <a:t>Anticipated 2,800 sq ft</a:t>
            </a:r>
          </a:p>
          <a:p>
            <a:r>
              <a:rPr lang="en-US"/>
              <a:t>Commercial lease length unknown </a:t>
            </a:r>
          </a:p>
          <a:p>
            <a:r>
              <a:rPr lang="en-US"/>
              <a:t>Moving November 2024</a:t>
            </a:r>
          </a:p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515BF5A-961A-85A6-723E-BD5ADDAB4A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3389" y="491095"/>
            <a:ext cx="4499091" cy="4351338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43C90-1229-A4D5-53EF-52B09578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84EA-F283-4B4C-D00E-2E1A089D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4B12E-FADD-780A-2CA6-A93806CB66B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E77881E-05EA-445D-A401-3F862F6B3C8C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70517-B945-2702-B989-388C71071FE5}"/>
              </a:ext>
            </a:extLst>
          </p:cNvPr>
          <p:cNvSpPr txBox="1"/>
          <p:nvPr/>
        </p:nvSpPr>
        <p:spPr>
          <a:xfrm>
            <a:off x="6549080" y="4934055"/>
            <a:ext cx="425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/>
              <a:t>Current floor plan</a:t>
            </a:r>
          </a:p>
        </p:txBody>
      </p:sp>
    </p:spTree>
    <p:extLst>
      <p:ext uri="{BB962C8B-B14F-4D97-AF65-F5344CB8AC3E}">
        <p14:creationId xmlns:p14="http://schemas.microsoft.com/office/powerpoint/2010/main" val="85854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197DCB4-76CD-50FC-20C9-1BE536046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599384"/>
              </p:ext>
            </p:extLst>
          </p:nvPr>
        </p:nvGraphicFramePr>
        <p:xfrm>
          <a:off x="1045029" y="1816443"/>
          <a:ext cx="9916885" cy="429044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113032">
                  <a:extLst>
                    <a:ext uri="{9D8B030D-6E8A-4147-A177-3AD203B41FA5}">
                      <a16:colId xmlns:a16="http://schemas.microsoft.com/office/drawing/2014/main" val="428623257"/>
                    </a:ext>
                  </a:extLst>
                </a:gridCol>
                <a:gridCol w="1803853">
                  <a:extLst>
                    <a:ext uri="{9D8B030D-6E8A-4147-A177-3AD203B41FA5}">
                      <a16:colId xmlns:a16="http://schemas.microsoft.com/office/drawing/2014/main" val="2681570229"/>
                    </a:ext>
                  </a:extLst>
                </a:gridCol>
              </a:tblGrid>
              <a:tr h="60428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none" strike="noStrike">
                          <a:effectLst/>
                        </a:rPr>
                        <a:t>Addison Public Library: full year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59728072"/>
                  </a:ext>
                </a:extLst>
              </a:tr>
              <a:tr h="60428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Revenue - Membership Fee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$70,367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995289"/>
                  </a:ext>
                </a:extLst>
              </a:tr>
              <a:tr h="60428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Expenses (licensing add-ons)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-$27,410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292139"/>
                  </a:ext>
                </a:extLst>
              </a:tr>
              <a:tr h="634502">
                <a:tc>
                  <a:txBody>
                    <a:bodyPr/>
                    <a:lstStyle/>
                    <a:p>
                      <a:pPr algn="l" fontAlgn="t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0" u="none" strike="noStrike">
                          <a:effectLst/>
                        </a:rPr>
                        <a:t>$42,957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4116858"/>
                  </a:ext>
                </a:extLst>
              </a:tr>
              <a:tr h="634502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none" strike="noStrike">
                          <a:effectLst/>
                        </a:rPr>
                        <a:t>Prairie State College: exit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35861144"/>
                  </a:ext>
                </a:extLst>
              </a:tr>
              <a:tr h="60428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Revenue - Membership Fee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u="none" strike="noStrike">
                          <a:effectLst/>
                        </a:rPr>
                        <a:t>-$18,333 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87910"/>
                  </a:ext>
                </a:extLst>
              </a:tr>
              <a:tr h="60428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$24,624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4524412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3FF1F-AFCD-02E5-EECD-356F3AC6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71AD2-E95D-8B36-1D0C-C0E4C498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25F1A2A-D09E-64E3-6D42-4195954A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Membership changes: Addison Public Library &amp; Prairie State College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92D9C2-92C2-1CA5-0058-8EC1C364695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F82ED-3D96-49AD-A334-5406C787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40466-4358-4649-9F73-8DB914FC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9BCD81-81B3-4A8A-A257-F985C458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365125"/>
            <a:ext cx="2466975" cy="2816225"/>
          </a:xfrm>
        </p:spPr>
        <p:txBody>
          <a:bodyPr/>
          <a:lstStyle/>
          <a:p>
            <a:r>
              <a:rPr lang="en-US"/>
              <a:t>SWAN Reserves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9D40B5-619F-4072-B090-C96D54062E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9E0A7-9D80-7E4B-0BFB-BB940E663383}"/>
              </a:ext>
            </a:extLst>
          </p:cNvPr>
          <p:cNvSpPr txBox="1"/>
          <p:nvPr/>
        </p:nvSpPr>
        <p:spPr>
          <a:xfrm>
            <a:off x="276225" y="2562225"/>
            <a:ext cx="2466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Updated with FY23 audit</a:t>
            </a:r>
          </a:p>
          <a:p>
            <a:r>
              <a:rPr lang="en-US"/>
              <a:t>Impact fee revenue $17,592 from Addison</a:t>
            </a:r>
          </a:p>
          <a:p>
            <a:endParaRPr lang="en-US"/>
          </a:p>
          <a:p>
            <a:r>
              <a:rPr lang="en-US"/>
              <a:t>One-time expenses: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SSO one-time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Office relocation expenses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E54931C-7E8B-87E0-9D39-8E7616D07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92227" y="163493"/>
            <a:ext cx="8855109" cy="601347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888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80B21E-A5B5-29B3-7BCC-2C6560B3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D070E-E000-E2AC-E51B-0B9155F8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1FDEDD-3A67-B395-DF7A-8C6D10A4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95650" cy="1325563"/>
          </a:xfrm>
        </p:spPr>
        <p:txBody>
          <a:bodyPr>
            <a:normAutofit fontScale="90000"/>
          </a:bodyPr>
          <a:lstStyle/>
          <a:p>
            <a:r>
              <a:rPr lang="en-US"/>
              <a:t>FY25 Revenue budget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192797-90BE-7AF9-72D2-116B19F3A5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ACB4EE1-4490-468B-9EFB-7E10AE244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151344"/>
              </p:ext>
            </p:extLst>
          </p:nvPr>
        </p:nvGraphicFramePr>
        <p:xfrm>
          <a:off x="3325673" y="182560"/>
          <a:ext cx="8058665" cy="632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09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9CD4-B785-4B4D-A035-72D80150D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614DA-66E7-49E3-B3D9-363A11111C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Membership Fees, Grant Revenue, Investment &amp; Interest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D25C5-13F3-4195-9DA5-F493DC081C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RAILS LLSAP Support revenue</a:t>
            </a:r>
          </a:p>
          <a:p>
            <a:pPr lvl="1"/>
            <a:r>
              <a:rPr lang="en-US"/>
              <a:t>$500,616 FY25</a:t>
            </a:r>
          </a:p>
          <a:p>
            <a:pPr lvl="1"/>
            <a:r>
              <a:rPr lang="en-US">
                <a:solidFill>
                  <a:srgbClr val="6EC058"/>
                </a:solidFill>
              </a:rPr>
              <a:t>$2,228 increase</a:t>
            </a:r>
          </a:p>
          <a:p>
            <a:r>
              <a:rPr lang="en-US"/>
              <a:t>Interest income budget </a:t>
            </a:r>
            <a:r>
              <a:rPr lang="en-US">
                <a:solidFill>
                  <a:srgbClr val="6EC058"/>
                </a:solidFill>
              </a:rPr>
              <a:t>increased from $20,800 to $83,328</a:t>
            </a:r>
          </a:p>
          <a:p>
            <a:r>
              <a:rPr lang="en-US"/>
              <a:t>Membership fee budget line  </a:t>
            </a:r>
            <a:r>
              <a:rPr lang="en-US">
                <a:solidFill>
                  <a:srgbClr val="FF0000"/>
                </a:solidFill>
              </a:rPr>
              <a:t>decreases $196,245</a:t>
            </a:r>
          </a:p>
          <a:p>
            <a:r>
              <a:rPr lang="en-US"/>
              <a:t>Overall</a:t>
            </a:r>
            <a:r>
              <a:rPr lang="en-US">
                <a:solidFill>
                  <a:srgbClr val="FF0000"/>
                </a:solidFill>
              </a:rPr>
              <a:t> decrease 6% </a:t>
            </a:r>
            <a:r>
              <a:rPr lang="en-US"/>
              <a:t>(mileage varies per public library)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3DAA2-871B-473D-B7FC-CF75AB9A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/>
              <a:t>Pass through: Group-purchase, Reimbursements for Losses,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4D538-9ED1-4192-A876-71AAF19D94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Annual conference fees (offset the food &amp; beverage expenses at rental MVCC)</a:t>
            </a:r>
          </a:p>
          <a:p>
            <a:r>
              <a:rPr lang="en-US"/>
              <a:t>E-commerce transactions budget line (offset by #5940 expense)</a:t>
            </a:r>
          </a:p>
          <a:p>
            <a:r>
              <a:rPr lang="en-US"/>
              <a:t>EBSCO group purchase fees (offset by #5990 expense)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FA230C-A199-4C60-990F-6D145B4D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3718A18-25A0-4D69-9C7F-6544A295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15</a:t>
            </a:fld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0FB10F7-1F3E-4867-ABC7-12AC86464D2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F5C9A9B-D1AA-4AC1-8FB5-7E3684919E9D}" type="datetime4">
              <a:rPr lang="en-US" smtClean="0"/>
              <a:t>February 6, 2024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876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D15D957-8E1D-8EF1-EA9A-7B7224E9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ED0EE6-5CFB-2958-8544-9603F566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16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D69888D-DE1A-FB72-EF14-7DC4167D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 budget </a:t>
            </a:r>
            <a:r>
              <a:rPr lang="en-US">
                <a:solidFill>
                  <a:srgbClr val="FF0000"/>
                </a:solidFill>
              </a:rPr>
              <a:t>3.4% decrease </a:t>
            </a:r>
            <a:r>
              <a:rPr lang="en-US"/>
              <a:t>FY25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12499FC-6FB8-A658-95F7-2D8EC71123D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F5C9A9B-D1AA-4AC1-8FB5-7E3684919E9D}" type="datetime4">
              <a:rPr lang="en-US" smtClean="0"/>
              <a:t>February 6, 2024</a:t>
            </a:fld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0448E3-5FFC-4249-B46E-D2A9AC1E75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996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BCBBF0-C6D3-4145-83EF-E3ECDA0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D84BB-42B8-4EB5-AB47-497C9F9E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/>
              <a:t>Salaries &amp; Wages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610215-6963-4B4C-8C72-3528DBF051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2% increase in budget</a:t>
            </a:r>
          </a:p>
          <a:p>
            <a:r>
              <a:rPr lang="en-US"/>
              <a:t>First increase in 5 years</a:t>
            </a:r>
          </a:p>
          <a:p>
            <a:r>
              <a:rPr lang="en-US"/>
              <a:t>Held static FY20 – FY24</a:t>
            </a:r>
          </a:p>
          <a:p>
            <a:r>
              <a:rPr lang="en-US"/>
              <a:t>Positions consolidated via retirement &amp; attrition</a:t>
            </a:r>
          </a:p>
          <a:p>
            <a:r>
              <a:rPr lang="en-US"/>
              <a:t>2 part-time staff added to Bibliographic Services in December 2022</a:t>
            </a:r>
          </a:p>
          <a:p>
            <a:pPr lvl="1"/>
            <a:r>
              <a:rPr lang="en-US"/>
              <a:t>Increasing complexity with Aspen grouped records</a:t>
            </a:r>
          </a:p>
          <a:p>
            <a:pPr lvl="1"/>
            <a:r>
              <a:rPr lang="en-US"/>
              <a:t>FRBR display of book editions, large type, eBooks, eAudiobooks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0078E9-CE7A-4F18-A732-DBDFE7B0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/>
              <a:t>Personnel Benefits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999FD0-9D1C-4DEA-8A4D-462F77F338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FY25 budget benefits for health, dental, &amp; life insurance</a:t>
            </a:r>
          </a:p>
          <a:p>
            <a:r>
              <a:rPr lang="en-US"/>
              <a:t>Based on open enrollment completed January 1, 2023</a:t>
            </a:r>
          </a:p>
          <a:p>
            <a:r>
              <a:rPr lang="en-US"/>
              <a:t>Reduction compared to prior year based on usage</a:t>
            </a:r>
          </a:p>
          <a:p>
            <a:pPr lvl="1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A6CA-AB67-4E0B-BD00-DA8D695D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EC90-ED98-4E4D-B2AE-08D134F1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9890D-D9F8-4D5D-AA48-EC9C0E0D02C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46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BCBBF0-C6D3-4145-83EF-E3ECDA0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D84BB-42B8-4EB5-AB47-497C9F9E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/>
              <a:t>Buildings &amp; Grounds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610215-6963-4B4C-8C72-3528DBF051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Decrease -24.8%</a:t>
            </a:r>
          </a:p>
          <a:p>
            <a:r>
              <a:rPr lang="en-US"/>
              <a:t>Facility lease ends November 2024</a:t>
            </a:r>
          </a:p>
          <a:p>
            <a:r>
              <a:rPr lang="en-US"/>
              <a:t>New location with planned reduction in square footage</a:t>
            </a:r>
          </a:p>
          <a:p>
            <a:r>
              <a:rPr lang="en-US"/>
              <a:t>Utilities expense unchanged</a:t>
            </a:r>
          </a:p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0078E9-CE7A-4F18-A732-DBDFE7B0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/>
              <a:t>Professional Development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999FD0-9D1C-4DEA-8A4D-462F77F338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Reduced expenses based on actual end of June 30, 2023</a:t>
            </a:r>
          </a:p>
          <a:p>
            <a:r>
              <a:rPr lang="en-US"/>
              <a:t>Conference travel budget $6,000  reduction from pre-pandemic $11,000 budget</a:t>
            </a:r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A6CA-AB67-4E0B-BD00-DA8D695D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EC90-ED98-4E4D-B2AE-08D134F1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9890D-D9F8-4D5D-AA48-EC9C0E0D02C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93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BCBBF0-C6D3-4145-83EF-E3ECDA0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D84BB-42B8-4EB5-AB47-497C9F9E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/>
              <a:t>Membership Development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610215-6963-4B4C-8C72-3528DBF051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Supports SWAN Expo</a:t>
            </a:r>
          </a:p>
          <a:p>
            <a:r>
              <a:rPr lang="en-US"/>
              <a:t>SWAN 50</a:t>
            </a:r>
            <a:r>
              <a:rPr lang="en-US" baseline="30000"/>
              <a:t>th</a:t>
            </a:r>
            <a:r>
              <a:rPr lang="en-US"/>
              <a:t> anniversary</a:t>
            </a:r>
          </a:p>
          <a:p>
            <a:r>
              <a:rPr lang="en-US"/>
              <a:t>Reduced staff travel budget to libraries</a:t>
            </a:r>
          </a:p>
          <a:p>
            <a:r>
              <a:rPr lang="en-US"/>
              <a:t>Expenses for SWAN Learning Management System is the #5330 Library Professional Development budget line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0078E9-CE7A-4F18-A732-DBDFE7B0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/>
              <a:t>Information &amp; Technology Services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999FD0-9D1C-4DEA-8A4D-462F77F338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Full year transition of SWAN websites hosted by in SWAN infrastructure to vendor solutions</a:t>
            </a:r>
          </a:p>
          <a:p>
            <a:pPr lvl="1"/>
            <a:r>
              <a:rPr lang="en-US"/>
              <a:t>Decrease for Azure expense #5430</a:t>
            </a:r>
          </a:p>
          <a:p>
            <a:r>
              <a:rPr lang="en-US"/>
              <a:t>SirsiDynix decrease (BLUEcloud Mobile &amp; eResource Central service replaced by LiDA)</a:t>
            </a:r>
          </a:p>
          <a:p>
            <a:r>
              <a:rPr lang="en-US"/>
              <a:t>OCLC increase 3% (anticipated)</a:t>
            </a:r>
          </a:p>
          <a:p>
            <a:r>
              <a:rPr lang="en-US"/>
              <a:t>EBSCO increase 3% (anticipated)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A6CA-AB67-4E0B-BD00-DA8D695D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EC90-ED98-4E4D-B2AE-08D134F1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9890D-D9F8-4D5D-AA48-EC9C0E0D02C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0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E8C0F5C-7DAE-4E36-9FB8-A3921CEE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SWAN Budget Overview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5D73985-B672-419B-936B-FE6E9FBC45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Fiscal Year 2025: July 1, 2024 through June 30,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32DAF-F970-4B61-BCAB-7AF66EF5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85E9F1-3646-4D3F-93AA-F05D121170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E53F9F-27FB-41CD-95B8-B1520CC1B6AE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72E42-DBF2-450D-968B-FA2E4DB1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467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BCBBF0-C6D3-4145-83EF-E3ECDA0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D84BB-42B8-4EB5-AB47-497C9F9E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Office, Hardware &amp; Equipment, Insurance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610215-6963-4B4C-8C72-3528DBF051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  <a:p>
            <a:r>
              <a:rPr lang="en-US"/>
              <a:t>Budget for office supplies includes one-time $10,000 for office relocation needs</a:t>
            </a:r>
          </a:p>
          <a:p>
            <a:r>
              <a:rPr lang="en-US"/>
              <a:t>Business, D&amp;O, crime, cyber insurance budget increase based on 2023 renewal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0078E9-CE7A-4F18-A732-DBDFE7B0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/>
              <a:t>Contractual Services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999FD0-9D1C-4DEA-8A4D-462F77F338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Continuing legal, HR Source membership, &amp; accounting services</a:t>
            </a:r>
          </a:p>
          <a:p>
            <a:r>
              <a:rPr lang="en-US"/>
              <a:t>Addison joining = contractual expenses RAILS Catalog Grant</a:t>
            </a:r>
          </a:p>
          <a:p>
            <a:r>
              <a:rPr lang="en-US"/>
              <a:t>SWAN Expo MVCC facility expense</a:t>
            </a:r>
            <a:endParaRPr lang="en-US">
              <a:highlight>
                <a:srgbClr val="FFFF00"/>
              </a:highlight>
            </a:endParaRPr>
          </a:p>
          <a:p>
            <a:r>
              <a:rPr lang="en-US"/>
              <a:t>Increase to Notification &amp; Collection due to MessageBee expense</a:t>
            </a:r>
          </a:p>
          <a:p>
            <a:r>
              <a:rPr lang="en-US"/>
              <a:t>Consulting expenses for FY25</a:t>
            </a:r>
          </a:p>
          <a:p>
            <a:pPr lvl="1"/>
            <a:r>
              <a:rPr lang="en-US"/>
              <a:t>LiDA software development $5,000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A6CA-AB67-4E0B-BD00-DA8D695D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EC90-ED98-4E4D-B2AE-08D134F1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9890D-D9F8-4D5D-AA48-EC9C0E0D02C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3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BCBBF0-C6D3-4145-83EF-E3ECDA04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0D84BB-42B8-4EB5-AB47-497C9F9E0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/>
              <a:t>Library Materials &amp; Content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610215-6963-4B4C-8C72-3528DBF051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EBSCO database package group-purchase year-5 renewal 3% increase</a:t>
            </a:r>
          </a:p>
          <a:p>
            <a:r>
              <a:rPr lang="en-US"/>
              <a:t>Budget line #5940 E-commerce payment transactions added with revenue offset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0078E9-CE7A-4F18-A732-DBDFE7B07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/>
              <a:t>Interest &amp; Fees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7999FD0-9D1C-4DEA-8A4D-462F77F338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/>
              <a:t>Bank fees, merchant account ProPay fees reduction</a:t>
            </a:r>
          </a:p>
          <a:p>
            <a:r>
              <a:rPr lang="en-US"/>
              <a:t>Annual conference merchant account fees no longer needed</a:t>
            </a:r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CA6CA-AB67-4E0B-BD00-DA8D695D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6EC90-ED98-4E4D-B2AE-08D134F1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A9890D-D9F8-4D5D-AA48-EC9C0E0D02C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7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557B76-394A-4F09-8619-5229B06F1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Separate formula for academic, school, special, and public libraries</a:t>
            </a:r>
          </a:p>
          <a:p>
            <a:r>
              <a:rPr lang="en-US"/>
              <a:t>Public library formula based on county tax data (Cook, DuPage, Kane, Will)</a:t>
            </a:r>
          </a:p>
          <a:p>
            <a:pPr lvl="1"/>
            <a:r>
              <a:rPr lang="en-US"/>
              <a:t>Self-reported bond payments, debt service obligations deducted from total tax data</a:t>
            </a:r>
          </a:p>
          <a:p>
            <a:pPr lvl="1"/>
            <a:r>
              <a:rPr lang="en-US"/>
              <a:t>Completion of debt service payments may increase fees (ex: Downers Grove)</a:t>
            </a:r>
          </a:p>
          <a:p>
            <a:pPr lvl="1"/>
            <a:r>
              <a:rPr lang="en-US"/>
              <a:t>Details on how SWAN membership fees are calculated</a:t>
            </a:r>
            <a:br>
              <a:rPr lang="en-US"/>
            </a:br>
            <a:r>
              <a:rPr lang="en-US">
                <a:hlinkClick r:id="rId2"/>
              </a:rPr>
              <a:t>https://support.swanlibraries.net/about/budget</a:t>
            </a:r>
            <a:endParaRPr lang="en-US"/>
          </a:p>
          <a:p>
            <a:r>
              <a:rPr lang="en-US"/>
              <a:t>State funding via RAILS LLSAP is applied as a reduction in membership fees for 96 public libraries</a:t>
            </a:r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AB132-FE52-44ED-A623-FE168AE9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C1302-8ED8-4AA4-877B-B8F6271D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0FFB0F-94A9-4001-8749-0F9B76E93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Revenue: Membership Fees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AC04F1-5272-475D-876D-D89BEBF1730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2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B51334-B60C-2BC8-B952-A9B21C44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093" y="1712794"/>
            <a:ext cx="3111690" cy="1600200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92D050"/>
                </a:solidFill>
              </a:rPr>
              <a:t>FY25 Revenue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CAEDD1-27A3-1D72-CA21-B234E2865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/>
          <a:p>
            <a:r>
              <a:rPr lang="en-US" sz="2500"/>
              <a:t>Public library fee formula incorporates tax data </a:t>
            </a:r>
          </a:p>
          <a:p>
            <a:r>
              <a:rPr lang="en-US" sz="2500"/>
              <a:t>Bond or debit service arrangement will be deducted from tax data</a:t>
            </a:r>
          </a:p>
          <a:p>
            <a:r>
              <a:rPr lang="en-US" sz="2500"/>
              <a:t>FY25 budget is using 2021 tax &amp; bond data</a:t>
            </a:r>
          </a:p>
          <a:p>
            <a:pPr lvl="1"/>
            <a:r>
              <a:rPr lang="en-US" sz="2500"/>
              <a:t>Why not current?</a:t>
            </a:r>
          </a:p>
          <a:p>
            <a:pPr lvl="1"/>
            <a:r>
              <a:rPr lang="en-US" sz="2500"/>
              <a:t>Disbursement completed end of 2022</a:t>
            </a:r>
          </a:p>
          <a:p>
            <a:pPr lvl="1"/>
            <a:r>
              <a:rPr lang="en-US" sz="2500"/>
              <a:t>Tax reports collected in September 2023</a:t>
            </a:r>
          </a:p>
          <a:p>
            <a:pPr lvl="1"/>
            <a:r>
              <a:rPr lang="en-US" sz="2500"/>
              <a:t>FY25 SWAN budget work begins October 2023</a:t>
            </a:r>
          </a:p>
          <a:p>
            <a:r>
              <a:rPr lang="en-US" sz="2500"/>
              <a:t>Bond schedule &amp; SWAN: set it &amp; forget it!</a:t>
            </a:r>
          </a:p>
          <a:p>
            <a:pPr lvl="1"/>
            <a:endParaRPr lang="en-US" sz="250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8D0B029-E10E-D702-E896-65B411442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3633877" cy="2439988"/>
          </a:xfrm>
        </p:spPr>
        <p:txBody>
          <a:bodyPr>
            <a:normAutofit/>
          </a:bodyPr>
          <a:lstStyle/>
          <a:p>
            <a:r>
              <a:rPr lang="en-US" sz="3600"/>
              <a:t>Submit bond schedule by Friday 2/9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B3238-AA59-AE26-4C6E-7ABD5150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38309" y="6339849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259EF-2196-C5C0-7399-4181E081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006" y="6329381"/>
            <a:ext cx="53226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FAA610F-65FB-4D76-A9F7-0135426F9A2E}" type="slidenum">
              <a:rPr lang="en-US" smtClean="0"/>
              <a:pPr>
                <a:spcAft>
                  <a:spcPts val="600"/>
                </a:spcAft>
              </a:pPr>
              <a:t>23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C1C4D9-F098-EB35-576E-6852A5A6C3B6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2938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99684E3-A0FF-49CA-B05E-EC4BBEDCAE69}" type="datetime4">
              <a:rPr lang="en-US" smtClean="0"/>
              <a:pPr>
                <a:spcAft>
                  <a:spcPts val="600"/>
                </a:spcAft>
              </a:pPr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0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EA1D30-CEF8-4547-AD1C-52BE31B9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EBSCO database subscription year-5 renewal group-purchase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6788D8-20F4-48F1-B262-5489DF14B0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D6DC70-4691-47D2-BE95-1A330A5C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5328C0-7755-4F60-81D5-DD7D14E4B9A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341A9-395D-4663-9FC6-6211395E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9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A8DFC13-8155-4D9D-A459-C7D0347D4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Year-5 renewal with 85 participating libraries</a:t>
            </a:r>
          </a:p>
          <a:p>
            <a:r>
              <a:rPr lang="en-US"/>
              <a:t>Pricing posted &amp; in Committee of the Whole meeting packet</a:t>
            </a:r>
          </a:p>
          <a:p>
            <a:r>
              <a:rPr lang="en-US"/>
              <a:t>Opt-out period ends Friday, February 23</a:t>
            </a:r>
            <a:r>
              <a:rPr lang="en-US" baseline="30000"/>
              <a:t>rd</a:t>
            </a:r>
            <a:r>
              <a:rPr lang="en-US"/>
              <a:t>  11:59 p.m.</a:t>
            </a:r>
          </a:p>
          <a:p>
            <a:r>
              <a:rPr lang="en-US"/>
              <a:t>Libraries opted out will remain out of the year-5 deal</a:t>
            </a:r>
          </a:p>
          <a:p>
            <a:r>
              <a:rPr lang="en-US"/>
              <a:t>Go to Support &gt; Help &gt; Request Forms &gt; Opt-out EBSCO database group purchase</a:t>
            </a:r>
          </a:p>
          <a:p>
            <a:r>
              <a:rPr lang="en-US">
                <a:hlinkClick r:id="rId2"/>
              </a:rPr>
              <a:t>https://support.swanlibraries.net/forms/80756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23A48-B1DF-4CB6-8A5F-0041F68B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CBED-7B4F-4A30-97B7-B4FE086F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25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B8F8EBE-72C3-4770-B398-7D26F164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EBSCO database group-purchase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6F9FB-B46C-4C41-AA94-1C6EF12BD0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511C61-DAC0-4F98-B858-B71E6CBFB21D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5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767396-692C-DBED-5B77-FECFB94E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18" y="665044"/>
            <a:ext cx="3111690" cy="1600200"/>
          </a:xfrm>
        </p:spPr>
        <p:txBody>
          <a:bodyPr/>
          <a:lstStyle/>
          <a:p>
            <a:r>
              <a:rPr lang="en-US"/>
              <a:t>Membership Meeting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2826471-29FE-6C03-0CC0-BB1805986B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861149"/>
              </p:ext>
            </p:extLst>
          </p:nvPr>
        </p:nvGraphicFramePr>
        <p:xfrm>
          <a:off x="3848099" y="1"/>
          <a:ext cx="7831681" cy="610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A8542F-3C18-DF1E-C4DB-34E4244C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219" y="2381250"/>
            <a:ext cx="3523501" cy="2439988"/>
          </a:xfrm>
        </p:spPr>
        <p:txBody>
          <a:bodyPr>
            <a:normAutofit/>
          </a:bodyPr>
          <a:lstStyle/>
          <a:p>
            <a:r>
              <a:rPr lang="en-US" sz="2800" err="1"/>
              <a:t>Thursday,March</a:t>
            </a:r>
            <a:r>
              <a:rPr lang="en-US" sz="2800"/>
              <a:t> 7, 2024 10:00 a.m.</a:t>
            </a:r>
          </a:p>
          <a:p>
            <a:r>
              <a:rPr lang="en-US" sz="2800"/>
              <a:t>Oak Brook Public Library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5A770-E95D-EC12-4EE5-960E5A83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81897-6913-64BF-F296-511EF306F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E73B2-1322-4726-1095-3BA141181FF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38D10E8-F5EF-4030-9DD4-58F7E5E696F1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66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DF2EBAE-4C93-4494-889E-FB25A4B6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E4742A-336D-408A-8AD2-9009A6947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2AD8E-F463-4E87-A71D-83BE52B2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ABC19-0F09-46C9-9779-C92B38138F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511C61-DAC0-4F98-B858-B71E6CBFB21D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35A84-4DBC-421F-8823-269A7AF2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3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483B3-76C7-EC81-818F-582A7382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DF2C2-7C6F-1FC7-218D-E2A0A265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7FA215-667F-64A8-4D82-0CB35003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&amp; Board contact info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7A3E05-29A9-B630-A556-5CE39FF81EE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06B4300-7C53-9125-689D-A1FDD0623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72675"/>
              </p:ext>
            </p:extLst>
          </p:nvPr>
        </p:nvGraphicFramePr>
        <p:xfrm>
          <a:off x="381000" y="1447800"/>
          <a:ext cx="11386457" cy="494157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524481">
                  <a:extLst>
                    <a:ext uri="{9D8B030D-6E8A-4147-A177-3AD203B41FA5}">
                      <a16:colId xmlns:a16="http://schemas.microsoft.com/office/drawing/2014/main" val="3444039718"/>
                    </a:ext>
                  </a:extLst>
                </a:gridCol>
                <a:gridCol w="4740635">
                  <a:extLst>
                    <a:ext uri="{9D8B030D-6E8A-4147-A177-3AD203B41FA5}">
                      <a16:colId xmlns:a16="http://schemas.microsoft.com/office/drawing/2014/main" val="1081666192"/>
                    </a:ext>
                  </a:extLst>
                </a:gridCol>
                <a:gridCol w="4121341">
                  <a:extLst>
                    <a:ext uri="{9D8B030D-6E8A-4147-A177-3AD203B41FA5}">
                      <a16:colId xmlns:a16="http://schemas.microsoft.com/office/drawing/2014/main" val="3070729874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Aaron Skog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aaron@swanlibraries.net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SWAN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61603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Anna Wassenaar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awassenaar@blueislandlibrary.org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Blue Island Public Library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68733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Colleen Waltman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colleenw@homewoodlibrary.org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Homewood Public Library District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7967477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Dorothy Koll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dkoll@acornlibrary.org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Acorn Public Library District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533950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Jennifer Cottrill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jcottrill@midlothianlibrary.org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Midlothian Public Library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58244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Jesse Blazek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jblazek@phlibrary.org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Palos Heights Public Library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159908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Samantha Johnson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sjohnson@rosellepld.org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Roselle Public Library District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7886098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Tim Jarzemsky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tjarzemsky@mybpl.org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Bloomingdale Public Library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93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329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32DD-B026-07D3-0872-FC0EE987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10" y="187324"/>
            <a:ext cx="3568890" cy="224018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latin typeface="+mn-lt"/>
              </a:rPr>
              <a:t>Platform Survey</a:t>
            </a:r>
            <a:endParaRPr lang="en-US" sz="440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7F345-AFAE-D7D7-400B-D62E6446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60 libraries completed the satisfaction survey to-date</a:t>
            </a:r>
          </a:p>
          <a:p>
            <a:r>
              <a:rPr lang="en-US"/>
              <a:t>Rate the satisfaction of products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WorkFlows by SirsiDynix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err="1"/>
              <a:t>BLUECloud</a:t>
            </a:r>
            <a:r>
              <a:rPr lang="en-US"/>
              <a:t> Analytics by SirsiDynix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MobileCirc/</a:t>
            </a:r>
            <a:r>
              <a:rPr lang="en-US" err="1"/>
              <a:t>MobileStaff</a:t>
            </a:r>
            <a:r>
              <a:rPr lang="en-US"/>
              <a:t> by SirsiDynix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Aspen Discovery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MessageBee by Unique Management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/>
              <a:t>OCLC WorldShare</a:t>
            </a:r>
          </a:p>
          <a:p>
            <a:r>
              <a:rPr lang="en-US"/>
              <a:t>One submission per library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156DC-35CC-884F-95D7-9BE4341CF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054" y="2340429"/>
            <a:ext cx="4116932" cy="4354076"/>
          </a:xfrm>
          <a:prstGeom prst="irregularSeal1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n-US" sz="4000">
                <a:solidFill>
                  <a:schemeClr val="tx1"/>
                </a:solidFill>
              </a:rPr>
              <a:t>Closing Friday, February 9</a:t>
            </a:r>
            <a:r>
              <a:rPr lang="en-US" sz="4000" baseline="30000">
                <a:solidFill>
                  <a:schemeClr val="tx1"/>
                </a:solidFill>
              </a:rPr>
              <a:t>th</a:t>
            </a:r>
            <a:r>
              <a:rPr lang="en-US" sz="400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AAB68-DB1A-F130-7484-3CDF4584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5D47-57D0-F4FF-05D7-70E096BD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29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BF524C-A069-BC2F-C4BD-81E00AE5497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9D110A1-1339-49BC-A0D7-38CE24E36754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5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4C1DAC-CCB1-4639-BB6E-C04538800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Finance Committee &amp; Board work Nov, Dec, Jan</a:t>
            </a:r>
          </a:p>
          <a:p>
            <a:r>
              <a:rPr lang="en-US"/>
              <a:t>Financial audit completed for prior fiscal year 2023</a:t>
            </a:r>
          </a:p>
          <a:p>
            <a:r>
              <a:rPr lang="en-US"/>
              <a:t>Budget documents posted for membership on January 25, 2024</a:t>
            </a:r>
          </a:p>
          <a:p>
            <a:r>
              <a:rPr lang="en-US"/>
              <a:t>COW February 6, 2024 presentation &amp; feedback</a:t>
            </a:r>
          </a:p>
          <a:p>
            <a:r>
              <a:rPr lang="en-US"/>
              <a:t>SWAN board meeting February 16, 2024 final review </a:t>
            </a:r>
          </a:p>
          <a:p>
            <a:r>
              <a:rPr lang="en-US"/>
              <a:t>Vote for approval March 7, 2024 at Oak Brook Public Library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B1BAE-B20E-42FC-B60B-0DDC5A68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2BE3A-1F56-4A6E-A954-F32771E1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783AA7-7851-43F4-AA7E-B5C8ECF9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timeline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068F9-EF96-48E6-AEC2-E8A7EF37B1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ADB9304-2271-43F1-84BE-A04666C2680B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3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C9939-E562-C5F2-F65B-941A8EA77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44360-5F03-9C9A-6DDA-61A5A7D8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Submit bond schedule (if changed) by Friday 2/9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Complete software platform feedback survey by Friday 2/9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Complete EBSCO group-purchase opt-out by Friday 2/23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Schedule in-person attendance at 10:00 a.m. Thursday 3/7 Quarterly meeting for budget approval vote(s)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0C051-E01D-15FC-F5F0-3FDF6F7A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FA74B-0125-69C7-7209-04BB4789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30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42207-4FB1-318F-D5D2-B25D63A50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Your action items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FEA8F2-EC07-0514-251E-992FF3FD7C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8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F1AC38-A295-92FC-2B3D-5C72A0AE2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6"/>
            <a:ext cx="10515600" cy="4794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Library Bond Submission form due 2/9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https://support.swanlibraries.net/form/94546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Membership satisfaction with SWAN platform due 2/9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https://support.swanlibraries.net/form/94482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EBSCO opt-out year 5 due 2/23</a:t>
            </a:r>
          </a:p>
          <a:p>
            <a:pPr marL="0" indent="0">
              <a:buNone/>
            </a:pPr>
            <a:r>
              <a:rPr lang="en-US">
                <a:hlinkClick r:id="rId4"/>
              </a:rPr>
              <a:t>https://support.swanlibraries.net/forms/80756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Quarterly meeting on 3/7 10:00 a.m. – 12 p.m.</a:t>
            </a:r>
          </a:p>
          <a:p>
            <a:pPr marL="0" indent="0">
              <a:buNone/>
            </a:pPr>
            <a:r>
              <a:rPr lang="en-US">
                <a:hlinkClick r:id="rId5"/>
              </a:rPr>
              <a:t>https://support.swanlibraries.net/meeting/94441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02533-3578-6928-CFCC-32608354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6B231-4D25-D050-49E1-FF59C65B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31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072148-E4FA-5A6D-50C5-1B5F85CF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Links!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D63FC2-80AB-E526-E5F1-4D62D55700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36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C74794-7710-4F78-945E-296B3A5A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FE59A-7677-4439-A044-6A35BC1E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1CF7A-188D-47C8-8C56-5352CCA9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32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BBDE85E-ED16-4E1C-8FC4-763A7D6E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&amp; Answers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622C6E-F6C3-433F-B106-3EE47B2BD6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D33A1-20F9-010C-FEB2-9967F27BA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7CD695-22DC-7085-72FF-74A834323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Submit bond schedule (if changed) by Friday 2/9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Complete software platform feedback survey by Friday 2/9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Complete EBSCO group-purchase opt-out by Friday 2/23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Schedule in-person attendance at 10:00 a.m. Thursday 3/7 Quarterly meeting for budget approval vote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DC5D3-33FA-81BF-F9B1-D85BAA90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D824F-4A82-3AAF-7022-8BF30254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974D85-665C-C238-BA57-4715F0B6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Your action items (will repeat at end)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73AE08-DAF1-0490-0FEC-147CA4E546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4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854519-99D8-47D4-8BB1-0185BB35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priorities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10A92E-9DD3-497A-8F0D-13EA66AAA1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Helpdesk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Single sign-on (SSO)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Downsizing office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Membership changes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B58B5F-9824-4CCE-AF35-B5D77E331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Preparation &amp; research</a:t>
            </a:r>
          </a:p>
          <a:p>
            <a:r>
              <a:rPr lang="en-US"/>
              <a:t>SirsiDynix annual subscription</a:t>
            </a:r>
          </a:p>
          <a:p>
            <a:pPr lvl="1"/>
            <a:r>
              <a:rPr lang="en-US"/>
              <a:t>Year-5 of 5-year contract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Removed BLUEcloud Mobile &amp; eResource Central expense $95,130</a:t>
            </a:r>
          </a:p>
          <a:p>
            <a:r>
              <a:rPr lang="en-US"/>
              <a:t>OCLC annual subscription</a:t>
            </a:r>
          </a:p>
          <a:p>
            <a:pPr lvl="1"/>
            <a:r>
              <a:rPr lang="en-US"/>
              <a:t>Factored 3% increase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58F97-75CB-44AB-ACBD-D4DB83E5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83482-45B6-4F6B-A019-516E32AC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8F68A3-7EE1-4AEA-AC1C-8E90F0FE3A0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7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F3B772-E253-4ABC-B330-F418CB00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Highlights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D37B9E-65EC-4431-AA72-2E002881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0" y="1659563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Revenue</a:t>
            </a:r>
          </a:p>
          <a:p>
            <a:pPr lvl="1"/>
            <a:r>
              <a:rPr lang="en-US"/>
              <a:t>Increase interest income</a:t>
            </a:r>
          </a:p>
          <a:p>
            <a:pPr lvl="1"/>
            <a:r>
              <a:rPr lang="en-US"/>
              <a:t>Small RAILS funding increase from prior years</a:t>
            </a:r>
          </a:p>
          <a:p>
            <a:pPr lvl="1"/>
            <a:r>
              <a:rPr lang="en-US"/>
              <a:t>Membership fees decrease -6%</a:t>
            </a:r>
          </a:p>
          <a:p>
            <a:r>
              <a:rPr lang="en-US"/>
              <a:t>Expenses</a:t>
            </a:r>
          </a:p>
          <a:p>
            <a:pPr lvl="1"/>
            <a:r>
              <a:rPr lang="en-US"/>
              <a:t>Overall, decrease -3.4% </a:t>
            </a:r>
          </a:p>
          <a:p>
            <a:pPr lvl="1"/>
            <a:r>
              <a:rPr lang="en-US"/>
              <a:t>Added SSO &amp; helpdesk system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5F76A-5459-408C-AE23-E97D34C5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348D7-ECCD-463D-9746-BF706BD4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906509-1950-4A73-A7CD-CB6B706B0FC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99684E3-A0FF-49CA-B05E-EC4BBEDCAE69}" type="datetime4">
              <a:rPr lang="en-US" smtClean="0"/>
              <a:t>February 6, 2024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5E23693-8CA4-4105-84D8-93A12B3BD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611" y="1659563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100 Libraries strong</a:t>
            </a:r>
          </a:p>
          <a:p>
            <a:pPr lvl="1"/>
            <a:r>
              <a:rPr lang="en-US"/>
              <a:t>Addison Public Library full member</a:t>
            </a:r>
          </a:p>
          <a:p>
            <a:pPr lvl="1"/>
            <a:r>
              <a:rPr lang="en-US"/>
              <a:t>Prairie State College exits</a:t>
            </a:r>
          </a:p>
          <a:p>
            <a:r>
              <a:rPr lang="en-US"/>
              <a:t>Year 2 Aspen Discovery catalog hosting &amp; Support site hosting</a:t>
            </a:r>
          </a:p>
          <a:p>
            <a:r>
              <a:rPr lang="en-US"/>
              <a:t>Full year security initiative expenses: MDR</a:t>
            </a:r>
          </a:p>
          <a:p>
            <a:r>
              <a:rPr lang="en-US"/>
              <a:t>SWAN Expo August 2024: 50</a:t>
            </a:r>
            <a:r>
              <a:rPr lang="en-US" baseline="30000"/>
              <a:t>th</a:t>
            </a:r>
            <a:r>
              <a:rPr lang="en-US"/>
              <a:t> anniversary of SWAN (1974-2024)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D6FA-2C22-A3CC-EC0B-097616A2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FY25 budget: Helpdesk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889E6-A16B-BFAC-CA63-788D95D7FD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Replacement for OTRS ticketing system and user portal including improved analytics</a:t>
            </a:r>
          </a:p>
          <a:p>
            <a:r>
              <a:rPr lang="en-US"/>
              <a:t>Customer Relations Manager</a:t>
            </a:r>
          </a:p>
          <a:p>
            <a:r>
              <a:rPr lang="en-US"/>
              <a:t>Possible additional features</a:t>
            </a:r>
          </a:p>
          <a:p>
            <a:pPr lvl="1"/>
            <a:r>
              <a:rPr lang="en-US"/>
              <a:t>Knowledge Base</a:t>
            </a:r>
          </a:p>
          <a:p>
            <a:pPr lvl="1"/>
            <a:r>
              <a:rPr lang="en-US"/>
              <a:t>Forum integration</a:t>
            </a:r>
          </a:p>
          <a:p>
            <a:r>
              <a:rPr lang="en-US"/>
              <a:t>Candidates</a:t>
            </a:r>
          </a:p>
          <a:p>
            <a:pPr lvl="1"/>
            <a:r>
              <a:rPr lang="en-US"/>
              <a:t>Zendesk</a:t>
            </a:r>
          </a:p>
          <a:p>
            <a:pPr lvl="1"/>
            <a:r>
              <a:rPr lang="en-US" err="1"/>
              <a:t>Zoho</a:t>
            </a:r>
            <a:r>
              <a:rPr lang="en-US"/>
              <a:t> Desk</a:t>
            </a:r>
          </a:p>
          <a:p>
            <a:pPr lvl="1"/>
            <a:r>
              <a:rPr lang="en-US"/>
              <a:t>Freshdesk</a:t>
            </a:r>
          </a:p>
          <a:p>
            <a:pPr lvl="1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C0029-70D2-D034-E012-84B12EE263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Budget line #5470 Support Services Subscription</a:t>
            </a:r>
          </a:p>
          <a:p>
            <a:r>
              <a:rPr lang="en-US"/>
              <a:t>$20,000 annual subscription in FY25 budget</a:t>
            </a:r>
          </a:p>
          <a:p>
            <a:r>
              <a:rPr lang="en-US"/>
              <a:t>Expense has a small offset with decommission of existing ticketing system</a:t>
            </a:r>
          </a:p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3B83B-6EF1-5165-A956-D45B486B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SWAN Library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8395-4CF0-35D6-E388-D209FFCE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A610F-65FB-4D76-A9F7-0135426F9A2E}" type="slidenum">
              <a:rPr lang="en-US" smtClean="0"/>
              <a:t>7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0CB540-46C0-55E1-B6B6-7F78B7E5F13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BE77881E-05EA-445D-A401-3F862F6B3C8C}" type="datetime4">
              <a:rPr lang="en-US" smtClean="0"/>
              <a:t>February 6,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483270-CE8C-8041-B788-4295B27C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Single Sign-On?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CB382-9EE9-641E-CE21-FDC893D7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27" y="987425"/>
            <a:ext cx="6972300" cy="4873625"/>
          </a:xfrm>
        </p:spPr>
        <p:txBody>
          <a:bodyPr>
            <a:normAutofit/>
          </a:bodyPr>
          <a:lstStyle/>
          <a:p>
            <a:r>
              <a:rPr lang="en-US"/>
              <a:t>Streamlined experience for member library and SWAN staff</a:t>
            </a:r>
          </a:p>
          <a:p>
            <a:r>
              <a:rPr lang="en-US"/>
              <a:t>Unify all SWAN’s services/accounts under single login</a:t>
            </a:r>
          </a:p>
          <a:p>
            <a:pPr lvl="1"/>
            <a:r>
              <a:rPr lang="en-US"/>
              <a:t>Sign in once and access all services</a:t>
            </a:r>
          </a:p>
          <a:p>
            <a:r>
              <a:rPr lang="en-US"/>
              <a:t>Leverage existing L2 account </a:t>
            </a:r>
          </a:p>
          <a:p>
            <a:pPr lvl="1"/>
            <a:r>
              <a:rPr lang="en-US"/>
              <a:t>No need to create new account or migrate credentials</a:t>
            </a:r>
          </a:p>
          <a:p>
            <a:r>
              <a:rPr lang="en-US"/>
              <a:t>Flexible framework – Easy to add new services going forward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0678F9-9A30-1FF7-9BAA-93E02AF8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5094" y="3429000"/>
            <a:ext cx="2692431" cy="2439988"/>
          </a:xfrm>
        </p:spPr>
        <p:txBody>
          <a:bodyPr>
            <a:normAutofit/>
          </a:bodyPr>
          <a:lstStyle/>
          <a:p>
            <a:r>
              <a:rPr lang="en-US" sz="2000"/>
              <a:t>Single sign-on is an authentication schema that allows a user to log in with a single ID to any of several related, yet independent, software systems.</a:t>
            </a:r>
          </a:p>
        </p:txBody>
      </p:sp>
      <p:pic>
        <p:nvPicPr>
          <p:cNvPr id="8" name="Picture 7" descr="A logo for a library&#10;&#10;Description automatically generated">
            <a:extLst>
              <a:ext uri="{FF2B5EF4-FFF2-40B4-BE49-F238E27FC236}">
                <a16:creationId xmlns:a16="http://schemas.microsoft.com/office/drawing/2014/main" id="{1B094F50-F552-D696-89F1-A11CB7EC8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11" y="-188195"/>
            <a:ext cx="3379536" cy="190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7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F744-14A0-3BC4-610A-103E80CB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379"/>
            <a:ext cx="10515600" cy="1325563"/>
          </a:xfrm>
        </p:spPr>
        <p:txBody>
          <a:bodyPr/>
          <a:lstStyle/>
          <a:p>
            <a:r>
              <a:rPr lang="en-US"/>
              <a:t>How will SSO work?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8461EC-5684-DF99-B056-9174F5708B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2" t="2726" r="1550" b="11149"/>
          <a:stretch/>
        </p:blipFill>
        <p:spPr>
          <a:xfrm>
            <a:off x="649421" y="1614664"/>
            <a:ext cx="10515600" cy="467228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5A100EC-FC65-772E-5AEF-8CC7B3795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680" y="4062819"/>
            <a:ext cx="933580" cy="200053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158ABC5-23EE-2629-BDF4-A8A24A4438C8}"/>
              </a:ext>
            </a:extLst>
          </p:cNvPr>
          <p:cNvCxnSpPr>
            <a:cxnSpLocks/>
          </p:cNvCxnSpPr>
          <p:nvPr/>
        </p:nvCxnSpPr>
        <p:spPr>
          <a:xfrm>
            <a:off x="3501736" y="4260207"/>
            <a:ext cx="108065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037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SWAN-PPT-2020" val="fsM48H4T"/>
  <p:tag name="ARTICULATE_SLIDE_COUNT" val="2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WAN-PPT-2020">
  <a:themeElements>
    <a:clrScheme name="SWAN Color Palette">
      <a:dk1>
        <a:sysClr val="windowText" lastClr="000000"/>
      </a:dk1>
      <a:lt1>
        <a:sysClr val="window" lastClr="FFFFFF"/>
      </a:lt1>
      <a:dk2>
        <a:srgbClr val="00838E"/>
      </a:dk2>
      <a:lt2>
        <a:srgbClr val="FFFFFF"/>
      </a:lt2>
      <a:accent1>
        <a:srgbClr val="1565C0"/>
      </a:accent1>
      <a:accent2>
        <a:srgbClr val="C63F17"/>
      </a:accent2>
      <a:accent3>
        <a:srgbClr val="AD1457"/>
      </a:accent3>
      <a:accent4>
        <a:srgbClr val="005661"/>
      </a:accent4>
      <a:accent5>
        <a:srgbClr val="FDD835"/>
      </a:accent5>
      <a:accent6>
        <a:srgbClr val="666666"/>
      </a:accent6>
      <a:hlink>
        <a:srgbClr val="1565C0"/>
      </a:hlink>
      <a:folHlink>
        <a:srgbClr val="1565C0"/>
      </a:folHlink>
    </a:clrScheme>
    <a:fontScheme name="SWAN Fonts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AN-PPT-2020" id="{687F51A9-11E1-413C-9051-8EC365FB562F}" vid="{E20A4488-0C2C-4E35-BEF5-616CAADE7A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2841a4-3d51-4a73-8a6d-9ab7925a3ac0">
      <Terms xmlns="http://schemas.microsoft.com/office/infopath/2007/PartnerControls"/>
    </lcf76f155ced4ddcb4097134ff3c332f>
    <TaxCatchAll xmlns="13f1bf54-b3b9-4f6e-ab24-51a0268d9c4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25545373AF7429C682A8902065AFA" ma:contentTypeVersion="18" ma:contentTypeDescription="Create a new document." ma:contentTypeScope="" ma:versionID="d2b756270800d05308906e9262910369">
  <xsd:schema xmlns:xsd="http://www.w3.org/2001/XMLSchema" xmlns:xs="http://www.w3.org/2001/XMLSchema" xmlns:p="http://schemas.microsoft.com/office/2006/metadata/properties" xmlns:ns2="6d2841a4-3d51-4a73-8a6d-9ab7925a3ac0" xmlns:ns3="13f1bf54-b3b9-4f6e-ab24-51a0268d9c4c" targetNamespace="http://schemas.microsoft.com/office/2006/metadata/properties" ma:root="true" ma:fieldsID="33d4590b7df8ba963437a5fced32e864" ns2:_="" ns3:_="">
    <xsd:import namespace="6d2841a4-3d51-4a73-8a6d-9ab7925a3ac0"/>
    <xsd:import namespace="13f1bf54-b3b9-4f6e-ab24-51a0268d9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841a4-3d51-4a73-8a6d-9ab7925a3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75edc1e-3c8c-4677-a1ce-bc1d99f214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f54-b3b9-4f6e-ab24-51a0268d9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849b8c2-d6f1-47a9-8c7f-b86d845bd569}" ma:internalName="TaxCatchAll" ma:showField="CatchAllData" ma:web="13f1bf54-b3b9-4f6e-ab24-51a0268d9c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873A22-70AD-42F1-8514-CCE9582929DA}">
  <ds:schemaRefs>
    <ds:schemaRef ds:uri="13f1bf54-b3b9-4f6e-ab24-51a0268d9c4c"/>
    <ds:schemaRef ds:uri="6d2841a4-3d51-4a73-8a6d-9ab7925a3ac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A36DF1-A564-4C9D-B2CD-709FA07058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28E13D-7F21-4EC4-8C1E-66112ABD22DE}">
  <ds:schemaRefs>
    <ds:schemaRef ds:uri="13f1bf54-b3b9-4f6e-ab24-51a0268d9c4c"/>
    <ds:schemaRef ds:uri="6d2841a4-3d51-4a73-8a6d-9ab7925a3a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32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SWAN-PPT-2020</vt:lpstr>
      <vt:lpstr>SWAN Fiscal Year 2025 Budget</vt:lpstr>
      <vt:lpstr>SWAN Budget Overview</vt:lpstr>
      <vt:lpstr>Budget timeline</vt:lpstr>
      <vt:lpstr>Your action items (will repeat at end)</vt:lpstr>
      <vt:lpstr>Budget priorities</vt:lpstr>
      <vt:lpstr>Budget Highlights</vt:lpstr>
      <vt:lpstr>FY25 budget: Helpdesk platform</vt:lpstr>
      <vt:lpstr>What is Single Sign-On?</vt:lpstr>
      <vt:lpstr>How will SSO work?</vt:lpstr>
      <vt:lpstr>FY25: SSO project &amp; budget expense</vt:lpstr>
      <vt:lpstr>FY25: Office relocation</vt:lpstr>
      <vt:lpstr>Membership changes: Addison Public Library &amp; Prairie State College</vt:lpstr>
      <vt:lpstr>SWAN Reserves</vt:lpstr>
      <vt:lpstr>FY25 Revenue budget</vt:lpstr>
      <vt:lpstr>Revenue</vt:lpstr>
      <vt:lpstr>Expense budget 3.4% decrease FY25</vt:lpstr>
      <vt:lpstr>Expenses</vt:lpstr>
      <vt:lpstr>Expenses</vt:lpstr>
      <vt:lpstr>Expenses</vt:lpstr>
      <vt:lpstr>Expenses</vt:lpstr>
      <vt:lpstr>Expenses</vt:lpstr>
      <vt:lpstr>Revenue: Membership Fees</vt:lpstr>
      <vt:lpstr>FY25 Revenue</vt:lpstr>
      <vt:lpstr>EBSCO database subscription year-5 renewal group-purchase</vt:lpstr>
      <vt:lpstr>EBSCO database group-purchase</vt:lpstr>
      <vt:lpstr>Membership Meeting</vt:lpstr>
      <vt:lpstr>Feedback</vt:lpstr>
      <vt:lpstr>Feedback &amp; Board contact info</vt:lpstr>
      <vt:lpstr>Platform Survey</vt:lpstr>
      <vt:lpstr>Your action items</vt:lpstr>
      <vt:lpstr>Links!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SWAN Fiscal Year 2022 Budget</dc:title>
  <dc:creator>Aaron Skog</dc:creator>
  <cp:revision>1</cp:revision>
  <dcterms:created xsi:type="dcterms:W3CDTF">2021-02-08T20:48:33Z</dcterms:created>
  <dcterms:modified xsi:type="dcterms:W3CDTF">2024-02-06T15:42:10Z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B2E90813-248A-4C9A-A493-8DAEE56F7D20</vt:lpwstr>
  </property>
  <property fmtid="{D5CDD505-2E9C-101B-9397-08002B2CF9AE}" pid="3" name="ArticulatePath">
    <vt:lpwstr>https://swanlibraries.sharepoint.com/SharedDocs/Administration/Governance/Committee of the Whole (COW)/2021-02-09 COW/SWAN FY22 Budget COW</vt:lpwstr>
  </property>
  <property fmtid="{D5CDD505-2E9C-101B-9397-08002B2CF9AE}" pid="4" name="ContentTypeId">
    <vt:lpwstr>0x01010069325545373AF7429C682A8902065AFA</vt:lpwstr>
  </property>
  <property fmtid="{D5CDD505-2E9C-101B-9397-08002B2CF9AE}" pid="5" name="MediaServiceImageTags">
    <vt:lpwstr/>
  </property>
</Properties>
</file>