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3" r:id="rId4"/>
  </p:sldMasterIdLst>
  <p:notesMasterIdLst>
    <p:notesMasterId r:id="rId21"/>
  </p:notesMasterIdLst>
  <p:handoutMasterIdLst>
    <p:handoutMasterId r:id="rId22"/>
  </p:handoutMasterIdLst>
  <p:sldIdLst>
    <p:sldId id="256" r:id="rId5"/>
    <p:sldId id="272" r:id="rId6"/>
    <p:sldId id="257" r:id="rId7"/>
    <p:sldId id="260" r:id="rId8"/>
    <p:sldId id="275" r:id="rId9"/>
    <p:sldId id="261" r:id="rId10"/>
    <p:sldId id="276" r:id="rId11"/>
    <p:sldId id="262" r:id="rId12"/>
    <p:sldId id="273" r:id="rId13"/>
    <p:sldId id="274" r:id="rId14"/>
    <p:sldId id="259" r:id="rId15"/>
    <p:sldId id="269" r:id="rId16"/>
    <p:sldId id="277" r:id="rId17"/>
    <p:sldId id="270" r:id="rId18"/>
    <p:sldId id="271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6C6BFD-BFA5-8F54-68F1-3E05CA667853}" v="67" dt="2024-02-07T15:45:28.727"/>
    <p1510:client id="{1A9DC282-F222-4512-B46C-BEB3DA727541}" vWet="4" dt="2024-02-08T18:57:28.300"/>
    <p1510:client id="{2F5D2E58-4EBC-8EF5-0C0A-B2DA5BB0FE26}" v="222" dt="2024-02-08T02:25:02.506"/>
    <p1510:client id="{5A6FA5D3-D45D-8A9A-BF6A-F2A3999DC4CA}" v="18" dt="2024-02-08T19:03:41.492"/>
    <p1510:client id="{5BBF431F-5A46-09BB-595D-ED63024C772F}" v="23" dt="2024-02-07T21:17:13.914"/>
    <p1510:client id="{71A56693-C5BB-C3B8-60FA-8DA9AE3FE62C}" v="61" dt="2024-02-08T02:49:46.838"/>
    <p1510:client id="{76698627-9636-2C3D-AA51-183E0B1AFE7D}" v="189" dt="2024-02-07T17:46:06.287"/>
    <p1510:client id="{7FC8828E-40FE-BD2D-F455-F64330398D2E}" v="39" dt="2024-02-08T01:49:26.924"/>
    <p1510:client id="{C441B86A-66AE-E5A6-306C-9762CD6B546B}" v="48" dt="2024-02-08T15:44:35.058"/>
    <p1510:client id="{F2B90C18-8ED6-FF8E-C5C5-7B3EF31DFF73}" v="4" dt="2024-02-08T19:04:13.378"/>
    <p1510:client id="{F7EF9EC8-0627-9F51-A969-8C7E6C0046C1}" v="15" dt="2024-02-08T19:06:11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Nickson" userId="S::claudia@swanlibraries.net::acbbef51-8e57-4e2b-acbf-e00465ef880a" providerId="AD" clId="Web-{F7EF9EC8-0627-9F51-A969-8C7E6C0046C1}"/>
    <pc:docChg chg="addSld delSld modSld">
      <pc:chgData name="Claudia Nickson" userId="S::claudia@swanlibraries.net::acbbef51-8e57-4e2b-acbf-e00465ef880a" providerId="AD" clId="Web-{F7EF9EC8-0627-9F51-A969-8C7E6C0046C1}" dt="2024-02-08T19:06:11.165" v="14"/>
      <pc:docMkLst>
        <pc:docMk/>
      </pc:docMkLst>
      <pc:sldChg chg="delSp">
        <pc:chgData name="Claudia Nickson" userId="S::claudia@swanlibraries.net::acbbef51-8e57-4e2b-acbf-e00465ef880a" providerId="AD" clId="Web-{F7EF9EC8-0627-9F51-A969-8C7E6C0046C1}" dt="2024-02-08T19:05:04.178" v="10"/>
        <pc:sldMkLst>
          <pc:docMk/>
          <pc:sldMk cId="3036053248" sldId="275"/>
        </pc:sldMkLst>
        <pc:picChg chg="del">
          <ac:chgData name="Claudia Nickson" userId="S::claudia@swanlibraries.net::acbbef51-8e57-4e2b-acbf-e00465ef880a" providerId="AD" clId="Web-{F7EF9EC8-0627-9F51-A969-8C7E6C0046C1}" dt="2024-02-08T19:04:27.646" v="0"/>
          <ac:picMkLst>
            <pc:docMk/>
            <pc:sldMk cId="3036053248" sldId="275"/>
            <ac:picMk id="8" creationId="{9BC63C39-AFBD-0212-3A70-91C12FAC7D3B}"/>
          </ac:picMkLst>
        </pc:picChg>
        <pc:inkChg chg="del">
          <ac:chgData name="Claudia Nickson" userId="S::claudia@swanlibraries.net::acbbef51-8e57-4e2b-acbf-e00465ef880a" providerId="AD" clId="Web-{F7EF9EC8-0627-9F51-A969-8C7E6C0046C1}" dt="2024-02-08T19:05:01.741" v="9"/>
          <ac:inkMkLst>
            <pc:docMk/>
            <pc:sldMk cId="3036053248" sldId="275"/>
            <ac:inkMk id="11" creationId="{610C9BEA-0B05-1B4C-9E38-9BBD5A118CE2}"/>
          </ac:inkMkLst>
        </pc:inkChg>
        <pc:inkChg chg="del">
          <ac:chgData name="Claudia Nickson" userId="S::claudia@swanlibraries.net::acbbef51-8e57-4e2b-acbf-e00465ef880a" providerId="AD" clId="Web-{F7EF9EC8-0627-9F51-A969-8C7E6C0046C1}" dt="2024-02-08T19:05:04.178" v="10"/>
          <ac:inkMkLst>
            <pc:docMk/>
            <pc:sldMk cId="3036053248" sldId="275"/>
            <ac:inkMk id="12" creationId="{74201752-0AFE-4029-6313-D7FF286856DF}"/>
          </ac:inkMkLst>
        </pc:inkChg>
        <pc:inkChg chg="del">
          <ac:chgData name="Claudia Nickson" userId="S::claudia@swanlibraries.net::acbbef51-8e57-4e2b-acbf-e00465ef880a" providerId="AD" clId="Web-{F7EF9EC8-0627-9F51-A969-8C7E6C0046C1}" dt="2024-02-08T19:04:53.569" v="3"/>
          <ac:inkMkLst>
            <pc:docMk/>
            <pc:sldMk cId="3036053248" sldId="275"/>
            <ac:inkMk id="13" creationId="{546AEE1C-AF39-7260-228D-7C75109D6A9B}"/>
          </ac:inkMkLst>
        </pc:inkChg>
        <pc:inkChg chg="del">
          <ac:chgData name="Claudia Nickson" userId="S::claudia@swanlibraries.net::acbbef51-8e57-4e2b-acbf-e00465ef880a" providerId="AD" clId="Web-{F7EF9EC8-0627-9F51-A969-8C7E6C0046C1}" dt="2024-02-08T19:04:53.569" v="2"/>
          <ac:inkMkLst>
            <pc:docMk/>
            <pc:sldMk cId="3036053248" sldId="275"/>
            <ac:inkMk id="14" creationId="{CB8F1871-2029-D02C-C86E-35B17EC7C24E}"/>
          </ac:inkMkLst>
        </pc:inkChg>
        <pc:inkChg chg="del">
          <ac:chgData name="Claudia Nickson" userId="S::claudia@swanlibraries.net::acbbef51-8e57-4e2b-acbf-e00465ef880a" providerId="AD" clId="Web-{F7EF9EC8-0627-9F51-A969-8C7E6C0046C1}" dt="2024-02-08T19:04:53.569" v="1"/>
          <ac:inkMkLst>
            <pc:docMk/>
            <pc:sldMk cId="3036053248" sldId="275"/>
            <ac:inkMk id="15" creationId="{EDE0F64C-8405-8CC5-E7AD-8AC6FD731CF4}"/>
          </ac:inkMkLst>
        </pc:inkChg>
        <pc:inkChg chg="del">
          <ac:chgData name="Claudia Nickson" userId="S::claudia@swanlibraries.net::acbbef51-8e57-4e2b-acbf-e00465ef880a" providerId="AD" clId="Web-{F7EF9EC8-0627-9F51-A969-8C7E6C0046C1}" dt="2024-02-08T19:04:59.772" v="8"/>
          <ac:inkMkLst>
            <pc:docMk/>
            <pc:sldMk cId="3036053248" sldId="275"/>
            <ac:inkMk id="16" creationId="{B7599F9C-A1A2-8EE4-9C48-865419FEE835}"/>
          </ac:inkMkLst>
        </pc:inkChg>
        <pc:inkChg chg="del">
          <ac:chgData name="Claudia Nickson" userId="S::claudia@swanlibraries.net::acbbef51-8e57-4e2b-acbf-e00465ef880a" providerId="AD" clId="Web-{F7EF9EC8-0627-9F51-A969-8C7E6C0046C1}" dt="2024-02-08T19:04:59.772" v="7"/>
          <ac:inkMkLst>
            <pc:docMk/>
            <pc:sldMk cId="3036053248" sldId="275"/>
            <ac:inkMk id="17" creationId="{EE68C857-6BBC-56B2-44B1-3511BD97D968}"/>
          </ac:inkMkLst>
        </pc:inkChg>
        <pc:inkChg chg="del">
          <ac:chgData name="Claudia Nickson" userId="S::claudia@swanlibraries.net::acbbef51-8e57-4e2b-acbf-e00465ef880a" providerId="AD" clId="Web-{F7EF9EC8-0627-9F51-A969-8C7E6C0046C1}" dt="2024-02-08T19:04:59.772" v="6"/>
          <ac:inkMkLst>
            <pc:docMk/>
            <pc:sldMk cId="3036053248" sldId="275"/>
            <ac:inkMk id="18" creationId="{CBDBA8D0-4F2A-2375-ACAA-83D4D10C9291}"/>
          </ac:inkMkLst>
        </pc:inkChg>
        <pc:inkChg chg="del">
          <ac:chgData name="Claudia Nickson" userId="S::claudia@swanlibraries.net::acbbef51-8e57-4e2b-acbf-e00465ef880a" providerId="AD" clId="Web-{F7EF9EC8-0627-9F51-A969-8C7E6C0046C1}" dt="2024-02-08T19:04:57.553" v="5"/>
          <ac:inkMkLst>
            <pc:docMk/>
            <pc:sldMk cId="3036053248" sldId="275"/>
            <ac:inkMk id="19" creationId="{847F5F11-0309-8B01-1BB4-15DA12BDAD8B}"/>
          </ac:inkMkLst>
        </pc:inkChg>
        <pc:inkChg chg="del">
          <ac:chgData name="Claudia Nickson" userId="S::claudia@swanlibraries.net::acbbef51-8e57-4e2b-acbf-e00465ef880a" providerId="AD" clId="Web-{F7EF9EC8-0627-9F51-A969-8C7E6C0046C1}" dt="2024-02-08T19:04:55.756" v="4"/>
          <ac:inkMkLst>
            <pc:docMk/>
            <pc:sldMk cId="3036053248" sldId="275"/>
            <ac:inkMk id="20" creationId="{85C68473-7B4C-1CCF-6EE1-99809A512725}"/>
          </ac:inkMkLst>
        </pc:inkChg>
      </pc:sldChg>
      <pc:sldChg chg="add del replId">
        <pc:chgData name="Claudia Nickson" userId="S::claudia@swanlibraries.net::acbbef51-8e57-4e2b-acbf-e00465ef880a" providerId="AD" clId="Web-{F7EF9EC8-0627-9F51-A969-8C7E6C0046C1}" dt="2024-02-08T19:06:11.165" v="14"/>
        <pc:sldMkLst>
          <pc:docMk/>
          <pc:sldMk cId="1239259107" sldId="278"/>
        </pc:sldMkLst>
      </pc:sldChg>
      <pc:sldChg chg="new del">
        <pc:chgData name="Claudia Nickson" userId="S::claudia@swanlibraries.net::acbbef51-8e57-4e2b-acbf-e00465ef880a" providerId="AD" clId="Web-{F7EF9EC8-0627-9F51-A969-8C7E6C0046C1}" dt="2024-02-08T19:05:36.086" v="12"/>
        <pc:sldMkLst>
          <pc:docMk/>
          <pc:sldMk cId="1926453562" sldId="278"/>
        </pc:sldMkLst>
      </pc:sldChg>
    </pc:docChg>
  </pc:docChgLst>
  <pc:docChgLst>
    <pc:chgData name="Claudia Nickson" userId="S::claudia@swanlibraries.net::acbbef51-8e57-4e2b-acbf-e00465ef880a" providerId="AD" clId="Web-{F2B90C18-8ED6-FF8E-C5C5-7B3EF31DFF73}"/>
    <pc:docChg chg="modSld">
      <pc:chgData name="Claudia Nickson" userId="S::claudia@swanlibraries.net::acbbef51-8e57-4e2b-acbf-e00465ef880a" providerId="AD" clId="Web-{F2B90C18-8ED6-FF8E-C5C5-7B3EF31DFF73}" dt="2024-02-08T19:04:13.378" v="3" actId="1076"/>
      <pc:docMkLst>
        <pc:docMk/>
      </pc:docMkLst>
      <pc:sldChg chg="addSp delSp modSp">
        <pc:chgData name="Claudia Nickson" userId="S::claudia@swanlibraries.net::acbbef51-8e57-4e2b-acbf-e00465ef880a" providerId="AD" clId="Web-{F2B90C18-8ED6-FF8E-C5C5-7B3EF31DFF73}" dt="2024-02-08T19:04:13.378" v="3" actId="1076"/>
        <pc:sldMkLst>
          <pc:docMk/>
          <pc:sldMk cId="3036053248" sldId="275"/>
        </pc:sldMkLst>
        <pc:spChg chg="mod">
          <ac:chgData name="Claudia Nickson" userId="S::claudia@swanlibraries.net::acbbef51-8e57-4e2b-acbf-e00465ef880a" providerId="AD" clId="Web-{F2B90C18-8ED6-FF8E-C5C5-7B3EF31DFF73}" dt="2024-02-08T19:04:08.565" v="1" actId="1076"/>
          <ac:spMkLst>
            <pc:docMk/>
            <pc:sldMk cId="3036053248" sldId="275"/>
            <ac:spMk id="2" creationId="{CA898D9A-6D74-D12D-1FD2-C7B07358466F}"/>
          </ac:spMkLst>
        </pc:spChg>
        <pc:picChg chg="del">
          <ac:chgData name="Claudia Nickson" userId="S::claudia@swanlibraries.net::acbbef51-8e57-4e2b-acbf-e00465ef880a" providerId="AD" clId="Web-{F2B90C18-8ED6-FF8E-C5C5-7B3EF31DFF73}" dt="2024-02-08T19:03:55.205" v="0"/>
          <ac:picMkLst>
            <pc:docMk/>
            <pc:sldMk cId="3036053248" sldId="275"/>
            <ac:picMk id="7" creationId="{F4AF04D9-DBDB-D3D5-76DB-4BD9E23C5E28}"/>
          </ac:picMkLst>
        </pc:picChg>
        <pc:picChg chg="add mod">
          <ac:chgData name="Claudia Nickson" userId="S::claudia@swanlibraries.net::acbbef51-8e57-4e2b-acbf-e00465ef880a" providerId="AD" clId="Web-{F2B90C18-8ED6-FF8E-C5C5-7B3EF31DFF73}" dt="2024-02-08T19:04:13.378" v="3" actId="1076"/>
          <ac:picMkLst>
            <pc:docMk/>
            <pc:sldMk cId="3036053248" sldId="275"/>
            <ac:picMk id="8" creationId="{9BC63C39-AFBD-0212-3A70-91C12FAC7D3B}"/>
          </ac:picMkLst>
        </pc:picChg>
      </pc:sldChg>
    </pc:docChg>
  </pc:docChgLst>
  <pc:docChgLst>
    <pc:chgData name="Claudia Nickson" userId="S::claudia@swanlibraries.net::acbbef51-8e57-4e2b-acbf-e00465ef880a" providerId="AD" clId="Web-{5A6FA5D3-D45D-8A9A-BF6A-F2A3999DC4CA}"/>
    <pc:docChg chg="modSld">
      <pc:chgData name="Claudia Nickson" userId="S::claudia@swanlibraries.net::acbbef51-8e57-4e2b-acbf-e00465ef880a" providerId="AD" clId="Web-{5A6FA5D3-D45D-8A9A-BF6A-F2A3999DC4CA}" dt="2024-02-08T19:03:41.492" v="17"/>
      <pc:docMkLst>
        <pc:docMk/>
      </pc:docMkLst>
      <pc:sldChg chg="addSp delSp modSp">
        <pc:chgData name="Claudia Nickson" userId="S::claudia@swanlibraries.net::acbbef51-8e57-4e2b-acbf-e00465ef880a" providerId="AD" clId="Web-{5A6FA5D3-D45D-8A9A-BF6A-F2A3999DC4CA}" dt="2024-02-08T19:03:41.492" v="17"/>
        <pc:sldMkLst>
          <pc:docMk/>
          <pc:sldMk cId="3036053248" sldId="275"/>
        </pc:sldMkLst>
        <pc:picChg chg="mod">
          <ac:chgData name="Claudia Nickson" userId="S::claudia@swanlibraries.net::acbbef51-8e57-4e2b-acbf-e00465ef880a" providerId="AD" clId="Web-{5A6FA5D3-D45D-8A9A-BF6A-F2A3999DC4CA}" dt="2024-02-08T18:58:13.763" v="7" actId="1076"/>
          <ac:picMkLst>
            <pc:docMk/>
            <pc:sldMk cId="3036053248" sldId="275"/>
            <ac:picMk id="7" creationId="{F4AF04D9-DBDB-D3D5-76DB-4BD9E23C5E28}"/>
          </ac:picMkLst>
        </pc:picChg>
        <pc:inkChg chg="add del">
          <ac:chgData name="Claudia Nickson" userId="S::claudia@swanlibraries.net::acbbef51-8e57-4e2b-acbf-e00465ef880a" providerId="AD" clId="Web-{5A6FA5D3-D45D-8A9A-BF6A-F2A3999DC4CA}" dt="2024-02-08T18:57:44.294" v="2"/>
          <ac:inkMkLst>
            <pc:docMk/>
            <pc:sldMk cId="3036053248" sldId="275"/>
            <ac:inkMk id="8" creationId="{54BD1619-3706-F426-E028-D3ABE871CADE}"/>
          </ac:inkMkLst>
        </pc:inkChg>
        <pc:inkChg chg="add del">
          <ac:chgData name="Claudia Nickson" userId="S::claudia@swanlibraries.net::acbbef51-8e57-4e2b-acbf-e00465ef880a" providerId="AD" clId="Web-{5A6FA5D3-D45D-8A9A-BF6A-F2A3999DC4CA}" dt="2024-02-08T18:58:12.560" v="6"/>
          <ac:inkMkLst>
            <pc:docMk/>
            <pc:sldMk cId="3036053248" sldId="275"/>
            <ac:inkMk id="9" creationId="{E38DE5D8-B01F-564F-CAF1-FB2964BCC7F4}"/>
          </ac:inkMkLst>
        </pc:inkChg>
        <pc:inkChg chg="add del">
          <ac:chgData name="Claudia Nickson" userId="S::claudia@swanlibraries.net::acbbef51-8e57-4e2b-acbf-e00465ef880a" providerId="AD" clId="Web-{5A6FA5D3-D45D-8A9A-BF6A-F2A3999DC4CA}" dt="2024-02-08T18:58:11.794" v="5"/>
          <ac:inkMkLst>
            <pc:docMk/>
            <pc:sldMk cId="3036053248" sldId="275"/>
            <ac:inkMk id="10" creationId="{EF5D618D-C07C-913B-B147-270B9B34765A}"/>
          </ac:inkMkLst>
        </pc:inkChg>
        <pc:inkChg chg="add">
          <ac:chgData name="Claudia Nickson" userId="S::claudia@swanlibraries.net::acbbef51-8e57-4e2b-acbf-e00465ef880a" providerId="AD" clId="Web-{5A6FA5D3-D45D-8A9A-BF6A-F2A3999DC4CA}" dt="2024-02-08T18:58:16.607" v="8"/>
          <ac:inkMkLst>
            <pc:docMk/>
            <pc:sldMk cId="3036053248" sldId="275"/>
            <ac:inkMk id="11" creationId="{610C9BEA-0B05-1B4C-9E38-9BBD5A118CE2}"/>
          </ac:inkMkLst>
        </pc:inkChg>
        <pc:inkChg chg="add">
          <ac:chgData name="Claudia Nickson" userId="S::claudia@swanlibraries.net::acbbef51-8e57-4e2b-acbf-e00465ef880a" providerId="AD" clId="Web-{5A6FA5D3-D45D-8A9A-BF6A-F2A3999DC4CA}" dt="2024-02-08T18:58:17.216" v="9"/>
          <ac:inkMkLst>
            <pc:docMk/>
            <pc:sldMk cId="3036053248" sldId="275"/>
            <ac:inkMk id="12" creationId="{74201752-0AFE-4029-6313-D7FF286856DF}"/>
          </ac:inkMkLst>
        </pc:inkChg>
        <pc:inkChg chg="add">
          <ac:chgData name="Claudia Nickson" userId="S::claudia@swanlibraries.net::acbbef51-8e57-4e2b-acbf-e00465ef880a" providerId="AD" clId="Web-{5A6FA5D3-D45D-8A9A-BF6A-F2A3999DC4CA}" dt="2024-02-08T19:03:21.444" v="10"/>
          <ac:inkMkLst>
            <pc:docMk/>
            <pc:sldMk cId="3036053248" sldId="275"/>
            <ac:inkMk id="13" creationId="{546AEE1C-AF39-7260-228D-7C75109D6A9B}"/>
          </ac:inkMkLst>
        </pc:inkChg>
        <pc:inkChg chg="add">
          <ac:chgData name="Claudia Nickson" userId="S::claudia@swanlibraries.net::acbbef51-8e57-4e2b-acbf-e00465ef880a" providerId="AD" clId="Web-{5A6FA5D3-D45D-8A9A-BF6A-F2A3999DC4CA}" dt="2024-02-08T19:03:21.804" v="11"/>
          <ac:inkMkLst>
            <pc:docMk/>
            <pc:sldMk cId="3036053248" sldId="275"/>
            <ac:inkMk id="14" creationId="{CB8F1871-2029-D02C-C86E-35B17EC7C24E}"/>
          </ac:inkMkLst>
        </pc:inkChg>
        <pc:inkChg chg="add">
          <ac:chgData name="Claudia Nickson" userId="S::claudia@swanlibraries.net::acbbef51-8e57-4e2b-acbf-e00465ef880a" providerId="AD" clId="Web-{5A6FA5D3-D45D-8A9A-BF6A-F2A3999DC4CA}" dt="2024-02-08T19:03:22.788" v="12"/>
          <ac:inkMkLst>
            <pc:docMk/>
            <pc:sldMk cId="3036053248" sldId="275"/>
            <ac:inkMk id="15" creationId="{EDE0F64C-8405-8CC5-E7AD-8AC6FD731CF4}"/>
          </ac:inkMkLst>
        </pc:inkChg>
        <pc:inkChg chg="add">
          <ac:chgData name="Claudia Nickson" userId="S::claudia@swanlibraries.net::acbbef51-8e57-4e2b-acbf-e00465ef880a" providerId="AD" clId="Web-{5A6FA5D3-D45D-8A9A-BF6A-F2A3999DC4CA}" dt="2024-02-08T19:03:32.835" v="13"/>
          <ac:inkMkLst>
            <pc:docMk/>
            <pc:sldMk cId="3036053248" sldId="275"/>
            <ac:inkMk id="16" creationId="{B7599F9C-A1A2-8EE4-9C48-865419FEE835}"/>
          </ac:inkMkLst>
        </pc:inkChg>
        <pc:inkChg chg="add">
          <ac:chgData name="Claudia Nickson" userId="S::claudia@swanlibraries.net::acbbef51-8e57-4e2b-acbf-e00465ef880a" providerId="AD" clId="Web-{5A6FA5D3-D45D-8A9A-BF6A-F2A3999DC4CA}" dt="2024-02-08T19:03:33.523" v="14"/>
          <ac:inkMkLst>
            <pc:docMk/>
            <pc:sldMk cId="3036053248" sldId="275"/>
            <ac:inkMk id="17" creationId="{EE68C857-6BBC-56B2-44B1-3511BD97D968}"/>
          </ac:inkMkLst>
        </pc:inkChg>
        <pc:inkChg chg="add">
          <ac:chgData name="Claudia Nickson" userId="S::claudia@swanlibraries.net::acbbef51-8e57-4e2b-acbf-e00465ef880a" providerId="AD" clId="Web-{5A6FA5D3-D45D-8A9A-BF6A-F2A3999DC4CA}" dt="2024-02-08T19:03:34.007" v="15"/>
          <ac:inkMkLst>
            <pc:docMk/>
            <pc:sldMk cId="3036053248" sldId="275"/>
            <ac:inkMk id="18" creationId="{CBDBA8D0-4F2A-2375-ACAA-83D4D10C9291}"/>
          </ac:inkMkLst>
        </pc:inkChg>
        <pc:inkChg chg="add">
          <ac:chgData name="Claudia Nickson" userId="S::claudia@swanlibraries.net::acbbef51-8e57-4e2b-acbf-e00465ef880a" providerId="AD" clId="Web-{5A6FA5D3-D45D-8A9A-BF6A-F2A3999DC4CA}" dt="2024-02-08T19:03:37.179" v="16"/>
          <ac:inkMkLst>
            <pc:docMk/>
            <pc:sldMk cId="3036053248" sldId="275"/>
            <ac:inkMk id="19" creationId="{847F5F11-0309-8B01-1BB4-15DA12BDAD8B}"/>
          </ac:inkMkLst>
        </pc:inkChg>
        <pc:inkChg chg="add">
          <ac:chgData name="Claudia Nickson" userId="S::claudia@swanlibraries.net::acbbef51-8e57-4e2b-acbf-e00465ef880a" providerId="AD" clId="Web-{5A6FA5D3-D45D-8A9A-BF6A-F2A3999DC4CA}" dt="2024-02-08T19:03:41.492" v="17"/>
          <ac:inkMkLst>
            <pc:docMk/>
            <pc:sldMk cId="3036053248" sldId="275"/>
            <ac:inkMk id="20" creationId="{85C68473-7B4C-1CCF-6EE1-99809A512725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9C3983-5806-4645-BAB1-C0433AAC45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AE67EF-3A69-47D0-AD33-928126C056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C5342-E59E-4DCC-9624-990AB594F0A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6905C4-08F7-4A45-BC0C-DA3ED78C74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242B7D-AE7E-40E9-8F44-833F74D0A5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C829B-5118-4B01-8500-76461160D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5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2B190-A7EB-4083-8550-ADF73D5DD4E6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7912A-FAF4-4A7E-9049-202369FF8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5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10d442f8e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110d442f8e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WAN Library Services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8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BCD6B62-7F68-4708-8957-3244A9350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29B648E-B581-423D-9B17-BE3736B2CEBE}" type="datetime4">
              <a:rPr lang="en-US" smtClean="0"/>
              <a:t>February 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07E4A8F-FAA6-4762-87E0-555B2B99E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9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700" y="1709739"/>
            <a:ext cx="11360150" cy="27850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8CCFDCA-74D4-4C1C-A353-E3C0E55D0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1ADDB7A-9C8D-4E10-91A4-D9693DD7523A}" type="datetime4">
              <a:rPr lang="en-US" smtClean="0"/>
              <a:t>February 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E6A1D7-6A4F-4489-BB2F-F593FA3F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62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D70EE-147A-4FAA-8281-D44B5A0C6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474C4-475C-4D86-A1B7-A96807F228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B98D6-2618-46F2-B8FD-EA3BCC54C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A9F8449-E76C-4854-9644-24E6E0A6F4D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E77881E-05EA-445D-A401-3F862F6B3C8C}" type="datetime4">
              <a:rPr lang="en-US" smtClean="0"/>
              <a:t>February 8,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3A2DB-C3D8-402C-9D5E-58BF49326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6CF35-4B17-4345-A226-163A4E70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96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0F071-E411-41CC-92CE-D63EDE14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1F0FE-5788-4775-8A10-5B91DFAC8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D8AF7-6D29-4167-AF67-CB296B6A2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F4022A-F48A-41E0-9F88-AA63D5FC2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28D0C1-D1A4-4F0C-943E-126C8F04D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394A939-17CE-4BFF-AE7A-567853F204A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F5C9A9B-D1AA-4AC1-8FB5-7E3684919E9D}" type="datetime4">
              <a:rPr lang="en-US" smtClean="0"/>
              <a:t>February 8,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05BE40-DC62-42A8-97A6-34ACA610A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F6EAF5-0ADA-4CFD-B7BF-9FC51FF1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14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A49A0-70D5-45EE-BB58-A3319E86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07131D5-03EB-4766-95D1-C17D7CC99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8A104C2-794D-408E-B7D4-19D0A0004167}" type="datetime4">
              <a:rPr lang="en-US" smtClean="0"/>
              <a:t>February 8,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5045F6-B494-4F18-A1E4-40EB6E008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D6364-4603-447D-89F8-990CFDCE8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3C29CB9-C7BD-47C6-AC11-58514A254E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958975"/>
            <a:ext cx="10515600" cy="4130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98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31F2D5-72B0-436C-85CB-AE3347719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EE7B571-5521-4B40-BCCB-691A46A883E4}" type="datetime4">
              <a:rPr lang="en-US" smtClean="0"/>
              <a:t>February 8, 2024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CF7C9BB-AC72-41F2-97E8-EE10FC7999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1" y="500063"/>
            <a:ext cx="10514012" cy="546941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4CD0FC-9FE5-45EC-AE9A-0BE0C56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F80AA-12AE-42BC-87FB-85DA288C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27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B2A5DE8-42C1-407B-BA04-8B9A3493904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074083B-4733-4ACF-B281-F35F5563A786}" type="datetime4">
              <a:rPr lang="en-US" smtClean="0"/>
              <a:t>February 8,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7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0387" y="3330"/>
            <a:ext cx="5401873" cy="6865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5547 w 6324474"/>
              <a:gd name="connsiteY0" fmla="*/ 6876197 h 6904086"/>
              <a:gd name="connsiteX1" fmla="*/ 0 w 6324474"/>
              <a:gd name="connsiteY1" fmla="*/ 0 h 6904086"/>
              <a:gd name="connsiteX2" fmla="*/ 4240903 w 6324474"/>
              <a:gd name="connsiteY2" fmla="*/ 4270 h 6904086"/>
              <a:gd name="connsiteX3" fmla="*/ 6324460 w 6324474"/>
              <a:gd name="connsiteY3" fmla="*/ 6903492 h 6904086"/>
              <a:gd name="connsiteX4" fmla="*/ 5547 w 6324474"/>
              <a:gd name="connsiteY4" fmla="*/ 6876197 h 6904086"/>
              <a:gd name="connsiteX0" fmla="*/ 0 w 6318927"/>
              <a:gd name="connsiteY0" fmla="*/ 6871927 h 6899816"/>
              <a:gd name="connsiteX1" fmla="*/ 0 w 6318927"/>
              <a:gd name="connsiteY1" fmla="*/ 9378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0 w 6318927"/>
              <a:gd name="connsiteY0" fmla="*/ 6871927 h 6899816"/>
              <a:gd name="connsiteX1" fmla="*/ 349403 w 6318927"/>
              <a:gd name="connsiteY1" fmla="*/ 104912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11093 w 6330020"/>
              <a:gd name="connsiteY0" fmla="*/ 6871927 h 6899816"/>
              <a:gd name="connsiteX1" fmla="*/ 0 w 6330020"/>
              <a:gd name="connsiteY1" fmla="*/ 4828 h 6899816"/>
              <a:gd name="connsiteX2" fmla="*/ 4246449 w 6330020"/>
              <a:gd name="connsiteY2" fmla="*/ 0 h 6899816"/>
              <a:gd name="connsiteX3" fmla="*/ 6330006 w 6330020"/>
              <a:gd name="connsiteY3" fmla="*/ 6899222 h 6899816"/>
              <a:gd name="connsiteX4" fmla="*/ 11093 w 6330020"/>
              <a:gd name="connsiteY4" fmla="*/ 6871927 h 6899816"/>
              <a:gd name="connsiteX0" fmla="*/ 11093 w 6330020"/>
              <a:gd name="connsiteY0" fmla="*/ 6876476 h 6904365"/>
              <a:gd name="connsiteX1" fmla="*/ 0 w 6330020"/>
              <a:gd name="connsiteY1" fmla="*/ 9377 h 6904365"/>
              <a:gd name="connsiteX2" fmla="*/ 4224265 w 6330020"/>
              <a:gd name="connsiteY2" fmla="*/ 0 h 6904365"/>
              <a:gd name="connsiteX3" fmla="*/ 6330006 w 6330020"/>
              <a:gd name="connsiteY3" fmla="*/ 6903771 h 6904365"/>
              <a:gd name="connsiteX4" fmla="*/ 11093 w 6330020"/>
              <a:gd name="connsiteY4" fmla="*/ 6876476 h 6904365"/>
              <a:gd name="connsiteX0" fmla="*/ 1068 w 6319995"/>
              <a:gd name="connsiteY0" fmla="*/ 6876476 h 6904365"/>
              <a:gd name="connsiteX1" fmla="*/ 1067 w 6319995"/>
              <a:gd name="connsiteY1" fmla="*/ 4827 h 6904365"/>
              <a:gd name="connsiteX2" fmla="*/ 4214240 w 6319995"/>
              <a:gd name="connsiteY2" fmla="*/ 0 h 6904365"/>
              <a:gd name="connsiteX3" fmla="*/ 6319981 w 6319995"/>
              <a:gd name="connsiteY3" fmla="*/ 6903771 h 6904365"/>
              <a:gd name="connsiteX4" fmla="*/ 1068 w 6319995"/>
              <a:gd name="connsiteY4" fmla="*/ 6876476 h 6904365"/>
              <a:gd name="connsiteX0" fmla="*/ 5547 w 6324474"/>
              <a:gd name="connsiteY0" fmla="*/ 6876476 h 6904365"/>
              <a:gd name="connsiteX1" fmla="*/ 0 w 6324474"/>
              <a:gd name="connsiteY1" fmla="*/ 277 h 6904365"/>
              <a:gd name="connsiteX2" fmla="*/ 4218719 w 6324474"/>
              <a:gd name="connsiteY2" fmla="*/ 0 h 6904365"/>
              <a:gd name="connsiteX3" fmla="*/ 6324460 w 6324474"/>
              <a:gd name="connsiteY3" fmla="*/ 6903771 h 6904365"/>
              <a:gd name="connsiteX4" fmla="*/ 5547 w 6324474"/>
              <a:gd name="connsiteY4" fmla="*/ 6876476 h 6904365"/>
              <a:gd name="connsiteX0" fmla="*/ 5547 w 6324474"/>
              <a:gd name="connsiteY0" fmla="*/ 6876476 h 6904365"/>
              <a:gd name="connsiteX1" fmla="*/ 0 w 6324474"/>
              <a:gd name="connsiteY1" fmla="*/ 277 h 6904365"/>
              <a:gd name="connsiteX2" fmla="*/ 4218719 w 6324474"/>
              <a:gd name="connsiteY2" fmla="*/ 0 h 6904365"/>
              <a:gd name="connsiteX3" fmla="*/ 6324460 w 6324474"/>
              <a:gd name="connsiteY3" fmla="*/ 6903771 h 6904365"/>
              <a:gd name="connsiteX4" fmla="*/ 5547 w 6324474"/>
              <a:gd name="connsiteY4" fmla="*/ 6876476 h 6904365"/>
              <a:gd name="connsiteX0" fmla="*/ 5547 w 6352207"/>
              <a:gd name="connsiteY0" fmla="*/ 6876476 h 6881728"/>
              <a:gd name="connsiteX1" fmla="*/ 0 w 6352207"/>
              <a:gd name="connsiteY1" fmla="*/ 277 h 6881728"/>
              <a:gd name="connsiteX2" fmla="*/ 4218719 w 6352207"/>
              <a:gd name="connsiteY2" fmla="*/ 0 h 6881728"/>
              <a:gd name="connsiteX3" fmla="*/ 6352192 w 6352207"/>
              <a:gd name="connsiteY3" fmla="*/ 6876476 h 6881728"/>
              <a:gd name="connsiteX4" fmla="*/ 5547 w 6352207"/>
              <a:gd name="connsiteY4" fmla="*/ 6876476 h 6881728"/>
              <a:gd name="connsiteX0" fmla="*/ 44370 w 6352206"/>
              <a:gd name="connsiteY0" fmla="*/ 6785491 h 6876649"/>
              <a:gd name="connsiteX1" fmla="*/ 0 w 6352206"/>
              <a:gd name="connsiteY1" fmla="*/ 277 h 6876649"/>
              <a:gd name="connsiteX2" fmla="*/ 4218719 w 6352206"/>
              <a:gd name="connsiteY2" fmla="*/ 0 h 6876649"/>
              <a:gd name="connsiteX3" fmla="*/ 6352192 w 6352206"/>
              <a:gd name="connsiteY3" fmla="*/ 6876476 h 6876649"/>
              <a:gd name="connsiteX4" fmla="*/ 44370 w 6352206"/>
              <a:gd name="connsiteY4" fmla="*/ 6785491 h 6876649"/>
              <a:gd name="connsiteX0" fmla="*/ 388 w 6369231"/>
              <a:gd name="connsiteY0" fmla="*/ 6853730 h 6877194"/>
              <a:gd name="connsiteX1" fmla="*/ 17025 w 6369231"/>
              <a:gd name="connsiteY1" fmla="*/ 277 h 6877194"/>
              <a:gd name="connsiteX2" fmla="*/ 4235744 w 6369231"/>
              <a:gd name="connsiteY2" fmla="*/ 0 h 6877194"/>
              <a:gd name="connsiteX3" fmla="*/ 6369217 w 6369231"/>
              <a:gd name="connsiteY3" fmla="*/ 6876476 h 6877194"/>
              <a:gd name="connsiteX4" fmla="*/ 388 w 6369231"/>
              <a:gd name="connsiteY4" fmla="*/ 6853730 h 6877194"/>
              <a:gd name="connsiteX0" fmla="*/ 672 w 6358424"/>
              <a:gd name="connsiteY0" fmla="*/ 6867377 h 6878260"/>
              <a:gd name="connsiteX1" fmla="*/ 6218 w 6358424"/>
              <a:gd name="connsiteY1" fmla="*/ 277 h 6878260"/>
              <a:gd name="connsiteX2" fmla="*/ 4224937 w 6358424"/>
              <a:gd name="connsiteY2" fmla="*/ 0 h 6878260"/>
              <a:gd name="connsiteX3" fmla="*/ 6358410 w 6358424"/>
              <a:gd name="connsiteY3" fmla="*/ 6876476 h 6878260"/>
              <a:gd name="connsiteX4" fmla="*/ 672 w 6358424"/>
              <a:gd name="connsiteY4" fmla="*/ 6867377 h 6878260"/>
              <a:gd name="connsiteX0" fmla="*/ 11092 w 6352206"/>
              <a:gd name="connsiteY0" fmla="*/ 6867377 h 6878260"/>
              <a:gd name="connsiteX1" fmla="*/ 0 w 6352206"/>
              <a:gd name="connsiteY1" fmla="*/ 277 h 6878260"/>
              <a:gd name="connsiteX2" fmla="*/ 4218719 w 6352206"/>
              <a:gd name="connsiteY2" fmla="*/ 0 h 6878260"/>
              <a:gd name="connsiteX3" fmla="*/ 6352192 w 6352206"/>
              <a:gd name="connsiteY3" fmla="*/ 6876476 h 6878260"/>
              <a:gd name="connsiteX4" fmla="*/ 11092 w 6352206"/>
              <a:gd name="connsiteY4" fmla="*/ 6867377 h 6878260"/>
              <a:gd name="connsiteX0" fmla="*/ 33276 w 6352206"/>
              <a:gd name="connsiteY0" fmla="*/ 6858279 h 6877379"/>
              <a:gd name="connsiteX1" fmla="*/ 0 w 6352206"/>
              <a:gd name="connsiteY1" fmla="*/ 277 h 6877379"/>
              <a:gd name="connsiteX2" fmla="*/ 4218719 w 6352206"/>
              <a:gd name="connsiteY2" fmla="*/ 0 h 6877379"/>
              <a:gd name="connsiteX3" fmla="*/ 6352192 w 6352206"/>
              <a:gd name="connsiteY3" fmla="*/ 6876476 h 6877379"/>
              <a:gd name="connsiteX4" fmla="*/ 33276 w 6352206"/>
              <a:gd name="connsiteY4" fmla="*/ 6858279 h 6877379"/>
              <a:gd name="connsiteX0" fmla="*/ 1067 w 6353273"/>
              <a:gd name="connsiteY0" fmla="*/ 6871927 h 6879464"/>
              <a:gd name="connsiteX1" fmla="*/ 1067 w 6353273"/>
              <a:gd name="connsiteY1" fmla="*/ 277 h 6879464"/>
              <a:gd name="connsiteX2" fmla="*/ 4219786 w 6353273"/>
              <a:gd name="connsiteY2" fmla="*/ 0 h 6879464"/>
              <a:gd name="connsiteX3" fmla="*/ 6353259 w 6353273"/>
              <a:gd name="connsiteY3" fmla="*/ 6876476 h 6879464"/>
              <a:gd name="connsiteX4" fmla="*/ 1067 w 6353273"/>
              <a:gd name="connsiteY4" fmla="*/ 6871927 h 6879464"/>
              <a:gd name="connsiteX0" fmla="*/ 1067 w 6569570"/>
              <a:gd name="connsiteY0" fmla="*/ 6871927 h 6874054"/>
              <a:gd name="connsiteX1" fmla="*/ 1067 w 6569570"/>
              <a:gd name="connsiteY1" fmla="*/ 277 h 6874054"/>
              <a:gd name="connsiteX2" fmla="*/ 4219786 w 6569570"/>
              <a:gd name="connsiteY2" fmla="*/ 0 h 6874054"/>
              <a:gd name="connsiteX3" fmla="*/ 6569557 w 6569570"/>
              <a:gd name="connsiteY3" fmla="*/ 6853730 h 6874054"/>
              <a:gd name="connsiteX4" fmla="*/ 1067 w 6569570"/>
              <a:gd name="connsiteY4" fmla="*/ 6871927 h 6874054"/>
              <a:gd name="connsiteX0" fmla="*/ 1067 w 6569571"/>
              <a:gd name="connsiteY0" fmla="*/ 6871927 h 6874987"/>
              <a:gd name="connsiteX1" fmla="*/ 1067 w 6569571"/>
              <a:gd name="connsiteY1" fmla="*/ 277 h 6874987"/>
              <a:gd name="connsiteX2" fmla="*/ 4219786 w 6569571"/>
              <a:gd name="connsiteY2" fmla="*/ 0 h 6874987"/>
              <a:gd name="connsiteX3" fmla="*/ 6569558 w 6569571"/>
              <a:gd name="connsiteY3" fmla="*/ 6862828 h 6874987"/>
              <a:gd name="connsiteX4" fmla="*/ 1067 w 6569571"/>
              <a:gd name="connsiteY4" fmla="*/ 6871927 h 6874987"/>
              <a:gd name="connsiteX0" fmla="*/ 238 w 6602018"/>
              <a:gd name="connsiteY0" fmla="*/ 6867378 h 6871270"/>
              <a:gd name="connsiteX1" fmla="*/ 33514 w 6602018"/>
              <a:gd name="connsiteY1" fmla="*/ 277 h 6871270"/>
              <a:gd name="connsiteX2" fmla="*/ 4252233 w 6602018"/>
              <a:gd name="connsiteY2" fmla="*/ 0 h 6871270"/>
              <a:gd name="connsiteX3" fmla="*/ 6602005 w 6602018"/>
              <a:gd name="connsiteY3" fmla="*/ 6862828 h 6871270"/>
              <a:gd name="connsiteX4" fmla="*/ 238 w 6602018"/>
              <a:gd name="connsiteY4" fmla="*/ 6867378 h 6871270"/>
              <a:gd name="connsiteX0" fmla="*/ 389 w 6585531"/>
              <a:gd name="connsiteY0" fmla="*/ 6858280 h 6865816"/>
              <a:gd name="connsiteX1" fmla="*/ 17027 w 6585531"/>
              <a:gd name="connsiteY1" fmla="*/ 277 h 6865816"/>
              <a:gd name="connsiteX2" fmla="*/ 4235746 w 6585531"/>
              <a:gd name="connsiteY2" fmla="*/ 0 h 6865816"/>
              <a:gd name="connsiteX3" fmla="*/ 6585518 w 6585531"/>
              <a:gd name="connsiteY3" fmla="*/ 6862828 h 6865816"/>
              <a:gd name="connsiteX4" fmla="*/ 389 w 6585531"/>
              <a:gd name="connsiteY4" fmla="*/ 6858280 h 686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5531" h="6865816">
                <a:moveTo>
                  <a:pt x="389" y="6858280"/>
                </a:moveTo>
                <a:cubicBezTo>
                  <a:pt x="-3309" y="4569247"/>
                  <a:pt x="20725" y="2289310"/>
                  <a:pt x="17027" y="277"/>
                </a:cubicBezTo>
                <a:lnTo>
                  <a:pt x="4235746" y="0"/>
                </a:lnTo>
                <a:lnTo>
                  <a:pt x="6585518" y="6862828"/>
                </a:lnTo>
                <a:cubicBezTo>
                  <a:pt x="6594617" y="6867377"/>
                  <a:pt x="2106693" y="6867378"/>
                  <a:pt x="389" y="6858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60E5A65-AFDD-421E-B9F6-6AAE0B3A626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B511C61-DAC0-4F98-B858-B71E6CBFB21D}" type="datetime4">
              <a:rPr lang="en-US" smtClean="0"/>
              <a:t>February 8,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56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0387" y="-1219"/>
            <a:ext cx="5401873" cy="6865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5547 w 6324474"/>
              <a:gd name="connsiteY0" fmla="*/ 6876197 h 6904086"/>
              <a:gd name="connsiteX1" fmla="*/ 0 w 6324474"/>
              <a:gd name="connsiteY1" fmla="*/ 0 h 6904086"/>
              <a:gd name="connsiteX2" fmla="*/ 4240903 w 6324474"/>
              <a:gd name="connsiteY2" fmla="*/ 4270 h 6904086"/>
              <a:gd name="connsiteX3" fmla="*/ 6324460 w 6324474"/>
              <a:gd name="connsiteY3" fmla="*/ 6903492 h 6904086"/>
              <a:gd name="connsiteX4" fmla="*/ 5547 w 6324474"/>
              <a:gd name="connsiteY4" fmla="*/ 6876197 h 6904086"/>
              <a:gd name="connsiteX0" fmla="*/ 0 w 6318927"/>
              <a:gd name="connsiteY0" fmla="*/ 6871927 h 6899816"/>
              <a:gd name="connsiteX1" fmla="*/ 0 w 6318927"/>
              <a:gd name="connsiteY1" fmla="*/ 9378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0 w 6318927"/>
              <a:gd name="connsiteY0" fmla="*/ 6871927 h 6899816"/>
              <a:gd name="connsiteX1" fmla="*/ 349403 w 6318927"/>
              <a:gd name="connsiteY1" fmla="*/ 104912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11093 w 6330020"/>
              <a:gd name="connsiteY0" fmla="*/ 6871927 h 6899816"/>
              <a:gd name="connsiteX1" fmla="*/ 0 w 6330020"/>
              <a:gd name="connsiteY1" fmla="*/ 4828 h 6899816"/>
              <a:gd name="connsiteX2" fmla="*/ 4246449 w 6330020"/>
              <a:gd name="connsiteY2" fmla="*/ 0 h 6899816"/>
              <a:gd name="connsiteX3" fmla="*/ 6330006 w 6330020"/>
              <a:gd name="connsiteY3" fmla="*/ 6899222 h 6899816"/>
              <a:gd name="connsiteX4" fmla="*/ 11093 w 6330020"/>
              <a:gd name="connsiteY4" fmla="*/ 6871927 h 6899816"/>
              <a:gd name="connsiteX0" fmla="*/ 11093 w 6330020"/>
              <a:gd name="connsiteY0" fmla="*/ 6876476 h 6904365"/>
              <a:gd name="connsiteX1" fmla="*/ 0 w 6330020"/>
              <a:gd name="connsiteY1" fmla="*/ 9377 h 6904365"/>
              <a:gd name="connsiteX2" fmla="*/ 4224265 w 6330020"/>
              <a:gd name="connsiteY2" fmla="*/ 0 h 6904365"/>
              <a:gd name="connsiteX3" fmla="*/ 6330006 w 6330020"/>
              <a:gd name="connsiteY3" fmla="*/ 6903771 h 6904365"/>
              <a:gd name="connsiteX4" fmla="*/ 11093 w 6330020"/>
              <a:gd name="connsiteY4" fmla="*/ 6876476 h 6904365"/>
              <a:gd name="connsiteX0" fmla="*/ 1068 w 6319995"/>
              <a:gd name="connsiteY0" fmla="*/ 6876476 h 6904365"/>
              <a:gd name="connsiteX1" fmla="*/ 1067 w 6319995"/>
              <a:gd name="connsiteY1" fmla="*/ 4827 h 6904365"/>
              <a:gd name="connsiteX2" fmla="*/ 4214240 w 6319995"/>
              <a:gd name="connsiteY2" fmla="*/ 0 h 6904365"/>
              <a:gd name="connsiteX3" fmla="*/ 6319981 w 6319995"/>
              <a:gd name="connsiteY3" fmla="*/ 6903771 h 6904365"/>
              <a:gd name="connsiteX4" fmla="*/ 1068 w 6319995"/>
              <a:gd name="connsiteY4" fmla="*/ 6876476 h 6904365"/>
              <a:gd name="connsiteX0" fmla="*/ 5547 w 6324474"/>
              <a:gd name="connsiteY0" fmla="*/ 6876476 h 6904365"/>
              <a:gd name="connsiteX1" fmla="*/ 0 w 6324474"/>
              <a:gd name="connsiteY1" fmla="*/ 277 h 6904365"/>
              <a:gd name="connsiteX2" fmla="*/ 4218719 w 6324474"/>
              <a:gd name="connsiteY2" fmla="*/ 0 h 6904365"/>
              <a:gd name="connsiteX3" fmla="*/ 6324460 w 6324474"/>
              <a:gd name="connsiteY3" fmla="*/ 6903771 h 6904365"/>
              <a:gd name="connsiteX4" fmla="*/ 5547 w 6324474"/>
              <a:gd name="connsiteY4" fmla="*/ 6876476 h 6904365"/>
              <a:gd name="connsiteX0" fmla="*/ 5547 w 6324474"/>
              <a:gd name="connsiteY0" fmla="*/ 6876476 h 6904365"/>
              <a:gd name="connsiteX1" fmla="*/ 0 w 6324474"/>
              <a:gd name="connsiteY1" fmla="*/ 277 h 6904365"/>
              <a:gd name="connsiteX2" fmla="*/ 4218719 w 6324474"/>
              <a:gd name="connsiteY2" fmla="*/ 0 h 6904365"/>
              <a:gd name="connsiteX3" fmla="*/ 6324460 w 6324474"/>
              <a:gd name="connsiteY3" fmla="*/ 6903771 h 6904365"/>
              <a:gd name="connsiteX4" fmla="*/ 5547 w 6324474"/>
              <a:gd name="connsiteY4" fmla="*/ 6876476 h 6904365"/>
              <a:gd name="connsiteX0" fmla="*/ 5547 w 6352207"/>
              <a:gd name="connsiteY0" fmla="*/ 6876476 h 6881728"/>
              <a:gd name="connsiteX1" fmla="*/ 0 w 6352207"/>
              <a:gd name="connsiteY1" fmla="*/ 277 h 6881728"/>
              <a:gd name="connsiteX2" fmla="*/ 4218719 w 6352207"/>
              <a:gd name="connsiteY2" fmla="*/ 0 h 6881728"/>
              <a:gd name="connsiteX3" fmla="*/ 6352192 w 6352207"/>
              <a:gd name="connsiteY3" fmla="*/ 6876476 h 6881728"/>
              <a:gd name="connsiteX4" fmla="*/ 5547 w 6352207"/>
              <a:gd name="connsiteY4" fmla="*/ 6876476 h 6881728"/>
              <a:gd name="connsiteX0" fmla="*/ 44370 w 6352206"/>
              <a:gd name="connsiteY0" fmla="*/ 6785491 h 6876649"/>
              <a:gd name="connsiteX1" fmla="*/ 0 w 6352206"/>
              <a:gd name="connsiteY1" fmla="*/ 277 h 6876649"/>
              <a:gd name="connsiteX2" fmla="*/ 4218719 w 6352206"/>
              <a:gd name="connsiteY2" fmla="*/ 0 h 6876649"/>
              <a:gd name="connsiteX3" fmla="*/ 6352192 w 6352206"/>
              <a:gd name="connsiteY3" fmla="*/ 6876476 h 6876649"/>
              <a:gd name="connsiteX4" fmla="*/ 44370 w 6352206"/>
              <a:gd name="connsiteY4" fmla="*/ 6785491 h 6876649"/>
              <a:gd name="connsiteX0" fmla="*/ 388 w 6369231"/>
              <a:gd name="connsiteY0" fmla="*/ 6853730 h 6877194"/>
              <a:gd name="connsiteX1" fmla="*/ 17025 w 6369231"/>
              <a:gd name="connsiteY1" fmla="*/ 277 h 6877194"/>
              <a:gd name="connsiteX2" fmla="*/ 4235744 w 6369231"/>
              <a:gd name="connsiteY2" fmla="*/ 0 h 6877194"/>
              <a:gd name="connsiteX3" fmla="*/ 6369217 w 6369231"/>
              <a:gd name="connsiteY3" fmla="*/ 6876476 h 6877194"/>
              <a:gd name="connsiteX4" fmla="*/ 388 w 6369231"/>
              <a:gd name="connsiteY4" fmla="*/ 6853730 h 6877194"/>
              <a:gd name="connsiteX0" fmla="*/ 672 w 6358424"/>
              <a:gd name="connsiteY0" fmla="*/ 6867377 h 6878260"/>
              <a:gd name="connsiteX1" fmla="*/ 6218 w 6358424"/>
              <a:gd name="connsiteY1" fmla="*/ 277 h 6878260"/>
              <a:gd name="connsiteX2" fmla="*/ 4224937 w 6358424"/>
              <a:gd name="connsiteY2" fmla="*/ 0 h 6878260"/>
              <a:gd name="connsiteX3" fmla="*/ 6358410 w 6358424"/>
              <a:gd name="connsiteY3" fmla="*/ 6876476 h 6878260"/>
              <a:gd name="connsiteX4" fmla="*/ 672 w 6358424"/>
              <a:gd name="connsiteY4" fmla="*/ 6867377 h 6878260"/>
              <a:gd name="connsiteX0" fmla="*/ 11092 w 6352206"/>
              <a:gd name="connsiteY0" fmla="*/ 6867377 h 6878260"/>
              <a:gd name="connsiteX1" fmla="*/ 0 w 6352206"/>
              <a:gd name="connsiteY1" fmla="*/ 277 h 6878260"/>
              <a:gd name="connsiteX2" fmla="*/ 4218719 w 6352206"/>
              <a:gd name="connsiteY2" fmla="*/ 0 h 6878260"/>
              <a:gd name="connsiteX3" fmla="*/ 6352192 w 6352206"/>
              <a:gd name="connsiteY3" fmla="*/ 6876476 h 6878260"/>
              <a:gd name="connsiteX4" fmla="*/ 11092 w 6352206"/>
              <a:gd name="connsiteY4" fmla="*/ 6867377 h 6878260"/>
              <a:gd name="connsiteX0" fmla="*/ 33276 w 6352206"/>
              <a:gd name="connsiteY0" fmla="*/ 6858279 h 6877379"/>
              <a:gd name="connsiteX1" fmla="*/ 0 w 6352206"/>
              <a:gd name="connsiteY1" fmla="*/ 277 h 6877379"/>
              <a:gd name="connsiteX2" fmla="*/ 4218719 w 6352206"/>
              <a:gd name="connsiteY2" fmla="*/ 0 h 6877379"/>
              <a:gd name="connsiteX3" fmla="*/ 6352192 w 6352206"/>
              <a:gd name="connsiteY3" fmla="*/ 6876476 h 6877379"/>
              <a:gd name="connsiteX4" fmla="*/ 33276 w 6352206"/>
              <a:gd name="connsiteY4" fmla="*/ 6858279 h 6877379"/>
              <a:gd name="connsiteX0" fmla="*/ 1067 w 6353273"/>
              <a:gd name="connsiteY0" fmla="*/ 6871927 h 6879464"/>
              <a:gd name="connsiteX1" fmla="*/ 1067 w 6353273"/>
              <a:gd name="connsiteY1" fmla="*/ 277 h 6879464"/>
              <a:gd name="connsiteX2" fmla="*/ 4219786 w 6353273"/>
              <a:gd name="connsiteY2" fmla="*/ 0 h 6879464"/>
              <a:gd name="connsiteX3" fmla="*/ 6353259 w 6353273"/>
              <a:gd name="connsiteY3" fmla="*/ 6876476 h 6879464"/>
              <a:gd name="connsiteX4" fmla="*/ 1067 w 6353273"/>
              <a:gd name="connsiteY4" fmla="*/ 6871927 h 6879464"/>
              <a:gd name="connsiteX0" fmla="*/ 1067 w 6569570"/>
              <a:gd name="connsiteY0" fmla="*/ 6871927 h 6874054"/>
              <a:gd name="connsiteX1" fmla="*/ 1067 w 6569570"/>
              <a:gd name="connsiteY1" fmla="*/ 277 h 6874054"/>
              <a:gd name="connsiteX2" fmla="*/ 4219786 w 6569570"/>
              <a:gd name="connsiteY2" fmla="*/ 0 h 6874054"/>
              <a:gd name="connsiteX3" fmla="*/ 6569557 w 6569570"/>
              <a:gd name="connsiteY3" fmla="*/ 6853730 h 6874054"/>
              <a:gd name="connsiteX4" fmla="*/ 1067 w 6569570"/>
              <a:gd name="connsiteY4" fmla="*/ 6871927 h 6874054"/>
              <a:gd name="connsiteX0" fmla="*/ 1067 w 6569571"/>
              <a:gd name="connsiteY0" fmla="*/ 6871927 h 6874987"/>
              <a:gd name="connsiteX1" fmla="*/ 1067 w 6569571"/>
              <a:gd name="connsiteY1" fmla="*/ 277 h 6874987"/>
              <a:gd name="connsiteX2" fmla="*/ 4219786 w 6569571"/>
              <a:gd name="connsiteY2" fmla="*/ 0 h 6874987"/>
              <a:gd name="connsiteX3" fmla="*/ 6569558 w 6569571"/>
              <a:gd name="connsiteY3" fmla="*/ 6862828 h 6874987"/>
              <a:gd name="connsiteX4" fmla="*/ 1067 w 6569571"/>
              <a:gd name="connsiteY4" fmla="*/ 6871927 h 6874987"/>
              <a:gd name="connsiteX0" fmla="*/ 238 w 6602018"/>
              <a:gd name="connsiteY0" fmla="*/ 6867378 h 6871270"/>
              <a:gd name="connsiteX1" fmla="*/ 33514 w 6602018"/>
              <a:gd name="connsiteY1" fmla="*/ 277 h 6871270"/>
              <a:gd name="connsiteX2" fmla="*/ 4252233 w 6602018"/>
              <a:gd name="connsiteY2" fmla="*/ 0 h 6871270"/>
              <a:gd name="connsiteX3" fmla="*/ 6602005 w 6602018"/>
              <a:gd name="connsiteY3" fmla="*/ 6862828 h 6871270"/>
              <a:gd name="connsiteX4" fmla="*/ 238 w 6602018"/>
              <a:gd name="connsiteY4" fmla="*/ 6867378 h 6871270"/>
              <a:gd name="connsiteX0" fmla="*/ 389 w 6585531"/>
              <a:gd name="connsiteY0" fmla="*/ 6858280 h 6865816"/>
              <a:gd name="connsiteX1" fmla="*/ 17027 w 6585531"/>
              <a:gd name="connsiteY1" fmla="*/ 277 h 6865816"/>
              <a:gd name="connsiteX2" fmla="*/ 4235746 w 6585531"/>
              <a:gd name="connsiteY2" fmla="*/ 0 h 6865816"/>
              <a:gd name="connsiteX3" fmla="*/ 6585518 w 6585531"/>
              <a:gd name="connsiteY3" fmla="*/ 6862828 h 6865816"/>
              <a:gd name="connsiteX4" fmla="*/ 389 w 6585531"/>
              <a:gd name="connsiteY4" fmla="*/ 6858280 h 686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5531" h="6865816">
                <a:moveTo>
                  <a:pt x="389" y="6858280"/>
                </a:moveTo>
                <a:cubicBezTo>
                  <a:pt x="-3309" y="4569247"/>
                  <a:pt x="20725" y="2289310"/>
                  <a:pt x="17027" y="277"/>
                </a:cubicBezTo>
                <a:lnTo>
                  <a:pt x="4235746" y="0"/>
                </a:lnTo>
                <a:lnTo>
                  <a:pt x="6585518" y="6862828"/>
                </a:lnTo>
                <a:cubicBezTo>
                  <a:pt x="6594617" y="6867377"/>
                  <a:pt x="2106693" y="6867378"/>
                  <a:pt x="389" y="685828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60E5A65-AFDD-421E-B9F6-6AAE0B3A626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B511C61-DAC0-4F98-B858-B71E6CBFB21D}" type="datetime4">
              <a:rPr lang="en-US" smtClean="0"/>
              <a:t>February 8,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71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8196" y="0"/>
            <a:ext cx="5401873" cy="6865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5547 w 6324474"/>
              <a:gd name="connsiteY0" fmla="*/ 6876197 h 6904086"/>
              <a:gd name="connsiteX1" fmla="*/ 0 w 6324474"/>
              <a:gd name="connsiteY1" fmla="*/ 0 h 6904086"/>
              <a:gd name="connsiteX2" fmla="*/ 4240903 w 6324474"/>
              <a:gd name="connsiteY2" fmla="*/ 4270 h 6904086"/>
              <a:gd name="connsiteX3" fmla="*/ 6324460 w 6324474"/>
              <a:gd name="connsiteY3" fmla="*/ 6903492 h 6904086"/>
              <a:gd name="connsiteX4" fmla="*/ 5547 w 6324474"/>
              <a:gd name="connsiteY4" fmla="*/ 6876197 h 6904086"/>
              <a:gd name="connsiteX0" fmla="*/ 0 w 6318927"/>
              <a:gd name="connsiteY0" fmla="*/ 6871927 h 6899816"/>
              <a:gd name="connsiteX1" fmla="*/ 0 w 6318927"/>
              <a:gd name="connsiteY1" fmla="*/ 9378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0 w 6318927"/>
              <a:gd name="connsiteY0" fmla="*/ 6871927 h 6899816"/>
              <a:gd name="connsiteX1" fmla="*/ 349403 w 6318927"/>
              <a:gd name="connsiteY1" fmla="*/ 104912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11093 w 6330020"/>
              <a:gd name="connsiteY0" fmla="*/ 6871927 h 6899816"/>
              <a:gd name="connsiteX1" fmla="*/ 0 w 6330020"/>
              <a:gd name="connsiteY1" fmla="*/ 4828 h 6899816"/>
              <a:gd name="connsiteX2" fmla="*/ 4246449 w 6330020"/>
              <a:gd name="connsiteY2" fmla="*/ 0 h 6899816"/>
              <a:gd name="connsiteX3" fmla="*/ 6330006 w 6330020"/>
              <a:gd name="connsiteY3" fmla="*/ 6899222 h 6899816"/>
              <a:gd name="connsiteX4" fmla="*/ 11093 w 6330020"/>
              <a:gd name="connsiteY4" fmla="*/ 6871927 h 6899816"/>
              <a:gd name="connsiteX0" fmla="*/ 11093 w 6330020"/>
              <a:gd name="connsiteY0" fmla="*/ 6876476 h 6904365"/>
              <a:gd name="connsiteX1" fmla="*/ 0 w 6330020"/>
              <a:gd name="connsiteY1" fmla="*/ 9377 h 6904365"/>
              <a:gd name="connsiteX2" fmla="*/ 4224265 w 6330020"/>
              <a:gd name="connsiteY2" fmla="*/ 0 h 6904365"/>
              <a:gd name="connsiteX3" fmla="*/ 6330006 w 6330020"/>
              <a:gd name="connsiteY3" fmla="*/ 6903771 h 6904365"/>
              <a:gd name="connsiteX4" fmla="*/ 11093 w 6330020"/>
              <a:gd name="connsiteY4" fmla="*/ 6876476 h 6904365"/>
              <a:gd name="connsiteX0" fmla="*/ 1068 w 6319995"/>
              <a:gd name="connsiteY0" fmla="*/ 6876476 h 6904365"/>
              <a:gd name="connsiteX1" fmla="*/ 1067 w 6319995"/>
              <a:gd name="connsiteY1" fmla="*/ 4827 h 6904365"/>
              <a:gd name="connsiteX2" fmla="*/ 4214240 w 6319995"/>
              <a:gd name="connsiteY2" fmla="*/ 0 h 6904365"/>
              <a:gd name="connsiteX3" fmla="*/ 6319981 w 6319995"/>
              <a:gd name="connsiteY3" fmla="*/ 6903771 h 6904365"/>
              <a:gd name="connsiteX4" fmla="*/ 1068 w 6319995"/>
              <a:gd name="connsiteY4" fmla="*/ 6876476 h 6904365"/>
              <a:gd name="connsiteX0" fmla="*/ 5547 w 6324474"/>
              <a:gd name="connsiteY0" fmla="*/ 6876476 h 6904365"/>
              <a:gd name="connsiteX1" fmla="*/ 0 w 6324474"/>
              <a:gd name="connsiteY1" fmla="*/ 277 h 6904365"/>
              <a:gd name="connsiteX2" fmla="*/ 4218719 w 6324474"/>
              <a:gd name="connsiteY2" fmla="*/ 0 h 6904365"/>
              <a:gd name="connsiteX3" fmla="*/ 6324460 w 6324474"/>
              <a:gd name="connsiteY3" fmla="*/ 6903771 h 6904365"/>
              <a:gd name="connsiteX4" fmla="*/ 5547 w 6324474"/>
              <a:gd name="connsiteY4" fmla="*/ 6876476 h 6904365"/>
              <a:gd name="connsiteX0" fmla="*/ 5547 w 6324474"/>
              <a:gd name="connsiteY0" fmla="*/ 6876476 h 6904365"/>
              <a:gd name="connsiteX1" fmla="*/ 0 w 6324474"/>
              <a:gd name="connsiteY1" fmla="*/ 277 h 6904365"/>
              <a:gd name="connsiteX2" fmla="*/ 4218719 w 6324474"/>
              <a:gd name="connsiteY2" fmla="*/ 0 h 6904365"/>
              <a:gd name="connsiteX3" fmla="*/ 6324460 w 6324474"/>
              <a:gd name="connsiteY3" fmla="*/ 6903771 h 6904365"/>
              <a:gd name="connsiteX4" fmla="*/ 5547 w 6324474"/>
              <a:gd name="connsiteY4" fmla="*/ 6876476 h 6904365"/>
              <a:gd name="connsiteX0" fmla="*/ 5547 w 6352207"/>
              <a:gd name="connsiteY0" fmla="*/ 6876476 h 6881728"/>
              <a:gd name="connsiteX1" fmla="*/ 0 w 6352207"/>
              <a:gd name="connsiteY1" fmla="*/ 277 h 6881728"/>
              <a:gd name="connsiteX2" fmla="*/ 4218719 w 6352207"/>
              <a:gd name="connsiteY2" fmla="*/ 0 h 6881728"/>
              <a:gd name="connsiteX3" fmla="*/ 6352192 w 6352207"/>
              <a:gd name="connsiteY3" fmla="*/ 6876476 h 6881728"/>
              <a:gd name="connsiteX4" fmla="*/ 5547 w 6352207"/>
              <a:gd name="connsiteY4" fmla="*/ 6876476 h 6881728"/>
              <a:gd name="connsiteX0" fmla="*/ 44370 w 6352206"/>
              <a:gd name="connsiteY0" fmla="*/ 6785491 h 6876649"/>
              <a:gd name="connsiteX1" fmla="*/ 0 w 6352206"/>
              <a:gd name="connsiteY1" fmla="*/ 277 h 6876649"/>
              <a:gd name="connsiteX2" fmla="*/ 4218719 w 6352206"/>
              <a:gd name="connsiteY2" fmla="*/ 0 h 6876649"/>
              <a:gd name="connsiteX3" fmla="*/ 6352192 w 6352206"/>
              <a:gd name="connsiteY3" fmla="*/ 6876476 h 6876649"/>
              <a:gd name="connsiteX4" fmla="*/ 44370 w 6352206"/>
              <a:gd name="connsiteY4" fmla="*/ 6785491 h 6876649"/>
              <a:gd name="connsiteX0" fmla="*/ 388 w 6369231"/>
              <a:gd name="connsiteY0" fmla="*/ 6853730 h 6877194"/>
              <a:gd name="connsiteX1" fmla="*/ 17025 w 6369231"/>
              <a:gd name="connsiteY1" fmla="*/ 277 h 6877194"/>
              <a:gd name="connsiteX2" fmla="*/ 4235744 w 6369231"/>
              <a:gd name="connsiteY2" fmla="*/ 0 h 6877194"/>
              <a:gd name="connsiteX3" fmla="*/ 6369217 w 6369231"/>
              <a:gd name="connsiteY3" fmla="*/ 6876476 h 6877194"/>
              <a:gd name="connsiteX4" fmla="*/ 388 w 6369231"/>
              <a:gd name="connsiteY4" fmla="*/ 6853730 h 6877194"/>
              <a:gd name="connsiteX0" fmla="*/ 672 w 6358424"/>
              <a:gd name="connsiteY0" fmla="*/ 6867377 h 6878260"/>
              <a:gd name="connsiteX1" fmla="*/ 6218 w 6358424"/>
              <a:gd name="connsiteY1" fmla="*/ 277 h 6878260"/>
              <a:gd name="connsiteX2" fmla="*/ 4224937 w 6358424"/>
              <a:gd name="connsiteY2" fmla="*/ 0 h 6878260"/>
              <a:gd name="connsiteX3" fmla="*/ 6358410 w 6358424"/>
              <a:gd name="connsiteY3" fmla="*/ 6876476 h 6878260"/>
              <a:gd name="connsiteX4" fmla="*/ 672 w 6358424"/>
              <a:gd name="connsiteY4" fmla="*/ 6867377 h 6878260"/>
              <a:gd name="connsiteX0" fmla="*/ 11092 w 6352206"/>
              <a:gd name="connsiteY0" fmla="*/ 6867377 h 6878260"/>
              <a:gd name="connsiteX1" fmla="*/ 0 w 6352206"/>
              <a:gd name="connsiteY1" fmla="*/ 277 h 6878260"/>
              <a:gd name="connsiteX2" fmla="*/ 4218719 w 6352206"/>
              <a:gd name="connsiteY2" fmla="*/ 0 h 6878260"/>
              <a:gd name="connsiteX3" fmla="*/ 6352192 w 6352206"/>
              <a:gd name="connsiteY3" fmla="*/ 6876476 h 6878260"/>
              <a:gd name="connsiteX4" fmla="*/ 11092 w 6352206"/>
              <a:gd name="connsiteY4" fmla="*/ 6867377 h 6878260"/>
              <a:gd name="connsiteX0" fmla="*/ 33276 w 6352206"/>
              <a:gd name="connsiteY0" fmla="*/ 6858279 h 6877379"/>
              <a:gd name="connsiteX1" fmla="*/ 0 w 6352206"/>
              <a:gd name="connsiteY1" fmla="*/ 277 h 6877379"/>
              <a:gd name="connsiteX2" fmla="*/ 4218719 w 6352206"/>
              <a:gd name="connsiteY2" fmla="*/ 0 h 6877379"/>
              <a:gd name="connsiteX3" fmla="*/ 6352192 w 6352206"/>
              <a:gd name="connsiteY3" fmla="*/ 6876476 h 6877379"/>
              <a:gd name="connsiteX4" fmla="*/ 33276 w 6352206"/>
              <a:gd name="connsiteY4" fmla="*/ 6858279 h 6877379"/>
              <a:gd name="connsiteX0" fmla="*/ 1067 w 6353273"/>
              <a:gd name="connsiteY0" fmla="*/ 6871927 h 6879464"/>
              <a:gd name="connsiteX1" fmla="*/ 1067 w 6353273"/>
              <a:gd name="connsiteY1" fmla="*/ 277 h 6879464"/>
              <a:gd name="connsiteX2" fmla="*/ 4219786 w 6353273"/>
              <a:gd name="connsiteY2" fmla="*/ 0 h 6879464"/>
              <a:gd name="connsiteX3" fmla="*/ 6353259 w 6353273"/>
              <a:gd name="connsiteY3" fmla="*/ 6876476 h 6879464"/>
              <a:gd name="connsiteX4" fmla="*/ 1067 w 6353273"/>
              <a:gd name="connsiteY4" fmla="*/ 6871927 h 6879464"/>
              <a:gd name="connsiteX0" fmla="*/ 1067 w 6569570"/>
              <a:gd name="connsiteY0" fmla="*/ 6871927 h 6874054"/>
              <a:gd name="connsiteX1" fmla="*/ 1067 w 6569570"/>
              <a:gd name="connsiteY1" fmla="*/ 277 h 6874054"/>
              <a:gd name="connsiteX2" fmla="*/ 4219786 w 6569570"/>
              <a:gd name="connsiteY2" fmla="*/ 0 h 6874054"/>
              <a:gd name="connsiteX3" fmla="*/ 6569557 w 6569570"/>
              <a:gd name="connsiteY3" fmla="*/ 6853730 h 6874054"/>
              <a:gd name="connsiteX4" fmla="*/ 1067 w 6569570"/>
              <a:gd name="connsiteY4" fmla="*/ 6871927 h 6874054"/>
              <a:gd name="connsiteX0" fmla="*/ 1067 w 6569571"/>
              <a:gd name="connsiteY0" fmla="*/ 6871927 h 6874987"/>
              <a:gd name="connsiteX1" fmla="*/ 1067 w 6569571"/>
              <a:gd name="connsiteY1" fmla="*/ 277 h 6874987"/>
              <a:gd name="connsiteX2" fmla="*/ 4219786 w 6569571"/>
              <a:gd name="connsiteY2" fmla="*/ 0 h 6874987"/>
              <a:gd name="connsiteX3" fmla="*/ 6569558 w 6569571"/>
              <a:gd name="connsiteY3" fmla="*/ 6862828 h 6874987"/>
              <a:gd name="connsiteX4" fmla="*/ 1067 w 6569571"/>
              <a:gd name="connsiteY4" fmla="*/ 6871927 h 6874987"/>
              <a:gd name="connsiteX0" fmla="*/ 238 w 6602018"/>
              <a:gd name="connsiteY0" fmla="*/ 6867378 h 6871270"/>
              <a:gd name="connsiteX1" fmla="*/ 33514 w 6602018"/>
              <a:gd name="connsiteY1" fmla="*/ 277 h 6871270"/>
              <a:gd name="connsiteX2" fmla="*/ 4252233 w 6602018"/>
              <a:gd name="connsiteY2" fmla="*/ 0 h 6871270"/>
              <a:gd name="connsiteX3" fmla="*/ 6602005 w 6602018"/>
              <a:gd name="connsiteY3" fmla="*/ 6862828 h 6871270"/>
              <a:gd name="connsiteX4" fmla="*/ 238 w 6602018"/>
              <a:gd name="connsiteY4" fmla="*/ 6867378 h 6871270"/>
              <a:gd name="connsiteX0" fmla="*/ 389 w 6585531"/>
              <a:gd name="connsiteY0" fmla="*/ 6858280 h 6865816"/>
              <a:gd name="connsiteX1" fmla="*/ 17027 w 6585531"/>
              <a:gd name="connsiteY1" fmla="*/ 277 h 6865816"/>
              <a:gd name="connsiteX2" fmla="*/ 4235746 w 6585531"/>
              <a:gd name="connsiteY2" fmla="*/ 0 h 6865816"/>
              <a:gd name="connsiteX3" fmla="*/ 6585518 w 6585531"/>
              <a:gd name="connsiteY3" fmla="*/ 6862828 h 6865816"/>
              <a:gd name="connsiteX4" fmla="*/ 389 w 6585531"/>
              <a:gd name="connsiteY4" fmla="*/ 6858280 h 686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5531" h="6865816">
                <a:moveTo>
                  <a:pt x="389" y="6858280"/>
                </a:moveTo>
                <a:cubicBezTo>
                  <a:pt x="-3309" y="4569247"/>
                  <a:pt x="20725" y="2289310"/>
                  <a:pt x="17027" y="277"/>
                </a:cubicBezTo>
                <a:lnTo>
                  <a:pt x="4235746" y="0"/>
                </a:lnTo>
                <a:lnTo>
                  <a:pt x="6585518" y="6862828"/>
                </a:lnTo>
                <a:cubicBezTo>
                  <a:pt x="6594617" y="6867377"/>
                  <a:pt x="2106693" y="6867378"/>
                  <a:pt x="389" y="68582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60E5A65-AFDD-421E-B9F6-6AAE0B3A626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B511C61-DAC0-4F98-B858-B71E6CBFB21D}" type="datetime4">
              <a:rPr lang="en-US" smtClean="0"/>
              <a:t>February 8,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WAN Library Services">
            <a:extLst>
              <a:ext uri="{FF2B5EF4-FFF2-40B4-BE49-F238E27FC236}">
                <a16:creationId xmlns:a16="http://schemas.microsoft.com/office/drawing/2014/main" id="{FB7322D7-2E8F-4B8C-9745-7236C0768D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68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Content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8584" y="0"/>
            <a:ext cx="5401873" cy="6865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5547 w 6324474"/>
              <a:gd name="connsiteY0" fmla="*/ 6876197 h 6904086"/>
              <a:gd name="connsiteX1" fmla="*/ 0 w 6324474"/>
              <a:gd name="connsiteY1" fmla="*/ 0 h 6904086"/>
              <a:gd name="connsiteX2" fmla="*/ 4240903 w 6324474"/>
              <a:gd name="connsiteY2" fmla="*/ 4270 h 6904086"/>
              <a:gd name="connsiteX3" fmla="*/ 6324460 w 6324474"/>
              <a:gd name="connsiteY3" fmla="*/ 6903492 h 6904086"/>
              <a:gd name="connsiteX4" fmla="*/ 5547 w 6324474"/>
              <a:gd name="connsiteY4" fmla="*/ 6876197 h 6904086"/>
              <a:gd name="connsiteX0" fmla="*/ 0 w 6318927"/>
              <a:gd name="connsiteY0" fmla="*/ 6871927 h 6899816"/>
              <a:gd name="connsiteX1" fmla="*/ 0 w 6318927"/>
              <a:gd name="connsiteY1" fmla="*/ 9378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0 w 6318927"/>
              <a:gd name="connsiteY0" fmla="*/ 6871927 h 6899816"/>
              <a:gd name="connsiteX1" fmla="*/ 349403 w 6318927"/>
              <a:gd name="connsiteY1" fmla="*/ 104912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11093 w 6330020"/>
              <a:gd name="connsiteY0" fmla="*/ 6871927 h 6899816"/>
              <a:gd name="connsiteX1" fmla="*/ 0 w 6330020"/>
              <a:gd name="connsiteY1" fmla="*/ 4828 h 6899816"/>
              <a:gd name="connsiteX2" fmla="*/ 4246449 w 6330020"/>
              <a:gd name="connsiteY2" fmla="*/ 0 h 6899816"/>
              <a:gd name="connsiteX3" fmla="*/ 6330006 w 6330020"/>
              <a:gd name="connsiteY3" fmla="*/ 6899222 h 6899816"/>
              <a:gd name="connsiteX4" fmla="*/ 11093 w 6330020"/>
              <a:gd name="connsiteY4" fmla="*/ 6871927 h 6899816"/>
              <a:gd name="connsiteX0" fmla="*/ 11093 w 6330020"/>
              <a:gd name="connsiteY0" fmla="*/ 6876476 h 6904365"/>
              <a:gd name="connsiteX1" fmla="*/ 0 w 6330020"/>
              <a:gd name="connsiteY1" fmla="*/ 9377 h 6904365"/>
              <a:gd name="connsiteX2" fmla="*/ 4224265 w 6330020"/>
              <a:gd name="connsiteY2" fmla="*/ 0 h 6904365"/>
              <a:gd name="connsiteX3" fmla="*/ 6330006 w 6330020"/>
              <a:gd name="connsiteY3" fmla="*/ 6903771 h 6904365"/>
              <a:gd name="connsiteX4" fmla="*/ 11093 w 6330020"/>
              <a:gd name="connsiteY4" fmla="*/ 6876476 h 6904365"/>
              <a:gd name="connsiteX0" fmla="*/ 1068 w 6319995"/>
              <a:gd name="connsiteY0" fmla="*/ 6876476 h 6904365"/>
              <a:gd name="connsiteX1" fmla="*/ 1067 w 6319995"/>
              <a:gd name="connsiteY1" fmla="*/ 4827 h 6904365"/>
              <a:gd name="connsiteX2" fmla="*/ 4214240 w 6319995"/>
              <a:gd name="connsiteY2" fmla="*/ 0 h 6904365"/>
              <a:gd name="connsiteX3" fmla="*/ 6319981 w 6319995"/>
              <a:gd name="connsiteY3" fmla="*/ 6903771 h 6904365"/>
              <a:gd name="connsiteX4" fmla="*/ 1068 w 6319995"/>
              <a:gd name="connsiteY4" fmla="*/ 6876476 h 6904365"/>
              <a:gd name="connsiteX0" fmla="*/ 5547 w 6324474"/>
              <a:gd name="connsiteY0" fmla="*/ 6876476 h 6904365"/>
              <a:gd name="connsiteX1" fmla="*/ 0 w 6324474"/>
              <a:gd name="connsiteY1" fmla="*/ 277 h 6904365"/>
              <a:gd name="connsiteX2" fmla="*/ 4218719 w 6324474"/>
              <a:gd name="connsiteY2" fmla="*/ 0 h 6904365"/>
              <a:gd name="connsiteX3" fmla="*/ 6324460 w 6324474"/>
              <a:gd name="connsiteY3" fmla="*/ 6903771 h 6904365"/>
              <a:gd name="connsiteX4" fmla="*/ 5547 w 6324474"/>
              <a:gd name="connsiteY4" fmla="*/ 6876476 h 6904365"/>
              <a:gd name="connsiteX0" fmla="*/ 5547 w 6324474"/>
              <a:gd name="connsiteY0" fmla="*/ 6876476 h 6904365"/>
              <a:gd name="connsiteX1" fmla="*/ 0 w 6324474"/>
              <a:gd name="connsiteY1" fmla="*/ 277 h 6904365"/>
              <a:gd name="connsiteX2" fmla="*/ 4218719 w 6324474"/>
              <a:gd name="connsiteY2" fmla="*/ 0 h 6904365"/>
              <a:gd name="connsiteX3" fmla="*/ 6324460 w 6324474"/>
              <a:gd name="connsiteY3" fmla="*/ 6903771 h 6904365"/>
              <a:gd name="connsiteX4" fmla="*/ 5547 w 6324474"/>
              <a:gd name="connsiteY4" fmla="*/ 6876476 h 6904365"/>
              <a:gd name="connsiteX0" fmla="*/ 5547 w 6352207"/>
              <a:gd name="connsiteY0" fmla="*/ 6876476 h 6881728"/>
              <a:gd name="connsiteX1" fmla="*/ 0 w 6352207"/>
              <a:gd name="connsiteY1" fmla="*/ 277 h 6881728"/>
              <a:gd name="connsiteX2" fmla="*/ 4218719 w 6352207"/>
              <a:gd name="connsiteY2" fmla="*/ 0 h 6881728"/>
              <a:gd name="connsiteX3" fmla="*/ 6352192 w 6352207"/>
              <a:gd name="connsiteY3" fmla="*/ 6876476 h 6881728"/>
              <a:gd name="connsiteX4" fmla="*/ 5547 w 6352207"/>
              <a:gd name="connsiteY4" fmla="*/ 6876476 h 6881728"/>
              <a:gd name="connsiteX0" fmla="*/ 44370 w 6352206"/>
              <a:gd name="connsiteY0" fmla="*/ 6785491 h 6876649"/>
              <a:gd name="connsiteX1" fmla="*/ 0 w 6352206"/>
              <a:gd name="connsiteY1" fmla="*/ 277 h 6876649"/>
              <a:gd name="connsiteX2" fmla="*/ 4218719 w 6352206"/>
              <a:gd name="connsiteY2" fmla="*/ 0 h 6876649"/>
              <a:gd name="connsiteX3" fmla="*/ 6352192 w 6352206"/>
              <a:gd name="connsiteY3" fmla="*/ 6876476 h 6876649"/>
              <a:gd name="connsiteX4" fmla="*/ 44370 w 6352206"/>
              <a:gd name="connsiteY4" fmla="*/ 6785491 h 6876649"/>
              <a:gd name="connsiteX0" fmla="*/ 388 w 6369231"/>
              <a:gd name="connsiteY0" fmla="*/ 6853730 h 6877194"/>
              <a:gd name="connsiteX1" fmla="*/ 17025 w 6369231"/>
              <a:gd name="connsiteY1" fmla="*/ 277 h 6877194"/>
              <a:gd name="connsiteX2" fmla="*/ 4235744 w 6369231"/>
              <a:gd name="connsiteY2" fmla="*/ 0 h 6877194"/>
              <a:gd name="connsiteX3" fmla="*/ 6369217 w 6369231"/>
              <a:gd name="connsiteY3" fmla="*/ 6876476 h 6877194"/>
              <a:gd name="connsiteX4" fmla="*/ 388 w 6369231"/>
              <a:gd name="connsiteY4" fmla="*/ 6853730 h 6877194"/>
              <a:gd name="connsiteX0" fmla="*/ 672 w 6358424"/>
              <a:gd name="connsiteY0" fmla="*/ 6867377 h 6878260"/>
              <a:gd name="connsiteX1" fmla="*/ 6218 w 6358424"/>
              <a:gd name="connsiteY1" fmla="*/ 277 h 6878260"/>
              <a:gd name="connsiteX2" fmla="*/ 4224937 w 6358424"/>
              <a:gd name="connsiteY2" fmla="*/ 0 h 6878260"/>
              <a:gd name="connsiteX3" fmla="*/ 6358410 w 6358424"/>
              <a:gd name="connsiteY3" fmla="*/ 6876476 h 6878260"/>
              <a:gd name="connsiteX4" fmla="*/ 672 w 6358424"/>
              <a:gd name="connsiteY4" fmla="*/ 6867377 h 6878260"/>
              <a:gd name="connsiteX0" fmla="*/ 11092 w 6352206"/>
              <a:gd name="connsiteY0" fmla="*/ 6867377 h 6878260"/>
              <a:gd name="connsiteX1" fmla="*/ 0 w 6352206"/>
              <a:gd name="connsiteY1" fmla="*/ 277 h 6878260"/>
              <a:gd name="connsiteX2" fmla="*/ 4218719 w 6352206"/>
              <a:gd name="connsiteY2" fmla="*/ 0 h 6878260"/>
              <a:gd name="connsiteX3" fmla="*/ 6352192 w 6352206"/>
              <a:gd name="connsiteY3" fmla="*/ 6876476 h 6878260"/>
              <a:gd name="connsiteX4" fmla="*/ 11092 w 6352206"/>
              <a:gd name="connsiteY4" fmla="*/ 6867377 h 6878260"/>
              <a:gd name="connsiteX0" fmla="*/ 33276 w 6352206"/>
              <a:gd name="connsiteY0" fmla="*/ 6858279 h 6877379"/>
              <a:gd name="connsiteX1" fmla="*/ 0 w 6352206"/>
              <a:gd name="connsiteY1" fmla="*/ 277 h 6877379"/>
              <a:gd name="connsiteX2" fmla="*/ 4218719 w 6352206"/>
              <a:gd name="connsiteY2" fmla="*/ 0 h 6877379"/>
              <a:gd name="connsiteX3" fmla="*/ 6352192 w 6352206"/>
              <a:gd name="connsiteY3" fmla="*/ 6876476 h 6877379"/>
              <a:gd name="connsiteX4" fmla="*/ 33276 w 6352206"/>
              <a:gd name="connsiteY4" fmla="*/ 6858279 h 6877379"/>
              <a:gd name="connsiteX0" fmla="*/ 1067 w 6353273"/>
              <a:gd name="connsiteY0" fmla="*/ 6871927 h 6879464"/>
              <a:gd name="connsiteX1" fmla="*/ 1067 w 6353273"/>
              <a:gd name="connsiteY1" fmla="*/ 277 h 6879464"/>
              <a:gd name="connsiteX2" fmla="*/ 4219786 w 6353273"/>
              <a:gd name="connsiteY2" fmla="*/ 0 h 6879464"/>
              <a:gd name="connsiteX3" fmla="*/ 6353259 w 6353273"/>
              <a:gd name="connsiteY3" fmla="*/ 6876476 h 6879464"/>
              <a:gd name="connsiteX4" fmla="*/ 1067 w 6353273"/>
              <a:gd name="connsiteY4" fmla="*/ 6871927 h 6879464"/>
              <a:gd name="connsiteX0" fmla="*/ 1067 w 6569570"/>
              <a:gd name="connsiteY0" fmla="*/ 6871927 h 6874054"/>
              <a:gd name="connsiteX1" fmla="*/ 1067 w 6569570"/>
              <a:gd name="connsiteY1" fmla="*/ 277 h 6874054"/>
              <a:gd name="connsiteX2" fmla="*/ 4219786 w 6569570"/>
              <a:gd name="connsiteY2" fmla="*/ 0 h 6874054"/>
              <a:gd name="connsiteX3" fmla="*/ 6569557 w 6569570"/>
              <a:gd name="connsiteY3" fmla="*/ 6853730 h 6874054"/>
              <a:gd name="connsiteX4" fmla="*/ 1067 w 6569570"/>
              <a:gd name="connsiteY4" fmla="*/ 6871927 h 6874054"/>
              <a:gd name="connsiteX0" fmla="*/ 1067 w 6569571"/>
              <a:gd name="connsiteY0" fmla="*/ 6871927 h 6874987"/>
              <a:gd name="connsiteX1" fmla="*/ 1067 w 6569571"/>
              <a:gd name="connsiteY1" fmla="*/ 277 h 6874987"/>
              <a:gd name="connsiteX2" fmla="*/ 4219786 w 6569571"/>
              <a:gd name="connsiteY2" fmla="*/ 0 h 6874987"/>
              <a:gd name="connsiteX3" fmla="*/ 6569558 w 6569571"/>
              <a:gd name="connsiteY3" fmla="*/ 6862828 h 6874987"/>
              <a:gd name="connsiteX4" fmla="*/ 1067 w 6569571"/>
              <a:gd name="connsiteY4" fmla="*/ 6871927 h 6874987"/>
              <a:gd name="connsiteX0" fmla="*/ 238 w 6602018"/>
              <a:gd name="connsiteY0" fmla="*/ 6867378 h 6871270"/>
              <a:gd name="connsiteX1" fmla="*/ 33514 w 6602018"/>
              <a:gd name="connsiteY1" fmla="*/ 277 h 6871270"/>
              <a:gd name="connsiteX2" fmla="*/ 4252233 w 6602018"/>
              <a:gd name="connsiteY2" fmla="*/ 0 h 6871270"/>
              <a:gd name="connsiteX3" fmla="*/ 6602005 w 6602018"/>
              <a:gd name="connsiteY3" fmla="*/ 6862828 h 6871270"/>
              <a:gd name="connsiteX4" fmla="*/ 238 w 6602018"/>
              <a:gd name="connsiteY4" fmla="*/ 6867378 h 6871270"/>
              <a:gd name="connsiteX0" fmla="*/ 389 w 6585531"/>
              <a:gd name="connsiteY0" fmla="*/ 6858280 h 6865816"/>
              <a:gd name="connsiteX1" fmla="*/ 17027 w 6585531"/>
              <a:gd name="connsiteY1" fmla="*/ 277 h 6865816"/>
              <a:gd name="connsiteX2" fmla="*/ 4235746 w 6585531"/>
              <a:gd name="connsiteY2" fmla="*/ 0 h 6865816"/>
              <a:gd name="connsiteX3" fmla="*/ 6585518 w 6585531"/>
              <a:gd name="connsiteY3" fmla="*/ 6862828 h 6865816"/>
              <a:gd name="connsiteX4" fmla="*/ 389 w 6585531"/>
              <a:gd name="connsiteY4" fmla="*/ 6858280 h 686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5531" h="6865816">
                <a:moveTo>
                  <a:pt x="389" y="6858280"/>
                </a:moveTo>
                <a:cubicBezTo>
                  <a:pt x="-3309" y="4569247"/>
                  <a:pt x="20725" y="2289310"/>
                  <a:pt x="17027" y="277"/>
                </a:cubicBezTo>
                <a:lnTo>
                  <a:pt x="4235746" y="0"/>
                </a:lnTo>
                <a:lnTo>
                  <a:pt x="6585518" y="6862828"/>
                </a:lnTo>
                <a:cubicBezTo>
                  <a:pt x="6594617" y="6867377"/>
                  <a:pt x="2106693" y="6867378"/>
                  <a:pt x="389" y="685828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60E5A65-AFDD-421E-B9F6-6AAE0B3A626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B511C61-DAC0-4F98-B858-B71E6CBFB21D}" type="datetime4">
              <a:rPr lang="en-US" smtClean="0"/>
              <a:t>February 8,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30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0387" y="3330"/>
            <a:ext cx="5401873" cy="6865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5547 w 6324474"/>
              <a:gd name="connsiteY0" fmla="*/ 6876197 h 6904086"/>
              <a:gd name="connsiteX1" fmla="*/ 0 w 6324474"/>
              <a:gd name="connsiteY1" fmla="*/ 0 h 6904086"/>
              <a:gd name="connsiteX2" fmla="*/ 4240903 w 6324474"/>
              <a:gd name="connsiteY2" fmla="*/ 4270 h 6904086"/>
              <a:gd name="connsiteX3" fmla="*/ 6324460 w 6324474"/>
              <a:gd name="connsiteY3" fmla="*/ 6903492 h 6904086"/>
              <a:gd name="connsiteX4" fmla="*/ 5547 w 6324474"/>
              <a:gd name="connsiteY4" fmla="*/ 6876197 h 6904086"/>
              <a:gd name="connsiteX0" fmla="*/ 0 w 6318927"/>
              <a:gd name="connsiteY0" fmla="*/ 6871927 h 6899816"/>
              <a:gd name="connsiteX1" fmla="*/ 0 w 6318927"/>
              <a:gd name="connsiteY1" fmla="*/ 9378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0 w 6318927"/>
              <a:gd name="connsiteY0" fmla="*/ 6871927 h 6899816"/>
              <a:gd name="connsiteX1" fmla="*/ 349403 w 6318927"/>
              <a:gd name="connsiteY1" fmla="*/ 104912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11093 w 6330020"/>
              <a:gd name="connsiteY0" fmla="*/ 6871927 h 6899816"/>
              <a:gd name="connsiteX1" fmla="*/ 0 w 6330020"/>
              <a:gd name="connsiteY1" fmla="*/ 4828 h 6899816"/>
              <a:gd name="connsiteX2" fmla="*/ 4246449 w 6330020"/>
              <a:gd name="connsiteY2" fmla="*/ 0 h 6899816"/>
              <a:gd name="connsiteX3" fmla="*/ 6330006 w 6330020"/>
              <a:gd name="connsiteY3" fmla="*/ 6899222 h 6899816"/>
              <a:gd name="connsiteX4" fmla="*/ 11093 w 6330020"/>
              <a:gd name="connsiteY4" fmla="*/ 6871927 h 6899816"/>
              <a:gd name="connsiteX0" fmla="*/ 11093 w 6330020"/>
              <a:gd name="connsiteY0" fmla="*/ 6876476 h 6904365"/>
              <a:gd name="connsiteX1" fmla="*/ 0 w 6330020"/>
              <a:gd name="connsiteY1" fmla="*/ 9377 h 6904365"/>
              <a:gd name="connsiteX2" fmla="*/ 4224265 w 6330020"/>
              <a:gd name="connsiteY2" fmla="*/ 0 h 6904365"/>
              <a:gd name="connsiteX3" fmla="*/ 6330006 w 6330020"/>
              <a:gd name="connsiteY3" fmla="*/ 6903771 h 6904365"/>
              <a:gd name="connsiteX4" fmla="*/ 11093 w 6330020"/>
              <a:gd name="connsiteY4" fmla="*/ 6876476 h 6904365"/>
              <a:gd name="connsiteX0" fmla="*/ 1068 w 6319995"/>
              <a:gd name="connsiteY0" fmla="*/ 6876476 h 6904365"/>
              <a:gd name="connsiteX1" fmla="*/ 1067 w 6319995"/>
              <a:gd name="connsiteY1" fmla="*/ 4827 h 6904365"/>
              <a:gd name="connsiteX2" fmla="*/ 4214240 w 6319995"/>
              <a:gd name="connsiteY2" fmla="*/ 0 h 6904365"/>
              <a:gd name="connsiteX3" fmla="*/ 6319981 w 6319995"/>
              <a:gd name="connsiteY3" fmla="*/ 6903771 h 6904365"/>
              <a:gd name="connsiteX4" fmla="*/ 1068 w 6319995"/>
              <a:gd name="connsiteY4" fmla="*/ 6876476 h 6904365"/>
              <a:gd name="connsiteX0" fmla="*/ 5547 w 6324474"/>
              <a:gd name="connsiteY0" fmla="*/ 6876476 h 6904365"/>
              <a:gd name="connsiteX1" fmla="*/ 0 w 6324474"/>
              <a:gd name="connsiteY1" fmla="*/ 277 h 6904365"/>
              <a:gd name="connsiteX2" fmla="*/ 4218719 w 6324474"/>
              <a:gd name="connsiteY2" fmla="*/ 0 h 6904365"/>
              <a:gd name="connsiteX3" fmla="*/ 6324460 w 6324474"/>
              <a:gd name="connsiteY3" fmla="*/ 6903771 h 6904365"/>
              <a:gd name="connsiteX4" fmla="*/ 5547 w 6324474"/>
              <a:gd name="connsiteY4" fmla="*/ 6876476 h 6904365"/>
              <a:gd name="connsiteX0" fmla="*/ 5547 w 6324474"/>
              <a:gd name="connsiteY0" fmla="*/ 6876476 h 6904365"/>
              <a:gd name="connsiteX1" fmla="*/ 0 w 6324474"/>
              <a:gd name="connsiteY1" fmla="*/ 277 h 6904365"/>
              <a:gd name="connsiteX2" fmla="*/ 4218719 w 6324474"/>
              <a:gd name="connsiteY2" fmla="*/ 0 h 6904365"/>
              <a:gd name="connsiteX3" fmla="*/ 6324460 w 6324474"/>
              <a:gd name="connsiteY3" fmla="*/ 6903771 h 6904365"/>
              <a:gd name="connsiteX4" fmla="*/ 5547 w 6324474"/>
              <a:gd name="connsiteY4" fmla="*/ 6876476 h 6904365"/>
              <a:gd name="connsiteX0" fmla="*/ 5547 w 6352207"/>
              <a:gd name="connsiteY0" fmla="*/ 6876476 h 6881728"/>
              <a:gd name="connsiteX1" fmla="*/ 0 w 6352207"/>
              <a:gd name="connsiteY1" fmla="*/ 277 h 6881728"/>
              <a:gd name="connsiteX2" fmla="*/ 4218719 w 6352207"/>
              <a:gd name="connsiteY2" fmla="*/ 0 h 6881728"/>
              <a:gd name="connsiteX3" fmla="*/ 6352192 w 6352207"/>
              <a:gd name="connsiteY3" fmla="*/ 6876476 h 6881728"/>
              <a:gd name="connsiteX4" fmla="*/ 5547 w 6352207"/>
              <a:gd name="connsiteY4" fmla="*/ 6876476 h 6881728"/>
              <a:gd name="connsiteX0" fmla="*/ 44370 w 6352206"/>
              <a:gd name="connsiteY0" fmla="*/ 6785491 h 6876649"/>
              <a:gd name="connsiteX1" fmla="*/ 0 w 6352206"/>
              <a:gd name="connsiteY1" fmla="*/ 277 h 6876649"/>
              <a:gd name="connsiteX2" fmla="*/ 4218719 w 6352206"/>
              <a:gd name="connsiteY2" fmla="*/ 0 h 6876649"/>
              <a:gd name="connsiteX3" fmla="*/ 6352192 w 6352206"/>
              <a:gd name="connsiteY3" fmla="*/ 6876476 h 6876649"/>
              <a:gd name="connsiteX4" fmla="*/ 44370 w 6352206"/>
              <a:gd name="connsiteY4" fmla="*/ 6785491 h 6876649"/>
              <a:gd name="connsiteX0" fmla="*/ 388 w 6369231"/>
              <a:gd name="connsiteY0" fmla="*/ 6853730 h 6877194"/>
              <a:gd name="connsiteX1" fmla="*/ 17025 w 6369231"/>
              <a:gd name="connsiteY1" fmla="*/ 277 h 6877194"/>
              <a:gd name="connsiteX2" fmla="*/ 4235744 w 6369231"/>
              <a:gd name="connsiteY2" fmla="*/ 0 h 6877194"/>
              <a:gd name="connsiteX3" fmla="*/ 6369217 w 6369231"/>
              <a:gd name="connsiteY3" fmla="*/ 6876476 h 6877194"/>
              <a:gd name="connsiteX4" fmla="*/ 388 w 6369231"/>
              <a:gd name="connsiteY4" fmla="*/ 6853730 h 6877194"/>
              <a:gd name="connsiteX0" fmla="*/ 672 w 6358424"/>
              <a:gd name="connsiteY0" fmla="*/ 6867377 h 6878260"/>
              <a:gd name="connsiteX1" fmla="*/ 6218 w 6358424"/>
              <a:gd name="connsiteY1" fmla="*/ 277 h 6878260"/>
              <a:gd name="connsiteX2" fmla="*/ 4224937 w 6358424"/>
              <a:gd name="connsiteY2" fmla="*/ 0 h 6878260"/>
              <a:gd name="connsiteX3" fmla="*/ 6358410 w 6358424"/>
              <a:gd name="connsiteY3" fmla="*/ 6876476 h 6878260"/>
              <a:gd name="connsiteX4" fmla="*/ 672 w 6358424"/>
              <a:gd name="connsiteY4" fmla="*/ 6867377 h 6878260"/>
              <a:gd name="connsiteX0" fmla="*/ 11092 w 6352206"/>
              <a:gd name="connsiteY0" fmla="*/ 6867377 h 6878260"/>
              <a:gd name="connsiteX1" fmla="*/ 0 w 6352206"/>
              <a:gd name="connsiteY1" fmla="*/ 277 h 6878260"/>
              <a:gd name="connsiteX2" fmla="*/ 4218719 w 6352206"/>
              <a:gd name="connsiteY2" fmla="*/ 0 h 6878260"/>
              <a:gd name="connsiteX3" fmla="*/ 6352192 w 6352206"/>
              <a:gd name="connsiteY3" fmla="*/ 6876476 h 6878260"/>
              <a:gd name="connsiteX4" fmla="*/ 11092 w 6352206"/>
              <a:gd name="connsiteY4" fmla="*/ 6867377 h 6878260"/>
              <a:gd name="connsiteX0" fmla="*/ 33276 w 6352206"/>
              <a:gd name="connsiteY0" fmla="*/ 6858279 h 6877379"/>
              <a:gd name="connsiteX1" fmla="*/ 0 w 6352206"/>
              <a:gd name="connsiteY1" fmla="*/ 277 h 6877379"/>
              <a:gd name="connsiteX2" fmla="*/ 4218719 w 6352206"/>
              <a:gd name="connsiteY2" fmla="*/ 0 h 6877379"/>
              <a:gd name="connsiteX3" fmla="*/ 6352192 w 6352206"/>
              <a:gd name="connsiteY3" fmla="*/ 6876476 h 6877379"/>
              <a:gd name="connsiteX4" fmla="*/ 33276 w 6352206"/>
              <a:gd name="connsiteY4" fmla="*/ 6858279 h 6877379"/>
              <a:gd name="connsiteX0" fmla="*/ 1067 w 6353273"/>
              <a:gd name="connsiteY0" fmla="*/ 6871927 h 6879464"/>
              <a:gd name="connsiteX1" fmla="*/ 1067 w 6353273"/>
              <a:gd name="connsiteY1" fmla="*/ 277 h 6879464"/>
              <a:gd name="connsiteX2" fmla="*/ 4219786 w 6353273"/>
              <a:gd name="connsiteY2" fmla="*/ 0 h 6879464"/>
              <a:gd name="connsiteX3" fmla="*/ 6353259 w 6353273"/>
              <a:gd name="connsiteY3" fmla="*/ 6876476 h 6879464"/>
              <a:gd name="connsiteX4" fmla="*/ 1067 w 6353273"/>
              <a:gd name="connsiteY4" fmla="*/ 6871927 h 6879464"/>
              <a:gd name="connsiteX0" fmla="*/ 1067 w 6569570"/>
              <a:gd name="connsiteY0" fmla="*/ 6871927 h 6874054"/>
              <a:gd name="connsiteX1" fmla="*/ 1067 w 6569570"/>
              <a:gd name="connsiteY1" fmla="*/ 277 h 6874054"/>
              <a:gd name="connsiteX2" fmla="*/ 4219786 w 6569570"/>
              <a:gd name="connsiteY2" fmla="*/ 0 h 6874054"/>
              <a:gd name="connsiteX3" fmla="*/ 6569557 w 6569570"/>
              <a:gd name="connsiteY3" fmla="*/ 6853730 h 6874054"/>
              <a:gd name="connsiteX4" fmla="*/ 1067 w 6569570"/>
              <a:gd name="connsiteY4" fmla="*/ 6871927 h 6874054"/>
              <a:gd name="connsiteX0" fmla="*/ 1067 w 6569571"/>
              <a:gd name="connsiteY0" fmla="*/ 6871927 h 6874987"/>
              <a:gd name="connsiteX1" fmla="*/ 1067 w 6569571"/>
              <a:gd name="connsiteY1" fmla="*/ 277 h 6874987"/>
              <a:gd name="connsiteX2" fmla="*/ 4219786 w 6569571"/>
              <a:gd name="connsiteY2" fmla="*/ 0 h 6874987"/>
              <a:gd name="connsiteX3" fmla="*/ 6569558 w 6569571"/>
              <a:gd name="connsiteY3" fmla="*/ 6862828 h 6874987"/>
              <a:gd name="connsiteX4" fmla="*/ 1067 w 6569571"/>
              <a:gd name="connsiteY4" fmla="*/ 6871927 h 6874987"/>
              <a:gd name="connsiteX0" fmla="*/ 238 w 6602018"/>
              <a:gd name="connsiteY0" fmla="*/ 6867378 h 6871270"/>
              <a:gd name="connsiteX1" fmla="*/ 33514 w 6602018"/>
              <a:gd name="connsiteY1" fmla="*/ 277 h 6871270"/>
              <a:gd name="connsiteX2" fmla="*/ 4252233 w 6602018"/>
              <a:gd name="connsiteY2" fmla="*/ 0 h 6871270"/>
              <a:gd name="connsiteX3" fmla="*/ 6602005 w 6602018"/>
              <a:gd name="connsiteY3" fmla="*/ 6862828 h 6871270"/>
              <a:gd name="connsiteX4" fmla="*/ 238 w 6602018"/>
              <a:gd name="connsiteY4" fmla="*/ 6867378 h 6871270"/>
              <a:gd name="connsiteX0" fmla="*/ 389 w 6585531"/>
              <a:gd name="connsiteY0" fmla="*/ 6858280 h 6865816"/>
              <a:gd name="connsiteX1" fmla="*/ 17027 w 6585531"/>
              <a:gd name="connsiteY1" fmla="*/ 277 h 6865816"/>
              <a:gd name="connsiteX2" fmla="*/ 4235746 w 6585531"/>
              <a:gd name="connsiteY2" fmla="*/ 0 h 6865816"/>
              <a:gd name="connsiteX3" fmla="*/ 6585518 w 6585531"/>
              <a:gd name="connsiteY3" fmla="*/ 6862828 h 6865816"/>
              <a:gd name="connsiteX4" fmla="*/ 389 w 6585531"/>
              <a:gd name="connsiteY4" fmla="*/ 6858280 h 686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5531" h="6865816">
                <a:moveTo>
                  <a:pt x="389" y="6858280"/>
                </a:moveTo>
                <a:cubicBezTo>
                  <a:pt x="-3309" y="4569247"/>
                  <a:pt x="20725" y="2289310"/>
                  <a:pt x="17027" y="277"/>
                </a:cubicBezTo>
                <a:lnTo>
                  <a:pt x="4235746" y="0"/>
                </a:lnTo>
                <a:lnTo>
                  <a:pt x="6585518" y="6862828"/>
                </a:lnTo>
                <a:cubicBezTo>
                  <a:pt x="6594617" y="6867377"/>
                  <a:pt x="2106693" y="6867378"/>
                  <a:pt x="389" y="685828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noFill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60E5A65-AFDD-421E-B9F6-6AAE0B3A626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B511C61-DAC0-4F98-B858-B71E6CBFB21D}" type="datetime4">
              <a:rPr lang="en-US" smtClean="0"/>
              <a:pPr/>
              <a:t>February 8,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4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5756" y="-2711"/>
            <a:ext cx="5213496" cy="6877180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79725 w 6318927"/>
              <a:gd name="connsiteY2" fmla="*/ 4270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27730 w 6346657"/>
              <a:gd name="connsiteY0" fmla="*/ 6858000 h 6885889"/>
              <a:gd name="connsiteX1" fmla="*/ 0 w 6346657"/>
              <a:gd name="connsiteY1" fmla="*/ 0 h 6885889"/>
              <a:gd name="connsiteX2" fmla="*/ 4307455 w 6346657"/>
              <a:gd name="connsiteY2" fmla="*/ 4270 h 6885889"/>
              <a:gd name="connsiteX3" fmla="*/ 6346643 w 6346657"/>
              <a:gd name="connsiteY3" fmla="*/ 6885295 h 6885889"/>
              <a:gd name="connsiteX4" fmla="*/ 27730 w 6346657"/>
              <a:gd name="connsiteY4" fmla="*/ 6858000 h 6885889"/>
              <a:gd name="connsiteX0" fmla="*/ 22184 w 6341111"/>
              <a:gd name="connsiteY0" fmla="*/ 6853730 h 6881619"/>
              <a:gd name="connsiteX1" fmla="*/ 0 w 6341111"/>
              <a:gd name="connsiteY1" fmla="*/ 279 h 6881619"/>
              <a:gd name="connsiteX2" fmla="*/ 4301909 w 6341111"/>
              <a:gd name="connsiteY2" fmla="*/ 0 h 6881619"/>
              <a:gd name="connsiteX3" fmla="*/ 6341097 w 6341111"/>
              <a:gd name="connsiteY3" fmla="*/ 6881025 h 6881619"/>
              <a:gd name="connsiteX4" fmla="*/ 22184 w 6341111"/>
              <a:gd name="connsiteY4" fmla="*/ 6853730 h 6881619"/>
              <a:gd name="connsiteX0" fmla="*/ 16637 w 6341111"/>
              <a:gd name="connsiteY0" fmla="*/ 6858280 h 6881743"/>
              <a:gd name="connsiteX1" fmla="*/ 0 w 6341111"/>
              <a:gd name="connsiteY1" fmla="*/ 279 h 6881743"/>
              <a:gd name="connsiteX2" fmla="*/ 4301909 w 6341111"/>
              <a:gd name="connsiteY2" fmla="*/ 0 h 6881743"/>
              <a:gd name="connsiteX3" fmla="*/ 6341097 w 6341111"/>
              <a:gd name="connsiteY3" fmla="*/ 6881025 h 6881743"/>
              <a:gd name="connsiteX4" fmla="*/ 16637 w 6341111"/>
              <a:gd name="connsiteY4" fmla="*/ 6858280 h 6881743"/>
              <a:gd name="connsiteX0" fmla="*/ 5546 w 6341111"/>
              <a:gd name="connsiteY0" fmla="*/ 6849182 h 6881532"/>
              <a:gd name="connsiteX1" fmla="*/ 0 w 6341111"/>
              <a:gd name="connsiteY1" fmla="*/ 279 h 6881532"/>
              <a:gd name="connsiteX2" fmla="*/ 4301909 w 6341111"/>
              <a:gd name="connsiteY2" fmla="*/ 0 h 6881532"/>
              <a:gd name="connsiteX3" fmla="*/ 6341097 w 6341111"/>
              <a:gd name="connsiteY3" fmla="*/ 6881025 h 6881532"/>
              <a:gd name="connsiteX4" fmla="*/ 5546 w 6341111"/>
              <a:gd name="connsiteY4" fmla="*/ 6849182 h 6881532"/>
              <a:gd name="connsiteX0" fmla="*/ 2133 w 6343244"/>
              <a:gd name="connsiteY0" fmla="*/ 6862830 h 6881928"/>
              <a:gd name="connsiteX1" fmla="*/ 2133 w 6343244"/>
              <a:gd name="connsiteY1" fmla="*/ 279 h 6881928"/>
              <a:gd name="connsiteX2" fmla="*/ 4304042 w 6343244"/>
              <a:gd name="connsiteY2" fmla="*/ 0 h 6881928"/>
              <a:gd name="connsiteX3" fmla="*/ 6343230 w 6343244"/>
              <a:gd name="connsiteY3" fmla="*/ 6881025 h 6881928"/>
              <a:gd name="connsiteX4" fmla="*/ 2133 w 6343244"/>
              <a:gd name="connsiteY4" fmla="*/ 6862830 h 6881928"/>
              <a:gd name="connsiteX0" fmla="*/ 251 w 6341362"/>
              <a:gd name="connsiteY0" fmla="*/ 6862830 h 6881928"/>
              <a:gd name="connsiteX1" fmla="*/ 251 w 6341362"/>
              <a:gd name="connsiteY1" fmla="*/ 279 h 6881928"/>
              <a:gd name="connsiteX2" fmla="*/ 4302160 w 6341362"/>
              <a:gd name="connsiteY2" fmla="*/ 0 h 6881928"/>
              <a:gd name="connsiteX3" fmla="*/ 6341348 w 6341362"/>
              <a:gd name="connsiteY3" fmla="*/ 6881025 h 6881928"/>
              <a:gd name="connsiteX4" fmla="*/ 251 w 6341362"/>
              <a:gd name="connsiteY4" fmla="*/ 6862830 h 6881928"/>
              <a:gd name="connsiteX0" fmla="*/ 9216 w 6350327"/>
              <a:gd name="connsiteY0" fmla="*/ 6862830 h 6881928"/>
              <a:gd name="connsiteX1" fmla="*/ 9216 w 6350327"/>
              <a:gd name="connsiteY1" fmla="*/ 279 h 6881928"/>
              <a:gd name="connsiteX2" fmla="*/ 4311125 w 6350327"/>
              <a:gd name="connsiteY2" fmla="*/ 0 h 6881928"/>
              <a:gd name="connsiteX3" fmla="*/ 6350313 w 6350327"/>
              <a:gd name="connsiteY3" fmla="*/ 6881025 h 6881928"/>
              <a:gd name="connsiteX4" fmla="*/ 9216 w 6350327"/>
              <a:gd name="connsiteY4" fmla="*/ 6862830 h 6881928"/>
              <a:gd name="connsiteX0" fmla="*/ 9216 w 6355875"/>
              <a:gd name="connsiteY0" fmla="*/ 6862830 h 6873710"/>
              <a:gd name="connsiteX1" fmla="*/ 9216 w 6355875"/>
              <a:gd name="connsiteY1" fmla="*/ 279 h 6873710"/>
              <a:gd name="connsiteX2" fmla="*/ 4311125 w 6355875"/>
              <a:gd name="connsiteY2" fmla="*/ 0 h 6873710"/>
              <a:gd name="connsiteX3" fmla="*/ 6355861 w 6355875"/>
              <a:gd name="connsiteY3" fmla="*/ 6871926 h 6873710"/>
              <a:gd name="connsiteX4" fmla="*/ 9216 w 6355875"/>
              <a:gd name="connsiteY4" fmla="*/ 6862830 h 6873710"/>
              <a:gd name="connsiteX0" fmla="*/ 9217 w 6355875"/>
              <a:gd name="connsiteY0" fmla="*/ 6871929 h 6877180"/>
              <a:gd name="connsiteX1" fmla="*/ 9216 w 6355875"/>
              <a:gd name="connsiteY1" fmla="*/ 279 h 6877180"/>
              <a:gd name="connsiteX2" fmla="*/ 4311125 w 6355875"/>
              <a:gd name="connsiteY2" fmla="*/ 0 h 6877180"/>
              <a:gd name="connsiteX3" fmla="*/ 6355861 w 6355875"/>
              <a:gd name="connsiteY3" fmla="*/ 6871926 h 6877180"/>
              <a:gd name="connsiteX4" fmla="*/ 9217 w 6355875"/>
              <a:gd name="connsiteY4" fmla="*/ 6871929 h 687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5875" h="6877180">
                <a:moveTo>
                  <a:pt x="9217" y="6871929"/>
                </a:moveTo>
                <a:cubicBezTo>
                  <a:pt x="-14817" y="4578347"/>
                  <a:pt x="16611" y="2284763"/>
                  <a:pt x="9216" y="279"/>
                </a:cubicBezTo>
                <a:lnTo>
                  <a:pt x="4311125" y="0"/>
                </a:lnTo>
                <a:cubicBezTo>
                  <a:pt x="5005644" y="2299741"/>
                  <a:pt x="5661342" y="4572185"/>
                  <a:pt x="6355861" y="6871926"/>
                </a:cubicBezTo>
                <a:cubicBezTo>
                  <a:pt x="6364960" y="6876475"/>
                  <a:pt x="2115521" y="6881027"/>
                  <a:pt x="9217" y="68719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AAF6FE6-2586-42F8-8971-BDC5EC55EF2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AE53F9F-27FB-41CD-95B8-B1520CC1B6AE}" type="datetime4">
              <a:rPr lang="en-US" smtClean="0"/>
              <a:pPr/>
              <a:t>February 8,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97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Picture with Caption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5756" y="-2711"/>
            <a:ext cx="5213496" cy="6877180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79725 w 6318927"/>
              <a:gd name="connsiteY2" fmla="*/ 4270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27730 w 6346657"/>
              <a:gd name="connsiteY0" fmla="*/ 6858000 h 6885889"/>
              <a:gd name="connsiteX1" fmla="*/ 0 w 6346657"/>
              <a:gd name="connsiteY1" fmla="*/ 0 h 6885889"/>
              <a:gd name="connsiteX2" fmla="*/ 4307455 w 6346657"/>
              <a:gd name="connsiteY2" fmla="*/ 4270 h 6885889"/>
              <a:gd name="connsiteX3" fmla="*/ 6346643 w 6346657"/>
              <a:gd name="connsiteY3" fmla="*/ 6885295 h 6885889"/>
              <a:gd name="connsiteX4" fmla="*/ 27730 w 6346657"/>
              <a:gd name="connsiteY4" fmla="*/ 6858000 h 6885889"/>
              <a:gd name="connsiteX0" fmla="*/ 22184 w 6341111"/>
              <a:gd name="connsiteY0" fmla="*/ 6853730 h 6881619"/>
              <a:gd name="connsiteX1" fmla="*/ 0 w 6341111"/>
              <a:gd name="connsiteY1" fmla="*/ 279 h 6881619"/>
              <a:gd name="connsiteX2" fmla="*/ 4301909 w 6341111"/>
              <a:gd name="connsiteY2" fmla="*/ 0 h 6881619"/>
              <a:gd name="connsiteX3" fmla="*/ 6341097 w 6341111"/>
              <a:gd name="connsiteY3" fmla="*/ 6881025 h 6881619"/>
              <a:gd name="connsiteX4" fmla="*/ 22184 w 6341111"/>
              <a:gd name="connsiteY4" fmla="*/ 6853730 h 6881619"/>
              <a:gd name="connsiteX0" fmla="*/ 16637 w 6341111"/>
              <a:gd name="connsiteY0" fmla="*/ 6858280 h 6881743"/>
              <a:gd name="connsiteX1" fmla="*/ 0 w 6341111"/>
              <a:gd name="connsiteY1" fmla="*/ 279 h 6881743"/>
              <a:gd name="connsiteX2" fmla="*/ 4301909 w 6341111"/>
              <a:gd name="connsiteY2" fmla="*/ 0 h 6881743"/>
              <a:gd name="connsiteX3" fmla="*/ 6341097 w 6341111"/>
              <a:gd name="connsiteY3" fmla="*/ 6881025 h 6881743"/>
              <a:gd name="connsiteX4" fmla="*/ 16637 w 6341111"/>
              <a:gd name="connsiteY4" fmla="*/ 6858280 h 6881743"/>
              <a:gd name="connsiteX0" fmla="*/ 5546 w 6341111"/>
              <a:gd name="connsiteY0" fmla="*/ 6849182 h 6881532"/>
              <a:gd name="connsiteX1" fmla="*/ 0 w 6341111"/>
              <a:gd name="connsiteY1" fmla="*/ 279 h 6881532"/>
              <a:gd name="connsiteX2" fmla="*/ 4301909 w 6341111"/>
              <a:gd name="connsiteY2" fmla="*/ 0 h 6881532"/>
              <a:gd name="connsiteX3" fmla="*/ 6341097 w 6341111"/>
              <a:gd name="connsiteY3" fmla="*/ 6881025 h 6881532"/>
              <a:gd name="connsiteX4" fmla="*/ 5546 w 6341111"/>
              <a:gd name="connsiteY4" fmla="*/ 6849182 h 6881532"/>
              <a:gd name="connsiteX0" fmla="*/ 2133 w 6343244"/>
              <a:gd name="connsiteY0" fmla="*/ 6862830 h 6881928"/>
              <a:gd name="connsiteX1" fmla="*/ 2133 w 6343244"/>
              <a:gd name="connsiteY1" fmla="*/ 279 h 6881928"/>
              <a:gd name="connsiteX2" fmla="*/ 4304042 w 6343244"/>
              <a:gd name="connsiteY2" fmla="*/ 0 h 6881928"/>
              <a:gd name="connsiteX3" fmla="*/ 6343230 w 6343244"/>
              <a:gd name="connsiteY3" fmla="*/ 6881025 h 6881928"/>
              <a:gd name="connsiteX4" fmla="*/ 2133 w 6343244"/>
              <a:gd name="connsiteY4" fmla="*/ 6862830 h 6881928"/>
              <a:gd name="connsiteX0" fmla="*/ 251 w 6341362"/>
              <a:gd name="connsiteY0" fmla="*/ 6862830 h 6881928"/>
              <a:gd name="connsiteX1" fmla="*/ 251 w 6341362"/>
              <a:gd name="connsiteY1" fmla="*/ 279 h 6881928"/>
              <a:gd name="connsiteX2" fmla="*/ 4302160 w 6341362"/>
              <a:gd name="connsiteY2" fmla="*/ 0 h 6881928"/>
              <a:gd name="connsiteX3" fmla="*/ 6341348 w 6341362"/>
              <a:gd name="connsiteY3" fmla="*/ 6881025 h 6881928"/>
              <a:gd name="connsiteX4" fmla="*/ 251 w 6341362"/>
              <a:gd name="connsiteY4" fmla="*/ 6862830 h 6881928"/>
              <a:gd name="connsiteX0" fmla="*/ 9216 w 6350327"/>
              <a:gd name="connsiteY0" fmla="*/ 6862830 h 6881928"/>
              <a:gd name="connsiteX1" fmla="*/ 9216 w 6350327"/>
              <a:gd name="connsiteY1" fmla="*/ 279 h 6881928"/>
              <a:gd name="connsiteX2" fmla="*/ 4311125 w 6350327"/>
              <a:gd name="connsiteY2" fmla="*/ 0 h 6881928"/>
              <a:gd name="connsiteX3" fmla="*/ 6350313 w 6350327"/>
              <a:gd name="connsiteY3" fmla="*/ 6881025 h 6881928"/>
              <a:gd name="connsiteX4" fmla="*/ 9216 w 6350327"/>
              <a:gd name="connsiteY4" fmla="*/ 6862830 h 6881928"/>
              <a:gd name="connsiteX0" fmla="*/ 9216 w 6355875"/>
              <a:gd name="connsiteY0" fmla="*/ 6862830 h 6873710"/>
              <a:gd name="connsiteX1" fmla="*/ 9216 w 6355875"/>
              <a:gd name="connsiteY1" fmla="*/ 279 h 6873710"/>
              <a:gd name="connsiteX2" fmla="*/ 4311125 w 6355875"/>
              <a:gd name="connsiteY2" fmla="*/ 0 h 6873710"/>
              <a:gd name="connsiteX3" fmla="*/ 6355861 w 6355875"/>
              <a:gd name="connsiteY3" fmla="*/ 6871926 h 6873710"/>
              <a:gd name="connsiteX4" fmla="*/ 9216 w 6355875"/>
              <a:gd name="connsiteY4" fmla="*/ 6862830 h 6873710"/>
              <a:gd name="connsiteX0" fmla="*/ 9217 w 6355875"/>
              <a:gd name="connsiteY0" fmla="*/ 6871929 h 6877180"/>
              <a:gd name="connsiteX1" fmla="*/ 9216 w 6355875"/>
              <a:gd name="connsiteY1" fmla="*/ 279 h 6877180"/>
              <a:gd name="connsiteX2" fmla="*/ 4311125 w 6355875"/>
              <a:gd name="connsiteY2" fmla="*/ 0 h 6877180"/>
              <a:gd name="connsiteX3" fmla="*/ 6355861 w 6355875"/>
              <a:gd name="connsiteY3" fmla="*/ 6871926 h 6877180"/>
              <a:gd name="connsiteX4" fmla="*/ 9217 w 6355875"/>
              <a:gd name="connsiteY4" fmla="*/ 6871929 h 687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5875" h="6877180">
                <a:moveTo>
                  <a:pt x="9217" y="6871929"/>
                </a:moveTo>
                <a:cubicBezTo>
                  <a:pt x="-14817" y="4578347"/>
                  <a:pt x="16611" y="2284763"/>
                  <a:pt x="9216" y="279"/>
                </a:cubicBezTo>
                <a:lnTo>
                  <a:pt x="4311125" y="0"/>
                </a:lnTo>
                <a:cubicBezTo>
                  <a:pt x="5005644" y="2299741"/>
                  <a:pt x="5661342" y="4572185"/>
                  <a:pt x="6355861" y="6871926"/>
                </a:cubicBezTo>
                <a:cubicBezTo>
                  <a:pt x="6364960" y="6876475"/>
                  <a:pt x="2115521" y="6881027"/>
                  <a:pt x="9217" y="68719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AAF6FE6-2586-42F8-8971-BDC5EC55EF2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AE53F9F-27FB-41CD-95B8-B1520CC1B6AE}" type="datetime4">
              <a:rPr lang="en-US" smtClean="0"/>
              <a:pPr/>
              <a:t>February 8,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11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5756" y="-2711"/>
            <a:ext cx="5213496" cy="6877180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79725 w 6318927"/>
              <a:gd name="connsiteY2" fmla="*/ 4270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27730 w 6346657"/>
              <a:gd name="connsiteY0" fmla="*/ 6858000 h 6885889"/>
              <a:gd name="connsiteX1" fmla="*/ 0 w 6346657"/>
              <a:gd name="connsiteY1" fmla="*/ 0 h 6885889"/>
              <a:gd name="connsiteX2" fmla="*/ 4307455 w 6346657"/>
              <a:gd name="connsiteY2" fmla="*/ 4270 h 6885889"/>
              <a:gd name="connsiteX3" fmla="*/ 6346643 w 6346657"/>
              <a:gd name="connsiteY3" fmla="*/ 6885295 h 6885889"/>
              <a:gd name="connsiteX4" fmla="*/ 27730 w 6346657"/>
              <a:gd name="connsiteY4" fmla="*/ 6858000 h 6885889"/>
              <a:gd name="connsiteX0" fmla="*/ 22184 w 6341111"/>
              <a:gd name="connsiteY0" fmla="*/ 6853730 h 6881619"/>
              <a:gd name="connsiteX1" fmla="*/ 0 w 6341111"/>
              <a:gd name="connsiteY1" fmla="*/ 279 h 6881619"/>
              <a:gd name="connsiteX2" fmla="*/ 4301909 w 6341111"/>
              <a:gd name="connsiteY2" fmla="*/ 0 h 6881619"/>
              <a:gd name="connsiteX3" fmla="*/ 6341097 w 6341111"/>
              <a:gd name="connsiteY3" fmla="*/ 6881025 h 6881619"/>
              <a:gd name="connsiteX4" fmla="*/ 22184 w 6341111"/>
              <a:gd name="connsiteY4" fmla="*/ 6853730 h 6881619"/>
              <a:gd name="connsiteX0" fmla="*/ 16637 w 6341111"/>
              <a:gd name="connsiteY0" fmla="*/ 6858280 h 6881743"/>
              <a:gd name="connsiteX1" fmla="*/ 0 w 6341111"/>
              <a:gd name="connsiteY1" fmla="*/ 279 h 6881743"/>
              <a:gd name="connsiteX2" fmla="*/ 4301909 w 6341111"/>
              <a:gd name="connsiteY2" fmla="*/ 0 h 6881743"/>
              <a:gd name="connsiteX3" fmla="*/ 6341097 w 6341111"/>
              <a:gd name="connsiteY3" fmla="*/ 6881025 h 6881743"/>
              <a:gd name="connsiteX4" fmla="*/ 16637 w 6341111"/>
              <a:gd name="connsiteY4" fmla="*/ 6858280 h 6881743"/>
              <a:gd name="connsiteX0" fmla="*/ 5546 w 6341111"/>
              <a:gd name="connsiteY0" fmla="*/ 6849182 h 6881532"/>
              <a:gd name="connsiteX1" fmla="*/ 0 w 6341111"/>
              <a:gd name="connsiteY1" fmla="*/ 279 h 6881532"/>
              <a:gd name="connsiteX2" fmla="*/ 4301909 w 6341111"/>
              <a:gd name="connsiteY2" fmla="*/ 0 h 6881532"/>
              <a:gd name="connsiteX3" fmla="*/ 6341097 w 6341111"/>
              <a:gd name="connsiteY3" fmla="*/ 6881025 h 6881532"/>
              <a:gd name="connsiteX4" fmla="*/ 5546 w 6341111"/>
              <a:gd name="connsiteY4" fmla="*/ 6849182 h 6881532"/>
              <a:gd name="connsiteX0" fmla="*/ 2133 w 6343244"/>
              <a:gd name="connsiteY0" fmla="*/ 6862830 h 6881928"/>
              <a:gd name="connsiteX1" fmla="*/ 2133 w 6343244"/>
              <a:gd name="connsiteY1" fmla="*/ 279 h 6881928"/>
              <a:gd name="connsiteX2" fmla="*/ 4304042 w 6343244"/>
              <a:gd name="connsiteY2" fmla="*/ 0 h 6881928"/>
              <a:gd name="connsiteX3" fmla="*/ 6343230 w 6343244"/>
              <a:gd name="connsiteY3" fmla="*/ 6881025 h 6881928"/>
              <a:gd name="connsiteX4" fmla="*/ 2133 w 6343244"/>
              <a:gd name="connsiteY4" fmla="*/ 6862830 h 6881928"/>
              <a:gd name="connsiteX0" fmla="*/ 251 w 6341362"/>
              <a:gd name="connsiteY0" fmla="*/ 6862830 h 6881928"/>
              <a:gd name="connsiteX1" fmla="*/ 251 w 6341362"/>
              <a:gd name="connsiteY1" fmla="*/ 279 h 6881928"/>
              <a:gd name="connsiteX2" fmla="*/ 4302160 w 6341362"/>
              <a:gd name="connsiteY2" fmla="*/ 0 h 6881928"/>
              <a:gd name="connsiteX3" fmla="*/ 6341348 w 6341362"/>
              <a:gd name="connsiteY3" fmla="*/ 6881025 h 6881928"/>
              <a:gd name="connsiteX4" fmla="*/ 251 w 6341362"/>
              <a:gd name="connsiteY4" fmla="*/ 6862830 h 6881928"/>
              <a:gd name="connsiteX0" fmla="*/ 9216 w 6350327"/>
              <a:gd name="connsiteY0" fmla="*/ 6862830 h 6881928"/>
              <a:gd name="connsiteX1" fmla="*/ 9216 w 6350327"/>
              <a:gd name="connsiteY1" fmla="*/ 279 h 6881928"/>
              <a:gd name="connsiteX2" fmla="*/ 4311125 w 6350327"/>
              <a:gd name="connsiteY2" fmla="*/ 0 h 6881928"/>
              <a:gd name="connsiteX3" fmla="*/ 6350313 w 6350327"/>
              <a:gd name="connsiteY3" fmla="*/ 6881025 h 6881928"/>
              <a:gd name="connsiteX4" fmla="*/ 9216 w 6350327"/>
              <a:gd name="connsiteY4" fmla="*/ 6862830 h 6881928"/>
              <a:gd name="connsiteX0" fmla="*/ 9216 w 6355875"/>
              <a:gd name="connsiteY0" fmla="*/ 6862830 h 6873710"/>
              <a:gd name="connsiteX1" fmla="*/ 9216 w 6355875"/>
              <a:gd name="connsiteY1" fmla="*/ 279 h 6873710"/>
              <a:gd name="connsiteX2" fmla="*/ 4311125 w 6355875"/>
              <a:gd name="connsiteY2" fmla="*/ 0 h 6873710"/>
              <a:gd name="connsiteX3" fmla="*/ 6355861 w 6355875"/>
              <a:gd name="connsiteY3" fmla="*/ 6871926 h 6873710"/>
              <a:gd name="connsiteX4" fmla="*/ 9216 w 6355875"/>
              <a:gd name="connsiteY4" fmla="*/ 6862830 h 6873710"/>
              <a:gd name="connsiteX0" fmla="*/ 9217 w 6355875"/>
              <a:gd name="connsiteY0" fmla="*/ 6871929 h 6877180"/>
              <a:gd name="connsiteX1" fmla="*/ 9216 w 6355875"/>
              <a:gd name="connsiteY1" fmla="*/ 279 h 6877180"/>
              <a:gd name="connsiteX2" fmla="*/ 4311125 w 6355875"/>
              <a:gd name="connsiteY2" fmla="*/ 0 h 6877180"/>
              <a:gd name="connsiteX3" fmla="*/ 6355861 w 6355875"/>
              <a:gd name="connsiteY3" fmla="*/ 6871926 h 6877180"/>
              <a:gd name="connsiteX4" fmla="*/ 9217 w 6355875"/>
              <a:gd name="connsiteY4" fmla="*/ 6871929 h 687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5875" h="6877180">
                <a:moveTo>
                  <a:pt x="9217" y="6871929"/>
                </a:moveTo>
                <a:cubicBezTo>
                  <a:pt x="-14817" y="4578347"/>
                  <a:pt x="16611" y="2284763"/>
                  <a:pt x="9216" y="279"/>
                </a:cubicBezTo>
                <a:lnTo>
                  <a:pt x="4311125" y="0"/>
                </a:lnTo>
                <a:cubicBezTo>
                  <a:pt x="5005644" y="2299741"/>
                  <a:pt x="5661342" y="4572185"/>
                  <a:pt x="6355861" y="6871926"/>
                </a:cubicBezTo>
                <a:cubicBezTo>
                  <a:pt x="6364960" y="6876475"/>
                  <a:pt x="2115521" y="6881027"/>
                  <a:pt x="9217" y="687192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AAF6FE6-2586-42F8-8971-BDC5EC55EF2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AE53F9F-27FB-41CD-95B8-B1520CC1B6AE}" type="datetime4">
              <a:rPr lang="en-US" smtClean="0"/>
              <a:pPr/>
              <a:t>February 8,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89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5756" y="-2711"/>
            <a:ext cx="5213496" cy="6877180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79725 w 6318927"/>
              <a:gd name="connsiteY2" fmla="*/ 4270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27730 w 6346657"/>
              <a:gd name="connsiteY0" fmla="*/ 6858000 h 6885889"/>
              <a:gd name="connsiteX1" fmla="*/ 0 w 6346657"/>
              <a:gd name="connsiteY1" fmla="*/ 0 h 6885889"/>
              <a:gd name="connsiteX2" fmla="*/ 4307455 w 6346657"/>
              <a:gd name="connsiteY2" fmla="*/ 4270 h 6885889"/>
              <a:gd name="connsiteX3" fmla="*/ 6346643 w 6346657"/>
              <a:gd name="connsiteY3" fmla="*/ 6885295 h 6885889"/>
              <a:gd name="connsiteX4" fmla="*/ 27730 w 6346657"/>
              <a:gd name="connsiteY4" fmla="*/ 6858000 h 6885889"/>
              <a:gd name="connsiteX0" fmla="*/ 22184 w 6341111"/>
              <a:gd name="connsiteY0" fmla="*/ 6853730 h 6881619"/>
              <a:gd name="connsiteX1" fmla="*/ 0 w 6341111"/>
              <a:gd name="connsiteY1" fmla="*/ 279 h 6881619"/>
              <a:gd name="connsiteX2" fmla="*/ 4301909 w 6341111"/>
              <a:gd name="connsiteY2" fmla="*/ 0 h 6881619"/>
              <a:gd name="connsiteX3" fmla="*/ 6341097 w 6341111"/>
              <a:gd name="connsiteY3" fmla="*/ 6881025 h 6881619"/>
              <a:gd name="connsiteX4" fmla="*/ 22184 w 6341111"/>
              <a:gd name="connsiteY4" fmla="*/ 6853730 h 6881619"/>
              <a:gd name="connsiteX0" fmla="*/ 16637 w 6341111"/>
              <a:gd name="connsiteY0" fmla="*/ 6858280 h 6881743"/>
              <a:gd name="connsiteX1" fmla="*/ 0 w 6341111"/>
              <a:gd name="connsiteY1" fmla="*/ 279 h 6881743"/>
              <a:gd name="connsiteX2" fmla="*/ 4301909 w 6341111"/>
              <a:gd name="connsiteY2" fmla="*/ 0 h 6881743"/>
              <a:gd name="connsiteX3" fmla="*/ 6341097 w 6341111"/>
              <a:gd name="connsiteY3" fmla="*/ 6881025 h 6881743"/>
              <a:gd name="connsiteX4" fmla="*/ 16637 w 6341111"/>
              <a:gd name="connsiteY4" fmla="*/ 6858280 h 6881743"/>
              <a:gd name="connsiteX0" fmla="*/ 5546 w 6341111"/>
              <a:gd name="connsiteY0" fmla="*/ 6849182 h 6881532"/>
              <a:gd name="connsiteX1" fmla="*/ 0 w 6341111"/>
              <a:gd name="connsiteY1" fmla="*/ 279 h 6881532"/>
              <a:gd name="connsiteX2" fmla="*/ 4301909 w 6341111"/>
              <a:gd name="connsiteY2" fmla="*/ 0 h 6881532"/>
              <a:gd name="connsiteX3" fmla="*/ 6341097 w 6341111"/>
              <a:gd name="connsiteY3" fmla="*/ 6881025 h 6881532"/>
              <a:gd name="connsiteX4" fmla="*/ 5546 w 6341111"/>
              <a:gd name="connsiteY4" fmla="*/ 6849182 h 6881532"/>
              <a:gd name="connsiteX0" fmla="*/ 2133 w 6343244"/>
              <a:gd name="connsiteY0" fmla="*/ 6862830 h 6881928"/>
              <a:gd name="connsiteX1" fmla="*/ 2133 w 6343244"/>
              <a:gd name="connsiteY1" fmla="*/ 279 h 6881928"/>
              <a:gd name="connsiteX2" fmla="*/ 4304042 w 6343244"/>
              <a:gd name="connsiteY2" fmla="*/ 0 h 6881928"/>
              <a:gd name="connsiteX3" fmla="*/ 6343230 w 6343244"/>
              <a:gd name="connsiteY3" fmla="*/ 6881025 h 6881928"/>
              <a:gd name="connsiteX4" fmla="*/ 2133 w 6343244"/>
              <a:gd name="connsiteY4" fmla="*/ 6862830 h 6881928"/>
              <a:gd name="connsiteX0" fmla="*/ 251 w 6341362"/>
              <a:gd name="connsiteY0" fmla="*/ 6862830 h 6881928"/>
              <a:gd name="connsiteX1" fmla="*/ 251 w 6341362"/>
              <a:gd name="connsiteY1" fmla="*/ 279 h 6881928"/>
              <a:gd name="connsiteX2" fmla="*/ 4302160 w 6341362"/>
              <a:gd name="connsiteY2" fmla="*/ 0 h 6881928"/>
              <a:gd name="connsiteX3" fmla="*/ 6341348 w 6341362"/>
              <a:gd name="connsiteY3" fmla="*/ 6881025 h 6881928"/>
              <a:gd name="connsiteX4" fmla="*/ 251 w 6341362"/>
              <a:gd name="connsiteY4" fmla="*/ 6862830 h 6881928"/>
              <a:gd name="connsiteX0" fmla="*/ 9216 w 6350327"/>
              <a:gd name="connsiteY0" fmla="*/ 6862830 h 6881928"/>
              <a:gd name="connsiteX1" fmla="*/ 9216 w 6350327"/>
              <a:gd name="connsiteY1" fmla="*/ 279 h 6881928"/>
              <a:gd name="connsiteX2" fmla="*/ 4311125 w 6350327"/>
              <a:gd name="connsiteY2" fmla="*/ 0 h 6881928"/>
              <a:gd name="connsiteX3" fmla="*/ 6350313 w 6350327"/>
              <a:gd name="connsiteY3" fmla="*/ 6881025 h 6881928"/>
              <a:gd name="connsiteX4" fmla="*/ 9216 w 6350327"/>
              <a:gd name="connsiteY4" fmla="*/ 6862830 h 6881928"/>
              <a:gd name="connsiteX0" fmla="*/ 9216 w 6355875"/>
              <a:gd name="connsiteY0" fmla="*/ 6862830 h 6873710"/>
              <a:gd name="connsiteX1" fmla="*/ 9216 w 6355875"/>
              <a:gd name="connsiteY1" fmla="*/ 279 h 6873710"/>
              <a:gd name="connsiteX2" fmla="*/ 4311125 w 6355875"/>
              <a:gd name="connsiteY2" fmla="*/ 0 h 6873710"/>
              <a:gd name="connsiteX3" fmla="*/ 6355861 w 6355875"/>
              <a:gd name="connsiteY3" fmla="*/ 6871926 h 6873710"/>
              <a:gd name="connsiteX4" fmla="*/ 9216 w 6355875"/>
              <a:gd name="connsiteY4" fmla="*/ 6862830 h 6873710"/>
              <a:gd name="connsiteX0" fmla="*/ 9217 w 6355875"/>
              <a:gd name="connsiteY0" fmla="*/ 6871929 h 6877180"/>
              <a:gd name="connsiteX1" fmla="*/ 9216 w 6355875"/>
              <a:gd name="connsiteY1" fmla="*/ 279 h 6877180"/>
              <a:gd name="connsiteX2" fmla="*/ 4311125 w 6355875"/>
              <a:gd name="connsiteY2" fmla="*/ 0 h 6877180"/>
              <a:gd name="connsiteX3" fmla="*/ 6355861 w 6355875"/>
              <a:gd name="connsiteY3" fmla="*/ 6871926 h 6877180"/>
              <a:gd name="connsiteX4" fmla="*/ 9217 w 6355875"/>
              <a:gd name="connsiteY4" fmla="*/ 6871929 h 687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5875" h="6877180">
                <a:moveTo>
                  <a:pt x="9217" y="6871929"/>
                </a:moveTo>
                <a:cubicBezTo>
                  <a:pt x="-14817" y="4578347"/>
                  <a:pt x="16611" y="2284763"/>
                  <a:pt x="9216" y="279"/>
                </a:cubicBezTo>
                <a:lnTo>
                  <a:pt x="4311125" y="0"/>
                </a:lnTo>
                <a:cubicBezTo>
                  <a:pt x="5005644" y="2299741"/>
                  <a:pt x="5661342" y="4572185"/>
                  <a:pt x="6355861" y="6871926"/>
                </a:cubicBezTo>
                <a:cubicBezTo>
                  <a:pt x="6364960" y="6876475"/>
                  <a:pt x="2115521" y="6881027"/>
                  <a:pt x="9217" y="68719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AAF6FE6-2586-42F8-8971-BDC5EC55EF2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AE53F9F-27FB-41CD-95B8-B1520CC1B6AE}" type="datetime4">
              <a:rPr lang="en-US" smtClean="0"/>
              <a:pPr/>
              <a:t>February 8,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7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0308" y="0"/>
            <a:ext cx="5213496" cy="6877180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79725 w 6318927"/>
              <a:gd name="connsiteY2" fmla="*/ 4270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27730 w 6346657"/>
              <a:gd name="connsiteY0" fmla="*/ 6858000 h 6885889"/>
              <a:gd name="connsiteX1" fmla="*/ 0 w 6346657"/>
              <a:gd name="connsiteY1" fmla="*/ 0 h 6885889"/>
              <a:gd name="connsiteX2" fmla="*/ 4307455 w 6346657"/>
              <a:gd name="connsiteY2" fmla="*/ 4270 h 6885889"/>
              <a:gd name="connsiteX3" fmla="*/ 6346643 w 6346657"/>
              <a:gd name="connsiteY3" fmla="*/ 6885295 h 6885889"/>
              <a:gd name="connsiteX4" fmla="*/ 27730 w 6346657"/>
              <a:gd name="connsiteY4" fmla="*/ 6858000 h 6885889"/>
              <a:gd name="connsiteX0" fmla="*/ 22184 w 6341111"/>
              <a:gd name="connsiteY0" fmla="*/ 6853730 h 6881619"/>
              <a:gd name="connsiteX1" fmla="*/ 0 w 6341111"/>
              <a:gd name="connsiteY1" fmla="*/ 279 h 6881619"/>
              <a:gd name="connsiteX2" fmla="*/ 4301909 w 6341111"/>
              <a:gd name="connsiteY2" fmla="*/ 0 h 6881619"/>
              <a:gd name="connsiteX3" fmla="*/ 6341097 w 6341111"/>
              <a:gd name="connsiteY3" fmla="*/ 6881025 h 6881619"/>
              <a:gd name="connsiteX4" fmla="*/ 22184 w 6341111"/>
              <a:gd name="connsiteY4" fmla="*/ 6853730 h 6881619"/>
              <a:gd name="connsiteX0" fmla="*/ 16637 w 6341111"/>
              <a:gd name="connsiteY0" fmla="*/ 6858280 h 6881743"/>
              <a:gd name="connsiteX1" fmla="*/ 0 w 6341111"/>
              <a:gd name="connsiteY1" fmla="*/ 279 h 6881743"/>
              <a:gd name="connsiteX2" fmla="*/ 4301909 w 6341111"/>
              <a:gd name="connsiteY2" fmla="*/ 0 h 6881743"/>
              <a:gd name="connsiteX3" fmla="*/ 6341097 w 6341111"/>
              <a:gd name="connsiteY3" fmla="*/ 6881025 h 6881743"/>
              <a:gd name="connsiteX4" fmla="*/ 16637 w 6341111"/>
              <a:gd name="connsiteY4" fmla="*/ 6858280 h 6881743"/>
              <a:gd name="connsiteX0" fmla="*/ 5546 w 6341111"/>
              <a:gd name="connsiteY0" fmla="*/ 6849182 h 6881532"/>
              <a:gd name="connsiteX1" fmla="*/ 0 w 6341111"/>
              <a:gd name="connsiteY1" fmla="*/ 279 h 6881532"/>
              <a:gd name="connsiteX2" fmla="*/ 4301909 w 6341111"/>
              <a:gd name="connsiteY2" fmla="*/ 0 h 6881532"/>
              <a:gd name="connsiteX3" fmla="*/ 6341097 w 6341111"/>
              <a:gd name="connsiteY3" fmla="*/ 6881025 h 6881532"/>
              <a:gd name="connsiteX4" fmla="*/ 5546 w 6341111"/>
              <a:gd name="connsiteY4" fmla="*/ 6849182 h 6881532"/>
              <a:gd name="connsiteX0" fmla="*/ 2133 w 6343244"/>
              <a:gd name="connsiteY0" fmla="*/ 6862830 h 6881928"/>
              <a:gd name="connsiteX1" fmla="*/ 2133 w 6343244"/>
              <a:gd name="connsiteY1" fmla="*/ 279 h 6881928"/>
              <a:gd name="connsiteX2" fmla="*/ 4304042 w 6343244"/>
              <a:gd name="connsiteY2" fmla="*/ 0 h 6881928"/>
              <a:gd name="connsiteX3" fmla="*/ 6343230 w 6343244"/>
              <a:gd name="connsiteY3" fmla="*/ 6881025 h 6881928"/>
              <a:gd name="connsiteX4" fmla="*/ 2133 w 6343244"/>
              <a:gd name="connsiteY4" fmla="*/ 6862830 h 6881928"/>
              <a:gd name="connsiteX0" fmla="*/ 251 w 6341362"/>
              <a:gd name="connsiteY0" fmla="*/ 6862830 h 6881928"/>
              <a:gd name="connsiteX1" fmla="*/ 251 w 6341362"/>
              <a:gd name="connsiteY1" fmla="*/ 279 h 6881928"/>
              <a:gd name="connsiteX2" fmla="*/ 4302160 w 6341362"/>
              <a:gd name="connsiteY2" fmla="*/ 0 h 6881928"/>
              <a:gd name="connsiteX3" fmla="*/ 6341348 w 6341362"/>
              <a:gd name="connsiteY3" fmla="*/ 6881025 h 6881928"/>
              <a:gd name="connsiteX4" fmla="*/ 251 w 6341362"/>
              <a:gd name="connsiteY4" fmla="*/ 6862830 h 6881928"/>
              <a:gd name="connsiteX0" fmla="*/ 9216 w 6350327"/>
              <a:gd name="connsiteY0" fmla="*/ 6862830 h 6881928"/>
              <a:gd name="connsiteX1" fmla="*/ 9216 w 6350327"/>
              <a:gd name="connsiteY1" fmla="*/ 279 h 6881928"/>
              <a:gd name="connsiteX2" fmla="*/ 4311125 w 6350327"/>
              <a:gd name="connsiteY2" fmla="*/ 0 h 6881928"/>
              <a:gd name="connsiteX3" fmla="*/ 6350313 w 6350327"/>
              <a:gd name="connsiteY3" fmla="*/ 6881025 h 6881928"/>
              <a:gd name="connsiteX4" fmla="*/ 9216 w 6350327"/>
              <a:gd name="connsiteY4" fmla="*/ 6862830 h 6881928"/>
              <a:gd name="connsiteX0" fmla="*/ 9216 w 6355875"/>
              <a:gd name="connsiteY0" fmla="*/ 6862830 h 6873710"/>
              <a:gd name="connsiteX1" fmla="*/ 9216 w 6355875"/>
              <a:gd name="connsiteY1" fmla="*/ 279 h 6873710"/>
              <a:gd name="connsiteX2" fmla="*/ 4311125 w 6355875"/>
              <a:gd name="connsiteY2" fmla="*/ 0 h 6873710"/>
              <a:gd name="connsiteX3" fmla="*/ 6355861 w 6355875"/>
              <a:gd name="connsiteY3" fmla="*/ 6871926 h 6873710"/>
              <a:gd name="connsiteX4" fmla="*/ 9216 w 6355875"/>
              <a:gd name="connsiteY4" fmla="*/ 6862830 h 6873710"/>
              <a:gd name="connsiteX0" fmla="*/ 9217 w 6355875"/>
              <a:gd name="connsiteY0" fmla="*/ 6871929 h 6877180"/>
              <a:gd name="connsiteX1" fmla="*/ 9216 w 6355875"/>
              <a:gd name="connsiteY1" fmla="*/ 279 h 6877180"/>
              <a:gd name="connsiteX2" fmla="*/ 4311125 w 6355875"/>
              <a:gd name="connsiteY2" fmla="*/ 0 h 6877180"/>
              <a:gd name="connsiteX3" fmla="*/ 6355861 w 6355875"/>
              <a:gd name="connsiteY3" fmla="*/ 6871926 h 6877180"/>
              <a:gd name="connsiteX4" fmla="*/ 9217 w 6355875"/>
              <a:gd name="connsiteY4" fmla="*/ 6871929 h 687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5875" h="6877180">
                <a:moveTo>
                  <a:pt x="9217" y="6871929"/>
                </a:moveTo>
                <a:cubicBezTo>
                  <a:pt x="-14817" y="4578347"/>
                  <a:pt x="16611" y="2284763"/>
                  <a:pt x="9216" y="279"/>
                </a:cubicBezTo>
                <a:lnTo>
                  <a:pt x="4311125" y="0"/>
                </a:lnTo>
                <a:cubicBezTo>
                  <a:pt x="5005644" y="2299741"/>
                  <a:pt x="5661342" y="4572185"/>
                  <a:pt x="6355861" y="6871926"/>
                </a:cubicBezTo>
                <a:cubicBezTo>
                  <a:pt x="6364960" y="6876475"/>
                  <a:pt x="2115521" y="6881027"/>
                  <a:pt x="9217" y="687192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AAF6FE6-2586-42F8-8971-BDC5EC55EF2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AE53F9F-27FB-41CD-95B8-B1520CC1B6AE}" type="datetime4">
              <a:rPr lang="en-US" smtClean="0"/>
              <a:pPr/>
              <a:t>February 8,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5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7710985" y="0"/>
            <a:ext cx="4481015" cy="68580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WAN Library Services">
            <a:extLst>
              <a:ext uri="{FF2B5EF4-FFF2-40B4-BE49-F238E27FC236}">
                <a16:creationId xmlns:a16="http://schemas.microsoft.com/office/drawing/2014/main" id="{FB7322D7-2E8F-4B8C-9745-7236C0768D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8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WAN Library Services">
            <a:extLst>
              <a:ext uri="{FF2B5EF4-FFF2-40B4-BE49-F238E27FC236}">
                <a16:creationId xmlns:a16="http://schemas.microsoft.com/office/drawing/2014/main" id="{FB7322D7-2E8F-4B8C-9745-7236C0768D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82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WAN Library Services">
            <a:extLst>
              <a:ext uri="{FF2B5EF4-FFF2-40B4-BE49-F238E27FC236}">
                <a16:creationId xmlns:a16="http://schemas.microsoft.com/office/drawing/2014/main" id="{FB7322D7-2E8F-4B8C-9745-7236C0768D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00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A81105-84AC-494D-95F4-BC910DBF6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2DC7B-633D-48CE-8692-749FA60A8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73FDD12-27FA-4A61-8C72-3334D4E70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99684E3-A0FF-49CA-B05E-EC4BBEDCAE69}" type="datetime4">
              <a:rPr lang="en-US" smtClean="0"/>
              <a:t>February 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D194A-9AC6-43D0-B5EC-2ACD23E3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8383E-4531-4F02-9CF7-FDD0AE6F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AE72D5E-E03C-4FC7-8731-E2196ED23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3396ADE-9909-4D89-85AF-2BEE99A3BE82}" type="datetime4">
              <a:rPr lang="en-US" smtClean="0"/>
              <a:t>February 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D7D384A-F7E8-4567-BA95-00691C9E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59C5715-F3E7-4D38-8EB4-FB5A7CD49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8D10E8-F5EF-4030-9DD4-58F7E5E696F1}" type="datetime4">
              <a:rPr lang="en-US" smtClean="0"/>
              <a:t>February 8, 2024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13F4682-70F7-47FD-9D78-36447294D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7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9FFE8B7-AC69-42B9-9B36-E352CE095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ADB9304-2271-43F1-84BE-A04666C2680B}" type="datetime4">
              <a:rPr lang="en-US" smtClean="0"/>
              <a:t>February 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1ABEB1-A9F1-4315-B8B7-365CA9544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4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4F449A-758A-4296-A93B-B1F55F700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5C32-29DA-4B8E-9CB7-D898F32AC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33256-9D2E-4147-B784-5AB6832EF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0" y="63293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40BA4F24-E363-4102-AE6A-B8348B2CA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 flipV="1">
            <a:off x="10606588" y="5272587"/>
            <a:ext cx="1842448" cy="1328380"/>
          </a:xfrm>
          <a:prstGeom prst="rtTriangl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004CB-3916-4B2C-93CE-D019A4B5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6006" y="6329381"/>
            <a:ext cx="53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FE394-EB20-449A-855A-8C51B7CAD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FA3ECAF-574B-4E90-9C13-32DCAA13B527}" type="datetime4">
              <a:rPr lang="en-US" smtClean="0"/>
              <a:t>February 8,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7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4013" r:id="rId2"/>
    <p:sldLayoutId id="2147484014" r:id="rId3"/>
    <p:sldLayoutId id="2147484015" r:id="rId4"/>
    <p:sldLayoutId id="2147484016" r:id="rId5"/>
    <p:sldLayoutId id="2147483985" r:id="rId6"/>
    <p:sldLayoutId id="2147483986" r:id="rId7"/>
    <p:sldLayoutId id="2147484002" r:id="rId8"/>
    <p:sldLayoutId id="2147484001" r:id="rId9"/>
    <p:sldLayoutId id="2147484003" r:id="rId10"/>
    <p:sldLayoutId id="2147484004" r:id="rId11"/>
    <p:sldLayoutId id="2147483987" r:id="rId12"/>
    <p:sldLayoutId id="2147483988" r:id="rId13"/>
    <p:sldLayoutId id="2147483989" r:id="rId14"/>
    <p:sldLayoutId id="2147483990" r:id="rId15"/>
    <p:sldLayoutId id="2147483991" r:id="rId16"/>
    <p:sldLayoutId id="2147483999" r:id="rId17"/>
    <p:sldLayoutId id="2147484017" r:id="rId18"/>
    <p:sldLayoutId id="2147484018" r:id="rId19"/>
    <p:sldLayoutId id="2147484020" r:id="rId20"/>
    <p:sldLayoutId id="2147484019" r:id="rId21"/>
    <p:sldLayoutId id="2147484012" r:id="rId22"/>
    <p:sldLayoutId id="2147484025" r:id="rId23"/>
    <p:sldLayoutId id="2147484024" r:id="rId24"/>
    <p:sldLayoutId id="2147484023" r:id="rId25"/>
    <p:sldLayoutId id="2147484022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upport.swanlibraries.net/documentation/64625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50EF8-2200-4129-8424-313D11C3CF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SWAN Acquisitions and Cataloging Users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CB4E9-4212-4291-8E9F-7C29C2B607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Source Sans Pro"/>
              </a:rPr>
              <a:t>February 8,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33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D63A9-50C5-1016-729B-6A02199B5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 SemiBold"/>
              </a:rPr>
              <a:t>946 – Signature tag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9C47E-AA77-8CD4-2BF0-303EE211E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6561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>
                <a:ea typeface="Source Sans Pro"/>
              </a:rPr>
              <a:t>The 946 is a required tag for pre-cats and full records. </a:t>
            </a:r>
          </a:p>
          <a:p>
            <a:pPr marL="0" indent="0">
              <a:buNone/>
            </a:pPr>
            <a:r>
              <a:rPr lang="en-US" sz="2400">
                <a:ea typeface="Source Sans Pro"/>
              </a:rPr>
              <a:t>It contains </a:t>
            </a:r>
            <a:r>
              <a:rPr lang="en-US" sz="2400" u="sng">
                <a:ea typeface="Source Sans Pro"/>
              </a:rPr>
              <a:t>your library </a:t>
            </a:r>
            <a:r>
              <a:rPr lang="en-US" sz="2400">
                <a:ea typeface="Source Sans Pro"/>
              </a:rPr>
              <a:t>3-letter code, your initials, and the date the pre-cat is created. </a:t>
            </a:r>
          </a:p>
          <a:p>
            <a:pPr marL="0" indent="0">
              <a:buNone/>
            </a:pPr>
            <a:endParaRPr lang="en-US" sz="2400">
              <a:ea typeface="Source Sans Pro"/>
            </a:endParaRPr>
          </a:p>
          <a:p>
            <a:pPr marL="0" indent="0">
              <a:buNone/>
            </a:pPr>
            <a:r>
              <a:rPr lang="en-US" sz="2400">
                <a:ea typeface="Source Sans Pro"/>
              </a:rPr>
              <a:t>Enter it in this format:</a:t>
            </a:r>
          </a:p>
          <a:p>
            <a:pPr marL="0" indent="0">
              <a:buNone/>
            </a:pPr>
            <a:r>
              <a:rPr lang="en-US" sz="2400">
                <a:ea typeface="Source Sans Pro"/>
              </a:rPr>
              <a:t>YOUR LIBRARY 3-letter code/your initials/YYYYMMDD</a:t>
            </a:r>
          </a:p>
          <a:p>
            <a:pPr marL="0" indent="0">
              <a:buNone/>
            </a:pPr>
            <a:endParaRPr lang="en-US" sz="2400">
              <a:ea typeface="Source Sans Pro"/>
            </a:endParaRPr>
          </a:p>
          <a:p>
            <a:pPr marL="0" indent="0">
              <a:buNone/>
            </a:pPr>
            <a:r>
              <a:rPr lang="en-US" sz="2400">
                <a:ea typeface="Source Sans Pro"/>
              </a:rPr>
              <a:t>Example: </a:t>
            </a:r>
          </a:p>
          <a:p>
            <a:pPr marL="0" indent="0">
              <a:buNone/>
            </a:pPr>
            <a:r>
              <a:rPr lang="en-US" sz="2400">
                <a:ea typeface="Source Sans Pro"/>
              </a:rPr>
              <a:t>BYS/AB/20240201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D1249-74AC-68D6-A097-F0BDA73C84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February 8,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9ED07-71B2-9815-AE95-0D93ED64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AB614F-DE23-5848-018B-1ACA1ACD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26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746F3-28E8-4A73-B644-7432DC5EB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 SemiBold"/>
              </a:rPr>
              <a:t>SWAN Updates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5923F5-AB06-4F17-8C29-1569738093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4596D-77AE-4472-B884-EAFD643966C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AE53F9F-27FB-41CD-95B8-B1520CC1B6AE}" type="datetime4">
              <a:rPr lang="en-US" smtClean="0"/>
              <a:t>February 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2ACDE-3786-4A64-A7D5-C203D78C6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28924-3CAD-4414-81EC-A8FE49E34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19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6233F-9432-48C6-8001-32484AC90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 SemiBold"/>
              </a:rPr>
              <a:t>Acquisitions Cleanup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895AD-91E5-DAB2-B610-9154C64D6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82" y="1825625"/>
            <a:ext cx="10931499" cy="21088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r>
              <a:rPr lang="en-US" sz="3200" err="1">
                <a:ea typeface="+mn-lt"/>
                <a:cs typeface="+mn-lt"/>
              </a:rPr>
              <a:t>Orderlines</a:t>
            </a:r>
            <a:r>
              <a:rPr lang="en-US" sz="3200">
                <a:ea typeface="+mn-lt"/>
                <a:cs typeface="+mn-lt"/>
              </a:rPr>
              <a:t> received or paid but not loaded</a:t>
            </a:r>
            <a:endParaRPr lang="en-US" sz="3200">
              <a:ea typeface="Source Sans Pro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3200">
                <a:ea typeface="+mn-lt"/>
                <a:cs typeface="+mn-lt"/>
              </a:rPr>
              <a:t>Orders are considered open if the Loaded field is NEVER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3200">
                <a:ea typeface="+mn-lt"/>
                <a:cs typeface="+mn-lt"/>
              </a:rPr>
              <a:t>Items cannot be removed if there are open orders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3200">
                <a:ea typeface="+mn-lt"/>
                <a:cs typeface="+mn-lt"/>
              </a:rPr>
              <a:t>Fiscal cycles cannot be removed if there are open orders</a:t>
            </a:r>
          </a:p>
          <a:p>
            <a:pPr marL="914400" lvl="2" indent="0">
              <a:buNone/>
            </a:pPr>
            <a:endParaRPr lang="en-US" sz="2800">
              <a:ea typeface="+mn-lt"/>
              <a:cs typeface="+mn-lt"/>
            </a:endParaRPr>
          </a:p>
          <a:p>
            <a:endParaRPr lang="en-US" sz="2800">
              <a:ea typeface="+mn-lt"/>
              <a:cs typeface="+mn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0D274-E10C-E181-56A1-37525948364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February 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FBFFF-C2F4-9E6D-0E72-C84D3F1B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7B3C4-B6F3-176A-A759-0DF97750B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dirty="0" smtClean="0"/>
              <a:t>12</a:t>
            </a:fld>
            <a:endParaRPr 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775A990F-216D-7AC2-B61E-9FDDE958F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25" y="3935866"/>
            <a:ext cx="798195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31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6233F-9432-48C6-8001-32484AC90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 SemiBold"/>
              </a:rPr>
              <a:t>Acquisitions Cleanup Reports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0D274-E10C-E181-56A1-37525948364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February 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FBFFF-C2F4-9E6D-0E72-C84D3F1B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7B3C4-B6F3-176A-A759-0DF97750B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dirty="0" smtClean="0"/>
              <a:t>13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6EFA1E-54DC-B40B-EF60-E83204323520}"/>
              </a:ext>
            </a:extLst>
          </p:cNvPr>
          <p:cNvSpPr txBox="1"/>
          <p:nvPr/>
        </p:nvSpPr>
        <p:spPr>
          <a:xfrm>
            <a:off x="275665" y="1496465"/>
            <a:ext cx="4344681" cy="23852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Invoice fiscal year does not match order fiscal year​</a:t>
            </a:r>
            <a:endParaRPr lang="en-US" sz="3200">
              <a:ea typeface="Source Sans Pro"/>
            </a:endParaRPr>
          </a:p>
          <a:p>
            <a:pPr marL="228600" indent="-228600">
              <a:spcBef>
                <a:spcPts val="600"/>
              </a:spcBef>
              <a:buFont typeface="Courier New,monospace"/>
              <a:buChar char="o"/>
            </a:pPr>
            <a:r>
              <a:rPr lang="en-US" sz="2400">
                <a:ea typeface="Source Sans Pro"/>
              </a:rPr>
              <a:t>Cannot remove fiscal cycle when mis-matched</a:t>
            </a:r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A0B9B2F9-2D59-9168-3FDF-306B24796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63" y="4026274"/>
            <a:ext cx="8524875" cy="240030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0D3EAC5-F7F0-8F77-F2FC-4730DD752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309" y="1500188"/>
            <a:ext cx="72485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53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12439-AE15-9083-0C2F-B239AB49C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Acquisitions 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E5E6C-F1A6-7392-DF66-867098C34F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New Acquisitions Office Hours for 2024 – mark your calendars!</a:t>
            </a:r>
          </a:p>
          <a:p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/>
              <a:t>March 19, 2024 – 2:00 p.m.</a:t>
            </a:r>
            <a:endParaRPr lang="en-US" sz="2800">
              <a:ea typeface="Source Sans Pro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/>
              <a:t>June 18, 2024 – 2:00 p.m.</a:t>
            </a:r>
            <a:endParaRPr lang="en-US" sz="2800">
              <a:ea typeface="Source Sans Pro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/>
              <a:t>December 10, 2024 – 2:00 p.m.</a:t>
            </a:r>
            <a:endParaRPr lang="en-US" sz="2800">
              <a:ea typeface="Source Sans Pro"/>
            </a:endParaRPr>
          </a:p>
        </p:txBody>
      </p:sp>
      <p:pic>
        <p:nvPicPr>
          <p:cNvPr id="7" name="Picture 6" descr="A red pin is pinned on a calendar date">
            <a:extLst>
              <a:ext uri="{FF2B5EF4-FFF2-40B4-BE49-F238E27FC236}">
                <a16:creationId xmlns:a16="http://schemas.microsoft.com/office/drawing/2014/main" id="{68E32A52-99BC-9C49-8848-849F35B03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271935"/>
            <a:ext cx="5181600" cy="3458718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E6838-54A1-427E-D942-7BE953FC813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99684E3-A0FF-49CA-B05E-EC4BBEDCAE69}" type="datetime4">
              <a:rPr lang="en-US" smtClean="0"/>
              <a:pPr>
                <a:spcAft>
                  <a:spcPts val="600"/>
                </a:spcAft>
              </a:pPr>
              <a:t>February 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2AD42-561D-18C1-6023-0DD361586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329382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8D040-D299-16FA-8783-D2AB4EB4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FAA610F-65FB-4D76-A9F7-0135426F9A2E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16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B12B-5EBE-1575-D781-4949AEC2B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 SemiBold"/>
              </a:rPr>
              <a:t>Activity: Wishlist items for moving from Symphony Acquisitions to BLUEcloud Acquisitions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D0938-1D1A-8CB8-56E6-05B1B6E62C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7F09E-E2DB-B820-FA9F-A8DF66FA0E2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ADDB7A-9C8D-4E10-91A4-D9693DD7523A}" type="datetime4">
              <a:rPr lang="en-US" smtClean="0"/>
              <a:t>February 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8B71D-E6FE-9159-5381-89F9EB46B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C9038-C5D0-4284-8BCD-C56631ED1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58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 txBox="1">
            <a:spLocks noGrp="1"/>
          </p:cNvSpPr>
          <p:nvPr>
            <p:ph type="title"/>
          </p:nvPr>
        </p:nvSpPr>
        <p:spPr>
          <a:xfrm>
            <a:off x="212000" y="-220950"/>
            <a:ext cx="5364631" cy="1345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 SemiBold"/>
              <a:buNone/>
            </a:pPr>
            <a:r>
              <a:rPr lang="en-US">
                <a:solidFill>
                  <a:schemeClr val="dk2"/>
                </a:solidFill>
              </a:rPr>
              <a:t>The Team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5" name="Google Shape;235;p33"/>
          <p:cNvSpPr txBox="1"/>
          <p:nvPr/>
        </p:nvSpPr>
        <p:spPr>
          <a:xfrm>
            <a:off x="212000" y="2878925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/>
              <a:t>SWAN</a:t>
            </a:r>
            <a:endParaRPr sz="2600" b="1"/>
          </a:p>
        </p:txBody>
      </p:sp>
      <p:sp>
        <p:nvSpPr>
          <p:cNvPr id="236" name="Google Shape;236;p33"/>
          <p:cNvSpPr txBox="1"/>
          <p:nvPr/>
        </p:nvSpPr>
        <p:spPr>
          <a:xfrm>
            <a:off x="212000" y="3365250"/>
            <a:ext cx="5155500" cy="4054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Samantha Dietel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highlight>
                  <a:srgbClr val="FFFFFF"/>
                </a:highlight>
              </a:rPr>
              <a:t>samantha@swanlibraries.net</a:t>
            </a:r>
            <a:endParaRPr sz="20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dk2"/>
                </a:solidFill>
                <a:highlight>
                  <a:srgbClr val="FFFFFF"/>
                </a:highlight>
              </a:rPr>
              <a:t>Consultant, Bibliographic Services</a:t>
            </a:r>
            <a:endParaRPr sz="1200" b="1" i="1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Claudia Nickson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claudia@swanlibraries.net</a:t>
            </a:r>
            <a:endParaRPr sz="20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dk2"/>
                </a:solidFill>
                <a:highlight>
                  <a:srgbClr val="FFFFFF"/>
                </a:highlight>
              </a:rPr>
              <a:t>Consultant, Bibliographic Services</a:t>
            </a:r>
            <a:endParaRPr sz="1200" b="1" i="1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>
              <a:solidFill>
                <a:srgbClr val="2F549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Vickie Totton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vickie@swanlibraries.net</a:t>
            </a:r>
            <a:endParaRPr sz="20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>
                <a:solidFill>
                  <a:schemeClr val="dk2"/>
                </a:solidFill>
                <a:highlight>
                  <a:srgbClr val="FFFFFF"/>
                </a:highlight>
              </a:rPr>
              <a:t>C</a:t>
            </a:r>
            <a:r>
              <a:rPr lang="en-US" sz="1200" b="1" i="1">
                <a:solidFill>
                  <a:schemeClr val="dk2"/>
                </a:solidFill>
                <a:highlight>
                  <a:srgbClr val="FFFFFF"/>
                </a:highlight>
              </a:rPr>
              <a:t>onsultant, Information Technology Systems &amp; Support</a:t>
            </a:r>
            <a:endParaRPr sz="1700" i="1">
              <a:solidFill>
                <a:schemeClr val="dk2"/>
              </a:solidFill>
            </a:endParaRPr>
          </a:p>
          <a:p>
            <a:endParaRPr lang="en-US" sz="1200" b="1" i="1">
              <a:solidFill>
                <a:schemeClr val="dk2"/>
              </a:solidFill>
              <a:highlight>
                <a:srgbClr val="FFFFFF"/>
              </a:highlight>
              <a:ea typeface="+mn-lt"/>
              <a:cs typeface="+mn-lt"/>
            </a:endParaRPr>
          </a:p>
          <a:p>
            <a:r>
              <a:rPr lang="en-US" sz="2000">
                <a:solidFill>
                  <a:srgbClr val="222222"/>
                </a:solidFill>
                <a:ea typeface="+mn-lt"/>
                <a:cs typeface="+mn-lt"/>
              </a:rPr>
              <a:t>Cynthia Romanowski</a:t>
            </a:r>
            <a:endParaRPr sz="2000">
              <a:ea typeface="Source Sans Pro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tx2"/>
                </a:solidFill>
                <a:highlight>
                  <a:srgbClr val="FFFFFF"/>
                </a:highlight>
                <a:ea typeface="+mn-lt"/>
                <a:cs typeface="+mn-lt"/>
                <a:sym typeface="Roboto"/>
              </a:rPr>
              <a:t>cynthia@swanlibraries.net</a:t>
            </a:r>
            <a:endParaRPr sz="1100">
              <a:solidFill>
                <a:schemeClr val="tx2"/>
              </a:solidFill>
              <a:ea typeface="+mn-lt"/>
              <a:cs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dk2"/>
                </a:solidFill>
                <a:highlight>
                  <a:srgbClr val="FFFFFF"/>
                </a:highlight>
              </a:rPr>
              <a:t>Bibliographic Services Manager</a:t>
            </a:r>
            <a:endParaRPr sz="18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237" name="Google Shape;237;p33"/>
          <p:cNvSpPr txBox="1"/>
          <p:nvPr/>
        </p:nvSpPr>
        <p:spPr>
          <a:xfrm>
            <a:off x="212000" y="693000"/>
            <a:ext cx="3754358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latin typeface="+mj-lt"/>
                <a:ea typeface="Source Sans Pro"/>
                <a:cs typeface="Source Sans Pro"/>
                <a:sym typeface="Source Sans Pro"/>
              </a:rPr>
              <a:t>ACUG CO-CHAIRS</a:t>
            </a:r>
            <a:endParaRPr sz="2600" b="1">
              <a:latin typeface="+mj-lt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8" name="Google Shape;238;p33"/>
          <p:cNvSpPr txBox="1"/>
          <p:nvPr/>
        </p:nvSpPr>
        <p:spPr>
          <a:xfrm>
            <a:off x="212000" y="1222201"/>
            <a:ext cx="6036509" cy="167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2000"/>
              <a:t>Susana Leyva- Palos Heights Public Library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sleyva@phlibrary.org</a:t>
            </a:r>
          </a:p>
          <a:p>
            <a:r>
              <a:rPr lang="en-US" sz="1200" b="1" i="1">
                <a:solidFill>
                  <a:schemeClr val="dk2"/>
                </a:solidFill>
              </a:rPr>
              <a:t>Head of Technical Services </a:t>
            </a:r>
            <a:endParaRPr sz="1200" b="1" i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1">
              <a:solidFill>
                <a:schemeClr val="dk2"/>
              </a:solidFill>
            </a:endParaRPr>
          </a:p>
          <a:p>
            <a:r>
              <a:rPr lang="en-US" sz="2000"/>
              <a:t>MaryKellie Marquez- Warrenville Public Library District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2"/>
                </a:solidFill>
              </a:rPr>
              <a:t>marykellie@warrenville.com</a:t>
            </a:r>
            <a:endParaRPr sz="105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dk2"/>
                </a:solidFill>
                <a:highlight>
                  <a:srgbClr val="FFFFFF"/>
                </a:highlight>
              </a:rPr>
              <a:t>Acquisitions and Cataloging Manager</a:t>
            </a:r>
            <a:endParaRPr sz="2000" b="1" i="1">
              <a:solidFill>
                <a:schemeClr val="dk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23A646-4E95-40EA-B66A-A3AF7AE07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026" y="3028122"/>
            <a:ext cx="4532243" cy="19944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07678" y="985652"/>
            <a:ext cx="472637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/>
              <a:t>Mark your calendars now! Next meeting is </a:t>
            </a:r>
            <a:r>
              <a:rPr lang="en-US" sz="2400" b="1"/>
              <a:t>Thursday, May 9, 2024</a:t>
            </a:r>
            <a:r>
              <a:rPr lang="en-US" sz="2400"/>
              <a:t>!!!</a:t>
            </a:r>
            <a:endParaRPr lang="en-US" sz="2400" b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51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61081-72AB-745D-8C77-9199553DC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295" y="365125"/>
            <a:ext cx="4941519" cy="3006138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Content Placeholder 7" descr="25 Best Welcome Pictures And Photos">
            <a:extLst>
              <a:ext uri="{FF2B5EF4-FFF2-40B4-BE49-F238E27FC236}">
                <a16:creationId xmlns:a16="http://schemas.microsoft.com/office/drawing/2014/main" id="{E9CD6769-EB0E-CE3B-3807-E2CFC33343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53945" y="436563"/>
            <a:ext cx="4664906" cy="26924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3CF157-91C7-3D08-531B-ED1ED95B6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6885" y="3485323"/>
            <a:ext cx="10546915" cy="26916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Source Sans Pro"/>
              </a:rPr>
              <a:t>New co-chair of ACUG, </a:t>
            </a:r>
            <a:r>
              <a:rPr lang="en-US" b="1">
                <a:ea typeface="Source Sans Pro"/>
              </a:rPr>
              <a:t>Susana Leyva</a:t>
            </a:r>
            <a:r>
              <a:rPr lang="en-US">
                <a:ea typeface="Source Sans Pro"/>
              </a:rPr>
              <a:t>, Head of Technical Services, Palos Heights Public Library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EE728-48E7-CB21-BE9F-22CAE739081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February 8,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2D871-7E10-2714-C413-30715FF9E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6DB45-F1B4-AF42-E50E-18DA0DE7B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73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CF07-83C4-437E-BC3E-DCD625431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85531"/>
          </a:xfrm>
        </p:spPr>
        <p:txBody>
          <a:bodyPr>
            <a:normAutofit fontScale="90000"/>
          </a:bodyPr>
          <a:lstStyle/>
          <a:p>
            <a:r>
              <a:rPr lang="en-US"/>
              <a:t>Barcode Vendors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9DAC5-4B56-424F-88EC-365753113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56196"/>
            <a:ext cx="10515600" cy="33652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Source Sans Pro"/>
              </a:rPr>
              <a:t>What vendor do you use for barcodes?</a:t>
            </a:r>
          </a:p>
          <a:p>
            <a:r>
              <a:rPr lang="en-US">
                <a:ea typeface="Source Sans Pro"/>
              </a:rPr>
              <a:t>Satisfaction with quality?</a:t>
            </a:r>
          </a:p>
          <a:p>
            <a:r>
              <a:rPr lang="en-US">
                <a:ea typeface="Source Sans Pro"/>
              </a:rPr>
              <a:t>Speed of service?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E52E0-A149-46CD-8045-B2013BF395B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88AB99-ACA6-4365-B7D7-F3DF3CBEDBED}" type="datetime4">
              <a:rPr lang="en-US" smtClean="0"/>
              <a:t>February 8,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9D1D06-F377-487C-A22B-D1E29A24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654F6-CFF3-4ECD-86CF-8425E47ED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Free Bar Code Information vector and picture">
            <a:extLst>
              <a:ext uri="{FF2B5EF4-FFF2-40B4-BE49-F238E27FC236}">
                <a16:creationId xmlns:a16="http://schemas.microsoft.com/office/drawing/2014/main" id="{655AA864-6443-3FB5-4B9E-6CA34D5BA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5" y="2877502"/>
            <a:ext cx="3952875" cy="257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43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C853AF-B031-4F9E-B008-0E82E5DCC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95950" cy="735013"/>
          </a:xfrm>
        </p:spPr>
        <p:txBody>
          <a:bodyPr>
            <a:normAutofit/>
          </a:bodyPr>
          <a:lstStyle/>
          <a:p>
            <a:r>
              <a:rPr lang="en-US" sz="2800" err="1">
                <a:ea typeface="Source Sans Pro SemiBold"/>
              </a:rPr>
              <a:t>Tonieboxes</a:t>
            </a:r>
            <a:r>
              <a:rPr lang="en-US" sz="2800">
                <a:ea typeface="Source Sans Pro SemiBold"/>
              </a:rPr>
              <a:t>: How do they circulate? </a:t>
            </a:r>
          </a:p>
        </p:txBody>
      </p:sp>
      <p:pic>
        <p:nvPicPr>
          <p:cNvPr id="7" name="Content Placeholder 6" descr="A toy dog next to a card&#10;&#10;Description automatically generated">
            <a:extLst>
              <a:ext uri="{FF2B5EF4-FFF2-40B4-BE49-F238E27FC236}">
                <a16:creationId xmlns:a16="http://schemas.microsoft.com/office/drawing/2014/main" id="{FAAB8F67-0F98-19A4-A395-02F51FFDC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4881" y="1949450"/>
            <a:ext cx="4122738" cy="4008438"/>
          </a:xfr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13071D1-EB8D-45BA-8AD8-5BA34DA33F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February 8,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DC504-6E9F-47CE-81C5-312723EC9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2478EE-10CE-4EC7-8D2D-44A291280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 descr="A toy dog next to a speaker&#10;&#10;Description automatically generated">
            <a:extLst>
              <a:ext uri="{FF2B5EF4-FFF2-40B4-BE49-F238E27FC236}">
                <a16:creationId xmlns:a16="http://schemas.microsoft.com/office/drawing/2014/main" id="{BE8D2D0E-EBC7-CCEF-1EB4-C60BC1FB9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1238250"/>
            <a:ext cx="3981450" cy="3943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247E85-FBB8-EBFA-577F-6F625C21001F}"/>
              </a:ext>
            </a:extLst>
          </p:cNvPr>
          <p:cNvSpPr txBox="1"/>
          <p:nvPr/>
        </p:nvSpPr>
        <p:spPr>
          <a:xfrm>
            <a:off x="1838324" y="5429250"/>
            <a:ext cx="258127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Source Sans Pro"/>
              </a:rPr>
              <a:t>With figurine(s)?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66817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98D9A-6D74-D12D-1FD2-C7B073584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899" y="502836"/>
            <a:ext cx="10515600" cy="1325563"/>
          </a:xfrm>
        </p:spPr>
        <p:txBody>
          <a:bodyPr/>
          <a:lstStyle/>
          <a:p>
            <a:r>
              <a:rPr lang="en-US" err="1">
                <a:ea typeface="Source Sans Pro SemiBold"/>
              </a:rPr>
              <a:t>Tonieboxes</a:t>
            </a:r>
            <a:r>
              <a:rPr lang="en-US">
                <a:ea typeface="Source Sans Pro SemiBold"/>
              </a:rPr>
              <a:t> pre-cat                Example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5148C-653B-D80A-4FD9-2BCDC8D7FE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/>
            <a:r>
              <a:rPr lang="en-US" sz="2400">
                <a:ea typeface="Source Sans Pro"/>
              </a:rPr>
              <a:t>Enter the library 3-letter code in the 245 tag</a:t>
            </a:r>
            <a:endParaRPr lang="en-US">
              <a:ea typeface="Source Sans Pro"/>
            </a:endParaRPr>
          </a:p>
          <a:p>
            <a:pPr marL="514350" indent="-514350"/>
            <a:r>
              <a:rPr lang="en-US" sz="2400">
                <a:ea typeface="Source Sans Pro"/>
              </a:rPr>
              <a:t>Use 590 KIT</a:t>
            </a:r>
          </a:p>
          <a:p>
            <a:pPr marL="514350" indent="-514350"/>
            <a:r>
              <a:rPr lang="en-US" sz="2400">
                <a:ea typeface="Source Sans Pro"/>
              </a:rPr>
              <a:t>Be descriptive in the 300 tag and add a 505 tag if you like</a:t>
            </a:r>
          </a:p>
          <a:p>
            <a:pPr marL="514350" indent="-514350"/>
            <a:r>
              <a:rPr lang="en-US" sz="2400">
                <a:ea typeface="Source Sans Pro"/>
              </a:rPr>
              <a:t>Add a 520 summary if you like</a:t>
            </a:r>
            <a:endParaRPr lang="en-US"/>
          </a:p>
          <a:p>
            <a:pPr marL="514350" indent="-514350"/>
            <a:r>
              <a:rPr lang="en-US" sz="2400">
                <a:ea typeface="Source Sans Pro"/>
              </a:rPr>
              <a:t>Precede UPCs with a |z when applicable. </a:t>
            </a:r>
          </a:p>
          <a:p>
            <a:pPr marL="514350" indent="-514350"/>
            <a:r>
              <a:rPr lang="en-US" sz="2400">
                <a:ea typeface="Source Sans Pro"/>
              </a:rPr>
              <a:t>Use MARCONLINE format in the Control tab</a:t>
            </a:r>
          </a:p>
          <a:p>
            <a:pPr marL="0" indent="0">
              <a:buNone/>
            </a:pPr>
            <a:endParaRPr lang="en-US">
              <a:ea typeface="Source Sans Pro"/>
            </a:endParaRPr>
          </a:p>
          <a:p>
            <a:pPr marL="0" indent="0">
              <a:buNone/>
            </a:pPr>
            <a:endParaRPr lang="en-US">
              <a:ea typeface="Source Sans Pro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05B22-B42D-C837-6939-6C61FF973FD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February 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D2C73-6F75-B7BC-7CB4-8AE06E144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81075-F20C-DAA4-43D5-2D0D01F2B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53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81714E-D5EA-4F5C-9963-E30B2DCE7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Nintendo Switch Games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FFC89F-B280-4897-A708-ECFBF01BB4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Georgia"/>
              </a:rPr>
              <a:t>Processing: What type of printer is used to create labels?</a:t>
            </a:r>
            <a:endParaRPr lang="en-US"/>
          </a:p>
        </p:txBody>
      </p:sp>
      <p:pic>
        <p:nvPicPr>
          <p:cNvPr id="12" name="Content Placeholder 11" descr="A video game case with a cartoon character&#10;&#10;Description automatically generated">
            <a:extLst>
              <a:ext uri="{FF2B5EF4-FFF2-40B4-BE49-F238E27FC236}">
                <a16:creationId xmlns:a16="http://schemas.microsoft.com/office/drawing/2014/main" id="{54EF2BAD-081D-7567-AE9B-5B03AA3F5A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62" y="2962275"/>
            <a:ext cx="2779713" cy="2789238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7846D2-D9BE-43AF-95B0-9C6C0CC09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00213"/>
            <a:ext cx="5183188" cy="452437"/>
          </a:xfrm>
        </p:spPr>
        <p:txBody>
          <a:bodyPr>
            <a:normAutofit/>
          </a:bodyPr>
          <a:lstStyle/>
          <a:p>
            <a:r>
              <a:rPr lang="en-US">
                <a:latin typeface="Georgia"/>
              </a:rPr>
              <a:t>Storage:</a:t>
            </a:r>
            <a:endParaRPr lang="en-US" b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A4A25391-B9DC-1BEF-C4AC-4CEAC858BDB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207250" y="2962275"/>
            <a:ext cx="3684588" cy="311308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CE0C9-EA3B-4F5B-A6C5-F7044C91D6A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February 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2224C-57FD-4953-827E-73F693F3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66E5D-1984-454A-91D0-5E0FBF867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6</a:t>
            </a:fld>
            <a:endParaRPr lang="en-US"/>
          </a:p>
        </p:txBody>
      </p:sp>
      <p:pic>
        <p:nvPicPr>
          <p:cNvPr id="15" name="Picture 14" descr="thumbnail_image1 (1)">
            <a:extLst>
              <a:ext uri="{FF2B5EF4-FFF2-40B4-BE49-F238E27FC236}">
                <a16:creationId xmlns:a16="http://schemas.microsoft.com/office/drawing/2014/main" id="{4EF9F40D-0C94-FA11-AA58-F03FAE57E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3018336"/>
            <a:ext cx="2743200" cy="268822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E9F6266-EF5F-EF03-8E6C-AB5F3B3A7463}"/>
              </a:ext>
            </a:extLst>
          </p:cNvPr>
          <p:cNvSpPr txBox="1"/>
          <p:nvPr/>
        </p:nvSpPr>
        <p:spPr>
          <a:xfrm>
            <a:off x="6276974" y="2390775"/>
            <a:ext cx="5267325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 b="1">
                <a:solidFill>
                  <a:srgbClr val="666666"/>
                </a:solidFill>
                <a:latin typeface="Georgia"/>
              </a:rPr>
              <a:t> </a:t>
            </a:r>
            <a:r>
              <a:rPr lang="en-US" sz="1300">
                <a:solidFill>
                  <a:srgbClr val="666666"/>
                </a:solidFill>
                <a:latin typeface="Georgia"/>
              </a:rPr>
              <a:t>https://www.amazon.com/Game-Case-Nintendo-Switch-Cartridges-Securely/dp/B07NLDFPC6/ref=sr_1_1?crid=1YB7WCJF5XC04&amp;keywords=095957173129&amp;qid=1704818416&amp;sprefix=%2Caps%2C99&amp;sr=8-1&amp;th=1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84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81714E-D5EA-4F5C-9963-E30B2DCE7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 SemiBold"/>
              </a:rPr>
              <a:t>Vinyl Records 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FFC89F-B280-4897-A708-ECFBF01BB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10024"/>
            <a:ext cx="5787014" cy="226132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latin typeface="Georgia"/>
            </a:endParaRPr>
          </a:p>
          <a:p>
            <a:r>
              <a:rPr lang="en-US">
                <a:latin typeface="Georgia"/>
              </a:rPr>
              <a:t>Any library circulating vinyl records? </a:t>
            </a:r>
          </a:p>
          <a:p>
            <a:r>
              <a:rPr lang="en-US">
                <a:latin typeface="Georgia"/>
              </a:rPr>
              <a:t>How are they process? 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CE0C9-EA3B-4F5B-A6C5-F7044C91D6A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February 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2224C-57FD-4953-827E-73F693F3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66E5D-1984-454A-91D0-5E0FBF867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7</a:t>
            </a:fld>
            <a:endParaRPr lang="en-US"/>
          </a:p>
        </p:txBody>
      </p:sp>
      <p:pic>
        <p:nvPicPr>
          <p:cNvPr id="21" name="Content Placeholder 20" descr="A record and cover of a album&#10;&#10;Description automatically generated">
            <a:extLst>
              <a:ext uri="{FF2B5EF4-FFF2-40B4-BE49-F238E27FC236}">
                <a16:creationId xmlns:a16="http://schemas.microsoft.com/office/drawing/2014/main" id="{CD8D416F-3306-D115-FCF4-3691F29E27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00353" y="1372105"/>
            <a:ext cx="5446929" cy="4114800"/>
          </a:xfrm>
        </p:spPr>
      </p:pic>
    </p:spTree>
    <p:extLst>
      <p:ext uri="{BB962C8B-B14F-4D97-AF65-F5344CB8AC3E}">
        <p14:creationId xmlns:p14="http://schemas.microsoft.com/office/powerpoint/2010/main" val="429725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81714E-D5EA-4F5C-9963-E30B2DCE7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/>
              <a:t>Inventories</a:t>
            </a:r>
          </a:p>
        </p:txBody>
      </p:sp>
      <p:pic>
        <p:nvPicPr>
          <p:cNvPr id="2" name="Content Placeholder 1" descr="A stack of books on a shelf&#10;&#10;Description automatically generated">
            <a:extLst>
              <a:ext uri="{FF2B5EF4-FFF2-40B4-BE49-F238E27FC236}">
                <a16:creationId xmlns:a16="http://schemas.microsoft.com/office/drawing/2014/main" id="{9B7700D6-CB2B-F006-A471-1F9B34EF89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10300" y="1772444"/>
            <a:ext cx="5467350" cy="3009900"/>
          </a:xfr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226B5A4-2D81-4D25-9452-6F82B0FA7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1050" y="18637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Source Sans Pro"/>
              </a:rPr>
              <a:t>How often do you inventory your total collection?</a:t>
            </a:r>
          </a:p>
          <a:p>
            <a:r>
              <a:rPr lang="en-US">
                <a:ea typeface="Source Sans Pro"/>
              </a:rPr>
              <a:t>For non-RFID tag users, what method do you use?</a:t>
            </a:r>
          </a:p>
          <a:p>
            <a:r>
              <a:rPr lang="en-US">
                <a:ea typeface="Source Sans Pro"/>
              </a:rPr>
              <a:t>Which departments participate?</a:t>
            </a:r>
          </a:p>
          <a:p>
            <a:r>
              <a:rPr lang="en-US">
                <a:ea typeface="Source Sans Pro"/>
              </a:rPr>
              <a:t>How long does it take?</a:t>
            </a:r>
          </a:p>
          <a:p>
            <a:pPr marL="0" indent="0">
              <a:buNone/>
            </a:pPr>
            <a:endParaRPr lang="en-US">
              <a:ea typeface="Source Sans Pro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CE0C9-EA3B-4F5B-A6C5-F7044C91D6A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99684E3-A0FF-49CA-B05E-EC4BBEDCAE69}" type="datetime4">
              <a:rPr lang="en-US" smtClean="0"/>
              <a:pPr>
                <a:spcAft>
                  <a:spcPts val="600"/>
                </a:spcAft>
              </a:pPr>
              <a:t>February 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2224C-57FD-4953-827E-73F693F3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66E5D-1984-454A-91D0-5E0FBF867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FAA610F-65FB-4D76-A9F7-0135426F9A2E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59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32285-5B83-277F-B975-96D34C91A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 SemiBold"/>
              </a:rPr>
              <a:t>Duplicate Title wizard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116D-297D-C98F-8FB5-2B30EA9712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Source Sans Pro"/>
              </a:rPr>
              <a:t>Use it to:</a:t>
            </a:r>
            <a:endParaRPr lang="en-US"/>
          </a:p>
          <a:p>
            <a:r>
              <a:rPr lang="en-US">
                <a:ea typeface="Source Sans Pro"/>
              </a:rPr>
              <a:t>Duplicate templates</a:t>
            </a:r>
          </a:p>
          <a:p>
            <a:r>
              <a:rPr lang="en-US">
                <a:ea typeface="Source Sans Pro"/>
              </a:rPr>
              <a:t>Duplicate pre-cats </a:t>
            </a:r>
          </a:p>
          <a:p>
            <a:endParaRPr lang="en-US">
              <a:ea typeface="Source Sans Pro"/>
            </a:endParaRPr>
          </a:p>
          <a:p>
            <a:r>
              <a:rPr lang="en-US">
                <a:ea typeface="+mn-lt"/>
                <a:cs typeface="+mn-lt"/>
                <a:hlinkClick r:id="rId2"/>
              </a:rPr>
              <a:t>https://support.swanlibraries.net/documentation/64625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endParaRPr lang="en-US">
              <a:ea typeface="Source Sans Pro"/>
            </a:endParaRPr>
          </a:p>
          <a:p>
            <a:r>
              <a:rPr lang="en-US">
                <a:ea typeface="Source Sans Pro"/>
              </a:rPr>
              <a:t>Be careful not to overwrite other libraries templates. 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7B7FD4-48E3-8CD5-37C6-92A6F3E746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FF0000"/>
                </a:solidFill>
                <a:ea typeface="Source Sans Pro"/>
              </a:rPr>
              <a:t>Never </a:t>
            </a:r>
            <a:r>
              <a:rPr lang="en-US">
                <a:ea typeface="Source Sans Pro"/>
              </a:rPr>
              <a:t>use to: </a:t>
            </a:r>
          </a:p>
          <a:p>
            <a:pPr marL="0" indent="0">
              <a:buNone/>
            </a:pPr>
            <a:r>
              <a:rPr lang="en-US">
                <a:ea typeface="Source Sans Pro"/>
              </a:rPr>
              <a:t>Duplicate full records because we cannot have 2 or more records with the same OCLC number in the system!</a:t>
            </a:r>
          </a:p>
          <a:p>
            <a:pPr marL="0" indent="0">
              <a:buNone/>
            </a:pPr>
            <a:endParaRPr lang="en-US">
              <a:ea typeface="Source Sans Pro"/>
            </a:endParaRPr>
          </a:p>
          <a:p>
            <a:pPr marL="0" indent="0">
              <a:buNone/>
            </a:pPr>
            <a:r>
              <a:rPr lang="en-US">
                <a:ea typeface="Source Sans Pro"/>
              </a:rPr>
              <a:t>This will cause inaccurate holdings information in OCLC, and incorrect patron holds. </a:t>
            </a:r>
          </a:p>
          <a:p>
            <a:pPr marL="0" indent="0">
              <a:buNone/>
            </a:pPr>
            <a:endParaRPr lang="en-US">
              <a:ea typeface="Source Sans Pro"/>
            </a:endParaRPr>
          </a:p>
          <a:p>
            <a:pPr marL="0" indent="0">
              <a:buNone/>
            </a:pPr>
            <a:endParaRPr lang="en-US">
              <a:ea typeface="Source Sans Pro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2409AC-BCB0-602D-FF1D-ED01C52EC7B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February 8,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EDA7B-7C46-E339-2CD9-F5EB2D6D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F7FC3-C727-3F41-1153-459C969CD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 descr="Stop Bee">
            <a:extLst>
              <a:ext uri="{FF2B5EF4-FFF2-40B4-BE49-F238E27FC236}">
                <a16:creationId xmlns:a16="http://schemas.microsoft.com/office/drawing/2014/main" id="{6E075431-5E0E-7172-4368-D59FB736B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425" y="200025"/>
            <a:ext cx="177165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43360"/>
      </p:ext>
    </p:extLst>
  </p:cSld>
  <p:clrMapOvr>
    <a:masterClrMapping/>
  </p:clrMapOvr>
</p:sld>
</file>

<file path=ppt/theme/theme1.xml><?xml version="1.0" encoding="utf-8"?>
<a:theme xmlns:a="http://schemas.openxmlformats.org/drawingml/2006/main" name="SWAN-PPT-2020">
  <a:themeElements>
    <a:clrScheme name="SWAN Color Palette">
      <a:dk1>
        <a:sysClr val="windowText" lastClr="000000"/>
      </a:dk1>
      <a:lt1>
        <a:sysClr val="window" lastClr="FFFFFF"/>
      </a:lt1>
      <a:dk2>
        <a:srgbClr val="00838E"/>
      </a:dk2>
      <a:lt2>
        <a:srgbClr val="FFFFFF"/>
      </a:lt2>
      <a:accent1>
        <a:srgbClr val="1565C0"/>
      </a:accent1>
      <a:accent2>
        <a:srgbClr val="C63F17"/>
      </a:accent2>
      <a:accent3>
        <a:srgbClr val="AD1457"/>
      </a:accent3>
      <a:accent4>
        <a:srgbClr val="005661"/>
      </a:accent4>
      <a:accent5>
        <a:srgbClr val="FDD835"/>
      </a:accent5>
      <a:accent6>
        <a:srgbClr val="666666"/>
      </a:accent6>
      <a:hlink>
        <a:srgbClr val="1565C0"/>
      </a:hlink>
      <a:folHlink>
        <a:srgbClr val="1565C0"/>
      </a:folHlink>
    </a:clrScheme>
    <a:fontScheme name="SWAN Fonts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AN-PPT-2020" id="{687F51A9-11E1-413C-9051-8EC365FB562F}" vid="{E20A4488-0C2C-4E35-BEF5-616CAADE7A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3f1bf54-b3b9-4f6e-ab24-51a0268d9c4c">
      <UserInfo>
        <DisplayName>Claudia Nickson</DisplayName>
        <AccountId>14</AccountId>
        <AccountType/>
      </UserInfo>
    </SharedWithUsers>
    <lcf76f155ced4ddcb4097134ff3c332f xmlns="6d2841a4-3d51-4a73-8a6d-9ab7925a3ac0">
      <Terms xmlns="http://schemas.microsoft.com/office/infopath/2007/PartnerControls"/>
    </lcf76f155ced4ddcb4097134ff3c332f>
    <TaxCatchAll xmlns="13f1bf54-b3b9-4f6e-ab24-51a0268d9c4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325545373AF7429C682A8902065AFA" ma:contentTypeVersion="18" ma:contentTypeDescription="Create a new document." ma:contentTypeScope="" ma:versionID="d2b756270800d05308906e9262910369">
  <xsd:schema xmlns:xsd="http://www.w3.org/2001/XMLSchema" xmlns:xs="http://www.w3.org/2001/XMLSchema" xmlns:p="http://schemas.microsoft.com/office/2006/metadata/properties" xmlns:ns2="6d2841a4-3d51-4a73-8a6d-9ab7925a3ac0" xmlns:ns3="13f1bf54-b3b9-4f6e-ab24-51a0268d9c4c" targetNamespace="http://schemas.microsoft.com/office/2006/metadata/properties" ma:root="true" ma:fieldsID="33d4590b7df8ba963437a5fced32e864" ns2:_="" ns3:_="">
    <xsd:import namespace="6d2841a4-3d51-4a73-8a6d-9ab7925a3ac0"/>
    <xsd:import namespace="13f1bf54-b3b9-4f6e-ab24-51a0268d9c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841a4-3d51-4a73-8a6d-9ab7925a3a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75edc1e-3c8c-4677-a1ce-bc1d99f214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f1bf54-b3b9-4f6e-ab24-51a0268d9c4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849b8c2-d6f1-47a9-8c7f-b86d845bd569}" ma:internalName="TaxCatchAll" ma:showField="CatchAllData" ma:web="13f1bf54-b3b9-4f6e-ab24-51a0268d9c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873A22-70AD-42F1-8514-CCE9582929DA}">
  <ds:schemaRefs>
    <ds:schemaRef ds:uri="13f1bf54-b3b9-4f6e-ab24-51a0268d9c4c"/>
    <ds:schemaRef ds:uri="6d2841a4-3d51-4a73-8a6d-9ab7925a3ac0"/>
    <ds:schemaRef ds:uri="b1e7e7ef-549e-4fd4-ad85-ad6791407527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6A36DF1-A564-4C9D-B2CD-709FA07058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FE5620-589B-439F-80CC-A68F13CB7084}">
  <ds:schemaRefs>
    <ds:schemaRef ds:uri="13f1bf54-b3b9-4f6e-ab24-51a0268d9c4c"/>
    <ds:schemaRef ds:uri="6d2841a4-3d51-4a73-8a6d-9ab7925a3a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SWAN-PPT-2020</Template>
  <TotalTime>0</TotalTime>
  <Words>622</Words>
  <Application>Microsoft Office PowerPoint</Application>
  <PresentationFormat>Widescreen</PresentationFormat>
  <Paragraphs>135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Courier New</vt:lpstr>
      <vt:lpstr>Courier New,monospace</vt:lpstr>
      <vt:lpstr>Georgia</vt:lpstr>
      <vt:lpstr>Roboto</vt:lpstr>
      <vt:lpstr>Source Sans Pro</vt:lpstr>
      <vt:lpstr>Source Sans Pro SemiBold</vt:lpstr>
      <vt:lpstr>SWAN-PPT-2020</vt:lpstr>
      <vt:lpstr>SWAN Acquisitions and Cataloging Users</vt:lpstr>
      <vt:lpstr>PowerPoint Presentation</vt:lpstr>
      <vt:lpstr>Barcode Vendors</vt:lpstr>
      <vt:lpstr>Tonieboxes: How do they circulate? </vt:lpstr>
      <vt:lpstr>Tonieboxes pre-cat                Example</vt:lpstr>
      <vt:lpstr>Nintendo Switch Games</vt:lpstr>
      <vt:lpstr>Vinyl Records </vt:lpstr>
      <vt:lpstr>Inventories</vt:lpstr>
      <vt:lpstr>Duplicate Title wizard</vt:lpstr>
      <vt:lpstr>946 – Signature tag</vt:lpstr>
      <vt:lpstr>SWAN Updates</vt:lpstr>
      <vt:lpstr>Acquisitions Cleanup Reports</vt:lpstr>
      <vt:lpstr>Acquisitions Cleanup Reports</vt:lpstr>
      <vt:lpstr>Acquisitions Office Hours</vt:lpstr>
      <vt:lpstr>Activity: Wishlist items for moving from Symphony Acquisitions to BLUEcloud Acquisitions</vt:lpstr>
      <vt:lpstr>The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Wood</dc:creator>
  <cp:lastModifiedBy>Samantha Dietel</cp:lastModifiedBy>
  <cp:revision>1</cp:revision>
  <dcterms:created xsi:type="dcterms:W3CDTF">2020-08-14T16:35:16Z</dcterms:created>
  <dcterms:modified xsi:type="dcterms:W3CDTF">2024-02-08T19:06:30Z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0x01010069325545373AF7429C682A8902065AFA</vt:lpwstr>
  </property>
  <property fmtid="{D5CDD505-2E9C-101B-9397-08002B2CF9AE}" pid="3" name="MediaServiceImageTags">
    <vt:lpwstr/>
  </property>
</Properties>
</file>