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83" r:id="rId4"/>
    <p:sldId id="333" r:id="rId5"/>
    <p:sldId id="334" r:id="rId6"/>
    <p:sldId id="314" r:id="rId7"/>
    <p:sldId id="332" r:id="rId8"/>
    <p:sldId id="327" r:id="rId9"/>
    <p:sldId id="328" r:id="rId10"/>
    <p:sldId id="325" r:id="rId11"/>
    <p:sldId id="331" r:id="rId12"/>
    <p:sldId id="330" r:id="rId13"/>
    <p:sldId id="329" r:id="rId14"/>
    <p:sldId id="310" r:id="rId15"/>
    <p:sldId id="31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2319B5-62A1-440F-8B4C-6BEF372502F8}">
          <p14:sldIdLst>
            <p14:sldId id="283"/>
            <p14:sldId id="333"/>
            <p14:sldId id="334"/>
          </p14:sldIdLst>
        </p14:section>
        <p14:section name="Enterprise User Experience" id="{0F71289F-0E71-4044-8014-84A76167513D}">
          <p14:sldIdLst>
            <p14:sldId id="314"/>
            <p14:sldId id="332"/>
            <p14:sldId id="327"/>
            <p14:sldId id="328"/>
            <p14:sldId id="325"/>
            <p14:sldId id="331"/>
            <p14:sldId id="330"/>
            <p14:sldId id="329"/>
          </p14:sldIdLst>
        </p14:section>
        <p14:section name="Q2 Projects" id="{BA1F803A-1526-409E-999C-23CCDF2C9DAF}">
          <p14:sldIdLst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Boyle" initials="KB" lastIdx="1" clrIdx="0">
    <p:extLst>
      <p:ext uri="{19B8F6BF-5375-455C-9EA6-DF929625EA0E}">
        <p15:presenceInfo xmlns:p15="http://schemas.microsoft.com/office/powerpoint/2012/main" userId="S-1-5-21-4254737345-2793022652-195088938-1151" providerId="AD"/>
      </p:ext>
    </p:extLst>
  </p:cmAuthor>
  <p:cmAuthor id="2" name="Crystal Vela" initials="CV" lastIdx="2" clrIdx="1">
    <p:extLst>
      <p:ext uri="{19B8F6BF-5375-455C-9EA6-DF929625EA0E}">
        <p15:presenceInfo xmlns:p15="http://schemas.microsoft.com/office/powerpoint/2012/main" userId="S-1-5-21-4254737345-2793022652-195088938-1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35"/>
    <a:srgbClr val="FE8B44"/>
    <a:srgbClr val="3E3E3D"/>
    <a:srgbClr val="545554"/>
    <a:srgbClr val="E25238"/>
    <a:srgbClr val="BF9000"/>
    <a:srgbClr val="7C7C7C"/>
    <a:srgbClr val="C55A11"/>
    <a:srgbClr val="4D77A9"/>
    <a:srgbClr val="497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3208" autoAdjust="0"/>
  </p:normalViewPr>
  <p:slideViewPr>
    <p:cSldViewPr snapToGrid="0">
      <p:cViewPr varScale="1">
        <p:scale>
          <a:sx n="80" d="100"/>
          <a:sy n="80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" d="100"/>
        <a:sy n="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376A1-906F-4FAD-A118-881832B4C37C}" type="doc">
      <dgm:prSet loTypeId="urn:microsoft.com/office/officeart/2008/layout/LinedLis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8D092716-2C3F-4CB1-BB80-5398569CA307}">
      <dgm:prSet/>
      <dgm:spPr/>
      <dgm:t>
        <a:bodyPr/>
        <a:lstStyle/>
        <a:p>
          <a:r>
            <a:rPr lang="en-US"/>
            <a:t>Preparation for 5.0 Upgrade</a:t>
          </a:r>
        </a:p>
      </dgm:t>
    </dgm:pt>
    <dgm:pt modelId="{56813133-E347-4E2E-92F0-5F2D1B4BEF87}" type="parTrans" cxnId="{DFC38027-5FD1-4FCD-AFCD-0FB241B22BB8}">
      <dgm:prSet/>
      <dgm:spPr/>
      <dgm:t>
        <a:bodyPr/>
        <a:lstStyle/>
        <a:p>
          <a:endParaRPr lang="en-US"/>
        </a:p>
      </dgm:t>
    </dgm:pt>
    <dgm:pt modelId="{D6D343EE-B73B-4A1C-8016-88BCE33E43AE}" type="sibTrans" cxnId="{DFC38027-5FD1-4FCD-AFCD-0FB241B22BB8}">
      <dgm:prSet/>
      <dgm:spPr/>
      <dgm:t>
        <a:bodyPr/>
        <a:lstStyle/>
        <a:p>
          <a:endParaRPr lang="en-US"/>
        </a:p>
      </dgm:t>
    </dgm:pt>
    <dgm:pt modelId="{6A90A9CF-CD03-468D-A710-A145380ADE13}">
      <dgm:prSet/>
      <dgm:spPr/>
      <dgm:t>
        <a:bodyPr/>
        <a:lstStyle/>
        <a:p>
          <a:r>
            <a:rPr lang="en-US" dirty="0"/>
            <a:t>Scheduled for Wednesday, March 21, 2018</a:t>
          </a:r>
        </a:p>
      </dgm:t>
    </dgm:pt>
    <dgm:pt modelId="{1F4929F9-32FF-405C-8E8B-7F869BF26ECB}" type="parTrans" cxnId="{E2E31B23-29EC-4CC6-9580-2D6114B62286}">
      <dgm:prSet/>
      <dgm:spPr/>
      <dgm:t>
        <a:bodyPr/>
        <a:lstStyle/>
        <a:p>
          <a:endParaRPr lang="en-US"/>
        </a:p>
      </dgm:t>
    </dgm:pt>
    <dgm:pt modelId="{3A92844C-806D-4BB8-B5F6-E748F8AE2721}" type="sibTrans" cxnId="{E2E31B23-29EC-4CC6-9580-2D6114B62286}">
      <dgm:prSet/>
      <dgm:spPr/>
      <dgm:t>
        <a:bodyPr/>
        <a:lstStyle/>
        <a:p>
          <a:endParaRPr lang="en-US"/>
        </a:p>
      </dgm:t>
    </dgm:pt>
    <dgm:pt modelId="{A071A3C2-DD49-4236-9EED-FAB5D76C5FAD}">
      <dgm:prSet/>
      <dgm:spPr/>
      <dgm:t>
        <a:bodyPr/>
        <a:lstStyle/>
        <a:p>
          <a:r>
            <a:rPr lang="en-US"/>
            <a:t>Theme changes</a:t>
          </a:r>
        </a:p>
      </dgm:t>
    </dgm:pt>
    <dgm:pt modelId="{03DE2ADC-D048-4A9C-8346-FEFD3F82E06C}" type="parTrans" cxnId="{FC2FBE8D-EA49-4B85-9A8F-2CACF809C48A}">
      <dgm:prSet/>
      <dgm:spPr/>
      <dgm:t>
        <a:bodyPr/>
        <a:lstStyle/>
        <a:p>
          <a:endParaRPr lang="en-US"/>
        </a:p>
      </dgm:t>
    </dgm:pt>
    <dgm:pt modelId="{342AC356-C545-4656-9B25-C22CE8890785}" type="sibTrans" cxnId="{FC2FBE8D-EA49-4B85-9A8F-2CACF809C48A}">
      <dgm:prSet/>
      <dgm:spPr/>
      <dgm:t>
        <a:bodyPr/>
        <a:lstStyle/>
        <a:p>
          <a:endParaRPr lang="en-US"/>
        </a:p>
      </dgm:t>
    </dgm:pt>
    <dgm:pt modelId="{0CDF6B72-B73C-43C6-AE32-EAD76DF43E54}">
      <dgm:prSet/>
      <dgm:spPr/>
      <dgm:t>
        <a:bodyPr/>
        <a:lstStyle/>
        <a:p>
          <a:r>
            <a:rPr lang="en-US"/>
            <a:t>Incorporating Enterprise Usability Study, DUX, and Enterprise Task Force feedback</a:t>
          </a:r>
        </a:p>
      </dgm:t>
    </dgm:pt>
    <dgm:pt modelId="{7A858FE1-3210-4750-9E5F-5CFFFB5E7CA4}" type="parTrans" cxnId="{A88B9B77-0821-4EC4-8B6B-066618C56E25}">
      <dgm:prSet/>
      <dgm:spPr/>
      <dgm:t>
        <a:bodyPr/>
        <a:lstStyle/>
        <a:p>
          <a:endParaRPr lang="en-US"/>
        </a:p>
      </dgm:t>
    </dgm:pt>
    <dgm:pt modelId="{C27D660E-4D09-4B79-BF6C-9D6BA4ABDA7B}" type="sibTrans" cxnId="{A88B9B77-0821-4EC4-8B6B-066618C56E25}">
      <dgm:prSet/>
      <dgm:spPr/>
      <dgm:t>
        <a:bodyPr/>
        <a:lstStyle/>
        <a:p>
          <a:endParaRPr lang="en-US"/>
        </a:p>
      </dgm:t>
    </dgm:pt>
    <dgm:pt modelId="{83AD17AC-C5ED-41A2-9FD2-0271703A0013}">
      <dgm:prSet/>
      <dgm:spPr/>
      <dgm:t>
        <a:bodyPr/>
        <a:lstStyle/>
        <a:p>
          <a:r>
            <a:rPr lang="en-US"/>
            <a:t>Detailed display</a:t>
          </a:r>
        </a:p>
      </dgm:t>
    </dgm:pt>
    <dgm:pt modelId="{8FF763B4-D41E-4572-A9DD-5B284BD482FC}" type="parTrans" cxnId="{6ED75ACC-928F-4BAE-8028-CFE22B212B56}">
      <dgm:prSet/>
      <dgm:spPr/>
      <dgm:t>
        <a:bodyPr/>
        <a:lstStyle/>
        <a:p>
          <a:endParaRPr lang="en-US"/>
        </a:p>
      </dgm:t>
    </dgm:pt>
    <dgm:pt modelId="{28F069E6-2514-463C-80F6-1919FCDF8AA6}" type="sibTrans" cxnId="{6ED75ACC-928F-4BAE-8028-CFE22B212B56}">
      <dgm:prSet/>
      <dgm:spPr/>
      <dgm:t>
        <a:bodyPr/>
        <a:lstStyle/>
        <a:p>
          <a:endParaRPr lang="en-US"/>
        </a:p>
      </dgm:t>
    </dgm:pt>
    <dgm:pt modelId="{12AA0190-8CD3-4615-B994-28623F2B13B6}">
      <dgm:prSet/>
      <dgm:spPr/>
      <dgm:t>
        <a:bodyPr/>
        <a:lstStyle/>
        <a:p>
          <a:r>
            <a:rPr lang="en-US"/>
            <a:t>Footer</a:t>
          </a:r>
        </a:p>
      </dgm:t>
    </dgm:pt>
    <dgm:pt modelId="{4B38BC0E-AFDD-4C3A-9FE8-0825DF534392}" type="parTrans" cxnId="{EBC559AF-95A7-44FA-A207-1228DE0A0623}">
      <dgm:prSet/>
      <dgm:spPr/>
      <dgm:t>
        <a:bodyPr/>
        <a:lstStyle/>
        <a:p>
          <a:endParaRPr lang="en-US"/>
        </a:p>
      </dgm:t>
    </dgm:pt>
    <dgm:pt modelId="{9F208D19-A788-4730-8288-BCE414EA82D9}" type="sibTrans" cxnId="{EBC559AF-95A7-44FA-A207-1228DE0A0623}">
      <dgm:prSet/>
      <dgm:spPr/>
      <dgm:t>
        <a:bodyPr/>
        <a:lstStyle/>
        <a:p>
          <a:endParaRPr lang="en-US"/>
        </a:p>
      </dgm:t>
    </dgm:pt>
    <dgm:pt modelId="{D071FA5A-811C-4DE3-8434-EDBB25BD3CA7}">
      <dgm:prSet/>
      <dgm:spPr/>
      <dgm:t>
        <a:bodyPr/>
        <a:lstStyle/>
        <a:p>
          <a:r>
            <a:rPr lang="en-US"/>
            <a:t>Header</a:t>
          </a:r>
        </a:p>
      </dgm:t>
    </dgm:pt>
    <dgm:pt modelId="{C5F79E2B-306F-4790-AD21-DBF5598AC81A}" type="parTrans" cxnId="{3F428B0E-79A1-40F7-A3E6-FBD0A9C972F6}">
      <dgm:prSet/>
      <dgm:spPr/>
      <dgm:t>
        <a:bodyPr/>
        <a:lstStyle/>
        <a:p>
          <a:endParaRPr lang="en-US"/>
        </a:p>
      </dgm:t>
    </dgm:pt>
    <dgm:pt modelId="{B2933D9C-FF9B-43BD-A1C9-B538D84F934A}" type="sibTrans" cxnId="{3F428B0E-79A1-40F7-A3E6-FBD0A9C972F6}">
      <dgm:prSet/>
      <dgm:spPr/>
      <dgm:t>
        <a:bodyPr/>
        <a:lstStyle/>
        <a:p>
          <a:endParaRPr lang="en-US"/>
        </a:p>
      </dgm:t>
    </dgm:pt>
    <dgm:pt modelId="{E1A0E6E9-CFBC-4C57-AD15-79D51DCD100D}" type="pres">
      <dgm:prSet presAssocID="{C50376A1-906F-4FAD-A118-881832B4C37C}" presName="vert0" presStyleCnt="0">
        <dgm:presLayoutVars>
          <dgm:dir/>
          <dgm:animOne val="branch"/>
          <dgm:animLvl val="lvl"/>
        </dgm:presLayoutVars>
      </dgm:prSet>
      <dgm:spPr/>
    </dgm:pt>
    <dgm:pt modelId="{F9114780-6D3D-4210-B8BF-7D7605C327C6}" type="pres">
      <dgm:prSet presAssocID="{8D092716-2C3F-4CB1-BB80-5398569CA307}" presName="thickLine" presStyleLbl="alignNode1" presStyleIdx="0" presStyleCnt="7"/>
      <dgm:spPr/>
    </dgm:pt>
    <dgm:pt modelId="{DAA9325E-6BCB-40A7-978F-DFB987EC49E3}" type="pres">
      <dgm:prSet presAssocID="{8D092716-2C3F-4CB1-BB80-5398569CA307}" presName="horz1" presStyleCnt="0"/>
      <dgm:spPr/>
    </dgm:pt>
    <dgm:pt modelId="{E6A8A44B-23FE-4ADA-87C1-7BE9942F5A7F}" type="pres">
      <dgm:prSet presAssocID="{8D092716-2C3F-4CB1-BB80-5398569CA307}" presName="tx1" presStyleLbl="revTx" presStyleIdx="0" presStyleCnt="7"/>
      <dgm:spPr/>
    </dgm:pt>
    <dgm:pt modelId="{5EA17752-4825-4448-A1B5-C7DA31745B0F}" type="pres">
      <dgm:prSet presAssocID="{8D092716-2C3F-4CB1-BB80-5398569CA307}" presName="vert1" presStyleCnt="0"/>
      <dgm:spPr/>
    </dgm:pt>
    <dgm:pt modelId="{8DADBCEE-6481-4F17-8260-11231DE796EC}" type="pres">
      <dgm:prSet presAssocID="{6A90A9CF-CD03-468D-A710-A145380ADE13}" presName="thickLine" presStyleLbl="alignNode1" presStyleIdx="1" presStyleCnt="7"/>
      <dgm:spPr/>
    </dgm:pt>
    <dgm:pt modelId="{836C5476-7516-4B6D-BD68-4A05DE23DC2C}" type="pres">
      <dgm:prSet presAssocID="{6A90A9CF-CD03-468D-A710-A145380ADE13}" presName="horz1" presStyleCnt="0"/>
      <dgm:spPr/>
    </dgm:pt>
    <dgm:pt modelId="{622BDF6C-2A09-482D-890F-CDE5A3120FD7}" type="pres">
      <dgm:prSet presAssocID="{6A90A9CF-CD03-468D-A710-A145380ADE13}" presName="tx1" presStyleLbl="revTx" presStyleIdx="1" presStyleCnt="7"/>
      <dgm:spPr/>
    </dgm:pt>
    <dgm:pt modelId="{10570E99-CEFC-43F0-8A63-C80AF0C807A5}" type="pres">
      <dgm:prSet presAssocID="{6A90A9CF-CD03-468D-A710-A145380ADE13}" presName="vert1" presStyleCnt="0"/>
      <dgm:spPr/>
    </dgm:pt>
    <dgm:pt modelId="{DA7A6985-BB45-4A30-8787-EB9EBA25AD83}" type="pres">
      <dgm:prSet presAssocID="{A071A3C2-DD49-4236-9EED-FAB5D76C5FAD}" presName="thickLine" presStyleLbl="alignNode1" presStyleIdx="2" presStyleCnt="7"/>
      <dgm:spPr/>
    </dgm:pt>
    <dgm:pt modelId="{FDA75952-6751-49F2-ABF9-3FE60C3EC7D9}" type="pres">
      <dgm:prSet presAssocID="{A071A3C2-DD49-4236-9EED-FAB5D76C5FAD}" presName="horz1" presStyleCnt="0"/>
      <dgm:spPr/>
    </dgm:pt>
    <dgm:pt modelId="{93070E02-2CD8-47DF-B8C9-6E3768EF073B}" type="pres">
      <dgm:prSet presAssocID="{A071A3C2-DD49-4236-9EED-FAB5D76C5FAD}" presName="tx1" presStyleLbl="revTx" presStyleIdx="2" presStyleCnt="7"/>
      <dgm:spPr/>
    </dgm:pt>
    <dgm:pt modelId="{8543EC3D-5EB8-41A7-A1F3-C68E4EB42D3E}" type="pres">
      <dgm:prSet presAssocID="{A071A3C2-DD49-4236-9EED-FAB5D76C5FAD}" presName="vert1" presStyleCnt="0"/>
      <dgm:spPr/>
    </dgm:pt>
    <dgm:pt modelId="{E6A5CDAC-FA3A-4FE9-BC40-17E1A0378830}" type="pres">
      <dgm:prSet presAssocID="{0CDF6B72-B73C-43C6-AE32-EAD76DF43E54}" presName="thickLine" presStyleLbl="alignNode1" presStyleIdx="3" presStyleCnt="7"/>
      <dgm:spPr/>
    </dgm:pt>
    <dgm:pt modelId="{14B13122-6AB9-486E-87E1-907B1EF93834}" type="pres">
      <dgm:prSet presAssocID="{0CDF6B72-B73C-43C6-AE32-EAD76DF43E54}" presName="horz1" presStyleCnt="0"/>
      <dgm:spPr/>
    </dgm:pt>
    <dgm:pt modelId="{1B0EF00B-3EA3-4081-AFEA-38E72E826C97}" type="pres">
      <dgm:prSet presAssocID="{0CDF6B72-B73C-43C6-AE32-EAD76DF43E54}" presName="tx1" presStyleLbl="revTx" presStyleIdx="3" presStyleCnt="7"/>
      <dgm:spPr/>
    </dgm:pt>
    <dgm:pt modelId="{CB8A0746-B64B-422B-9194-83A98D5E858B}" type="pres">
      <dgm:prSet presAssocID="{0CDF6B72-B73C-43C6-AE32-EAD76DF43E54}" presName="vert1" presStyleCnt="0"/>
      <dgm:spPr/>
    </dgm:pt>
    <dgm:pt modelId="{317C32AC-7393-433B-AC0F-020DA3D12AD1}" type="pres">
      <dgm:prSet presAssocID="{83AD17AC-C5ED-41A2-9FD2-0271703A0013}" presName="thickLine" presStyleLbl="alignNode1" presStyleIdx="4" presStyleCnt="7"/>
      <dgm:spPr/>
    </dgm:pt>
    <dgm:pt modelId="{F5EFDF3A-ABE9-4838-8D29-9EBFF8FABE46}" type="pres">
      <dgm:prSet presAssocID="{83AD17AC-C5ED-41A2-9FD2-0271703A0013}" presName="horz1" presStyleCnt="0"/>
      <dgm:spPr/>
    </dgm:pt>
    <dgm:pt modelId="{2E1D9C05-401E-4C72-ADC1-15EA45E879FE}" type="pres">
      <dgm:prSet presAssocID="{83AD17AC-C5ED-41A2-9FD2-0271703A0013}" presName="tx1" presStyleLbl="revTx" presStyleIdx="4" presStyleCnt="7"/>
      <dgm:spPr/>
    </dgm:pt>
    <dgm:pt modelId="{A79096D5-566C-4334-8F0D-BC74ECAE4A57}" type="pres">
      <dgm:prSet presAssocID="{83AD17AC-C5ED-41A2-9FD2-0271703A0013}" presName="vert1" presStyleCnt="0"/>
      <dgm:spPr/>
    </dgm:pt>
    <dgm:pt modelId="{F5C36260-9149-4ABA-B812-B1391FF7EAF7}" type="pres">
      <dgm:prSet presAssocID="{12AA0190-8CD3-4615-B994-28623F2B13B6}" presName="thickLine" presStyleLbl="alignNode1" presStyleIdx="5" presStyleCnt="7"/>
      <dgm:spPr/>
    </dgm:pt>
    <dgm:pt modelId="{EF0C5A94-2EC4-46AF-8FD5-594F079A67C3}" type="pres">
      <dgm:prSet presAssocID="{12AA0190-8CD3-4615-B994-28623F2B13B6}" presName="horz1" presStyleCnt="0"/>
      <dgm:spPr/>
    </dgm:pt>
    <dgm:pt modelId="{7791DA53-58B7-4A38-8B05-B5419A30D968}" type="pres">
      <dgm:prSet presAssocID="{12AA0190-8CD3-4615-B994-28623F2B13B6}" presName="tx1" presStyleLbl="revTx" presStyleIdx="5" presStyleCnt="7"/>
      <dgm:spPr/>
    </dgm:pt>
    <dgm:pt modelId="{FD464CA1-B973-4C2D-88E8-53451DA630FA}" type="pres">
      <dgm:prSet presAssocID="{12AA0190-8CD3-4615-B994-28623F2B13B6}" presName="vert1" presStyleCnt="0"/>
      <dgm:spPr/>
    </dgm:pt>
    <dgm:pt modelId="{E3510514-09AE-4C2E-A30B-93AA99652310}" type="pres">
      <dgm:prSet presAssocID="{D071FA5A-811C-4DE3-8434-EDBB25BD3CA7}" presName="thickLine" presStyleLbl="alignNode1" presStyleIdx="6" presStyleCnt="7"/>
      <dgm:spPr/>
    </dgm:pt>
    <dgm:pt modelId="{63CBF6E2-AC84-4A28-BA34-ED9171DAD59C}" type="pres">
      <dgm:prSet presAssocID="{D071FA5A-811C-4DE3-8434-EDBB25BD3CA7}" presName="horz1" presStyleCnt="0"/>
      <dgm:spPr/>
    </dgm:pt>
    <dgm:pt modelId="{E33B5CB1-D5D4-4B56-86B1-7157164A7DE8}" type="pres">
      <dgm:prSet presAssocID="{D071FA5A-811C-4DE3-8434-EDBB25BD3CA7}" presName="tx1" presStyleLbl="revTx" presStyleIdx="6" presStyleCnt="7"/>
      <dgm:spPr/>
    </dgm:pt>
    <dgm:pt modelId="{1577A4AF-EB45-4472-AC57-1E90DBEE2CF9}" type="pres">
      <dgm:prSet presAssocID="{D071FA5A-811C-4DE3-8434-EDBB25BD3CA7}" presName="vert1" presStyleCnt="0"/>
      <dgm:spPr/>
    </dgm:pt>
  </dgm:ptLst>
  <dgm:cxnLst>
    <dgm:cxn modelId="{47104407-041E-4B8F-BF5D-69E57988E8B3}" type="presOf" srcId="{D071FA5A-811C-4DE3-8434-EDBB25BD3CA7}" destId="{E33B5CB1-D5D4-4B56-86B1-7157164A7DE8}" srcOrd="0" destOrd="0" presId="urn:microsoft.com/office/officeart/2008/layout/LinedList"/>
    <dgm:cxn modelId="{3F428B0E-79A1-40F7-A3E6-FBD0A9C972F6}" srcId="{C50376A1-906F-4FAD-A118-881832B4C37C}" destId="{D071FA5A-811C-4DE3-8434-EDBB25BD3CA7}" srcOrd="6" destOrd="0" parTransId="{C5F79E2B-306F-4790-AD21-DBF5598AC81A}" sibTransId="{B2933D9C-FF9B-43BD-A1C9-B538D84F934A}"/>
    <dgm:cxn modelId="{E2E31B23-29EC-4CC6-9580-2D6114B62286}" srcId="{C50376A1-906F-4FAD-A118-881832B4C37C}" destId="{6A90A9CF-CD03-468D-A710-A145380ADE13}" srcOrd="1" destOrd="0" parTransId="{1F4929F9-32FF-405C-8E8B-7F869BF26ECB}" sibTransId="{3A92844C-806D-4BB8-B5F6-E748F8AE2721}"/>
    <dgm:cxn modelId="{DFC38027-5FD1-4FCD-AFCD-0FB241B22BB8}" srcId="{C50376A1-906F-4FAD-A118-881832B4C37C}" destId="{8D092716-2C3F-4CB1-BB80-5398569CA307}" srcOrd="0" destOrd="0" parTransId="{56813133-E347-4E2E-92F0-5F2D1B4BEF87}" sibTransId="{D6D343EE-B73B-4A1C-8016-88BCE33E43AE}"/>
    <dgm:cxn modelId="{B6A53834-644D-4D70-B312-1EA3E966D435}" type="presOf" srcId="{6A90A9CF-CD03-468D-A710-A145380ADE13}" destId="{622BDF6C-2A09-482D-890F-CDE5A3120FD7}" srcOrd="0" destOrd="0" presId="urn:microsoft.com/office/officeart/2008/layout/LinedList"/>
    <dgm:cxn modelId="{04D48963-2497-4B6A-97DC-B90023CFCEFC}" type="presOf" srcId="{C50376A1-906F-4FAD-A118-881832B4C37C}" destId="{E1A0E6E9-CFBC-4C57-AD15-79D51DCD100D}" srcOrd="0" destOrd="0" presId="urn:microsoft.com/office/officeart/2008/layout/LinedList"/>
    <dgm:cxn modelId="{A88B9B77-0821-4EC4-8B6B-066618C56E25}" srcId="{C50376A1-906F-4FAD-A118-881832B4C37C}" destId="{0CDF6B72-B73C-43C6-AE32-EAD76DF43E54}" srcOrd="3" destOrd="0" parTransId="{7A858FE1-3210-4750-9E5F-5CFFFB5E7CA4}" sibTransId="{C27D660E-4D09-4B79-BF6C-9D6BA4ABDA7B}"/>
    <dgm:cxn modelId="{FC2FBE8D-EA49-4B85-9A8F-2CACF809C48A}" srcId="{C50376A1-906F-4FAD-A118-881832B4C37C}" destId="{A071A3C2-DD49-4236-9EED-FAB5D76C5FAD}" srcOrd="2" destOrd="0" parTransId="{03DE2ADC-D048-4A9C-8346-FEFD3F82E06C}" sibTransId="{342AC356-C545-4656-9B25-C22CE8890785}"/>
    <dgm:cxn modelId="{EBC559AF-95A7-44FA-A207-1228DE0A0623}" srcId="{C50376A1-906F-4FAD-A118-881832B4C37C}" destId="{12AA0190-8CD3-4615-B994-28623F2B13B6}" srcOrd="5" destOrd="0" parTransId="{4B38BC0E-AFDD-4C3A-9FE8-0825DF534392}" sibTransId="{9F208D19-A788-4730-8288-BCE414EA82D9}"/>
    <dgm:cxn modelId="{39195FBE-9629-42FD-B6E9-1C9F6F9BACDF}" type="presOf" srcId="{0CDF6B72-B73C-43C6-AE32-EAD76DF43E54}" destId="{1B0EF00B-3EA3-4081-AFEA-38E72E826C97}" srcOrd="0" destOrd="0" presId="urn:microsoft.com/office/officeart/2008/layout/LinedList"/>
    <dgm:cxn modelId="{0AEAB2BF-36C3-464B-826E-A111FE04399A}" type="presOf" srcId="{A071A3C2-DD49-4236-9EED-FAB5D76C5FAD}" destId="{93070E02-2CD8-47DF-B8C9-6E3768EF073B}" srcOrd="0" destOrd="0" presId="urn:microsoft.com/office/officeart/2008/layout/LinedList"/>
    <dgm:cxn modelId="{6ED75ACC-928F-4BAE-8028-CFE22B212B56}" srcId="{C50376A1-906F-4FAD-A118-881832B4C37C}" destId="{83AD17AC-C5ED-41A2-9FD2-0271703A0013}" srcOrd="4" destOrd="0" parTransId="{8FF763B4-D41E-4572-A9DD-5B284BD482FC}" sibTransId="{28F069E6-2514-463C-80F6-1919FCDF8AA6}"/>
    <dgm:cxn modelId="{0A1A19EF-74F6-41FD-8759-1C24EC07ECB3}" type="presOf" srcId="{83AD17AC-C5ED-41A2-9FD2-0271703A0013}" destId="{2E1D9C05-401E-4C72-ADC1-15EA45E879FE}" srcOrd="0" destOrd="0" presId="urn:microsoft.com/office/officeart/2008/layout/LinedList"/>
    <dgm:cxn modelId="{BE332AF3-2C2E-4339-8D44-A318F45CDB94}" type="presOf" srcId="{8D092716-2C3F-4CB1-BB80-5398569CA307}" destId="{E6A8A44B-23FE-4ADA-87C1-7BE9942F5A7F}" srcOrd="0" destOrd="0" presId="urn:microsoft.com/office/officeart/2008/layout/LinedList"/>
    <dgm:cxn modelId="{DC6F68FD-1E32-4088-8369-49C8234B0CAD}" type="presOf" srcId="{12AA0190-8CD3-4615-B994-28623F2B13B6}" destId="{7791DA53-58B7-4A38-8B05-B5419A30D968}" srcOrd="0" destOrd="0" presId="urn:microsoft.com/office/officeart/2008/layout/LinedList"/>
    <dgm:cxn modelId="{655F00C6-6904-4748-A059-373BFF29E16F}" type="presParOf" srcId="{E1A0E6E9-CFBC-4C57-AD15-79D51DCD100D}" destId="{F9114780-6D3D-4210-B8BF-7D7605C327C6}" srcOrd="0" destOrd="0" presId="urn:microsoft.com/office/officeart/2008/layout/LinedList"/>
    <dgm:cxn modelId="{C71F5350-6785-44D6-931B-415916D3CDC4}" type="presParOf" srcId="{E1A0E6E9-CFBC-4C57-AD15-79D51DCD100D}" destId="{DAA9325E-6BCB-40A7-978F-DFB987EC49E3}" srcOrd="1" destOrd="0" presId="urn:microsoft.com/office/officeart/2008/layout/LinedList"/>
    <dgm:cxn modelId="{01DD6CF3-F60A-4AC3-9CBA-DB487558A9EE}" type="presParOf" srcId="{DAA9325E-6BCB-40A7-978F-DFB987EC49E3}" destId="{E6A8A44B-23FE-4ADA-87C1-7BE9942F5A7F}" srcOrd="0" destOrd="0" presId="urn:microsoft.com/office/officeart/2008/layout/LinedList"/>
    <dgm:cxn modelId="{371C8FEB-CCC7-4E8D-B254-5EE25070ADC5}" type="presParOf" srcId="{DAA9325E-6BCB-40A7-978F-DFB987EC49E3}" destId="{5EA17752-4825-4448-A1B5-C7DA31745B0F}" srcOrd="1" destOrd="0" presId="urn:microsoft.com/office/officeart/2008/layout/LinedList"/>
    <dgm:cxn modelId="{224261DF-8F0C-49F3-90D7-C73F0AF87229}" type="presParOf" srcId="{E1A0E6E9-CFBC-4C57-AD15-79D51DCD100D}" destId="{8DADBCEE-6481-4F17-8260-11231DE796EC}" srcOrd="2" destOrd="0" presId="urn:microsoft.com/office/officeart/2008/layout/LinedList"/>
    <dgm:cxn modelId="{E844A242-8014-4F76-8772-5DF98DCE2F97}" type="presParOf" srcId="{E1A0E6E9-CFBC-4C57-AD15-79D51DCD100D}" destId="{836C5476-7516-4B6D-BD68-4A05DE23DC2C}" srcOrd="3" destOrd="0" presId="urn:microsoft.com/office/officeart/2008/layout/LinedList"/>
    <dgm:cxn modelId="{06E42D36-1D56-401F-B0BC-344318024BDF}" type="presParOf" srcId="{836C5476-7516-4B6D-BD68-4A05DE23DC2C}" destId="{622BDF6C-2A09-482D-890F-CDE5A3120FD7}" srcOrd="0" destOrd="0" presId="urn:microsoft.com/office/officeart/2008/layout/LinedList"/>
    <dgm:cxn modelId="{BBF4D214-E632-4F77-8C3D-0009F1E7C21E}" type="presParOf" srcId="{836C5476-7516-4B6D-BD68-4A05DE23DC2C}" destId="{10570E99-CEFC-43F0-8A63-C80AF0C807A5}" srcOrd="1" destOrd="0" presId="urn:microsoft.com/office/officeart/2008/layout/LinedList"/>
    <dgm:cxn modelId="{1527E259-4BCF-4D35-9B49-453E207653AD}" type="presParOf" srcId="{E1A0E6E9-CFBC-4C57-AD15-79D51DCD100D}" destId="{DA7A6985-BB45-4A30-8787-EB9EBA25AD83}" srcOrd="4" destOrd="0" presId="urn:microsoft.com/office/officeart/2008/layout/LinedList"/>
    <dgm:cxn modelId="{9E3B640B-0024-4B5D-A147-C2BCB925F812}" type="presParOf" srcId="{E1A0E6E9-CFBC-4C57-AD15-79D51DCD100D}" destId="{FDA75952-6751-49F2-ABF9-3FE60C3EC7D9}" srcOrd="5" destOrd="0" presId="urn:microsoft.com/office/officeart/2008/layout/LinedList"/>
    <dgm:cxn modelId="{555887B1-AB50-4259-9B5B-75127BB423E8}" type="presParOf" srcId="{FDA75952-6751-49F2-ABF9-3FE60C3EC7D9}" destId="{93070E02-2CD8-47DF-B8C9-6E3768EF073B}" srcOrd="0" destOrd="0" presId="urn:microsoft.com/office/officeart/2008/layout/LinedList"/>
    <dgm:cxn modelId="{D7F86FF2-CC9D-4FDB-A522-A997338EC13A}" type="presParOf" srcId="{FDA75952-6751-49F2-ABF9-3FE60C3EC7D9}" destId="{8543EC3D-5EB8-41A7-A1F3-C68E4EB42D3E}" srcOrd="1" destOrd="0" presId="urn:microsoft.com/office/officeart/2008/layout/LinedList"/>
    <dgm:cxn modelId="{5924D4B7-72C7-4283-8291-997596CDE1E0}" type="presParOf" srcId="{E1A0E6E9-CFBC-4C57-AD15-79D51DCD100D}" destId="{E6A5CDAC-FA3A-4FE9-BC40-17E1A0378830}" srcOrd="6" destOrd="0" presId="urn:microsoft.com/office/officeart/2008/layout/LinedList"/>
    <dgm:cxn modelId="{A08F1089-9C4D-4062-97AA-F943D7CCADF7}" type="presParOf" srcId="{E1A0E6E9-CFBC-4C57-AD15-79D51DCD100D}" destId="{14B13122-6AB9-486E-87E1-907B1EF93834}" srcOrd="7" destOrd="0" presId="urn:microsoft.com/office/officeart/2008/layout/LinedList"/>
    <dgm:cxn modelId="{696892C3-EA29-4CCD-B1B4-C119A850DF7C}" type="presParOf" srcId="{14B13122-6AB9-486E-87E1-907B1EF93834}" destId="{1B0EF00B-3EA3-4081-AFEA-38E72E826C97}" srcOrd="0" destOrd="0" presId="urn:microsoft.com/office/officeart/2008/layout/LinedList"/>
    <dgm:cxn modelId="{0540D3E1-1ECF-4670-98D1-5320682DDE70}" type="presParOf" srcId="{14B13122-6AB9-486E-87E1-907B1EF93834}" destId="{CB8A0746-B64B-422B-9194-83A98D5E858B}" srcOrd="1" destOrd="0" presId="urn:microsoft.com/office/officeart/2008/layout/LinedList"/>
    <dgm:cxn modelId="{8BD6603F-BC90-484B-ACAB-212480EF608C}" type="presParOf" srcId="{E1A0E6E9-CFBC-4C57-AD15-79D51DCD100D}" destId="{317C32AC-7393-433B-AC0F-020DA3D12AD1}" srcOrd="8" destOrd="0" presId="urn:microsoft.com/office/officeart/2008/layout/LinedList"/>
    <dgm:cxn modelId="{8F263139-5286-4252-9F9A-F7BFC5E06548}" type="presParOf" srcId="{E1A0E6E9-CFBC-4C57-AD15-79D51DCD100D}" destId="{F5EFDF3A-ABE9-4838-8D29-9EBFF8FABE46}" srcOrd="9" destOrd="0" presId="urn:microsoft.com/office/officeart/2008/layout/LinedList"/>
    <dgm:cxn modelId="{A92FE6A2-B850-4C7B-B2ED-393F2C8DC850}" type="presParOf" srcId="{F5EFDF3A-ABE9-4838-8D29-9EBFF8FABE46}" destId="{2E1D9C05-401E-4C72-ADC1-15EA45E879FE}" srcOrd="0" destOrd="0" presId="urn:microsoft.com/office/officeart/2008/layout/LinedList"/>
    <dgm:cxn modelId="{84878793-8F37-413D-BAB4-B583EF60857A}" type="presParOf" srcId="{F5EFDF3A-ABE9-4838-8D29-9EBFF8FABE46}" destId="{A79096D5-566C-4334-8F0D-BC74ECAE4A57}" srcOrd="1" destOrd="0" presId="urn:microsoft.com/office/officeart/2008/layout/LinedList"/>
    <dgm:cxn modelId="{5B324CE8-A439-4FCA-A81C-910F67F23154}" type="presParOf" srcId="{E1A0E6E9-CFBC-4C57-AD15-79D51DCD100D}" destId="{F5C36260-9149-4ABA-B812-B1391FF7EAF7}" srcOrd="10" destOrd="0" presId="urn:microsoft.com/office/officeart/2008/layout/LinedList"/>
    <dgm:cxn modelId="{89002EF2-87A5-4063-B1D5-D01E08300E8C}" type="presParOf" srcId="{E1A0E6E9-CFBC-4C57-AD15-79D51DCD100D}" destId="{EF0C5A94-2EC4-46AF-8FD5-594F079A67C3}" srcOrd="11" destOrd="0" presId="urn:microsoft.com/office/officeart/2008/layout/LinedList"/>
    <dgm:cxn modelId="{A621F2CE-5F89-4552-BFD7-C73266032119}" type="presParOf" srcId="{EF0C5A94-2EC4-46AF-8FD5-594F079A67C3}" destId="{7791DA53-58B7-4A38-8B05-B5419A30D968}" srcOrd="0" destOrd="0" presId="urn:microsoft.com/office/officeart/2008/layout/LinedList"/>
    <dgm:cxn modelId="{DC586AE1-EE96-417C-BFDA-880FE81049FE}" type="presParOf" srcId="{EF0C5A94-2EC4-46AF-8FD5-594F079A67C3}" destId="{FD464CA1-B973-4C2D-88E8-53451DA630FA}" srcOrd="1" destOrd="0" presId="urn:microsoft.com/office/officeart/2008/layout/LinedList"/>
    <dgm:cxn modelId="{0FF72813-2479-4C33-BC04-3D6ACE9D9341}" type="presParOf" srcId="{E1A0E6E9-CFBC-4C57-AD15-79D51DCD100D}" destId="{E3510514-09AE-4C2E-A30B-93AA99652310}" srcOrd="12" destOrd="0" presId="urn:microsoft.com/office/officeart/2008/layout/LinedList"/>
    <dgm:cxn modelId="{B5292A1B-A54E-4509-9A1B-3B3C6C85D38A}" type="presParOf" srcId="{E1A0E6E9-CFBC-4C57-AD15-79D51DCD100D}" destId="{63CBF6E2-AC84-4A28-BA34-ED9171DAD59C}" srcOrd="13" destOrd="0" presId="urn:microsoft.com/office/officeart/2008/layout/LinedList"/>
    <dgm:cxn modelId="{0ECE6D34-EDEE-40EC-ABBF-E229872F24B5}" type="presParOf" srcId="{63CBF6E2-AC84-4A28-BA34-ED9171DAD59C}" destId="{E33B5CB1-D5D4-4B56-86B1-7157164A7DE8}" srcOrd="0" destOrd="0" presId="urn:microsoft.com/office/officeart/2008/layout/LinedList"/>
    <dgm:cxn modelId="{1A428B36-7EF3-4F33-9D86-E3FFBB73C9DF}" type="presParOf" srcId="{63CBF6E2-AC84-4A28-BA34-ED9171DAD59C}" destId="{1577A4AF-EB45-4472-AC57-1E90DBEE2C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B01E63-C975-4C15-BDB9-3808049964F6}" type="doc">
      <dgm:prSet loTypeId="urn:microsoft.com/office/officeart/2008/layout/Lin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C45DECD-071E-4A23-8D6E-C97894925DE7}">
      <dgm:prSet/>
      <dgm:spPr/>
      <dgm:t>
        <a:bodyPr/>
        <a:lstStyle/>
        <a:p>
          <a:r>
            <a:rPr lang="en-US"/>
            <a:t>No release date announced</a:t>
          </a:r>
        </a:p>
      </dgm:t>
    </dgm:pt>
    <dgm:pt modelId="{F4CC3675-2327-45EA-A82F-328999FC4A43}" type="parTrans" cxnId="{7831BB6D-3B6F-408C-BC71-BD02F335B5F1}">
      <dgm:prSet/>
      <dgm:spPr/>
      <dgm:t>
        <a:bodyPr/>
        <a:lstStyle/>
        <a:p>
          <a:endParaRPr lang="en-US"/>
        </a:p>
      </dgm:t>
    </dgm:pt>
    <dgm:pt modelId="{637CE683-621B-4B47-8B47-11685E20D313}" type="sibTrans" cxnId="{7831BB6D-3B6F-408C-BC71-BD02F335B5F1}">
      <dgm:prSet/>
      <dgm:spPr/>
      <dgm:t>
        <a:bodyPr/>
        <a:lstStyle/>
        <a:p>
          <a:endParaRPr lang="en-US"/>
        </a:p>
      </dgm:t>
    </dgm:pt>
    <dgm:pt modelId="{E959ACD9-A5C8-43FC-94E4-426783034FFA}">
      <dgm:prSet/>
      <dgm:spPr/>
      <dgm:t>
        <a:bodyPr/>
        <a:lstStyle/>
        <a:p>
          <a:r>
            <a:rPr lang="en-US" dirty="0"/>
            <a:t>Slated Q2 2018 in SirsiDynix’s January 2018 product roadmap</a:t>
          </a:r>
        </a:p>
      </dgm:t>
    </dgm:pt>
    <dgm:pt modelId="{516C50A4-E70C-4C3D-B8EB-4A19E363C1E2}" type="parTrans" cxnId="{CBE74E20-0515-4FCD-8993-FFD3A31D8AC9}">
      <dgm:prSet/>
      <dgm:spPr/>
      <dgm:t>
        <a:bodyPr/>
        <a:lstStyle/>
        <a:p>
          <a:endParaRPr lang="en-US"/>
        </a:p>
      </dgm:t>
    </dgm:pt>
    <dgm:pt modelId="{F5B718ED-36ED-4679-89D5-935C177200D6}" type="sibTrans" cxnId="{CBE74E20-0515-4FCD-8993-FFD3A31D8AC9}">
      <dgm:prSet/>
      <dgm:spPr/>
      <dgm:t>
        <a:bodyPr/>
        <a:lstStyle/>
        <a:p>
          <a:endParaRPr lang="en-US"/>
        </a:p>
      </dgm:t>
    </dgm:pt>
    <dgm:pt modelId="{3C9642D6-FCA1-4F04-AE27-33251622B73E}">
      <dgm:prSet/>
      <dgm:spPr/>
      <dgm:t>
        <a:bodyPr/>
        <a:lstStyle/>
        <a:p>
          <a:r>
            <a:rPr lang="en-US"/>
            <a:t>Possible July 2018</a:t>
          </a:r>
        </a:p>
      </dgm:t>
    </dgm:pt>
    <dgm:pt modelId="{CC242F5A-C300-4604-8966-FD7CEBC5B0E9}" type="parTrans" cxnId="{DCA5EC81-BD50-4333-A15F-59992CAF87A0}">
      <dgm:prSet/>
      <dgm:spPr/>
      <dgm:t>
        <a:bodyPr/>
        <a:lstStyle/>
        <a:p>
          <a:endParaRPr lang="en-US"/>
        </a:p>
      </dgm:t>
    </dgm:pt>
    <dgm:pt modelId="{95D658B0-DB50-4C51-AACD-E63C01ACBC6C}" type="sibTrans" cxnId="{DCA5EC81-BD50-4333-A15F-59992CAF87A0}">
      <dgm:prSet/>
      <dgm:spPr/>
      <dgm:t>
        <a:bodyPr/>
        <a:lstStyle/>
        <a:p>
          <a:endParaRPr lang="en-US"/>
        </a:p>
      </dgm:t>
    </dgm:pt>
    <dgm:pt modelId="{3D74C11E-2A9D-444D-8F2A-C4EA0BE0FA13}" type="pres">
      <dgm:prSet presAssocID="{A1B01E63-C975-4C15-BDB9-3808049964F6}" presName="vert0" presStyleCnt="0">
        <dgm:presLayoutVars>
          <dgm:dir/>
          <dgm:animOne val="branch"/>
          <dgm:animLvl val="lvl"/>
        </dgm:presLayoutVars>
      </dgm:prSet>
      <dgm:spPr/>
    </dgm:pt>
    <dgm:pt modelId="{BF5A78CE-9B94-4A39-9D8B-9A57027E32CD}" type="pres">
      <dgm:prSet presAssocID="{6C45DECD-071E-4A23-8D6E-C97894925DE7}" presName="thickLine" presStyleLbl="alignNode1" presStyleIdx="0" presStyleCnt="3"/>
      <dgm:spPr/>
    </dgm:pt>
    <dgm:pt modelId="{E06C81A0-DF6A-481A-96C3-8D0913FB9993}" type="pres">
      <dgm:prSet presAssocID="{6C45DECD-071E-4A23-8D6E-C97894925DE7}" presName="horz1" presStyleCnt="0"/>
      <dgm:spPr/>
    </dgm:pt>
    <dgm:pt modelId="{4538E5A2-C26E-43D4-B4FF-98312A8266B7}" type="pres">
      <dgm:prSet presAssocID="{6C45DECD-071E-4A23-8D6E-C97894925DE7}" presName="tx1" presStyleLbl="revTx" presStyleIdx="0" presStyleCnt="3"/>
      <dgm:spPr/>
    </dgm:pt>
    <dgm:pt modelId="{FAE29E4B-2AF2-414B-8C5B-79332642E658}" type="pres">
      <dgm:prSet presAssocID="{6C45DECD-071E-4A23-8D6E-C97894925DE7}" presName="vert1" presStyleCnt="0"/>
      <dgm:spPr/>
    </dgm:pt>
    <dgm:pt modelId="{EFD0D344-38E3-4E0A-BCDB-FDC86903A5AA}" type="pres">
      <dgm:prSet presAssocID="{E959ACD9-A5C8-43FC-94E4-426783034FFA}" presName="thickLine" presStyleLbl="alignNode1" presStyleIdx="1" presStyleCnt="3"/>
      <dgm:spPr/>
    </dgm:pt>
    <dgm:pt modelId="{2FA35758-B4E1-4405-ACD4-33C9B514E3EF}" type="pres">
      <dgm:prSet presAssocID="{E959ACD9-A5C8-43FC-94E4-426783034FFA}" presName="horz1" presStyleCnt="0"/>
      <dgm:spPr/>
    </dgm:pt>
    <dgm:pt modelId="{232D0566-7E39-4EB9-B963-B7F1ACFBF24E}" type="pres">
      <dgm:prSet presAssocID="{E959ACD9-A5C8-43FC-94E4-426783034FFA}" presName="tx1" presStyleLbl="revTx" presStyleIdx="1" presStyleCnt="3"/>
      <dgm:spPr/>
    </dgm:pt>
    <dgm:pt modelId="{651F6319-BDF2-4B8B-A2BE-60CF1C43C38C}" type="pres">
      <dgm:prSet presAssocID="{E959ACD9-A5C8-43FC-94E4-426783034FFA}" presName="vert1" presStyleCnt="0"/>
      <dgm:spPr/>
    </dgm:pt>
    <dgm:pt modelId="{06A5446F-237B-4F70-9935-C4193A5C6C9F}" type="pres">
      <dgm:prSet presAssocID="{3C9642D6-FCA1-4F04-AE27-33251622B73E}" presName="thickLine" presStyleLbl="alignNode1" presStyleIdx="2" presStyleCnt="3"/>
      <dgm:spPr/>
    </dgm:pt>
    <dgm:pt modelId="{BE8F0A87-997E-4624-9812-C3F7B2021FE8}" type="pres">
      <dgm:prSet presAssocID="{3C9642D6-FCA1-4F04-AE27-33251622B73E}" presName="horz1" presStyleCnt="0"/>
      <dgm:spPr/>
    </dgm:pt>
    <dgm:pt modelId="{6E6E62A3-AE45-4704-834E-F8C48474FF43}" type="pres">
      <dgm:prSet presAssocID="{3C9642D6-FCA1-4F04-AE27-33251622B73E}" presName="tx1" presStyleLbl="revTx" presStyleIdx="2" presStyleCnt="3"/>
      <dgm:spPr/>
    </dgm:pt>
    <dgm:pt modelId="{51AFA1B1-3E2F-443E-9D91-404C720FF38C}" type="pres">
      <dgm:prSet presAssocID="{3C9642D6-FCA1-4F04-AE27-33251622B73E}" presName="vert1" presStyleCnt="0"/>
      <dgm:spPr/>
    </dgm:pt>
  </dgm:ptLst>
  <dgm:cxnLst>
    <dgm:cxn modelId="{CBE74E20-0515-4FCD-8993-FFD3A31D8AC9}" srcId="{A1B01E63-C975-4C15-BDB9-3808049964F6}" destId="{E959ACD9-A5C8-43FC-94E4-426783034FFA}" srcOrd="1" destOrd="0" parTransId="{516C50A4-E70C-4C3D-B8EB-4A19E363C1E2}" sibTransId="{F5B718ED-36ED-4679-89D5-935C177200D6}"/>
    <dgm:cxn modelId="{7831BB6D-3B6F-408C-BC71-BD02F335B5F1}" srcId="{A1B01E63-C975-4C15-BDB9-3808049964F6}" destId="{6C45DECD-071E-4A23-8D6E-C97894925DE7}" srcOrd="0" destOrd="0" parTransId="{F4CC3675-2327-45EA-A82F-328999FC4A43}" sibTransId="{637CE683-621B-4B47-8B47-11685E20D313}"/>
    <dgm:cxn modelId="{1876AA53-123E-4D98-945B-F37F89F4A4CB}" type="presOf" srcId="{6C45DECD-071E-4A23-8D6E-C97894925DE7}" destId="{4538E5A2-C26E-43D4-B4FF-98312A8266B7}" srcOrd="0" destOrd="0" presId="urn:microsoft.com/office/officeart/2008/layout/LinedList"/>
    <dgm:cxn modelId="{17D95177-E060-45DC-B071-1FE6ED6BFC7F}" type="presOf" srcId="{3C9642D6-FCA1-4F04-AE27-33251622B73E}" destId="{6E6E62A3-AE45-4704-834E-F8C48474FF43}" srcOrd="0" destOrd="0" presId="urn:microsoft.com/office/officeart/2008/layout/LinedList"/>
    <dgm:cxn modelId="{DCA5EC81-BD50-4333-A15F-59992CAF87A0}" srcId="{A1B01E63-C975-4C15-BDB9-3808049964F6}" destId="{3C9642D6-FCA1-4F04-AE27-33251622B73E}" srcOrd="2" destOrd="0" parTransId="{CC242F5A-C300-4604-8966-FD7CEBC5B0E9}" sibTransId="{95D658B0-DB50-4C51-AACD-E63C01ACBC6C}"/>
    <dgm:cxn modelId="{A094E892-D555-488D-B620-0696831CFAA8}" type="presOf" srcId="{A1B01E63-C975-4C15-BDB9-3808049964F6}" destId="{3D74C11E-2A9D-444D-8F2A-C4EA0BE0FA13}" srcOrd="0" destOrd="0" presId="urn:microsoft.com/office/officeart/2008/layout/LinedList"/>
    <dgm:cxn modelId="{B394F9DD-FE7E-469C-AAAE-E7D2CCED6AC8}" type="presOf" srcId="{E959ACD9-A5C8-43FC-94E4-426783034FFA}" destId="{232D0566-7E39-4EB9-B963-B7F1ACFBF24E}" srcOrd="0" destOrd="0" presId="urn:microsoft.com/office/officeart/2008/layout/LinedList"/>
    <dgm:cxn modelId="{8653D1B7-A0A7-4F24-84C9-4DC3B77468FC}" type="presParOf" srcId="{3D74C11E-2A9D-444D-8F2A-C4EA0BE0FA13}" destId="{BF5A78CE-9B94-4A39-9D8B-9A57027E32CD}" srcOrd="0" destOrd="0" presId="urn:microsoft.com/office/officeart/2008/layout/LinedList"/>
    <dgm:cxn modelId="{321CFB4A-18D0-4BB1-9C8E-2C14CA2498FF}" type="presParOf" srcId="{3D74C11E-2A9D-444D-8F2A-C4EA0BE0FA13}" destId="{E06C81A0-DF6A-481A-96C3-8D0913FB9993}" srcOrd="1" destOrd="0" presId="urn:microsoft.com/office/officeart/2008/layout/LinedList"/>
    <dgm:cxn modelId="{FE0490FF-C29E-4DE7-85F3-A2CE24773681}" type="presParOf" srcId="{E06C81A0-DF6A-481A-96C3-8D0913FB9993}" destId="{4538E5A2-C26E-43D4-B4FF-98312A8266B7}" srcOrd="0" destOrd="0" presId="urn:microsoft.com/office/officeart/2008/layout/LinedList"/>
    <dgm:cxn modelId="{83C48741-9459-438D-906A-5472C4A1D8BB}" type="presParOf" srcId="{E06C81A0-DF6A-481A-96C3-8D0913FB9993}" destId="{FAE29E4B-2AF2-414B-8C5B-79332642E658}" srcOrd="1" destOrd="0" presId="urn:microsoft.com/office/officeart/2008/layout/LinedList"/>
    <dgm:cxn modelId="{541AB8AE-5CCA-4C11-8BED-0C69B73C8256}" type="presParOf" srcId="{3D74C11E-2A9D-444D-8F2A-C4EA0BE0FA13}" destId="{EFD0D344-38E3-4E0A-BCDB-FDC86903A5AA}" srcOrd="2" destOrd="0" presId="urn:microsoft.com/office/officeart/2008/layout/LinedList"/>
    <dgm:cxn modelId="{1E91C5B1-2BD2-4D74-80B2-33FD9D9B613B}" type="presParOf" srcId="{3D74C11E-2A9D-444D-8F2A-C4EA0BE0FA13}" destId="{2FA35758-B4E1-4405-ACD4-33C9B514E3EF}" srcOrd="3" destOrd="0" presId="urn:microsoft.com/office/officeart/2008/layout/LinedList"/>
    <dgm:cxn modelId="{6AB2552A-AF22-4585-ADF2-856DADD40760}" type="presParOf" srcId="{2FA35758-B4E1-4405-ACD4-33C9B514E3EF}" destId="{232D0566-7E39-4EB9-B963-B7F1ACFBF24E}" srcOrd="0" destOrd="0" presId="urn:microsoft.com/office/officeart/2008/layout/LinedList"/>
    <dgm:cxn modelId="{A3D12694-3D95-46A4-AFC5-E080EE3AF7A0}" type="presParOf" srcId="{2FA35758-B4E1-4405-ACD4-33C9B514E3EF}" destId="{651F6319-BDF2-4B8B-A2BE-60CF1C43C38C}" srcOrd="1" destOrd="0" presId="urn:microsoft.com/office/officeart/2008/layout/LinedList"/>
    <dgm:cxn modelId="{9634C3AE-B100-4B35-9687-95DC774F1A03}" type="presParOf" srcId="{3D74C11E-2A9D-444D-8F2A-C4EA0BE0FA13}" destId="{06A5446F-237B-4F70-9935-C4193A5C6C9F}" srcOrd="4" destOrd="0" presId="urn:microsoft.com/office/officeart/2008/layout/LinedList"/>
    <dgm:cxn modelId="{5E57A26B-E6C5-4A7B-B699-752298EEBCA1}" type="presParOf" srcId="{3D74C11E-2A9D-444D-8F2A-C4EA0BE0FA13}" destId="{BE8F0A87-997E-4624-9812-C3F7B2021FE8}" srcOrd="5" destOrd="0" presId="urn:microsoft.com/office/officeart/2008/layout/LinedList"/>
    <dgm:cxn modelId="{D4F72391-A8C7-4439-B448-31579BC40F95}" type="presParOf" srcId="{BE8F0A87-997E-4624-9812-C3F7B2021FE8}" destId="{6E6E62A3-AE45-4704-834E-F8C48474FF43}" srcOrd="0" destOrd="0" presId="urn:microsoft.com/office/officeart/2008/layout/LinedList"/>
    <dgm:cxn modelId="{4902C232-1F33-47B3-BA48-F4BA8DEAEA15}" type="presParOf" srcId="{BE8F0A87-997E-4624-9812-C3F7B2021FE8}" destId="{51AFA1B1-3E2F-443E-9D91-404C720FF3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34A41-1F3A-47F9-9D07-BBEC08E575A0}" type="doc">
      <dgm:prSet loTypeId="urn:microsoft.com/office/officeart/2017/3/layout/DropPinTimeline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C7496D1-6882-4F9D-B3F6-73BA333DCFC6}">
      <dgm:prSet/>
      <dgm:spPr/>
      <dgm:t>
        <a:bodyPr/>
        <a:lstStyle/>
        <a:p>
          <a:r>
            <a:rPr lang="en-US" dirty="0"/>
            <a:t>Mon. Apr. 30 2017</a:t>
          </a:r>
        </a:p>
      </dgm:t>
    </dgm:pt>
    <dgm:pt modelId="{870729B0-55E7-4B3A-AB2B-A342634E2F88}" type="parTrans" cxnId="{EE4C07FE-9E82-4D10-BA44-94773307F71A}">
      <dgm:prSet/>
      <dgm:spPr/>
      <dgm:t>
        <a:bodyPr/>
        <a:lstStyle/>
        <a:p>
          <a:endParaRPr lang="en-US"/>
        </a:p>
      </dgm:t>
    </dgm:pt>
    <dgm:pt modelId="{5902A934-F0C9-489B-BE93-C6F652DCA4E4}" type="sibTrans" cxnId="{EE4C07FE-9E82-4D10-BA44-94773307F71A}">
      <dgm:prSet/>
      <dgm:spPr/>
      <dgm:t>
        <a:bodyPr/>
        <a:lstStyle/>
        <a:p>
          <a:endParaRPr lang="en-US"/>
        </a:p>
      </dgm:t>
    </dgm:pt>
    <dgm:pt modelId="{38EB0B1C-0D04-47C1-BAD1-0D96C23C10BE}">
      <dgm:prSet/>
      <dgm:spPr/>
      <dgm:t>
        <a:bodyPr/>
        <a:lstStyle/>
        <a:p>
          <a:r>
            <a:rPr lang="en-US" dirty="0"/>
            <a:t>Consortia-wide downtime of Symphony, Offline Circulation required</a:t>
          </a:r>
        </a:p>
      </dgm:t>
    </dgm:pt>
    <dgm:pt modelId="{0355303B-1E67-48F1-B7BB-963892C0FB9F}" type="parTrans" cxnId="{03DB6153-2ADB-4C3C-9A38-2B2B1F5BE9BC}">
      <dgm:prSet/>
      <dgm:spPr/>
      <dgm:t>
        <a:bodyPr/>
        <a:lstStyle/>
        <a:p>
          <a:endParaRPr lang="en-US"/>
        </a:p>
      </dgm:t>
    </dgm:pt>
    <dgm:pt modelId="{A5652CD4-99B8-4D89-813D-7000E417C73A}" type="sibTrans" cxnId="{03DB6153-2ADB-4C3C-9A38-2B2B1F5BE9BC}">
      <dgm:prSet/>
      <dgm:spPr/>
      <dgm:t>
        <a:bodyPr/>
        <a:lstStyle/>
        <a:p>
          <a:endParaRPr lang="en-US"/>
        </a:p>
      </dgm:t>
    </dgm:pt>
    <dgm:pt modelId="{64137FBD-17BF-4AE5-90FB-D72FB66A187C}">
      <dgm:prSet/>
      <dgm:spPr/>
      <dgm:t>
        <a:bodyPr/>
        <a:lstStyle/>
        <a:p>
          <a:r>
            <a:rPr lang="en-US" dirty="0"/>
            <a:t>Step in data load process, requires Symphony indexing, and this is a lot of data</a:t>
          </a:r>
        </a:p>
      </dgm:t>
    </dgm:pt>
    <dgm:pt modelId="{98835AC5-DF50-44A5-B1D4-94398EC67CDB}" type="parTrans" cxnId="{3CDF8743-AE13-474E-8638-3F831C4465FB}">
      <dgm:prSet/>
      <dgm:spPr/>
      <dgm:t>
        <a:bodyPr/>
        <a:lstStyle/>
        <a:p>
          <a:endParaRPr lang="en-US"/>
        </a:p>
      </dgm:t>
    </dgm:pt>
    <dgm:pt modelId="{52E4DFB4-3AB4-4D82-8497-EAAC6F5D2B15}" type="sibTrans" cxnId="{3CDF8743-AE13-474E-8638-3F831C4465FB}">
      <dgm:prSet/>
      <dgm:spPr/>
      <dgm:t>
        <a:bodyPr/>
        <a:lstStyle/>
        <a:p>
          <a:endParaRPr lang="en-US"/>
        </a:p>
      </dgm:t>
    </dgm:pt>
    <dgm:pt modelId="{57B2EA1D-FC5C-420E-ABB3-279420759ED0}">
      <dgm:prSet/>
      <dgm:spPr/>
      <dgm:t>
        <a:bodyPr/>
        <a:lstStyle/>
        <a:p>
          <a:r>
            <a:rPr lang="en-US"/>
            <a:t>Tue. May 1 2017</a:t>
          </a:r>
        </a:p>
      </dgm:t>
    </dgm:pt>
    <dgm:pt modelId="{08920161-E83D-43E2-B409-2EECB8B42AF0}" type="parTrans" cxnId="{31B9E67A-CFBF-4ADA-BA9B-D03ED62DCFE9}">
      <dgm:prSet/>
      <dgm:spPr/>
      <dgm:t>
        <a:bodyPr/>
        <a:lstStyle/>
        <a:p>
          <a:endParaRPr lang="en-US"/>
        </a:p>
      </dgm:t>
    </dgm:pt>
    <dgm:pt modelId="{67353F8B-C585-481F-9E56-B020D34608B6}" type="sibTrans" cxnId="{31B9E67A-CFBF-4ADA-BA9B-D03ED62DCFE9}">
      <dgm:prSet/>
      <dgm:spPr/>
      <dgm:t>
        <a:bodyPr/>
        <a:lstStyle/>
        <a:p>
          <a:endParaRPr lang="en-US"/>
        </a:p>
      </dgm:t>
    </dgm:pt>
    <dgm:pt modelId="{A66B66E6-DCD5-419F-B11C-73F933FF8D76}">
      <dgm:prSet/>
      <dgm:spPr/>
      <dgm:t>
        <a:bodyPr/>
        <a:lstStyle/>
        <a:p>
          <a:r>
            <a:rPr lang="en-US"/>
            <a:t>New 19 Go-Live</a:t>
          </a:r>
        </a:p>
      </dgm:t>
    </dgm:pt>
    <dgm:pt modelId="{AEC3F70E-CF0C-439C-8ECE-A28C9F511932}" type="parTrans" cxnId="{842AA796-1AD8-41AF-BF72-1C8F2746A755}">
      <dgm:prSet/>
      <dgm:spPr/>
      <dgm:t>
        <a:bodyPr/>
        <a:lstStyle/>
        <a:p>
          <a:endParaRPr lang="en-US"/>
        </a:p>
      </dgm:t>
    </dgm:pt>
    <dgm:pt modelId="{5A1536CC-912C-4DDB-97FE-52004A6644EE}" type="sibTrans" cxnId="{842AA796-1AD8-41AF-BF72-1C8F2746A755}">
      <dgm:prSet/>
      <dgm:spPr/>
      <dgm:t>
        <a:bodyPr/>
        <a:lstStyle/>
        <a:p>
          <a:endParaRPr lang="en-US"/>
        </a:p>
      </dgm:t>
    </dgm:pt>
    <dgm:pt modelId="{B773FDE4-6AEE-4771-8E31-4CEDF280B312}">
      <dgm:prSet/>
      <dgm:spPr/>
      <dgm:t>
        <a:bodyPr/>
        <a:lstStyle/>
        <a:p>
          <a:r>
            <a:rPr lang="en-US"/>
            <a:t>Sun. May 27</a:t>
          </a:r>
        </a:p>
      </dgm:t>
    </dgm:pt>
    <dgm:pt modelId="{012D03B8-C5BC-4EFF-A4E1-CBC7510086A7}" type="parTrans" cxnId="{AB522DF2-77DA-4960-ACA9-48A403722A82}">
      <dgm:prSet/>
      <dgm:spPr/>
      <dgm:t>
        <a:bodyPr/>
        <a:lstStyle/>
        <a:p>
          <a:endParaRPr lang="en-US"/>
        </a:p>
      </dgm:t>
    </dgm:pt>
    <dgm:pt modelId="{B551BA98-CD14-4CC8-9E7B-7D9703998D38}" type="sibTrans" cxnId="{AB522DF2-77DA-4960-ACA9-48A403722A82}">
      <dgm:prSet/>
      <dgm:spPr/>
      <dgm:t>
        <a:bodyPr/>
        <a:lstStyle/>
        <a:p>
          <a:endParaRPr lang="en-US"/>
        </a:p>
      </dgm:t>
    </dgm:pt>
    <dgm:pt modelId="{04EBB0A7-6E42-44AB-8210-FC2011B3650E}">
      <dgm:prSet/>
      <dgm:spPr/>
      <dgm:t>
        <a:bodyPr/>
        <a:lstStyle/>
        <a:p>
          <a:r>
            <a:rPr lang="en-US" dirty="0"/>
            <a:t>Monday, May 28, possibly Tuesday May, 29: Memorial Day plans for Symphony indexing post-de-duplication of 1.5 million bibliographic records</a:t>
          </a:r>
        </a:p>
      </dgm:t>
    </dgm:pt>
    <dgm:pt modelId="{0AC044C2-5754-4902-A592-98B43C4ABE97}" type="parTrans" cxnId="{55336D1F-A796-4050-87C5-749522E4C63A}">
      <dgm:prSet/>
      <dgm:spPr/>
      <dgm:t>
        <a:bodyPr/>
        <a:lstStyle/>
        <a:p>
          <a:endParaRPr lang="en-US"/>
        </a:p>
      </dgm:t>
    </dgm:pt>
    <dgm:pt modelId="{66606430-D257-4183-A21D-18E53B0CC847}" type="sibTrans" cxnId="{55336D1F-A796-4050-87C5-749522E4C63A}">
      <dgm:prSet/>
      <dgm:spPr/>
      <dgm:t>
        <a:bodyPr/>
        <a:lstStyle/>
        <a:p>
          <a:endParaRPr lang="en-US"/>
        </a:p>
      </dgm:t>
    </dgm:pt>
    <dgm:pt modelId="{A28A3469-D708-4B39-9A65-BCE024BAABB4}">
      <dgm:prSet/>
      <dgm:spPr/>
      <dgm:t>
        <a:bodyPr/>
        <a:lstStyle/>
        <a:p>
          <a:r>
            <a:rPr lang="en-US" dirty="0"/>
            <a:t>Wed. Mar. 21 2017</a:t>
          </a:r>
        </a:p>
      </dgm:t>
    </dgm:pt>
    <dgm:pt modelId="{CA82346E-20C6-4524-9D6A-4E0755B227D5}" type="parTrans" cxnId="{AE72A1B1-5B65-400C-AA4E-A8A8BA7BF0A1}">
      <dgm:prSet/>
      <dgm:spPr/>
      <dgm:t>
        <a:bodyPr/>
        <a:lstStyle/>
        <a:p>
          <a:endParaRPr lang="en-US"/>
        </a:p>
      </dgm:t>
    </dgm:pt>
    <dgm:pt modelId="{145A110E-C57F-4326-96FA-DD01753BAAEC}" type="sibTrans" cxnId="{AE72A1B1-5B65-400C-AA4E-A8A8BA7BF0A1}">
      <dgm:prSet/>
      <dgm:spPr/>
      <dgm:t>
        <a:bodyPr/>
        <a:lstStyle/>
        <a:p>
          <a:endParaRPr lang="en-US"/>
        </a:p>
      </dgm:t>
    </dgm:pt>
    <dgm:pt modelId="{1BB77CCF-9F52-463E-A443-B24709704199}">
      <dgm:prSet/>
      <dgm:spPr/>
      <dgm:t>
        <a:bodyPr/>
        <a:lstStyle/>
        <a:p>
          <a:r>
            <a:rPr lang="en-US" dirty="0"/>
            <a:t>Enterprise Upgrade 4am – 6am</a:t>
          </a:r>
        </a:p>
      </dgm:t>
    </dgm:pt>
    <dgm:pt modelId="{CC1F1457-BA3F-4216-87BE-7CDD027340AA}" type="parTrans" cxnId="{7C5755EC-D56E-4374-ABCF-FEB92F396E18}">
      <dgm:prSet/>
      <dgm:spPr/>
      <dgm:t>
        <a:bodyPr/>
        <a:lstStyle/>
        <a:p>
          <a:endParaRPr lang="en-US"/>
        </a:p>
      </dgm:t>
    </dgm:pt>
    <dgm:pt modelId="{B1416780-CAE3-41C2-B5C3-A3646B4DCE53}" type="sibTrans" cxnId="{7C5755EC-D56E-4374-ABCF-FEB92F396E18}">
      <dgm:prSet/>
      <dgm:spPr/>
      <dgm:t>
        <a:bodyPr/>
        <a:lstStyle/>
        <a:p>
          <a:endParaRPr lang="en-US"/>
        </a:p>
      </dgm:t>
    </dgm:pt>
    <dgm:pt modelId="{DCE35146-EF42-4953-8740-89C2DA757BFB}" type="pres">
      <dgm:prSet presAssocID="{D8F34A41-1F3A-47F9-9D07-BBEC08E575A0}" presName="root" presStyleCnt="0">
        <dgm:presLayoutVars>
          <dgm:chMax/>
          <dgm:chPref/>
          <dgm:animLvl val="lvl"/>
        </dgm:presLayoutVars>
      </dgm:prSet>
      <dgm:spPr/>
    </dgm:pt>
    <dgm:pt modelId="{ECA4E3AE-70DC-4BBC-89F9-3A99E200D4BB}" type="pres">
      <dgm:prSet presAssocID="{D8F34A41-1F3A-47F9-9D07-BBEC08E575A0}" presName="divider" presStyleLbl="fgAcc1" presStyleIdx="0" presStyleCnt="5"/>
      <dgm:spPr/>
    </dgm:pt>
    <dgm:pt modelId="{AE8EDC1F-92AF-4C13-8F42-41DCE01AC1CB}" type="pres">
      <dgm:prSet presAssocID="{D8F34A41-1F3A-47F9-9D07-BBEC08E575A0}" presName="nodes" presStyleCnt="0">
        <dgm:presLayoutVars>
          <dgm:chMax/>
          <dgm:chPref/>
          <dgm:animLvl val="lvl"/>
        </dgm:presLayoutVars>
      </dgm:prSet>
      <dgm:spPr/>
    </dgm:pt>
    <dgm:pt modelId="{44984141-A8DC-4C20-B447-B5FB5B83E374}" type="pres">
      <dgm:prSet presAssocID="{A28A3469-D708-4B39-9A65-BCE024BAABB4}" presName="composite" presStyleCnt="0"/>
      <dgm:spPr/>
    </dgm:pt>
    <dgm:pt modelId="{E9F3E4B9-6771-49FA-AF06-AF5724C56CE5}" type="pres">
      <dgm:prSet presAssocID="{A28A3469-D708-4B39-9A65-BCE024BAABB4}" presName="ConnectorPoint" presStyleLbl="lnNode1" presStyleIdx="0" presStyleCnt="4"/>
      <dgm:spPr/>
    </dgm:pt>
    <dgm:pt modelId="{5013056B-28E5-45FA-A6E3-AFAF57B4BFF4}" type="pres">
      <dgm:prSet presAssocID="{A28A3469-D708-4B39-9A65-BCE024BAABB4}" presName="DropPinPlaceHolder" presStyleCnt="0"/>
      <dgm:spPr/>
    </dgm:pt>
    <dgm:pt modelId="{E6957501-8210-44F4-BBC2-E580D958B757}" type="pres">
      <dgm:prSet presAssocID="{A28A3469-D708-4B39-9A65-BCE024BAABB4}" presName="DropPin" presStyleLbl="alignNode1" presStyleIdx="0" presStyleCnt="4"/>
      <dgm:spPr/>
    </dgm:pt>
    <dgm:pt modelId="{A42DECA3-C5E4-4895-9408-0D5580C89B90}" type="pres">
      <dgm:prSet presAssocID="{A28A3469-D708-4B39-9A65-BCE024BAABB4}" presName="Ellipse" presStyleLbl="fgAcc1" presStyleIdx="1" presStyleCnt="5"/>
      <dgm:spPr/>
    </dgm:pt>
    <dgm:pt modelId="{39C71FF2-954F-4D6E-9850-1199312785F0}" type="pres">
      <dgm:prSet presAssocID="{A28A3469-D708-4B39-9A65-BCE024BAABB4}" presName="L2TextContainer" presStyleLbl="revTx" presStyleIdx="0" presStyleCnt="8">
        <dgm:presLayoutVars>
          <dgm:bulletEnabled val="1"/>
        </dgm:presLayoutVars>
      </dgm:prSet>
      <dgm:spPr/>
    </dgm:pt>
    <dgm:pt modelId="{970C7E85-8BF5-4902-9417-9BA4A98AFA69}" type="pres">
      <dgm:prSet presAssocID="{A28A3469-D708-4B39-9A65-BCE024BAABB4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9FC6D18D-0CDF-40D4-87F6-6FB5E5A75210}" type="pres">
      <dgm:prSet presAssocID="{A28A3469-D708-4B39-9A65-BCE024BAABB4}" presName="ConnectLine" presStyleLbl="sibTrans1D1" presStyleIdx="0" presStyleCnt="4"/>
      <dgm:spPr/>
    </dgm:pt>
    <dgm:pt modelId="{08D947F5-618F-425D-9EF4-BD349B92A909}" type="pres">
      <dgm:prSet presAssocID="{A28A3469-D708-4B39-9A65-BCE024BAABB4}" presName="EmptyPlaceHolder" presStyleCnt="0"/>
      <dgm:spPr/>
    </dgm:pt>
    <dgm:pt modelId="{0F47CCA9-36CA-480C-ACDC-39122AFB8D91}" type="pres">
      <dgm:prSet presAssocID="{145A110E-C57F-4326-96FA-DD01753BAAEC}" presName="spaceBetweenRectangles" presStyleCnt="0"/>
      <dgm:spPr/>
    </dgm:pt>
    <dgm:pt modelId="{C7E5F93D-949E-4F06-840C-AF6D62138457}" type="pres">
      <dgm:prSet presAssocID="{CC7496D1-6882-4F9D-B3F6-73BA333DCFC6}" presName="composite" presStyleCnt="0"/>
      <dgm:spPr/>
    </dgm:pt>
    <dgm:pt modelId="{11B0A536-195A-42E0-B966-A3AD13ACF9D1}" type="pres">
      <dgm:prSet presAssocID="{CC7496D1-6882-4F9D-B3F6-73BA333DCFC6}" presName="ConnectorPoint" presStyleLbl="lnNode1" presStyleIdx="1" presStyleCnt="4"/>
      <dgm:spPr/>
    </dgm:pt>
    <dgm:pt modelId="{83D01B44-B1FC-41CF-91D9-D21D062717FB}" type="pres">
      <dgm:prSet presAssocID="{CC7496D1-6882-4F9D-B3F6-73BA333DCFC6}" presName="DropPinPlaceHolder" presStyleCnt="0"/>
      <dgm:spPr/>
    </dgm:pt>
    <dgm:pt modelId="{37CB0654-C967-4483-B194-4E775FCCAE83}" type="pres">
      <dgm:prSet presAssocID="{CC7496D1-6882-4F9D-B3F6-73BA333DCFC6}" presName="DropPin" presStyleLbl="alignNode1" presStyleIdx="1" presStyleCnt="4"/>
      <dgm:spPr/>
    </dgm:pt>
    <dgm:pt modelId="{48B7F6F1-895E-4AF0-84C6-86DFC63FB8F0}" type="pres">
      <dgm:prSet presAssocID="{CC7496D1-6882-4F9D-B3F6-73BA333DCFC6}" presName="Ellipse" presStyleLbl="fgAcc1" presStyleIdx="2" presStyleCnt="5"/>
      <dgm:spPr/>
    </dgm:pt>
    <dgm:pt modelId="{59ECC9E4-D1E9-4717-ADB7-1C7CD15FC9A0}" type="pres">
      <dgm:prSet presAssocID="{CC7496D1-6882-4F9D-B3F6-73BA333DCFC6}" presName="L2TextContainer" presStyleLbl="revTx" presStyleIdx="2" presStyleCnt="8">
        <dgm:presLayoutVars>
          <dgm:bulletEnabled val="1"/>
        </dgm:presLayoutVars>
      </dgm:prSet>
      <dgm:spPr/>
    </dgm:pt>
    <dgm:pt modelId="{6E670145-E061-4AC1-AD24-86E7214CD036}" type="pres">
      <dgm:prSet presAssocID="{CC7496D1-6882-4F9D-B3F6-73BA333DCFC6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2BBBE267-6C39-481A-B6DA-D99FBF8DEAE6}" type="pres">
      <dgm:prSet presAssocID="{CC7496D1-6882-4F9D-B3F6-73BA333DCFC6}" presName="ConnectLine" presStyleLbl="sibTrans1D1" presStyleIdx="1" presStyleCnt="4"/>
      <dgm:spPr/>
    </dgm:pt>
    <dgm:pt modelId="{6E985976-CBF7-4AF0-BE42-9D93F7E4377E}" type="pres">
      <dgm:prSet presAssocID="{CC7496D1-6882-4F9D-B3F6-73BA333DCFC6}" presName="EmptyPlaceHolder" presStyleCnt="0"/>
      <dgm:spPr/>
    </dgm:pt>
    <dgm:pt modelId="{8E0DDEDA-0152-4FA2-BDE4-ADEFF88543E4}" type="pres">
      <dgm:prSet presAssocID="{5902A934-F0C9-489B-BE93-C6F652DCA4E4}" presName="spaceBetweenRectangles" presStyleCnt="0"/>
      <dgm:spPr/>
    </dgm:pt>
    <dgm:pt modelId="{2C3DA4C3-6C90-412B-891E-31194B2F5D7F}" type="pres">
      <dgm:prSet presAssocID="{57B2EA1D-FC5C-420E-ABB3-279420759ED0}" presName="composite" presStyleCnt="0"/>
      <dgm:spPr/>
    </dgm:pt>
    <dgm:pt modelId="{83FA3443-69AE-41B1-9700-8C2573112F13}" type="pres">
      <dgm:prSet presAssocID="{57B2EA1D-FC5C-420E-ABB3-279420759ED0}" presName="ConnectorPoint" presStyleLbl="lnNode1" presStyleIdx="2" presStyleCnt="4"/>
      <dgm:spPr/>
    </dgm:pt>
    <dgm:pt modelId="{70A28BCF-DA32-48AB-B654-0C6F513CD2AB}" type="pres">
      <dgm:prSet presAssocID="{57B2EA1D-FC5C-420E-ABB3-279420759ED0}" presName="DropPinPlaceHolder" presStyleCnt="0"/>
      <dgm:spPr/>
    </dgm:pt>
    <dgm:pt modelId="{2206C97F-FC34-410C-98F5-2E29585530EF}" type="pres">
      <dgm:prSet presAssocID="{57B2EA1D-FC5C-420E-ABB3-279420759ED0}" presName="DropPin" presStyleLbl="alignNode1" presStyleIdx="2" presStyleCnt="4"/>
      <dgm:spPr/>
    </dgm:pt>
    <dgm:pt modelId="{D8BF7C63-88CB-47D2-9094-C736F967A527}" type="pres">
      <dgm:prSet presAssocID="{57B2EA1D-FC5C-420E-ABB3-279420759ED0}" presName="Ellipse" presStyleLbl="fgAcc1" presStyleIdx="3" presStyleCnt="5"/>
      <dgm:spPr/>
    </dgm:pt>
    <dgm:pt modelId="{0922C626-8672-4EA4-8130-FDC3A9E04FD9}" type="pres">
      <dgm:prSet presAssocID="{57B2EA1D-FC5C-420E-ABB3-279420759ED0}" presName="L2TextContainer" presStyleLbl="revTx" presStyleIdx="4" presStyleCnt="8">
        <dgm:presLayoutVars>
          <dgm:bulletEnabled val="1"/>
        </dgm:presLayoutVars>
      </dgm:prSet>
      <dgm:spPr/>
    </dgm:pt>
    <dgm:pt modelId="{0CCF4B70-139D-4FB7-A172-0DEBA1591237}" type="pres">
      <dgm:prSet presAssocID="{57B2EA1D-FC5C-420E-ABB3-279420759ED0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5AE235D8-7C8D-474B-B067-39529EB3495D}" type="pres">
      <dgm:prSet presAssocID="{57B2EA1D-FC5C-420E-ABB3-279420759ED0}" presName="ConnectLine" presStyleLbl="sibTrans1D1" presStyleIdx="2" presStyleCnt="4"/>
      <dgm:spPr/>
    </dgm:pt>
    <dgm:pt modelId="{C508359B-D466-4981-B6BC-4B87F700EF21}" type="pres">
      <dgm:prSet presAssocID="{57B2EA1D-FC5C-420E-ABB3-279420759ED0}" presName="EmptyPlaceHolder" presStyleCnt="0"/>
      <dgm:spPr/>
    </dgm:pt>
    <dgm:pt modelId="{61B6D82A-6738-4953-AA1B-44A432069E00}" type="pres">
      <dgm:prSet presAssocID="{67353F8B-C585-481F-9E56-B020D34608B6}" presName="spaceBetweenRectangles" presStyleCnt="0"/>
      <dgm:spPr/>
    </dgm:pt>
    <dgm:pt modelId="{E1FFB4A7-E56C-48FA-8805-8DC6D071CA2A}" type="pres">
      <dgm:prSet presAssocID="{B773FDE4-6AEE-4771-8E31-4CEDF280B312}" presName="composite" presStyleCnt="0"/>
      <dgm:spPr/>
    </dgm:pt>
    <dgm:pt modelId="{E3E6A28C-1CF6-496E-814C-99005A07A7C0}" type="pres">
      <dgm:prSet presAssocID="{B773FDE4-6AEE-4771-8E31-4CEDF280B312}" presName="ConnectorPoint" presStyleLbl="lnNode1" presStyleIdx="3" presStyleCnt="4"/>
      <dgm:spPr/>
    </dgm:pt>
    <dgm:pt modelId="{12F0D8ED-0D52-484F-AE4C-396A1774F833}" type="pres">
      <dgm:prSet presAssocID="{B773FDE4-6AEE-4771-8E31-4CEDF280B312}" presName="DropPinPlaceHolder" presStyleCnt="0"/>
      <dgm:spPr/>
    </dgm:pt>
    <dgm:pt modelId="{C69C7974-DDD9-4E18-BF94-88285146F740}" type="pres">
      <dgm:prSet presAssocID="{B773FDE4-6AEE-4771-8E31-4CEDF280B312}" presName="DropPin" presStyleLbl="alignNode1" presStyleIdx="3" presStyleCnt="4"/>
      <dgm:spPr/>
    </dgm:pt>
    <dgm:pt modelId="{B8E7A6A7-95EA-4F98-ACB5-77474F21D821}" type="pres">
      <dgm:prSet presAssocID="{B773FDE4-6AEE-4771-8E31-4CEDF280B312}" presName="Ellipse" presStyleLbl="fgAcc1" presStyleIdx="4" presStyleCnt="5"/>
      <dgm:spPr/>
    </dgm:pt>
    <dgm:pt modelId="{693C9BFB-457C-453C-B554-D2A9C421080C}" type="pres">
      <dgm:prSet presAssocID="{B773FDE4-6AEE-4771-8E31-4CEDF280B312}" presName="L2TextContainer" presStyleLbl="revTx" presStyleIdx="6" presStyleCnt="8">
        <dgm:presLayoutVars>
          <dgm:bulletEnabled val="1"/>
        </dgm:presLayoutVars>
      </dgm:prSet>
      <dgm:spPr/>
    </dgm:pt>
    <dgm:pt modelId="{0F4CF07A-04B5-478C-8209-8BC27EB4B8B2}" type="pres">
      <dgm:prSet presAssocID="{B773FDE4-6AEE-4771-8E31-4CEDF280B312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98EE5D35-7EF8-4F96-9500-E1428D0B82C2}" type="pres">
      <dgm:prSet presAssocID="{B773FDE4-6AEE-4771-8E31-4CEDF280B312}" presName="ConnectLine" presStyleLbl="sibTrans1D1" presStyleIdx="3" presStyleCnt="4"/>
      <dgm:spPr/>
    </dgm:pt>
    <dgm:pt modelId="{4F56A9CE-4E3C-4E21-A3C7-3FF0882FD53C}" type="pres">
      <dgm:prSet presAssocID="{B773FDE4-6AEE-4771-8E31-4CEDF280B312}" presName="EmptyPlaceHolder" presStyleCnt="0"/>
      <dgm:spPr/>
    </dgm:pt>
  </dgm:ptLst>
  <dgm:cxnLst>
    <dgm:cxn modelId="{55336D1F-A796-4050-87C5-749522E4C63A}" srcId="{B773FDE4-6AEE-4771-8E31-4CEDF280B312}" destId="{04EBB0A7-6E42-44AB-8210-FC2011B3650E}" srcOrd="0" destOrd="0" parTransId="{0AC044C2-5754-4902-A592-98B43C4ABE97}" sibTransId="{66606430-D257-4183-A21D-18E53B0CC847}"/>
    <dgm:cxn modelId="{2FEEC630-63A3-48F7-A96F-2BC77A9701E1}" type="presOf" srcId="{A66B66E6-DCD5-419F-B11C-73F933FF8D76}" destId="{0922C626-8672-4EA4-8130-FDC3A9E04FD9}" srcOrd="0" destOrd="0" presId="urn:microsoft.com/office/officeart/2017/3/layout/DropPinTimeline"/>
    <dgm:cxn modelId="{0F1A513D-9C0C-4855-B9F8-E1C5ABE63FA7}" type="presOf" srcId="{1BB77CCF-9F52-463E-A443-B24709704199}" destId="{39C71FF2-954F-4D6E-9850-1199312785F0}" srcOrd="0" destOrd="0" presId="urn:microsoft.com/office/officeart/2017/3/layout/DropPinTimeline"/>
    <dgm:cxn modelId="{3CDF8743-AE13-474E-8638-3F831C4465FB}" srcId="{38EB0B1C-0D04-47C1-BAD1-0D96C23C10BE}" destId="{64137FBD-17BF-4AE5-90FB-D72FB66A187C}" srcOrd="0" destOrd="0" parTransId="{98835AC5-DF50-44A5-B1D4-94398EC67CDB}" sibTransId="{52E4DFB4-3AB4-4D82-8497-EAAC6F5D2B15}"/>
    <dgm:cxn modelId="{DD034969-FDAC-40A1-9E24-E44C5CC8674A}" type="presOf" srcId="{04EBB0A7-6E42-44AB-8210-FC2011B3650E}" destId="{693C9BFB-457C-453C-B554-D2A9C421080C}" srcOrd="0" destOrd="0" presId="urn:microsoft.com/office/officeart/2017/3/layout/DropPinTimeline"/>
    <dgm:cxn modelId="{4C96E64D-3BB5-45CD-AC89-598886152530}" type="presOf" srcId="{38EB0B1C-0D04-47C1-BAD1-0D96C23C10BE}" destId="{59ECC9E4-D1E9-4717-ADB7-1C7CD15FC9A0}" srcOrd="0" destOrd="0" presId="urn:microsoft.com/office/officeart/2017/3/layout/DropPinTimeline"/>
    <dgm:cxn modelId="{8933CB72-181F-4BFE-AE94-0BCE56911F2A}" type="presOf" srcId="{B773FDE4-6AEE-4771-8E31-4CEDF280B312}" destId="{0F4CF07A-04B5-478C-8209-8BC27EB4B8B2}" srcOrd="0" destOrd="0" presId="urn:microsoft.com/office/officeart/2017/3/layout/DropPinTimeline"/>
    <dgm:cxn modelId="{03DB6153-2ADB-4C3C-9A38-2B2B1F5BE9BC}" srcId="{CC7496D1-6882-4F9D-B3F6-73BA333DCFC6}" destId="{38EB0B1C-0D04-47C1-BAD1-0D96C23C10BE}" srcOrd="0" destOrd="0" parTransId="{0355303B-1E67-48F1-B7BB-963892C0FB9F}" sibTransId="{A5652CD4-99B8-4D89-813D-7000E417C73A}"/>
    <dgm:cxn modelId="{1415B656-40F9-4D6D-8C2F-43705C019AF0}" type="presOf" srcId="{64137FBD-17BF-4AE5-90FB-D72FB66A187C}" destId="{59ECC9E4-D1E9-4717-ADB7-1C7CD15FC9A0}" srcOrd="0" destOrd="1" presId="urn:microsoft.com/office/officeart/2017/3/layout/DropPinTimeline"/>
    <dgm:cxn modelId="{31B9E67A-CFBF-4ADA-BA9B-D03ED62DCFE9}" srcId="{D8F34A41-1F3A-47F9-9D07-BBEC08E575A0}" destId="{57B2EA1D-FC5C-420E-ABB3-279420759ED0}" srcOrd="2" destOrd="0" parTransId="{08920161-E83D-43E2-B409-2EECB8B42AF0}" sibTransId="{67353F8B-C585-481F-9E56-B020D34608B6}"/>
    <dgm:cxn modelId="{DB05DA89-6E8E-4253-8829-C090C9B8D4F3}" type="presOf" srcId="{A28A3469-D708-4B39-9A65-BCE024BAABB4}" destId="{970C7E85-8BF5-4902-9417-9BA4A98AFA69}" srcOrd="0" destOrd="0" presId="urn:microsoft.com/office/officeart/2017/3/layout/DropPinTimeline"/>
    <dgm:cxn modelId="{842AA796-1AD8-41AF-BF72-1C8F2746A755}" srcId="{57B2EA1D-FC5C-420E-ABB3-279420759ED0}" destId="{A66B66E6-DCD5-419F-B11C-73F933FF8D76}" srcOrd="0" destOrd="0" parTransId="{AEC3F70E-CF0C-439C-8ECE-A28C9F511932}" sibTransId="{5A1536CC-912C-4DDB-97FE-52004A6644EE}"/>
    <dgm:cxn modelId="{AE72A1B1-5B65-400C-AA4E-A8A8BA7BF0A1}" srcId="{D8F34A41-1F3A-47F9-9D07-BBEC08E575A0}" destId="{A28A3469-D708-4B39-9A65-BCE024BAABB4}" srcOrd="0" destOrd="0" parTransId="{CA82346E-20C6-4524-9D6A-4E0755B227D5}" sibTransId="{145A110E-C57F-4326-96FA-DD01753BAAEC}"/>
    <dgm:cxn modelId="{E9BE42BE-9BD8-448E-BCA2-F12B63276070}" type="presOf" srcId="{57B2EA1D-FC5C-420E-ABB3-279420759ED0}" destId="{0CCF4B70-139D-4FB7-A172-0DEBA1591237}" srcOrd="0" destOrd="0" presId="urn:microsoft.com/office/officeart/2017/3/layout/DropPinTimeline"/>
    <dgm:cxn modelId="{20ABC4C9-43B2-4879-AF63-2DBA656A658F}" type="presOf" srcId="{CC7496D1-6882-4F9D-B3F6-73BA333DCFC6}" destId="{6E670145-E061-4AC1-AD24-86E7214CD036}" srcOrd="0" destOrd="0" presId="urn:microsoft.com/office/officeart/2017/3/layout/DropPinTimeline"/>
    <dgm:cxn modelId="{5F90BACD-B921-4818-A4E2-B3278A5D32C7}" type="presOf" srcId="{D8F34A41-1F3A-47F9-9D07-BBEC08E575A0}" destId="{DCE35146-EF42-4953-8740-89C2DA757BFB}" srcOrd="0" destOrd="0" presId="urn:microsoft.com/office/officeart/2017/3/layout/DropPinTimeline"/>
    <dgm:cxn modelId="{7C5755EC-D56E-4374-ABCF-FEB92F396E18}" srcId="{A28A3469-D708-4B39-9A65-BCE024BAABB4}" destId="{1BB77CCF-9F52-463E-A443-B24709704199}" srcOrd="0" destOrd="0" parTransId="{CC1F1457-BA3F-4216-87BE-7CDD027340AA}" sibTransId="{B1416780-CAE3-41C2-B5C3-A3646B4DCE53}"/>
    <dgm:cxn modelId="{AB522DF2-77DA-4960-ACA9-48A403722A82}" srcId="{D8F34A41-1F3A-47F9-9D07-BBEC08E575A0}" destId="{B773FDE4-6AEE-4771-8E31-4CEDF280B312}" srcOrd="3" destOrd="0" parTransId="{012D03B8-C5BC-4EFF-A4E1-CBC7510086A7}" sibTransId="{B551BA98-CD14-4CC8-9E7B-7D9703998D38}"/>
    <dgm:cxn modelId="{EE4C07FE-9E82-4D10-BA44-94773307F71A}" srcId="{D8F34A41-1F3A-47F9-9D07-BBEC08E575A0}" destId="{CC7496D1-6882-4F9D-B3F6-73BA333DCFC6}" srcOrd="1" destOrd="0" parTransId="{870729B0-55E7-4B3A-AB2B-A342634E2F88}" sibTransId="{5902A934-F0C9-489B-BE93-C6F652DCA4E4}"/>
    <dgm:cxn modelId="{28653345-05D0-4BEF-A472-E101A8B213F1}" type="presParOf" srcId="{DCE35146-EF42-4953-8740-89C2DA757BFB}" destId="{ECA4E3AE-70DC-4BBC-89F9-3A99E200D4BB}" srcOrd="0" destOrd="0" presId="urn:microsoft.com/office/officeart/2017/3/layout/DropPinTimeline"/>
    <dgm:cxn modelId="{73932C80-7FEF-4D1F-8849-E453BE6072E1}" type="presParOf" srcId="{DCE35146-EF42-4953-8740-89C2DA757BFB}" destId="{AE8EDC1F-92AF-4C13-8F42-41DCE01AC1CB}" srcOrd="1" destOrd="0" presId="urn:microsoft.com/office/officeart/2017/3/layout/DropPinTimeline"/>
    <dgm:cxn modelId="{01138A56-0238-4790-86A3-A447E03F0DD8}" type="presParOf" srcId="{AE8EDC1F-92AF-4C13-8F42-41DCE01AC1CB}" destId="{44984141-A8DC-4C20-B447-B5FB5B83E374}" srcOrd="0" destOrd="0" presId="urn:microsoft.com/office/officeart/2017/3/layout/DropPinTimeline"/>
    <dgm:cxn modelId="{DFDEE131-8D51-4169-820E-C6B13BFBD5D7}" type="presParOf" srcId="{44984141-A8DC-4C20-B447-B5FB5B83E374}" destId="{E9F3E4B9-6771-49FA-AF06-AF5724C56CE5}" srcOrd="0" destOrd="0" presId="urn:microsoft.com/office/officeart/2017/3/layout/DropPinTimeline"/>
    <dgm:cxn modelId="{FC38FFE2-A0DB-4E13-A374-0A0ADC70B7BF}" type="presParOf" srcId="{44984141-A8DC-4C20-B447-B5FB5B83E374}" destId="{5013056B-28E5-45FA-A6E3-AFAF57B4BFF4}" srcOrd="1" destOrd="0" presId="urn:microsoft.com/office/officeart/2017/3/layout/DropPinTimeline"/>
    <dgm:cxn modelId="{0D849DC8-5A30-4988-954D-DAFC5B4470A6}" type="presParOf" srcId="{5013056B-28E5-45FA-A6E3-AFAF57B4BFF4}" destId="{E6957501-8210-44F4-BBC2-E580D958B757}" srcOrd="0" destOrd="0" presId="urn:microsoft.com/office/officeart/2017/3/layout/DropPinTimeline"/>
    <dgm:cxn modelId="{F57ACD28-CF52-4088-9146-EA2BD2D3AAAA}" type="presParOf" srcId="{5013056B-28E5-45FA-A6E3-AFAF57B4BFF4}" destId="{A42DECA3-C5E4-4895-9408-0D5580C89B90}" srcOrd="1" destOrd="0" presId="urn:microsoft.com/office/officeart/2017/3/layout/DropPinTimeline"/>
    <dgm:cxn modelId="{48A08DB2-0B3F-4BBD-ADD7-6920548BDAFC}" type="presParOf" srcId="{44984141-A8DC-4C20-B447-B5FB5B83E374}" destId="{39C71FF2-954F-4D6E-9850-1199312785F0}" srcOrd="2" destOrd="0" presId="urn:microsoft.com/office/officeart/2017/3/layout/DropPinTimeline"/>
    <dgm:cxn modelId="{AA8133E5-5278-4BF1-B0B1-2AF50709D97C}" type="presParOf" srcId="{44984141-A8DC-4C20-B447-B5FB5B83E374}" destId="{970C7E85-8BF5-4902-9417-9BA4A98AFA69}" srcOrd="3" destOrd="0" presId="urn:microsoft.com/office/officeart/2017/3/layout/DropPinTimeline"/>
    <dgm:cxn modelId="{27B25A3C-BBA9-4AA9-8A06-57C5397FEA62}" type="presParOf" srcId="{44984141-A8DC-4C20-B447-B5FB5B83E374}" destId="{9FC6D18D-0CDF-40D4-87F6-6FB5E5A75210}" srcOrd="4" destOrd="0" presId="urn:microsoft.com/office/officeart/2017/3/layout/DropPinTimeline"/>
    <dgm:cxn modelId="{E00B07B3-22A1-430A-9B95-0AD78B04B7C9}" type="presParOf" srcId="{44984141-A8DC-4C20-B447-B5FB5B83E374}" destId="{08D947F5-618F-425D-9EF4-BD349B92A909}" srcOrd="5" destOrd="0" presId="urn:microsoft.com/office/officeart/2017/3/layout/DropPinTimeline"/>
    <dgm:cxn modelId="{CB06EFA9-824E-45E8-B8FA-8FFD2B97F553}" type="presParOf" srcId="{AE8EDC1F-92AF-4C13-8F42-41DCE01AC1CB}" destId="{0F47CCA9-36CA-480C-ACDC-39122AFB8D91}" srcOrd="1" destOrd="0" presId="urn:microsoft.com/office/officeart/2017/3/layout/DropPinTimeline"/>
    <dgm:cxn modelId="{A8A91FCC-433C-48E0-8D2E-3FA16B05D90A}" type="presParOf" srcId="{AE8EDC1F-92AF-4C13-8F42-41DCE01AC1CB}" destId="{C7E5F93D-949E-4F06-840C-AF6D62138457}" srcOrd="2" destOrd="0" presId="urn:microsoft.com/office/officeart/2017/3/layout/DropPinTimeline"/>
    <dgm:cxn modelId="{69820D04-314E-4215-B4E7-CD2A497BC837}" type="presParOf" srcId="{C7E5F93D-949E-4F06-840C-AF6D62138457}" destId="{11B0A536-195A-42E0-B966-A3AD13ACF9D1}" srcOrd="0" destOrd="0" presId="urn:microsoft.com/office/officeart/2017/3/layout/DropPinTimeline"/>
    <dgm:cxn modelId="{E7C35CD9-EE69-4845-A17E-BA17A217F846}" type="presParOf" srcId="{C7E5F93D-949E-4F06-840C-AF6D62138457}" destId="{83D01B44-B1FC-41CF-91D9-D21D062717FB}" srcOrd="1" destOrd="0" presId="urn:microsoft.com/office/officeart/2017/3/layout/DropPinTimeline"/>
    <dgm:cxn modelId="{ED23F348-DD9B-4468-BC43-39FF4986BB19}" type="presParOf" srcId="{83D01B44-B1FC-41CF-91D9-D21D062717FB}" destId="{37CB0654-C967-4483-B194-4E775FCCAE83}" srcOrd="0" destOrd="0" presId="urn:microsoft.com/office/officeart/2017/3/layout/DropPinTimeline"/>
    <dgm:cxn modelId="{B6A2D084-51F4-47D0-99DB-E6611915C052}" type="presParOf" srcId="{83D01B44-B1FC-41CF-91D9-D21D062717FB}" destId="{48B7F6F1-895E-4AF0-84C6-86DFC63FB8F0}" srcOrd="1" destOrd="0" presId="urn:microsoft.com/office/officeart/2017/3/layout/DropPinTimeline"/>
    <dgm:cxn modelId="{D2D6BDA8-F2F4-45EA-9870-C6FC27E68338}" type="presParOf" srcId="{C7E5F93D-949E-4F06-840C-AF6D62138457}" destId="{59ECC9E4-D1E9-4717-ADB7-1C7CD15FC9A0}" srcOrd="2" destOrd="0" presId="urn:microsoft.com/office/officeart/2017/3/layout/DropPinTimeline"/>
    <dgm:cxn modelId="{5B3CE7D9-1200-4130-9358-6BCE6B1E6945}" type="presParOf" srcId="{C7E5F93D-949E-4F06-840C-AF6D62138457}" destId="{6E670145-E061-4AC1-AD24-86E7214CD036}" srcOrd="3" destOrd="0" presId="urn:microsoft.com/office/officeart/2017/3/layout/DropPinTimeline"/>
    <dgm:cxn modelId="{6964E2A8-15CB-4170-BA97-8E86514095FB}" type="presParOf" srcId="{C7E5F93D-949E-4F06-840C-AF6D62138457}" destId="{2BBBE267-6C39-481A-B6DA-D99FBF8DEAE6}" srcOrd="4" destOrd="0" presId="urn:microsoft.com/office/officeart/2017/3/layout/DropPinTimeline"/>
    <dgm:cxn modelId="{FD18EC55-3395-45B2-AD22-000A7E4A71DF}" type="presParOf" srcId="{C7E5F93D-949E-4F06-840C-AF6D62138457}" destId="{6E985976-CBF7-4AF0-BE42-9D93F7E4377E}" srcOrd="5" destOrd="0" presId="urn:microsoft.com/office/officeart/2017/3/layout/DropPinTimeline"/>
    <dgm:cxn modelId="{56EC3741-C039-4DB1-81AE-8BDBE3074BB0}" type="presParOf" srcId="{AE8EDC1F-92AF-4C13-8F42-41DCE01AC1CB}" destId="{8E0DDEDA-0152-4FA2-BDE4-ADEFF88543E4}" srcOrd="3" destOrd="0" presId="urn:microsoft.com/office/officeart/2017/3/layout/DropPinTimeline"/>
    <dgm:cxn modelId="{0C8905EA-B998-44A1-A284-A0CB66CBCE60}" type="presParOf" srcId="{AE8EDC1F-92AF-4C13-8F42-41DCE01AC1CB}" destId="{2C3DA4C3-6C90-412B-891E-31194B2F5D7F}" srcOrd="4" destOrd="0" presId="urn:microsoft.com/office/officeart/2017/3/layout/DropPinTimeline"/>
    <dgm:cxn modelId="{6B0AB5E2-0029-4229-8D5F-E18EEFE757DB}" type="presParOf" srcId="{2C3DA4C3-6C90-412B-891E-31194B2F5D7F}" destId="{83FA3443-69AE-41B1-9700-8C2573112F13}" srcOrd="0" destOrd="0" presId="urn:microsoft.com/office/officeart/2017/3/layout/DropPinTimeline"/>
    <dgm:cxn modelId="{AE0A152E-7875-43B5-9910-378F1B774331}" type="presParOf" srcId="{2C3DA4C3-6C90-412B-891E-31194B2F5D7F}" destId="{70A28BCF-DA32-48AB-B654-0C6F513CD2AB}" srcOrd="1" destOrd="0" presId="urn:microsoft.com/office/officeart/2017/3/layout/DropPinTimeline"/>
    <dgm:cxn modelId="{F4B44438-0CC7-47B5-9839-EDCC3E5675E5}" type="presParOf" srcId="{70A28BCF-DA32-48AB-B654-0C6F513CD2AB}" destId="{2206C97F-FC34-410C-98F5-2E29585530EF}" srcOrd="0" destOrd="0" presId="urn:microsoft.com/office/officeart/2017/3/layout/DropPinTimeline"/>
    <dgm:cxn modelId="{85534ECF-EEDF-4827-8233-EF395EC60009}" type="presParOf" srcId="{70A28BCF-DA32-48AB-B654-0C6F513CD2AB}" destId="{D8BF7C63-88CB-47D2-9094-C736F967A527}" srcOrd="1" destOrd="0" presId="urn:microsoft.com/office/officeart/2017/3/layout/DropPinTimeline"/>
    <dgm:cxn modelId="{107F998C-0F9F-4544-83A7-6586902C5710}" type="presParOf" srcId="{2C3DA4C3-6C90-412B-891E-31194B2F5D7F}" destId="{0922C626-8672-4EA4-8130-FDC3A9E04FD9}" srcOrd="2" destOrd="0" presId="urn:microsoft.com/office/officeart/2017/3/layout/DropPinTimeline"/>
    <dgm:cxn modelId="{ECC69717-3567-4D0D-AB2C-54D7A8F062BB}" type="presParOf" srcId="{2C3DA4C3-6C90-412B-891E-31194B2F5D7F}" destId="{0CCF4B70-139D-4FB7-A172-0DEBA1591237}" srcOrd="3" destOrd="0" presId="urn:microsoft.com/office/officeart/2017/3/layout/DropPinTimeline"/>
    <dgm:cxn modelId="{705E2769-E713-4C1F-B1F4-7E2A29BB2DF3}" type="presParOf" srcId="{2C3DA4C3-6C90-412B-891E-31194B2F5D7F}" destId="{5AE235D8-7C8D-474B-B067-39529EB3495D}" srcOrd="4" destOrd="0" presId="urn:microsoft.com/office/officeart/2017/3/layout/DropPinTimeline"/>
    <dgm:cxn modelId="{70801C2B-B371-4644-93E0-B62C5D4AAA22}" type="presParOf" srcId="{2C3DA4C3-6C90-412B-891E-31194B2F5D7F}" destId="{C508359B-D466-4981-B6BC-4B87F700EF21}" srcOrd="5" destOrd="0" presId="urn:microsoft.com/office/officeart/2017/3/layout/DropPinTimeline"/>
    <dgm:cxn modelId="{9E9B9FC7-5D68-4001-BFF5-B37AEB6FE1F2}" type="presParOf" srcId="{AE8EDC1F-92AF-4C13-8F42-41DCE01AC1CB}" destId="{61B6D82A-6738-4953-AA1B-44A432069E00}" srcOrd="5" destOrd="0" presId="urn:microsoft.com/office/officeart/2017/3/layout/DropPinTimeline"/>
    <dgm:cxn modelId="{64B7A5D5-275A-4906-AC7E-10B3ADB9A421}" type="presParOf" srcId="{AE8EDC1F-92AF-4C13-8F42-41DCE01AC1CB}" destId="{E1FFB4A7-E56C-48FA-8805-8DC6D071CA2A}" srcOrd="6" destOrd="0" presId="urn:microsoft.com/office/officeart/2017/3/layout/DropPinTimeline"/>
    <dgm:cxn modelId="{A4E8D8DE-D807-457E-9E23-1C4342944A55}" type="presParOf" srcId="{E1FFB4A7-E56C-48FA-8805-8DC6D071CA2A}" destId="{E3E6A28C-1CF6-496E-814C-99005A07A7C0}" srcOrd="0" destOrd="0" presId="urn:microsoft.com/office/officeart/2017/3/layout/DropPinTimeline"/>
    <dgm:cxn modelId="{E27520DE-88E0-4ADA-8DBE-4F5F5DF40696}" type="presParOf" srcId="{E1FFB4A7-E56C-48FA-8805-8DC6D071CA2A}" destId="{12F0D8ED-0D52-484F-AE4C-396A1774F833}" srcOrd="1" destOrd="0" presId="urn:microsoft.com/office/officeart/2017/3/layout/DropPinTimeline"/>
    <dgm:cxn modelId="{8DAFFC94-8619-4468-ACD7-06CC89366F03}" type="presParOf" srcId="{12F0D8ED-0D52-484F-AE4C-396A1774F833}" destId="{C69C7974-DDD9-4E18-BF94-88285146F740}" srcOrd="0" destOrd="0" presId="urn:microsoft.com/office/officeart/2017/3/layout/DropPinTimeline"/>
    <dgm:cxn modelId="{ED15A29E-19D6-49BA-A469-73E2A612E1E8}" type="presParOf" srcId="{12F0D8ED-0D52-484F-AE4C-396A1774F833}" destId="{B8E7A6A7-95EA-4F98-ACB5-77474F21D821}" srcOrd="1" destOrd="0" presId="urn:microsoft.com/office/officeart/2017/3/layout/DropPinTimeline"/>
    <dgm:cxn modelId="{49FDDB5F-2628-4E72-BB3A-0282BD54109D}" type="presParOf" srcId="{E1FFB4A7-E56C-48FA-8805-8DC6D071CA2A}" destId="{693C9BFB-457C-453C-B554-D2A9C421080C}" srcOrd="2" destOrd="0" presId="urn:microsoft.com/office/officeart/2017/3/layout/DropPinTimeline"/>
    <dgm:cxn modelId="{5E405508-3C90-4B91-8F5B-F2F6EBAD87C6}" type="presParOf" srcId="{E1FFB4A7-E56C-48FA-8805-8DC6D071CA2A}" destId="{0F4CF07A-04B5-478C-8209-8BC27EB4B8B2}" srcOrd="3" destOrd="0" presId="urn:microsoft.com/office/officeart/2017/3/layout/DropPinTimeline"/>
    <dgm:cxn modelId="{909B32BA-45FA-4160-801E-87915756353A}" type="presParOf" srcId="{E1FFB4A7-E56C-48FA-8805-8DC6D071CA2A}" destId="{98EE5D35-7EF8-4F96-9500-E1428D0B82C2}" srcOrd="4" destOrd="0" presId="urn:microsoft.com/office/officeart/2017/3/layout/DropPinTimeline"/>
    <dgm:cxn modelId="{73D2D7DA-8448-48EA-8BB8-3908CEFD4DFC}" type="presParOf" srcId="{E1FFB4A7-E56C-48FA-8805-8DC6D071CA2A}" destId="{4F56A9CE-4E3C-4E21-A3C7-3FF0882FD53C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211A5-F29E-47C5-A7D2-7515CE680746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CC11FD7-2515-4E24-B09A-48AC091785E7}">
      <dgm:prSet/>
      <dgm:spPr/>
      <dgm:t>
        <a:bodyPr/>
        <a:lstStyle/>
        <a:p>
          <a:r>
            <a:rPr lang="en-US"/>
            <a:t>Libraries Served: from 78 to 97</a:t>
          </a:r>
        </a:p>
      </dgm:t>
    </dgm:pt>
    <dgm:pt modelId="{05DD3F34-FC54-4F9B-87EB-3FD916C87208}" type="parTrans" cxnId="{1748880C-5EE2-4E86-AE38-45AD054D9B0E}">
      <dgm:prSet/>
      <dgm:spPr/>
      <dgm:t>
        <a:bodyPr/>
        <a:lstStyle/>
        <a:p>
          <a:endParaRPr lang="en-US"/>
        </a:p>
      </dgm:t>
    </dgm:pt>
    <dgm:pt modelId="{F9B68C69-79F3-4A45-83D0-327FB365DF6F}" type="sibTrans" cxnId="{1748880C-5EE2-4E86-AE38-45AD054D9B0E}">
      <dgm:prSet/>
      <dgm:spPr/>
      <dgm:t>
        <a:bodyPr/>
        <a:lstStyle/>
        <a:p>
          <a:endParaRPr lang="en-US"/>
        </a:p>
      </dgm:t>
    </dgm:pt>
    <dgm:pt modelId="{3AC5B914-4CC3-4CDE-A7B0-0745209A16F6}">
      <dgm:prSet/>
      <dgm:spPr/>
      <dgm:t>
        <a:bodyPr/>
        <a:lstStyle/>
        <a:p>
          <a:r>
            <a:rPr lang="en-US"/>
            <a:t>Population Served (Patrons served by public libraries in the consortium): Current SWAN (1,436,829) + LINC (222,104) + MAGIC (128,346) = 1,787,279</a:t>
          </a:r>
        </a:p>
      </dgm:t>
    </dgm:pt>
    <dgm:pt modelId="{8FC658B6-E47F-47CA-8435-C507D67B1110}" type="parTrans" cxnId="{F7E36E9B-CAC3-44B3-9C61-56CB64AFD3ED}">
      <dgm:prSet/>
      <dgm:spPr/>
      <dgm:t>
        <a:bodyPr/>
        <a:lstStyle/>
        <a:p>
          <a:endParaRPr lang="en-US"/>
        </a:p>
      </dgm:t>
    </dgm:pt>
    <dgm:pt modelId="{97B3A512-220F-4C4F-BD98-5967365AEFA6}" type="sibTrans" cxnId="{F7E36E9B-CAC3-44B3-9C61-56CB64AFD3ED}">
      <dgm:prSet/>
      <dgm:spPr/>
      <dgm:t>
        <a:bodyPr/>
        <a:lstStyle/>
        <a:p>
          <a:endParaRPr lang="en-US"/>
        </a:p>
      </dgm:t>
    </dgm:pt>
    <dgm:pt modelId="{F6B80D43-8414-4FA7-BE0D-68A90F5C8900}">
      <dgm:prSet/>
      <dgm:spPr/>
      <dgm:t>
        <a:bodyPr/>
        <a:lstStyle/>
        <a:p>
          <a:r>
            <a:rPr lang="en-US"/>
            <a:t>Library Items in the Catalog: Current SWAN (7,924,458) + LINC (1,187,200) + MAGIC (730,941) = 9,842,599</a:t>
          </a:r>
        </a:p>
      </dgm:t>
    </dgm:pt>
    <dgm:pt modelId="{261840EF-232C-4CA0-AD2E-728B766AA619}" type="parTrans" cxnId="{BBC48736-E99B-48B1-A4B5-E1DACD7FD200}">
      <dgm:prSet/>
      <dgm:spPr/>
      <dgm:t>
        <a:bodyPr/>
        <a:lstStyle/>
        <a:p>
          <a:endParaRPr lang="en-US"/>
        </a:p>
      </dgm:t>
    </dgm:pt>
    <dgm:pt modelId="{11875565-A14C-430C-B4DF-860CE0D7DCF7}" type="sibTrans" cxnId="{BBC48736-E99B-48B1-A4B5-E1DACD7FD200}">
      <dgm:prSet/>
      <dgm:spPr/>
      <dgm:t>
        <a:bodyPr/>
        <a:lstStyle/>
        <a:p>
          <a:endParaRPr lang="en-US"/>
        </a:p>
      </dgm:t>
    </dgm:pt>
    <dgm:pt modelId="{2956E9A7-380F-4796-A959-C937403267A4}">
      <dgm:prSet/>
      <dgm:spPr/>
      <dgm:t>
        <a:bodyPr/>
        <a:lstStyle/>
        <a:p>
          <a:r>
            <a:rPr lang="en-US"/>
            <a:t>Annual Circulation: Current SWAN (13,456,399) + LINC (4,350,000) + MAGIC (1,532,926) = 19,339,325</a:t>
          </a:r>
        </a:p>
      </dgm:t>
    </dgm:pt>
    <dgm:pt modelId="{3016394B-9E04-455C-84AE-B9DF5EC42239}" type="parTrans" cxnId="{093DD541-0961-44F5-BFB6-8CB9935C32D2}">
      <dgm:prSet/>
      <dgm:spPr/>
      <dgm:t>
        <a:bodyPr/>
        <a:lstStyle/>
        <a:p>
          <a:endParaRPr lang="en-US"/>
        </a:p>
      </dgm:t>
    </dgm:pt>
    <dgm:pt modelId="{1CEF9E7B-4DC3-4F37-AE31-9953AC53A3E8}" type="sibTrans" cxnId="{093DD541-0961-44F5-BFB6-8CB9935C32D2}">
      <dgm:prSet/>
      <dgm:spPr/>
      <dgm:t>
        <a:bodyPr/>
        <a:lstStyle/>
        <a:p>
          <a:endParaRPr lang="en-US"/>
        </a:p>
      </dgm:t>
    </dgm:pt>
    <dgm:pt modelId="{F1A4B5A6-FECF-4BCA-A040-A68956E74598}">
      <dgm:prSet/>
      <dgm:spPr/>
      <dgm:t>
        <a:bodyPr/>
        <a:lstStyle/>
        <a:p>
          <a:r>
            <a:rPr lang="en-US"/>
            <a:t>Post-migration, the SWAN consortium will have a combined catalog of nearly 10 million items, serving a population of 1.8 million patrons. And, annual circulation is expected to top 20 million.</a:t>
          </a:r>
        </a:p>
      </dgm:t>
    </dgm:pt>
    <dgm:pt modelId="{2FA69710-B3D2-4E35-83D7-98BF286D7DB7}" type="parTrans" cxnId="{0D08BDB9-6455-4C40-A3CF-E8C7DC1012E4}">
      <dgm:prSet/>
      <dgm:spPr/>
      <dgm:t>
        <a:bodyPr/>
        <a:lstStyle/>
        <a:p>
          <a:endParaRPr lang="en-US"/>
        </a:p>
      </dgm:t>
    </dgm:pt>
    <dgm:pt modelId="{EDD908CE-C3D0-4042-BE1C-B0A75D78549B}" type="sibTrans" cxnId="{0D08BDB9-6455-4C40-A3CF-E8C7DC1012E4}">
      <dgm:prSet/>
      <dgm:spPr/>
      <dgm:t>
        <a:bodyPr/>
        <a:lstStyle/>
        <a:p>
          <a:endParaRPr lang="en-US"/>
        </a:p>
      </dgm:t>
    </dgm:pt>
    <dgm:pt modelId="{3858BCC1-B327-4C68-B5D3-BA27F97B7B30}" type="pres">
      <dgm:prSet presAssocID="{EFD211A5-F29E-47C5-A7D2-7515CE680746}" presName="outerComposite" presStyleCnt="0">
        <dgm:presLayoutVars>
          <dgm:chMax val="5"/>
          <dgm:dir/>
          <dgm:resizeHandles val="exact"/>
        </dgm:presLayoutVars>
      </dgm:prSet>
      <dgm:spPr/>
    </dgm:pt>
    <dgm:pt modelId="{FBAC505E-80BA-4C18-AF3C-1BAE2CBAC2A6}" type="pres">
      <dgm:prSet presAssocID="{EFD211A5-F29E-47C5-A7D2-7515CE680746}" presName="dummyMaxCanvas" presStyleCnt="0">
        <dgm:presLayoutVars/>
      </dgm:prSet>
      <dgm:spPr/>
    </dgm:pt>
    <dgm:pt modelId="{2D07FEEF-A398-49BF-8BDC-77FFBAB18A91}" type="pres">
      <dgm:prSet presAssocID="{EFD211A5-F29E-47C5-A7D2-7515CE680746}" presName="FiveNodes_1" presStyleLbl="node1" presStyleIdx="0" presStyleCnt="5">
        <dgm:presLayoutVars>
          <dgm:bulletEnabled val="1"/>
        </dgm:presLayoutVars>
      </dgm:prSet>
      <dgm:spPr/>
    </dgm:pt>
    <dgm:pt modelId="{37AD014A-D610-4779-9A16-BF3674DC45CA}" type="pres">
      <dgm:prSet presAssocID="{EFD211A5-F29E-47C5-A7D2-7515CE680746}" presName="FiveNodes_2" presStyleLbl="node1" presStyleIdx="1" presStyleCnt="5">
        <dgm:presLayoutVars>
          <dgm:bulletEnabled val="1"/>
        </dgm:presLayoutVars>
      </dgm:prSet>
      <dgm:spPr/>
    </dgm:pt>
    <dgm:pt modelId="{341F55A0-EE7B-462C-80AA-F812C1A9847C}" type="pres">
      <dgm:prSet presAssocID="{EFD211A5-F29E-47C5-A7D2-7515CE680746}" presName="FiveNodes_3" presStyleLbl="node1" presStyleIdx="2" presStyleCnt="5">
        <dgm:presLayoutVars>
          <dgm:bulletEnabled val="1"/>
        </dgm:presLayoutVars>
      </dgm:prSet>
      <dgm:spPr/>
    </dgm:pt>
    <dgm:pt modelId="{DA23E8A6-71EE-4CAB-8E41-3FD505357FDE}" type="pres">
      <dgm:prSet presAssocID="{EFD211A5-F29E-47C5-A7D2-7515CE680746}" presName="FiveNodes_4" presStyleLbl="node1" presStyleIdx="3" presStyleCnt="5">
        <dgm:presLayoutVars>
          <dgm:bulletEnabled val="1"/>
        </dgm:presLayoutVars>
      </dgm:prSet>
      <dgm:spPr/>
    </dgm:pt>
    <dgm:pt modelId="{E5426994-8E99-49B1-9C64-425E4188AD66}" type="pres">
      <dgm:prSet presAssocID="{EFD211A5-F29E-47C5-A7D2-7515CE680746}" presName="FiveNodes_5" presStyleLbl="node1" presStyleIdx="4" presStyleCnt="5">
        <dgm:presLayoutVars>
          <dgm:bulletEnabled val="1"/>
        </dgm:presLayoutVars>
      </dgm:prSet>
      <dgm:spPr/>
    </dgm:pt>
    <dgm:pt modelId="{6D6A66C8-0A84-48C8-A434-FDC4068B4CF5}" type="pres">
      <dgm:prSet presAssocID="{EFD211A5-F29E-47C5-A7D2-7515CE680746}" presName="FiveConn_1-2" presStyleLbl="fgAccFollowNode1" presStyleIdx="0" presStyleCnt="4">
        <dgm:presLayoutVars>
          <dgm:bulletEnabled val="1"/>
        </dgm:presLayoutVars>
      </dgm:prSet>
      <dgm:spPr/>
    </dgm:pt>
    <dgm:pt modelId="{3B717A5C-F45F-4DA7-9568-3C940626C481}" type="pres">
      <dgm:prSet presAssocID="{EFD211A5-F29E-47C5-A7D2-7515CE680746}" presName="FiveConn_2-3" presStyleLbl="fgAccFollowNode1" presStyleIdx="1" presStyleCnt="4">
        <dgm:presLayoutVars>
          <dgm:bulletEnabled val="1"/>
        </dgm:presLayoutVars>
      </dgm:prSet>
      <dgm:spPr/>
    </dgm:pt>
    <dgm:pt modelId="{490CFC57-7E57-4827-9573-18118B7081D7}" type="pres">
      <dgm:prSet presAssocID="{EFD211A5-F29E-47C5-A7D2-7515CE680746}" presName="FiveConn_3-4" presStyleLbl="fgAccFollowNode1" presStyleIdx="2" presStyleCnt="4">
        <dgm:presLayoutVars>
          <dgm:bulletEnabled val="1"/>
        </dgm:presLayoutVars>
      </dgm:prSet>
      <dgm:spPr/>
    </dgm:pt>
    <dgm:pt modelId="{8A5CD95D-B220-43EF-8D1E-7B3108FA49D6}" type="pres">
      <dgm:prSet presAssocID="{EFD211A5-F29E-47C5-A7D2-7515CE680746}" presName="FiveConn_4-5" presStyleLbl="fgAccFollowNode1" presStyleIdx="3" presStyleCnt="4">
        <dgm:presLayoutVars>
          <dgm:bulletEnabled val="1"/>
        </dgm:presLayoutVars>
      </dgm:prSet>
      <dgm:spPr/>
    </dgm:pt>
    <dgm:pt modelId="{2829E962-3EA3-4389-BA47-BF1D492167F5}" type="pres">
      <dgm:prSet presAssocID="{EFD211A5-F29E-47C5-A7D2-7515CE680746}" presName="FiveNodes_1_text" presStyleLbl="node1" presStyleIdx="4" presStyleCnt="5">
        <dgm:presLayoutVars>
          <dgm:bulletEnabled val="1"/>
        </dgm:presLayoutVars>
      </dgm:prSet>
      <dgm:spPr/>
    </dgm:pt>
    <dgm:pt modelId="{45B2C40A-CB95-4D2B-B846-00777AE9D73A}" type="pres">
      <dgm:prSet presAssocID="{EFD211A5-F29E-47C5-A7D2-7515CE680746}" presName="FiveNodes_2_text" presStyleLbl="node1" presStyleIdx="4" presStyleCnt="5">
        <dgm:presLayoutVars>
          <dgm:bulletEnabled val="1"/>
        </dgm:presLayoutVars>
      </dgm:prSet>
      <dgm:spPr/>
    </dgm:pt>
    <dgm:pt modelId="{219A191E-5451-493C-B58D-A6AD1EE4CF45}" type="pres">
      <dgm:prSet presAssocID="{EFD211A5-F29E-47C5-A7D2-7515CE680746}" presName="FiveNodes_3_text" presStyleLbl="node1" presStyleIdx="4" presStyleCnt="5">
        <dgm:presLayoutVars>
          <dgm:bulletEnabled val="1"/>
        </dgm:presLayoutVars>
      </dgm:prSet>
      <dgm:spPr/>
    </dgm:pt>
    <dgm:pt modelId="{364315E5-DD14-4B41-88E7-A70DA9739333}" type="pres">
      <dgm:prSet presAssocID="{EFD211A5-F29E-47C5-A7D2-7515CE680746}" presName="FiveNodes_4_text" presStyleLbl="node1" presStyleIdx="4" presStyleCnt="5">
        <dgm:presLayoutVars>
          <dgm:bulletEnabled val="1"/>
        </dgm:presLayoutVars>
      </dgm:prSet>
      <dgm:spPr/>
    </dgm:pt>
    <dgm:pt modelId="{616F7202-295E-4E7F-9184-27573BDCCF05}" type="pres">
      <dgm:prSet presAssocID="{EFD211A5-F29E-47C5-A7D2-7515CE68074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748880C-5EE2-4E86-AE38-45AD054D9B0E}" srcId="{EFD211A5-F29E-47C5-A7D2-7515CE680746}" destId="{ACC11FD7-2515-4E24-B09A-48AC091785E7}" srcOrd="0" destOrd="0" parTransId="{05DD3F34-FC54-4F9B-87EB-3FD916C87208}" sibTransId="{F9B68C69-79F3-4A45-83D0-327FB365DF6F}"/>
    <dgm:cxn modelId="{67589B0F-9454-4A36-8D0D-BAA3B0165450}" type="presOf" srcId="{F9B68C69-79F3-4A45-83D0-327FB365DF6F}" destId="{6D6A66C8-0A84-48C8-A434-FDC4068B4CF5}" srcOrd="0" destOrd="0" presId="urn:microsoft.com/office/officeart/2005/8/layout/vProcess5"/>
    <dgm:cxn modelId="{4729B120-F984-40CA-ADED-3CFC95E51673}" type="presOf" srcId="{F6B80D43-8414-4FA7-BE0D-68A90F5C8900}" destId="{341F55A0-EE7B-462C-80AA-F812C1A9847C}" srcOrd="0" destOrd="0" presId="urn:microsoft.com/office/officeart/2005/8/layout/vProcess5"/>
    <dgm:cxn modelId="{256AEA21-0A60-457F-A456-F682B61548D5}" type="presOf" srcId="{1CEF9E7B-4DC3-4F37-AE31-9953AC53A3E8}" destId="{8A5CD95D-B220-43EF-8D1E-7B3108FA49D6}" srcOrd="0" destOrd="0" presId="urn:microsoft.com/office/officeart/2005/8/layout/vProcess5"/>
    <dgm:cxn modelId="{BBC48736-E99B-48B1-A4B5-E1DACD7FD200}" srcId="{EFD211A5-F29E-47C5-A7D2-7515CE680746}" destId="{F6B80D43-8414-4FA7-BE0D-68A90F5C8900}" srcOrd="2" destOrd="0" parTransId="{261840EF-232C-4CA0-AD2E-728B766AA619}" sibTransId="{11875565-A14C-430C-B4DF-860CE0D7DCF7}"/>
    <dgm:cxn modelId="{43330C5D-935D-402B-9705-EF6F29E2EE91}" type="presOf" srcId="{97B3A512-220F-4C4F-BD98-5967365AEFA6}" destId="{3B717A5C-F45F-4DA7-9568-3C940626C481}" srcOrd="0" destOrd="0" presId="urn:microsoft.com/office/officeart/2005/8/layout/vProcess5"/>
    <dgm:cxn modelId="{093DD541-0961-44F5-BFB6-8CB9935C32D2}" srcId="{EFD211A5-F29E-47C5-A7D2-7515CE680746}" destId="{2956E9A7-380F-4796-A959-C937403267A4}" srcOrd="3" destOrd="0" parTransId="{3016394B-9E04-455C-84AE-B9DF5EC42239}" sibTransId="{1CEF9E7B-4DC3-4F37-AE31-9953AC53A3E8}"/>
    <dgm:cxn modelId="{E5E88E62-C661-41C4-9CF7-591C793007CD}" type="presOf" srcId="{3AC5B914-4CC3-4CDE-A7B0-0745209A16F6}" destId="{37AD014A-D610-4779-9A16-BF3674DC45CA}" srcOrd="0" destOrd="0" presId="urn:microsoft.com/office/officeart/2005/8/layout/vProcess5"/>
    <dgm:cxn modelId="{8DBEE850-134A-4451-9CB3-FBEF09C307F8}" type="presOf" srcId="{EFD211A5-F29E-47C5-A7D2-7515CE680746}" destId="{3858BCC1-B327-4C68-B5D3-BA27F97B7B30}" srcOrd="0" destOrd="0" presId="urn:microsoft.com/office/officeart/2005/8/layout/vProcess5"/>
    <dgm:cxn modelId="{99D63851-0A45-4151-8A1A-81C22599D680}" type="presOf" srcId="{F1A4B5A6-FECF-4BCA-A040-A68956E74598}" destId="{616F7202-295E-4E7F-9184-27573BDCCF05}" srcOrd="1" destOrd="0" presId="urn:microsoft.com/office/officeart/2005/8/layout/vProcess5"/>
    <dgm:cxn modelId="{BC836B72-42DD-42A1-9247-6B49A80109D2}" type="presOf" srcId="{ACC11FD7-2515-4E24-B09A-48AC091785E7}" destId="{2D07FEEF-A398-49BF-8BDC-77FFBAB18A91}" srcOrd="0" destOrd="0" presId="urn:microsoft.com/office/officeart/2005/8/layout/vProcess5"/>
    <dgm:cxn modelId="{F8C17156-7AE5-41AE-A387-49A1945B035C}" type="presOf" srcId="{2956E9A7-380F-4796-A959-C937403267A4}" destId="{364315E5-DD14-4B41-88E7-A70DA9739333}" srcOrd="1" destOrd="0" presId="urn:microsoft.com/office/officeart/2005/8/layout/vProcess5"/>
    <dgm:cxn modelId="{F7E36E9B-CAC3-44B3-9C61-56CB64AFD3ED}" srcId="{EFD211A5-F29E-47C5-A7D2-7515CE680746}" destId="{3AC5B914-4CC3-4CDE-A7B0-0745209A16F6}" srcOrd="1" destOrd="0" parTransId="{8FC658B6-E47F-47CA-8435-C507D67B1110}" sibTransId="{97B3A512-220F-4C4F-BD98-5967365AEFA6}"/>
    <dgm:cxn modelId="{8064809B-05EB-4B88-91FF-B45C375A2005}" type="presOf" srcId="{3AC5B914-4CC3-4CDE-A7B0-0745209A16F6}" destId="{45B2C40A-CB95-4D2B-B846-00777AE9D73A}" srcOrd="1" destOrd="0" presId="urn:microsoft.com/office/officeart/2005/8/layout/vProcess5"/>
    <dgm:cxn modelId="{7CD840A7-7DFC-4213-8E1B-0768D0524C34}" type="presOf" srcId="{2956E9A7-380F-4796-A959-C937403267A4}" destId="{DA23E8A6-71EE-4CAB-8E41-3FD505357FDE}" srcOrd="0" destOrd="0" presId="urn:microsoft.com/office/officeart/2005/8/layout/vProcess5"/>
    <dgm:cxn modelId="{0D08BDB9-6455-4C40-A3CF-E8C7DC1012E4}" srcId="{EFD211A5-F29E-47C5-A7D2-7515CE680746}" destId="{F1A4B5A6-FECF-4BCA-A040-A68956E74598}" srcOrd="4" destOrd="0" parTransId="{2FA69710-B3D2-4E35-83D7-98BF286D7DB7}" sibTransId="{EDD908CE-C3D0-4042-BE1C-B0A75D78549B}"/>
    <dgm:cxn modelId="{F80FC1D3-2895-4D6A-BB86-7D37DE021B0A}" type="presOf" srcId="{F1A4B5A6-FECF-4BCA-A040-A68956E74598}" destId="{E5426994-8E99-49B1-9C64-425E4188AD66}" srcOrd="0" destOrd="0" presId="urn:microsoft.com/office/officeart/2005/8/layout/vProcess5"/>
    <dgm:cxn modelId="{F567A8E3-A3D8-4B75-A9DC-31C34C769DE8}" type="presOf" srcId="{F6B80D43-8414-4FA7-BE0D-68A90F5C8900}" destId="{219A191E-5451-493C-B58D-A6AD1EE4CF45}" srcOrd="1" destOrd="0" presId="urn:microsoft.com/office/officeart/2005/8/layout/vProcess5"/>
    <dgm:cxn modelId="{371357E4-8C7A-4607-8DD2-AB18F787159E}" type="presOf" srcId="{ACC11FD7-2515-4E24-B09A-48AC091785E7}" destId="{2829E962-3EA3-4389-BA47-BF1D492167F5}" srcOrd="1" destOrd="0" presId="urn:microsoft.com/office/officeart/2005/8/layout/vProcess5"/>
    <dgm:cxn modelId="{A8D322ED-8FE1-4050-9E9F-2D5B1C1D23AC}" type="presOf" srcId="{11875565-A14C-430C-B4DF-860CE0D7DCF7}" destId="{490CFC57-7E57-4827-9573-18118B7081D7}" srcOrd="0" destOrd="0" presId="urn:microsoft.com/office/officeart/2005/8/layout/vProcess5"/>
    <dgm:cxn modelId="{FA242A7D-E064-4C16-AE45-9BC569E8DB76}" type="presParOf" srcId="{3858BCC1-B327-4C68-B5D3-BA27F97B7B30}" destId="{FBAC505E-80BA-4C18-AF3C-1BAE2CBAC2A6}" srcOrd="0" destOrd="0" presId="urn:microsoft.com/office/officeart/2005/8/layout/vProcess5"/>
    <dgm:cxn modelId="{C13B7057-1045-4F9C-87A4-01BAA153FB1F}" type="presParOf" srcId="{3858BCC1-B327-4C68-B5D3-BA27F97B7B30}" destId="{2D07FEEF-A398-49BF-8BDC-77FFBAB18A91}" srcOrd="1" destOrd="0" presId="urn:microsoft.com/office/officeart/2005/8/layout/vProcess5"/>
    <dgm:cxn modelId="{F317770F-FA56-448C-AD61-31D2AC7D7F89}" type="presParOf" srcId="{3858BCC1-B327-4C68-B5D3-BA27F97B7B30}" destId="{37AD014A-D610-4779-9A16-BF3674DC45CA}" srcOrd="2" destOrd="0" presId="urn:microsoft.com/office/officeart/2005/8/layout/vProcess5"/>
    <dgm:cxn modelId="{ECBD8F1C-41CA-4AE7-96C6-BF4E15AAE979}" type="presParOf" srcId="{3858BCC1-B327-4C68-B5D3-BA27F97B7B30}" destId="{341F55A0-EE7B-462C-80AA-F812C1A9847C}" srcOrd="3" destOrd="0" presId="urn:microsoft.com/office/officeart/2005/8/layout/vProcess5"/>
    <dgm:cxn modelId="{B9581188-CA18-4EE1-B2D6-CDBCF7FEBC96}" type="presParOf" srcId="{3858BCC1-B327-4C68-B5D3-BA27F97B7B30}" destId="{DA23E8A6-71EE-4CAB-8E41-3FD505357FDE}" srcOrd="4" destOrd="0" presId="urn:microsoft.com/office/officeart/2005/8/layout/vProcess5"/>
    <dgm:cxn modelId="{BA364308-6953-47B0-81A8-CA065D04AFD2}" type="presParOf" srcId="{3858BCC1-B327-4C68-B5D3-BA27F97B7B30}" destId="{E5426994-8E99-49B1-9C64-425E4188AD66}" srcOrd="5" destOrd="0" presId="urn:microsoft.com/office/officeart/2005/8/layout/vProcess5"/>
    <dgm:cxn modelId="{60647BEB-3042-44D9-96DB-2373BD80B84C}" type="presParOf" srcId="{3858BCC1-B327-4C68-B5D3-BA27F97B7B30}" destId="{6D6A66C8-0A84-48C8-A434-FDC4068B4CF5}" srcOrd="6" destOrd="0" presId="urn:microsoft.com/office/officeart/2005/8/layout/vProcess5"/>
    <dgm:cxn modelId="{2B52DCB8-81FD-4825-97A6-58F75E81D12A}" type="presParOf" srcId="{3858BCC1-B327-4C68-B5D3-BA27F97B7B30}" destId="{3B717A5C-F45F-4DA7-9568-3C940626C481}" srcOrd="7" destOrd="0" presId="urn:microsoft.com/office/officeart/2005/8/layout/vProcess5"/>
    <dgm:cxn modelId="{121B3A8B-BBE9-464C-A1EF-23BF6A68C52C}" type="presParOf" srcId="{3858BCC1-B327-4C68-B5D3-BA27F97B7B30}" destId="{490CFC57-7E57-4827-9573-18118B7081D7}" srcOrd="8" destOrd="0" presId="urn:microsoft.com/office/officeart/2005/8/layout/vProcess5"/>
    <dgm:cxn modelId="{CD6AB622-4196-4DC4-B527-E5DEE8FED7BD}" type="presParOf" srcId="{3858BCC1-B327-4C68-B5D3-BA27F97B7B30}" destId="{8A5CD95D-B220-43EF-8D1E-7B3108FA49D6}" srcOrd="9" destOrd="0" presId="urn:microsoft.com/office/officeart/2005/8/layout/vProcess5"/>
    <dgm:cxn modelId="{8762CBE2-BB08-4F70-B290-996271CA68AB}" type="presParOf" srcId="{3858BCC1-B327-4C68-B5D3-BA27F97B7B30}" destId="{2829E962-3EA3-4389-BA47-BF1D492167F5}" srcOrd="10" destOrd="0" presId="urn:microsoft.com/office/officeart/2005/8/layout/vProcess5"/>
    <dgm:cxn modelId="{E75FF5B8-F8DE-4FF7-B896-A338F28710C4}" type="presParOf" srcId="{3858BCC1-B327-4C68-B5D3-BA27F97B7B30}" destId="{45B2C40A-CB95-4D2B-B846-00777AE9D73A}" srcOrd="11" destOrd="0" presId="urn:microsoft.com/office/officeart/2005/8/layout/vProcess5"/>
    <dgm:cxn modelId="{0E5BCCEA-BE5E-4FD8-9CF0-DC35297F2912}" type="presParOf" srcId="{3858BCC1-B327-4C68-B5D3-BA27F97B7B30}" destId="{219A191E-5451-493C-B58D-A6AD1EE4CF45}" srcOrd="12" destOrd="0" presId="urn:microsoft.com/office/officeart/2005/8/layout/vProcess5"/>
    <dgm:cxn modelId="{01CE8AB9-F9A3-4FE0-9D01-2977E06F0F84}" type="presParOf" srcId="{3858BCC1-B327-4C68-B5D3-BA27F97B7B30}" destId="{364315E5-DD14-4B41-88E7-A70DA9739333}" srcOrd="13" destOrd="0" presId="urn:microsoft.com/office/officeart/2005/8/layout/vProcess5"/>
    <dgm:cxn modelId="{CDBB407E-B1D9-46C0-AD2F-32BFB6F69B14}" type="presParOf" srcId="{3858BCC1-B327-4C68-B5D3-BA27F97B7B30}" destId="{616F7202-295E-4E7F-9184-27573BDCCF0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 custT="1"/>
      <dgm:spPr/>
      <dgm:t>
        <a:bodyPr/>
        <a:lstStyle/>
        <a:p>
          <a:r>
            <a:rPr lang="en-US" sz="1200" dirty="0"/>
            <a:t>Deflect SWAN Requests through OCLC</a:t>
          </a:r>
        </a:p>
        <a:p>
          <a:r>
            <a:rPr lang="en-US" sz="1200" dirty="0"/>
            <a:t>March 1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/>
      <dgm:t>
        <a:bodyPr/>
        <a:lstStyle/>
        <a:p>
          <a:r>
            <a:rPr lang="en-US" sz="1200" dirty="0"/>
            <a:t>Add “XYZILL” prefix to ILL item id</a:t>
          </a:r>
          <a:br>
            <a:rPr lang="en-US" sz="1200" dirty="0"/>
          </a:br>
          <a:endParaRPr lang="en-US" sz="1200" dirty="0"/>
        </a:p>
        <a:p>
          <a:r>
            <a:rPr lang="en-US" sz="1200" dirty="0"/>
            <a:t>April 1 – April 28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 custT="1"/>
      <dgm:spPr/>
      <dgm:t>
        <a:bodyPr/>
        <a:lstStyle/>
        <a:p>
          <a:r>
            <a:rPr lang="en-US" sz="1200" dirty="0"/>
            <a:t>Consider Creating temp ILL items prior to Tech Freeze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April 1-April 16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 custT="1"/>
      <dgm:spPr/>
      <dgm:t>
        <a:bodyPr/>
        <a:lstStyle/>
        <a:p>
          <a:r>
            <a:rPr lang="en-US" sz="1200" dirty="0"/>
            <a:t>Continue Holds Processing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until April 28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16B66401-FBD1-4699-BCEB-B1E535D4A78F}">
      <dgm:prSet phldrT="[Text]" custT="1"/>
      <dgm:spPr/>
      <dgm:t>
        <a:bodyPr/>
        <a:lstStyle/>
        <a:p>
          <a:r>
            <a:rPr lang="en-US" sz="1200" dirty="0"/>
            <a:t>Consider OCLC Non-Supplier Status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April 16-~May 5</a:t>
          </a:r>
        </a:p>
      </dgm:t>
    </dgm:pt>
    <dgm:pt modelId="{0C925744-D15F-4D5F-8FDD-FC3462204FF3}" type="parTrans" cxnId="{6E313268-9771-4632-8BB8-BC9C9715C250}">
      <dgm:prSet/>
      <dgm:spPr/>
      <dgm:t>
        <a:bodyPr/>
        <a:lstStyle/>
        <a:p>
          <a:endParaRPr lang="en-US"/>
        </a:p>
      </dgm:t>
    </dgm:pt>
    <dgm:pt modelId="{7C2E3F98-19FE-4655-9DF5-2C9DF828B0A3}" type="sibTrans" cxnId="{6E313268-9771-4632-8BB8-BC9C9715C250}">
      <dgm:prSet/>
      <dgm:spPr/>
      <dgm:t>
        <a:bodyPr/>
        <a:lstStyle/>
        <a:p>
          <a:endParaRPr lang="en-US"/>
        </a:p>
      </dgm:t>
    </dgm:pt>
    <dgm:pt modelId="{55B56D7E-A2AD-4158-9FC4-345CC15DD302}">
      <dgm:prSet phldrT="[Text]" custT="1"/>
      <dgm:spPr/>
      <dgm:t>
        <a:bodyPr/>
        <a:lstStyle/>
        <a:p>
          <a:r>
            <a:rPr lang="en-US" sz="1200" dirty="0"/>
            <a:t>SWAN Libs Continue Holds Processing</a:t>
          </a:r>
          <a:br>
            <a:rPr lang="en-US" sz="1200" dirty="0"/>
          </a:br>
          <a:endParaRPr lang="en-US" sz="1200" dirty="0"/>
        </a:p>
        <a:p>
          <a:r>
            <a:rPr lang="en-US" sz="1200" dirty="0"/>
            <a:t>Thru migration</a:t>
          </a:r>
        </a:p>
      </dgm:t>
    </dgm:pt>
    <dgm:pt modelId="{BA041D77-2C31-43B1-A36E-A467D5B45F88}" type="parTrans" cxnId="{5F6CF771-DCA4-49C8-8967-6D9B0F6A952C}">
      <dgm:prSet/>
      <dgm:spPr/>
      <dgm:t>
        <a:bodyPr/>
        <a:lstStyle/>
        <a:p>
          <a:endParaRPr lang="en-US"/>
        </a:p>
      </dgm:t>
    </dgm:pt>
    <dgm:pt modelId="{31970D18-91C1-4FE0-814B-0FF6F6E517C7}" type="sibTrans" cxnId="{5F6CF771-DCA4-49C8-8967-6D9B0F6A952C}">
      <dgm:prSet/>
      <dgm:spPr/>
      <dgm:t>
        <a:bodyPr/>
        <a:lstStyle/>
        <a:p>
          <a:endParaRPr lang="en-US"/>
        </a:p>
      </dgm:t>
    </dgm:pt>
    <dgm:pt modelId="{E10DA317-0283-4783-A2E9-5B26F15D75D5}">
      <dgm:prSet phldrT="[Text]" custT="1"/>
      <dgm:spPr/>
      <dgm:t>
        <a:bodyPr/>
        <a:lstStyle/>
        <a:p>
          <a:r>
            <a:rPr lang="en-US" sz="1200" dirty="0"/>
            <a:t>Create OCLC Custom Holdings Group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NOW</a:t>
          </a:r>
        </a:p>
      </dgm:t>
    </dgm:pt>
    <dgm:pt modelId="{204C52E7-C686-4D8B-80BE-7FBA16F5791D}" type="parTrans" cxnId="{18E18A6A-8D9A-45FE-85A2-459886C88BF9}">
      <dgm:prSet/>
      <dgm:spPr/>
      <dgm:t>
        <a:bodyPr/>
        <a:lstStyle/>
        <a:p>
          <a:endParaRPr lang="en-US"/>
        </a:p>
      </dgm:t>
    </dgm:pt>
    <dgm:pt modelId="{14E157C3-4010-4AC5-BE32-D4E37E0D9C97}" type="sibTrans" cxnId="{18E18A6A-8D9A-45FE-85A2-459886C88BF9}">
      <dgm:prSet/>
      <dgm:spPr/>
      <dgm:t>
        <a:bodyPr/>
        <a:lstStyle/>
        <a:p>
          <a:endParaRPr lang="en-US"/>
        </a:p>
      </dgm:t>
    </dgm:pt>
    <dgm:pt modelId="{799A7980-652F-4635-99C8-CC1FC9D316C5}">
      <dgm:prSet phldrT="[Text]" custT="1"/>
      <dgm:spPr/>
      <dgm:t>
        <a:bodyPr/>
        <a:lstStyle/>
        <a:p>
          <a:r>
            <a:rPr lang="en-US" sz="1200" dirty="0"/>
            <a:t>Update OCLC Supplier Status</a:t>
          </a:r>
          <a:br>
            <a:rPr lang="en-US" sz="1200" dirty="0"/>
          </a:br>
          <a:endParaRPr lang="en-US" sz="1200" dirty="0"/>
        </a:p>
        <a:p>
          <a:r>
            <a:rPr lang="en-US" sz="1200" dirty="0"/>
            <a:t>When ready after migration</a:t>
          </a:r>
        </a:p>
      </dgm:t>
    </dgm:pt>
    <dgm:pt modelId="{845B20D0-33CD-4F4A-B4BE-2C689D1528A1}" type="parTrans" cxnId="{3B0772A7-8DD7-4D12-812B-645988B110CB}">
      <dgm:prSet/>
      <dgm:spPr/>
      <dgm:t>
        <a:bodyPr/>
        <a:lstStyle/>
        <a:p>
          <a:endParaRPr lang="en-US"/>
        </a:p>
      </dgm:t>
    </dgm:pt>
    <dgm:pt modelId="{9955A2B7-A2C4-477B-83C2-090FC42DE42F}" type="sibTrans" cxnId="{3B0772A7-8DD7-4D12-812B-645988B110CB}">
      <dgm:prSet/>
      <dgm:spPr/>
      <dgm:t>
        <a:bodyPr/>
        <a:lstStyle/>
        <a:p>
          <a:endParaRPr lang="en-US"/>
        </a:p>
      </dgm:t>
    </dgm:pt>
    <dgm:pt modelId="{2151FBA7-44D5-4159-8CF4-EBF70482A034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SWAN Normal Operations – Deflect SWAN Requests in OCLC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6E45F52B-0D1C-49F5-AF81-E7FED655ABCA}" type="parTrans" cxnId="{D586C3EC-A13C-4A73-B8E8-BC34357E5BEC}">
      <dgm:prSet/>
      <dgm:spPr/>
      <dgm:t>
        <a:bodyPr/>
        <a:lstStyle/>
        <a:p>
          <a:endParaRPr lang="en-US"/>
        </a:p>
      </dgm:t>
    </dgm:pt>
    <dgm:pt modelId="{0EFDCE6C-58CE-4A15-811C-0AEA80C3CCA8}" type="sibTrans" cxnId="{D586C3EC-A13C-4A73-B8E8-BC34357E5BEC}">
      <dgm:prSet/>
      <dgm:spPr/>
      <dgm:t>
        <a:bodyPr/>
        <a:lstStyle/>
        <a:p>
          <a:endParaRPr lang="en-US"/>
        </a:p>
      </dgm:t>
    </dgm:pt>
    <dgm:pt modelId="{0E3A0EB7-CE57-4C25-892B-732A8A696B29}">
      <dgm:prSet phldrT="[Text]" custT="1"/>
      <dgm:spPr/>
      <dgm:t>
        <a:bodyPr/>
        <a:lstStyle/>
        <a:p>
          <a:r>
            <a:rPr lang="en-US" sz="1200" dirty="0"/>
            <a:t>Update OCLC Custom Holding Group for SWAN to include all libraries</a:t>
          </a:r>
        </a:p>
      </dgm:t>
    </dgm:pt>
    <dgm:pt modelId="{E4437F0B-73BE-4E68-A833-DE53CF77F7D2}" type="parTrans" cxnId="{1E8DA63E-92BE-424F-84A0-5E0392EBC96C}">
      <dgm:prSet/>
      <dgm:spPr/>
      <dgm:t>
        <a:bodyPr/>
        <a:lstStyle/>
        <a:p>
          <a:endParaRPr lang="en-US"/>
        </a:p>
      </dgm:t>
    </dgm:pt>
    <dgm:pt modelId="{90346C3C-C8C0-42ED-A75B-900CA1837810}" type="sibTrans" cxnId="{1E8DA63E-92BE-424F-84A0-5E0392EBC96C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>
        <a:solidFill>
          <a:schemeClr val="accent2">
            <a:lumMod val="20000"/>
            <a:lumOff val="80000"/>
          </a:schemeClr>
        </a:solidFill>
      </dgm:spPr>
    </dgm:pt>
    <dgm:pt modelId="{644FC417-65C4-4A14-9BD3-0B4FE4983038}" type="pres">
      <dgm:prSet presAssocID="{A82EBBEB-02CA-450A-ADF0-7E1C99D8D2D1}" presName="points" presStyleCnt="0"/>
      <dgm:spPr/>
    </dgm:pt>
    <dgm:pt modelId="{4CEFC54F-477A-43F6-9306-AEB149C87B81}" type="pres">
      <dgm:prSet presAssocID="{E10DA317-0283-4783-A2E9-5B26F15D75D5}" presName="compositeA" presStyleCnt="0"/>
      <dgm:spPr/>
    </dgm:pt>
    <dgm:pt modelId="{00854F75-FD59-4742-ADFC-E749863ED008}" type="pres">
      <dgm:prSet presAssocID="{E10DA317-0283-4783-A2E9-5B26F15D75D5}" presName="textA" presStyleLbl="revTx" presStyleIdx="0" presStyleCnt="10">
        <dgm:presLayoutVars>
          <dgm:bulletEnabled val="1"/>
        </dgm:presLayoutVars>
      </dgm:prSet>
      <dgm:spPr/>
    </dgm:pt>
    <dgm:pt modelId="{26506BA7-F165-45DA-B7C0-5EE4035AC91A}" type="pres">
      <dgm:prSet presAssocID="{E10DA317-0283-4783-A2E9-5B26F15D75D5}" presName="circleA" presStyleLbl="node1" presStyleIdx="0" presStyleCnt="10"/>
      <dgm:spPr>
        <a:solidFill>
          <a:srgbClr val="54F417"/>
        </a:solidFill>
      </dgm:spPr>
    </dgm:pt>
    <dgm:pt modelId="{99375C72-1F7C-46FE-9254-2B6A453B1AB3}" type="pres">
      <dgm:prSet presAssocID="{E10DA317-0283-4783-A2E9-5B26F15D75D5}" presName="spaceA" presStyleCnt="0"/>
      <dgm:spPr/>
    </dgm:pt>
    <dgm:pt modelId="{C7D5561D-22A5-49A4-9F5E-03E19749EB16}" type="pres">
      <dgm:prSet presAssocID="{14E157C3-4010-4AC5-BE32-D4E37E0D9C97}" presName="space" presStyleCnt="0"/>
      <dgm:spPr/>
    </dgm:pt>
    <dgm:pt modelId="{3E7DF0B1-FC89-40A3-BB8A-8B7AFBEA4963}" type="pres">
      <dgm:prSet presAssocID="{11AE9903-8A7D-40BB-AF2D-0827DA2C4880}" presName="compositeB" presStyleCnt="0"/>
      <dgm:spPr/>
    </dgm:pt>
    <dgm:pt modelId="{650DE1C8-B9CE-4638-9497-A87105651633}" type="pres">
      <dgm:prSet presAssocID="{11AE9903-8A7D-40BB-AF2D-0827DA2C4880}" presName="textB" presStyleLbl="revTx" presStyleIdx="1" presStyleCnt="10">
        <dgm:presLayoutVars>
          <dgm:bulletEnabled val="1"/>
        </dgm:presLayoutVars>
      </dgm:prSet>
      <dgm:spPr/>
    </dgm:pt>
    <dgm:pt modelId="{AB212489-F8B8-4603-B0A9-A48686E48FF5}" type="pres">
      <dgm:prSet presAssocID="{11AE9903-8A7D-40BB-AF2D-0827DA2C4880}" presName="circleB" presStyleLbl="node1" presStyleIdx="1" presStyleCnt="10"/>
      <dgm:spPr>
        <a:xfrm>
          <a:off x="1145272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gm:spPr>
    </dgm:pt>
    <dgm:pt modelId="{40344F23-734C-4CC1-B5BB-D7D9D93D5B37}" type="pres">
      <dgm:prSet presAssocID="{11AE9903-8A7D-40BB-AF2D-0827DA2C4880}" presName="spaceB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785A25DB-92C5-4BF8-BE96-901FA7B5D7C5}" type="pres">
      <dgm:prSet presAssocID="{30E7E69C-CFDD-4141-8033-E02187194337}" presName="compositeA" presStyleCnt="0"/>
      <dgm:spPr/>
    </dgm:pt>
    <dgm:pt modelId="{00797D39-A8D5-4886-9E2E-9D5DCD6218AF}" type="pres">
      <dgm:prSet presAssocID="{30E7E69C-CFDD-4141-8033-E02187194337}" presName="textA" presStyleLbl="revTx" presStyleIdx="2" presStyleCnt="10">
        <dgm:presLayoutVars>
          <dgm:bulletEnabled val="1"/>
        </dgm:presLayoutVars>
      </dgm:prSet>
      <dgm:spPr/>
    </dgm:pt>
    <dgm:pt modelId="{09CD44CB-52CC-410B-BB88-9266F7DFE3BE}" type="pres">
      <dgm:prSet presAssocID="{30E7E69C-CFDD-4141-8033-E02187194337}" presName="circleA" presStyleLbl="node1" presStyleIdx="2" presStyleCnt="10"/>
      <dgm:spPr>
        <a:xfrm>
          <a:off x="1754951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672F33A3-C103-4B7C-8CF0-8D448AA4C7AE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CA9FD29A-677E-480E-BDB0-6CBE271AF2E5}" type="pres">
      <dgm:prSet presAssocID="{70FC1ADB-F403-4C8D-9765-CD47B92C50B7}" presName="compositeB" presStyleCnt="0"/>
      <dgm:spPr/>
    </dgm:pt>
    <dgm:pt modelId="{521CA039-CCF0-466C-95C2-B3B710A2E8B2}" type="pres">
      <dgm:prSet presAssocID="{70FC1ADB-F403-4C8D-9765-CD47B92C50B7}" presName="textB" presStyleLbl="revTx" presStyleIdx="3" presStyleCnt="10" custScaleX="148563">
        <dgm:presLayoutVars>
          <dgm:bulletEnabled val="1"/>
        </dgm:presLayoutVars>
      </dgm:prSet>
      <dgm:spPr/>
    </dgm:pt>
    <dgm:pt modelId="{B3812791-7F33-4000-87C6-EE06E94692D0}" type="pres">
      <dgm:prSet presAssocID="{70FC1ADB-F403-4C8D-9765-CD47B92C50B7}" presName="circleB" presStyleLbl="node1" presStyleIdx="3" presStyleCnt="10"/>
      <dgm:spPr>
        <a:xfrm>
          <a:off x="2569271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B10D5A71-C323-4E9B-8BD2-4DF9FC3951D3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491D323-D9DC-407D-99E9-61B0118DD1F8}" type="pres">
      <dgm:prSet presAssocID="{16B66401-FBD1-4699-BCEB-B1E535D4A78F}" presName="compositeA" presStyleCnt="0"/>
      <dgm:spPr/>
    </dgm:pt>
    <dgm:pt modelId="{122EA567-2D6B-4E6D-B375-604C2A5BE1C2}" type="pres">
      <dgm:prSet presAssocID="{16B66401-FBD1-4699-BCEB-B1E535D4A78F}" presName="textA" presStyleLbl="revTx" presStyleIdx="4" presStyleCnt="10" custScaleX="120168">
        <dgm:presLayoutVars>
          <dgm:bulletEnabled val="1"/>
        </dgm:presLayoutVars>
      </dgm:prSet>
      <dgm:spPr/>
    </dgm:pt>
    <dgm:pt modelId="{869110B8-B31B-4879-95FF-BF194078C027}" type="pres">
      <dgm:prSet presAssocID="{16B66401-FBD1-4699-BCEB-B1E535D4A78F}" presName="circleA" presStyleLbl="node1" presStyleIdx="4" presStyleCnt="10"/>
      <dgm:spPr>
        <a:solidFill>
          <a:srgbClr val="FF0000"/>
        </a:solidFill>
      </dgm:spPr>
    </dgm:pt>
    <dgm:pt modelId="{31D782E4-4670-4F30-8EE5-FBEE076F5161}" type="pres">
      <dgm:prSet presAssocID="{16B66401-FBD1-4699-BCEB-B1E535D4A78F}" presName="spaceA" presStyleCnt="0"/>
      <dgm:spPr/>
    </dgm:pt>
    <dgm:pt modelId="{27DEEFCB-49FE-44DC-9491-AF9C1F02C1A7}" type="pres">
      <dgm:prSet presAssocID="{7C2E3F98-19FE-4655-9DF5-2C9DF828B0A3}" presName="space" presStyleCnt="0"/>
      <dgm:spPr/>
    </dgm:pt>
    <dgm:pt modelId="{D17FC3F7-B647-420F-B6C3-503A6F616A67}" type="pres">
      <dgm:prSet presAssocID="{995A1454-1744-47A0-9EA0-ADD8F0B949A8}" presName="compositeB" presStyleCnt="0"/>
      <dgm:spPr/>
    </dgm:pt>
    <dgm:pt modelId="{1F7CBF75-0D50-4683-A65D-378241AED6EB}" type="pres">
      <dgm:prSet presAssocID="{995A1454-1744-47A0-9EA0-ADD8F0B949A8}" presName="textB" presStyleLbl="revTx" presStyleIdx="5" presStyleCnt="10" custScaleX="127702">
        <dgm:presLayoutVars>
          <dgm:bulletEnabled val="1"/>
        </dgm:presLayoutVars>
      </dgm:prSet>
      <dgm:spPr/>
    </dgm:pt>
    <dgm:pt modelId="{254E0323-88BA-4119-BCC4-D2230D5E3A86}" type="pres">
      <dgm:prSet presAssocID="{995A1454-1744-47A0-9EA0-ADD8F0B949A8}" presName="circleB" presStyleLbl="node1" presStyleIdx="5" presStyleCnt="10"/>
      <dgm:spPr>
        <a:xfrm>
          <a:off x="4197912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FF3EA796-28CE-4370-8ADF-959E3114EFFA}" type="pres">
      <dgm:prSet presAssocID="{995A1454-1744-47A0-9EA0-ADD8F0B949A8}" presName="spaceB" presStyleCnt="0"/>
      <dgm:spPr/>
    </dgm:pt>
    <dgm:pt modelId="{3C824C1C-A5D0-4037-8148-EF5815856975}" type="pres">
      <dgm:prSet presAssocID="{545273A2-D1D0-4ADE-B97D-384AD2E19D22}" presName="space" presStyleCnt="0"/>
      <dgm:spPr/>
    </dgm:pt>
    <dgm:pt modelId="{0F2408D5-C6B9-458C-987D-AEC918B690E3}" type="pres">
      <dgm:prSet presAssocID="{55B56D7E-A2AD-4158-9FC4-345CC15DD302}" presName="compositeA" presStyleCnt="0"/>
      <dgm:spPr/>
    </dgm:pt>
    <dgm:pt modelId="{25F0CFA2-5D6B-4158-955C-B58E90D00CDE}" type="pres">
      <dgm:prSet presAssocID="{55B56D7E-A2AD-4158-9FC4-345CC15DD302}" presName="textA" presStyleLbl="revTx" presStyleIdx="6" presStyleCnt="10" custScaleX="125583">
        <dgm:presLayoutVars>
          <dgm:bulletEnabled val="1"/>
        </dgm:presLayoutVars>
      </dgm:prSet>
      <dgm:spPr/>
    </dgm:pt>
    <dgm:pt modelId="{A3DC9D11-6B33-46E9-9943-8C89D77C0D68}" type="pres">
      <dgm:prSet presAssocID="{55B56D7E-A2AD-4158-9FC4-345CC15DD302}" presName="circleA" presStyleLbl="node1" presStyleIdx="6" presStyleCnt="10"/>
      <dgm:spPr>
        <a:xfrm>
          <a:off x="5111436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23B0EED0-E51E-4D8F-9B99-EE86C7C67ADE}" type="pres">
      <dgm:prSet presAssocID="{55B56D7E-A2AD-4158-9FC4-345CC15DD302}" presName="spaceA" presStyleCnt="0"/>
      <dgm:spPr/>
    </dgm:pt>
    <dgm:pt modelId="{A15F9CD1-84FD-4D6B-8DE7-00178210E0D3}" type="pres">
      <dgm:prSet presAssocID="{31970D18-91C1-4FE0-814B-0FF6F6E517C7}" presName="space" presStyleCnt="0"/>
      <dgm:spPr/>
    </dgm:pt>
    <dgm:pt modelId="{27E3E5E3-DBA4-4E2E-A433-93640832A14C}" type="pres">
      <dgm:prSet presAssocID="{799A7980-652F-4635-99C8-CC1FC9D316C5}" presName="compositeB" presStyleCnt="0"/>
      <dgm:spPr/>
    </dgm:pt>
    <dgm:pt modelId="{21AFFE07-E983-4801-9C0A-66F6F9A2C780}" type="pres">
      <dgm:prSet presAssocID="{799A7980-652F-4635-99C8-CC1FC9D316C5}" presName="textB" presStyleLbl="revTx" presStyleIdx="7" presStyleCnt="10">
        <dgm:presLayoutVars>
          <dgm:bulletEnabled val="1"/>
        </dgm:presLayoutVars>
      </dgm:prSet>
      <dgm:spPr/>
    </dgm:pt>
    <dgm:pt modelId="{490BB791-132D-4898-81EF-E6FB7F1AAD69}" type="pres">
      <dgm:prSet presAssocID="{799A7980-652F-4635-99C8-CC1FC9D316C5}" presName="circleB" presStyleLbl="node1" presStyleIdx="7" presStyleCnt="10"/>
      <dgm:spPr>
        <a:solidFill>
          <a:srgbClr val="54F417"/>
        </a:solidFill>
      </dgm:spPr>
    </dgm:pt>
    <dgm:pt modelId="{DD149F9B-348A-4E9A-9D3F-7D7C59039B2C}" type="pres">
      <dgm:prSet presAssocID="{799A7980-652F-4635-99C8-CC1FC9D316C5}" presName="spaceB" presStyleCnt="0"/>
      <dgm:spPr/>
    </dgm:pt>
    <dgm:pt modelId="{F455DB2D-CC53-4037-91C4-B134FA8BFCEE}" type="pres">
      <dgm:prSet presAssocID="{9955A2B7-A2C4-477B-83C2-090FC42DE42F}" presName="space" presStyleCnt="0"/>
      <dgm:spPr/>
    </dgm:pt>
    <dgm:pt modelId="{EEFC2F0B-609F-481A-84FE-C9D216AA5BF2}" type="pres">
      <dgm:prSet presAssocID="{0E3A0EB7-CE57-4C25-892B-732A8A696B29}" presName="compositeA" presStyleCnt="0"/>
      <dgm:spPr/>
    </dgm:pt>
    <dgm:pt modelId="{95E627B3-AB68-4AA5-A3BB-65014A1ECA67}" type="pres">
      <dgm:prSet presAssocID="{0E3A0EB7-CE57-4C25-892B-732A8A696B29}" presName="textA" presStyleLbl="revTx" presStyleIdx="8" presStyleCnt="10">
        <dgm:presLayoutVars>
          <dgm:bulletEnabled val="1"/>
        </dgm:presLayoutVars>
      </dgm:prSet>
      <dgm:spPr/>
    </dgm:pt>
    <dgm:pt modelId="{C8AD26BC-3003-45D9-89E9-370DC833E1BE}" type="pres">
      <dgm:prSet presAssocID="{0E3A0EB7-CE57-4C25-892B-732A8A696B29}" presName="circleA" presStyleLbl="node1" presStyleIdx="8" presStyleCnt="10"/>
      <dgm:spPr>
        <a:solidFill>
          <a:srgbClr val="54F417"/>
        </a:solidFill>
      </dgm:spPr>
    </dgm:pt>
    <dgm:pt modelId="{70C422B0-165C-4CF4-B0B8-E77582694343}" type="pres">
      <dgm:prSet presAssocID="{0E3A0EB7-CE57-4C25-892B-732A8A696B29}" presName="spaceA" presStyleCnt="0"/>
      <dgm:spPr/>
    </dgm:pt>
    <dgm:pt modelId="{D83DCC7F-E5DD-4683-B5C5-F1E3E964BDA4}" type="pres">
      <dgm:prSet presAssocID="{90346C3C-C8C0-42ED-A75B-900CA1837810}" presName="space" presStyleCnt="0"/>
      <dgm:spPr/>
    </dgm:pt>
    <dgm:pt modelId="{7E4FA6AE-3E56-4802-845B-B240DDF43845}" type="pres">
      <dgm:prSet presAssocID="{2151FBA7-44D5-4159-8CF4-EBF70482A034}" presName="compositeB" presStyleCnt="0"/>
      <dgm:spPr/>
    </dgm:pt>
    <dgm:pt modelId="{97F85642-D818-494E-88D8-88ACACC6528A}" type="pres">
      <dgm:prSet presAssocID="{2151FBA7-44D5-4159-8CF4-EBF70482A034}" presName="textB" presStyleLbl="revTx" presStyleIdx="9" presStyleCnt="10">
        <dgm:presLayoutVars>
          <dgm:bulletEnabled val="1"/>
        </dgm:presLayoutVars>
      </dgm:prSet>
      <dgm:spPr/>
    </dgm:pt>
    <dgm:pt modelId="{45B1E5C9-DB12-4F16-81D7-7CBF205943C0}" type="pres">
      <dgm:prSet presAssocID="{2151FBA7-44D5-4159-8CF4-EBF70482A034}" presName="circleB" presStyleLbl="node1" presStyleIdx="9" presStyleCnt="10"/>
      <dgm:spPr>
        <a:solidFill>
          <a:schemeClr val="bg1"/>
        </a:solidFill>
      </dgm:spPr>
    </dgm:pt>
    <dgm:pt modelId="{35C34153-52AF-4818-8880-496F7CFED5F5}" type="pres">
      <dgm:prSet presAssocID="{2151FBA7-44D5-4159-8CF4-EBF70482A034}" presName="spaceB" presStyleCnt="0"/>
      <dgm:spPr/>
    </dgm:pt>
  </dgm:ptLst>
  <dgm:cxnLst>
    <dgm:cxn modelId="{D4614B0B-779B-468A-A448-B8B5187423F8}" type="presOf" srcId="{2151FBA7-44D5-4159-8CF4-EBF70482A034}" destId="{97F85642-D818-494E-88D8-88ACACC6528A}" srcOrd="0" destOrd="0" presId="urn:microsoft.com/office/officeart/2005/8/layout/hProcess11"/>
    <dgm:cxn modelId="{BA139A15-479C-4E11-A655-642EBF4FA4D8}" type="presOf" srcId="{70FC1ADB-F403-4C8D-9765-CD47B92C50B7}" destId="{521CA039-CCF0-466C-95C2-B3B710A2E8B2}" srcOrd="0" destOrd="0" presId="urn:microsoft.com/office/officeart/2005/8/layout/hProcess11"/>
    <dgm:cxn modelId="{1E8DA63E-92BE-424F-84A0-5E0392EBC96C}" srcId="{A82EBBEB-02CA-450A-ADF0-7E1C99D8D2D1}" destId="{0E3A0EB7-CE57-4C25-892B-732A8A696B29}" srcOrd="8" destOrd="0" parTransId="{E4437F0B-73BE-4E68-A833-DE53CF77F7D2}" sibTransId="{90346C3C-C8C0-42ED-A75B-900CA1837810}"/>
    <dgm:cxn modelId="{D5EFD240-CA52-45A2-A2ED-3582C683935C}" type="presOf" srcId="{995A1454-1744-47A0-9EA0-ADD8F0B949A8}" destId="{1F7CBF75-0D50-4683-A65D-378241AED6EB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E313268-9771-4632-8BB8-BC9C9715C250}" srcId="{A82EBBEB-02CA-450A-ADF0-7E1C99D8D2D1}" destId="{16B66401-FBD1-4699-BCEB-B1E535D4A78F}" srcOrd="4" destOrd="0" parTransId="{0C925744-D15F-4D5F-8FDD-FC3462204FF3}" sibTransId="{7C2E3F98-19FE-4655-9DF5-2C9DF828B0A3}"/>
    <dgm:cxn modelId="{18E18A6A-8D9A-45FE-85A2-459886C88BF9}" srcId="{A82EBBEB-02CA-450A-ADF0-7E1C99D8D2D1}" destId="{E10DA317-0283-4783-A2E9-5B26F15D75D5}" srcOrd="0" destOrd="0" parTransId="{204C52E7-C686-4D8B-80BE-7FBA16F5791D}" sibTransId="{14E157C3-4010-4AC5-BE32-D4E37E0D9C97}"/>
    <dgm:cxn modelId="{5F6CF771-DCA4-49C8-8967-6D9B0F6A952C}" srcId="{A82EBBEB-02CA-450A-ADF0-7E1C99D8D2D1}" destId="{55B56D7E-A2AD-4158-9FC4-345CC15DD302}" srcOrd="6" destOrd="0" parTransId="{BA041D77-2C31-43B1-A36E-A467D5B45F88}" sibTransId="{31970D18-91C1-4FE0-814B-0FF6F6E517C7}"/>
    <dgm:cxn modelId="{5324B175-2081-4CAA-B4F9-6ED40C77AA45}" type="presOf" srcId="{16B66401-FBD1-4699-BCEB-B1E535D4A78F}" destId="{122EA567-2D6B-4E6D-B375-604C2A5BE1C2}" srcOrd="0" destOrd="0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040B7B91-68A6-40D3-BEEC-086C3609372F}" srcId="{A82EBBEB-02CA-450A-ADF0-7E1C99D8D2D1}" destId="{11AE9903-8A7D-40BB-AF2D-0827DA2C4880}" srcOrd="1" destOrd="0" parTransId="{92C6F6EE-E440-4C94-A517-2DE87BF86B82}" sibTransId="{D399CA55-417C-43BC-A648-1F4C0D1A754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3B0772A7-8DD7-4D12-812B-645988B110CB}" srcId="{A82EBBEB-02CA-450A-ADF0-7E1C99D8D2D1}" destId="{799A7980-652F-4635-99C8-CC1FC9D316C5}" srcOrd="7" destOrd="0" parTransId="{845B20D0-33CD-4F4A-B4BE-2C689D1528A1}" sibTransId="{9955A2B7-A2C4-477B-83C2-090FC42DE42F}"/>
    <dgm:cxn modelId="{45BD44BC-0656-4861-B046-7482372990B3}" type="presOf" srcId="{30E7E69C-CFDD-4141-8033-E02187194337}" destId="{00797D39-A8D5-4886-9E2E-9D5DCD6218AF}" srcOrd="0" destOrd="0" presId="urn:microsoft.com/office/officeart/2005/8/layout/hProcess11"/>
    <dgm:cxn modelId="{240760BD-3DC7-4BB5-832E-919C7E9A4323}" type="presOf" srcId="{0E3A0EB7-CE57-4C25-892B-732A8A696B29}" destId="{95E627B3-AB68-4AA5-A3BB-65014A1ECA67}" srcOrd="0" destOrd="0" presId="urn:microsoft.com/office/officeart/2005/8/layout/hProcess11"/>
    <dgm:cxn modelId="{36C8A5C7-7411-4DF1-99B0-82EF4AF3DC7C}" type="presOf" srcId="{799A7980-652F-4635-99C8-CC1FC9D316C5}" destId="{21AFFE07-E983-4801-9C0A-66F6F9A2C780}" srcOrd="0" destOrd="0" presId="urn:microsoft.com/office/officeart/2005/8/layout/hProcess1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7C61E6E0-A8E3-4D4C-8439-3A3861517982}" type="presOf" srcId="{E10DA317-0283-4783-A2E9-5B26F15D75D5}" destId="{00854F75-FD59-4742-ADFC-E749863ED008}" srcOrd="0" destOrd="0" presId="urn:microsoft.com/office/officeart/2005/8/layout/hProcess11"/>
    <dgm:cxn modelId="{B7A40CE5-7AFA-4531-89FA-0458228898F9}" type="presOf" srcId="{11AE9903-8A7D-40BB-AF2D-0827DA2C4880}" destId="{650DE1C8-B9CE-4638-9497-A87105651633}" srcOrd="0" destOrd="0" presId="urn:microsoft.com/office/officeart/2005/8/layout/hProcess11"/>
    <dgm:cxn modelId="{D586C3EC-A13C-4A73-B8E8-BC34357E5BEC}" srcId="{A82EBBEB-02CA-450A-ADF0-7E1C99D8D2D1}" destId="{2151FBA7-44D5-4159-8CF4-EBF70482A034}" srcOrd="9" destOrd="0" parTransId="{6E45F52B-0D1C-49F5-AF81-E7FED655ABCA}" sibTransId="{0EFDCE6C-58CE-4A15-811C-0AEA80C3CCA8}"/>
    <dgm:cxn modelId="{DEE52DFF-BE59-47E6-8580-E0CC1D3A8D83}" type="presOf" srcId="{55B56D7E-A2AD-4158-9FC4-345CC15DD302}" destId="{25F0CFA2-5D6B-4158-955C-B58E90D00CDE}" srcOrd="0" destOrd="0" presId="urn:microsoft.com/office/officeart/2005/8/layout/hProcess11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F0A0C1A8-BBDF-4A13-ACF0-CDC0ED30469B}" type="presParOf" srcId="{644FC417-65C4-4A14-9BD3-0B4FE4983038}" destId="{4CEFC54F-477A-43F6-9306-AEB149C87B81}" srcOrd="0" destOrd="0" presId="urn:microsoft.com/office/officeart/2005/8/layout/hProcess11"/>
    <dgm:cxn modelId="{B4EA8F5A-277D-421B-A8C8-8F3299212F14}" type="presParOf" srcId="{4CEFC54F-477A-43F6-9306-AEB149C87B81}" destId="{00854F75-FD59-4742-ADFC-E749863ED008}" srcOrd="0" destOrd="0" presId="urn:microsoft.com/office/officeart/2005/8/layout/hProcess11"/>
    <dgm:cxn modelId="{E6DEE8E4-95F3-4C91-B03D-E07478B95EA4}" type="presParOf" srcId="{4CEFC54F-477A-43F6-9306-AEB149C87B81}" destId="{26506BA7-F165-45DA-B7C0-5EE4035AC91A}" srcOrd="1" destOrd="0" presId="urn:microsoft.com/office/officeart/2005/8/layout/hProcess11"/>
    <dgm:cxn modelId="{B771ED5E-C60B-4B8F-808C-AE220F218C61}" type="presParOf" srcId="{4CEFC54F-477A-43F6-9306-AEB149C87B81}" destId="{99375C72-1F7C-46FE-9254-2B6A453B1AB3}" srcOrd="2" destOrd="0" presId="urn:microsoft.com/office/officeart/2005/8/layout/hProcess11"/>
    <dgm:cxn modelId="{FD098C26-BB45-470B-9523-B56E45700C79}" type="presParOf" srcId="{644FC417-65C4-4A14-9BD3-0B4FE4983038}" destId="{C7D5561D-22A5-49A4-9F5E-03E19749EB16}" srcOrd="1" destOrd="0" presId="urn:microsoft.com/office/officeart/2005/8/layout/hProcess11"/>
    <dgm:cxn modelId="{5AC27934-51D1-4EF8-9FA1-975CD17D8EFC}" type="presParOf" srcId="{644FC417-65C4-4A14-9BD3-0B4FE4983038}" destId="{3E7DF0B1-FC89-40A3-BB8A-8B7AFBEA4963}" srcOrd="2" destOrd="0" presId="urn:microsoft.com/office/officeart/2005/8/layout/hProcess11"/>
    <dgm:cxn modelId="{F3334BE3-7A98-4407-9A83-75642B1BFE33}" type="presParOf" srcId="{3E7DF0B1-FC89-40A3-BB8A-8B7AFBEA4963}" destId="{650DE1C8-B9CE-4638-9497-A87105651633}" srcOrd="0" destOrd="0" presId="urn:microsoft.com/office/officeart/2005/8/layout/hProcess11"/>
    <dgm:cxn modelId="{7025619D-5870-4BFF-957A-8191D8F41DE2}" type="presParOf" srcId="{3E7DF0B1-FC89-40A3-BB8A-8B7AFBEA4963}" destId="{AB212489-F8B8-4603-B0A9-A48686E48FF5}" srcOrd="1" destOrd="0" presId="urn:microsoft.com/office/officeart/2005/8/layout/hProcess11"/>
    <dgm:cxn modelId="{1A693C4B-C964-44C1-B139-F0952825F099}" type="presParOf" srcId="{3E7DF0B1-FC89-40A3-BB8A-8B7AFBEA4963}" destId="{40344F23-734C-4CC1-B5BB-D7D9D93D5B37}" srcOrd="2" destOrd="0" presId="urn:microsoft.com/office/officeart/2005/8/layout/hProcess11"/>
    <dgm:cxn modelId="{DD4096ED-C7C9-43EB-8F44-1EEEBC6117AA}" type="presParOf" srcId="{644FC417-65C4-4A14-9BD3-0B4FE4983038}" destId="{5D8A696D-F594-467F-A51E-2AFB38010A92}" srcOrd="3" destOrd="0" presId="urn:microsoft.com/office/officeart/2005/8/layout/hProcess11"/>
    <dgm:cxn modelId="{F46DED56-4253-4200-8E8A-A169F2AEB68F}" type="presParOf" srcId="{644FC417-65C4-4A14-9BD3-0B4FE4983038}" destId="{785A25DB-92C5-4BF8-BE96-901FA7B5D7C5}" srcOrd="4" destOrd="0" presId="urn:microsoft.com/office/officeart/2005/8/layout/hProcess11"/>
    <dgm:cxn modelId="{D04E4E0D-83F6-412A-BD4E-A944F94CAF76}" type="presParOf" srcId="{785A25DB-92C5-4BF8-BE96-901FA7B5D7C5}" destId="{00797D39-A8D5-4886-9E2E-9D5DCD6218AF}" srcOrd="0" destOrd="0" presId="urn:microsoft.com/office/officeart/2005/8/layout/hProcess11"/>
    <dgm:cxn modelId="{F3E2609F-B1DC-4C63-A22A-4D0DD4218486}" type="presParOf" srcId="{785A25DB-92C5-4BF8-BE96-901FA7B5D7C5}" destId="{09CD44CB-52CC-410B-BB88-9266F7DFE3BE}" srcOrd="1" destOrd="0" presId="urn:microsoft.com/office/officeart/2005/8/layout/hProcess11"/>
    <dgm:cxn modelId="{EF00E59C-E080-4622-A009-50DCE113C41C}" type="presParOf" srcId="{785A25DB-92C5-4BF8-BE96-901FA7B5D7C5}" destId="{672F33A3-C103-4B7C-8CF0-8D448AA4C7AE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9B4C4C96-3455-4094-922E-99E606D88135}" type="presParOf" srcId="{644FC417-65C4-4A14-9BD3-0B4FE4983038}" destId="{CA9FD29A-677E-480E-BDB0-6CBE271AF2E5}" srcOrd="6" destOrd="0" presId="urn:microsoft.com/office/officeart/2005/8/layout/hProcess11"/>
    <dgm:cxn modelId="{5492540A-5533-45C3-8773-209AAC2EE855}" type="presParOf" srcId="{CA9FD29A-677E-480E-BDB0-6CBE271AF2E5}" destId="{521CA039-CCF0-466C-95C2-B3B710A2E8B2}" srcOrd="0" destOrd="0" presId="urn:microsoft.com/office/officeart/2005/8/layout/hProcess11"/>
    <dgm:cxn modelId="{47160068-4141-484F-9352-60F06C9AEE68}" type="presParOf" srcId="{CA9FD29A-677E-480E-BDB0-6CBE271AF2E5}" destId="{B3812791-7F33-4000-87C6-EE06E94692D0}" srcOrd="1" destOrd="0" presId="urn:microsoft.com/office/officeart/2005/8/layout/hProcess11"/>
    <dgm:cxn modelId="{9E704913-CEF6-4AA5-83B9-84B01AA56BC9}" type="presParOf" srcId="{CA9FD29A-677E-480E-BDB0-6CBE271AF2E5}" destId="{B10D5A71-C323-4E9B-8BD2-4DF9FC3951D3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1CA8D54F-707C-4737-996C-06C2318AEDA4}" type="presParOf" srcId="{644FC417-65C4-4A14-9BD3-0B4FE4983038}" destId="{8491D323-D9DC-407D-99E9-61B0118DD1F8}" srcOrd="8" destOrd="0" presId="urn:microsoft.com/office/officeart/2005/8/layout/hProcess11"/>
    <dgm:cxn modelId="{84161315-9C05-4EF4-96C7-FAEF5ACD0815}" type="presParOf" srcId="{8491D323-D9DC-407D-99E9-61B0118DD1F8}" destId="{122EA567-2D6B-4E6D-B375-604C2A5BE1C2}" srcOrd="0" destOrd="0" presId="urn:microsoft.com/office/officeart/2005/8/layout/hProcess11"/>
    <dgm:cxn modelId="{ABBABB8E-7DE8-493B-BCB0-D0AEEE1BA33B}" type="presParOf" srcId="{8491D323-D9DC-407D-99E9-61B0118DD1F8}" destId="{869110B8-B31B-4879-95FF-BF194078C027}" srcOrd="1" destOrd="0" presId="urn:microsoft.com/office/officeart/2005/8/layout/hProcess11"/>
    <dgm:cxn modelId="{E9C8D8C6-10CA-4BF9-B34B-63F0EC60EDED}" type="presParOf" srcId="{8491D323-D9DC-407D-99E9-61B0118DD1F8}" destId="{31D782E4-4670-4F30-8EE5-FBEE076F5161}" srcOrd="2" destOrd="0" presId="urn:microsoft.com/office/officeart/2005/8/layout/hProcess11"/>
    <dgm:cxn modelId="{5ACA348B-1E4F-4533-8C05-7AD4B6868CF7}" type="presParOf" srcId="{644FC417-65C4-4A14-9BD3-0B4FE4983038}" destId="{27DEEFCB-49FE-44DC-9491-AF9C1F02C1A7}" srcOrd="9" destOrd="0" presId="urn:microsoft.com/office/officeart/2005/8/layout/hProcess11"/>
    <dgm:cxn modelId="{4276CF8E-A303-4AE1-A082-FF56098A9F6E}" type="presParOf" srcId="{644FC417-65C4-4A14-9BD3-0B4FE4983038}" destId="{D17FC3F7-B647-420F-B6C3-503A6F616A67}" srcOrd="10" destOrd="0" presId="urn:microsoft.com/office/officeart/2005/8/layout/hProcess11"/>
    <dgm:cxn modelId="{4A96EFCF-ABC8-4A83-9B9A-6FE2E487FCFF}" type="presParOf" srcId="{D17FC3F7-B647-420F-B6C3-503A6F616A67}" destId="{1F7CBF75-0D50-4683-A65D-378241AED6EB}" srcOrd="0" destOrd="0" presId="urn:microsoft.com/office/officeart/2005/8/layout/hProcess11"/>
    <dgm:cxn modelId="{F05A2312-AC12-47EC-9F64-8E31D2333768}" type="presParOf" srcId="{D17FC3F7-B647-420F-B6C3-503A6F616A67}" destId="{254E0323-88BA-4119-BCC4-D2230D5E3A86}" srcOrd="1" destOrd="0" presId="urn:microsoft.com/office/officeart/2005/8/layout/hProcess11"/>
    <dgm:cxn modelId="{8A5EC286-8641-4487-A4D2-9A9E1AE16BF1}" type="presParOf" srcId="{D17FC3F7-B647-420F-B6C3-503A6F616A67}" destId="{FF3EA796-28CE-4370-8ADF-959E3114EFFA}" srcOrd="2" destOrd="0" presId="urn:microsoft.com/office/officeart/2005/8/layout/hProcess11"/>
    <dgm:cxn modelId="{85DA42D3-B7C0-463E-BD49-3D47770A316D}" type="presParOf" srcId="{644FC417-65C4-4A14-9BD3-0B4FE4983038}" destId="{3C824C1C-A5D0-4037-8148-EF5815856975}" srcOrd="11" destOrd="0" presId="urn:microsoft.com/office/officeart/2005/8/layout/hProcess11"/>
    <dgm:cxn modelId="{282EF312-906A-4E32-B115-906B6F347003}" type="presParOf" srcId="{644FC417-65C4-4A14-9BD3-0B4FE4983038}" destId="{0F2408D5-C6B9-458C-987D-AEC918B690E3}" srcOrd="12" destOrd="0" presId="urn:microsoft.com/office/officeart/2005/8/layout/hProcess11"/>
    <dgm:cxn modelId="{1ED72267-FBC2-4C9E-8964-63BB0A2D661C}" type="presParOf" srcId="{0F2408D5-C6B9-458C-987D-AEC918B690E3}" destId="{25F0CFA2-5D6B-4158-955C-B58E90D00CDE}" srcOrd="0" destOrd="0" presId="urn:microsoft.com/office/officeart/2005/8/layout/hProcess11"/>
    <dgm:cxn modelId="{E978B92D-A4E3-45AC-BE20-B045A635DAD1}" type="presParOf" srcId="{0F2408D5-C6B9-458C-987D-AEC918B690E3}" destId="{A3DC9D11-6B33-46E9-9943-8C89D77C0D68}" srcOrd="1" destOrd="0" presId="urn:microsoft.com/office/officeart/2005/8/layout/hProcess11"/>
    <dgm:cxn modelId="{C30660B2-6156-4969-BCE7-CFFF5CE26EB9}" type="presParOf" srcId="{0F2408D5-C6B9-458C-987D-AEC918B690E3}" destId="{23B0EED0-E51E-4D8F-9B99-EE86C7C67ADE}" srcOrd="2" destOrd="0" presId="urn:microsoft.com/office/officeart/2005/8/layout/hProcess11"/>
    <dgm:cxn modelId="{774CFA0E-C86C-4DEF-B494-035EF7943A49}" type="presParOf" srcId="{644FC417-65C4-4A14-9BD3-0B4FE4983038}" destId="{A15F9CD1-84FD-4D6B-8DE7-00178210E0D3}" srcOrd="13" destOrd="0" presId="urn:microsoft.com/office/officeart/2005/8/layout/hProcess11"/>
    <dgm:cxn modelId="{CC4CA79B-0739-4147-AA73-F358F0FFE8BA}" type="presParOf" srcId="{644FC417-65C4-4A14-9BD3-0B4FE4983038}" destId="{27E3E5E3-DBA4-4E2E-A433-93640832A14C}" srcOrd="14" destOrd="0" presId="urn:microsoft.com/office/officeart/2005/8/layout/hProcess11"/>
    <dgm:cxn modelId="{586CEEE8-2292-4623-864B-35836A097D6D}" type="presParOf" srcId="{27E3E5E3-DBA4-4E2E-A433-93640832A14C}" destId="{21AFFE07-E983-4801-9C0A-66F6F9A2C780}" srcOrd="0" destOrd="0" presId="urn:microsoft.com/office/officeart/2005/8/layout/hProcess11"/>
    <dgm:cxn modelId="{59396122-DC8F-4EFD-A077-519D8A04D96C}" type="presParOf" srcId="{27E3E5E3-DBA4-4E2E-A433-93640832A14C}" destId="{490BB791-132D-4898-81EF-E6FB7F1AAD69}" srcOrd="1" destOrd="0" presId="urn:microsoft.com/office/officeart/2005/8/layout/hProcess11"/>
    <dgm:cxn modelId="{0C1AE488-489A-4FA3-A644-24AFD262F4C2}" type="presParOf" srcId="{27E3E5E3-DBA4-4E2E-A433-93640832A14C}" destId="{DD149F9B-348A-4E9A-9D3F-7D7C59039B2C}" srcOrd="2" destOrd="0" presId="urn:microsoft.com/office/officeart/2005/8/layout/hProcess11"/>
    <dgm:cxn modelId="{90227090-960F-42E0-8261-3124EFBFDFDC}" type="presParOf" srcId="{644FC417-65C4-4A14-9BD3-0B4FE4983038}" destId="{F455DB2D-CC53-4037-91C4-B134FA8BFCEE}" srcOrd="15" destOrd="0" presId="urn:microsoft.com/office/officeart/2005/8/layout/hProcess11"/>
    <dgm:cxn modelId="{1DA60A7A-E720-4F17-8C73-19DC18B215C1}" type="presParOf" srcId="{644FC417-65C4-4A14-9BD3-0B4FE4983038}" destId="{EEFC2F0B-609F-481A-84FE-C9D216AA5BF2}" srcOrd="16" destOrd="0" presId="urn:microsoft.com/office/officeart/2005/8/layout/hProcess11"/>
    <dgm:cxn modelId="{97A2FB41-42CD-40CE-8DE7-197062B714FE}" type="presParOf" srcId="{EEFC2F0B-609F-481A-84FE-C9D216AA5BF2}" destId="{95E627B3-AB68-4AA5-A3BB-65014A1ECA67}" srcOrd="0" destOrd="0" presId="urn:microsoft.com/office/officeart/2005/8/layout/hProcess11"/>
    <dgm:cxn modelId="{54A78B1E-B921-4891-B32C-A1D8D9E82DF7}" type="presParOf" srcId="{EEFC2F0B-609F-481A-84FE-C9D216AA5BF2}" destId="{C8AD26BC-3003-45D9-89E9-370DC833E1BE}" srcOrd="1" destOrd="0" presId="urn:microsoft.com/office/officeart/2005/8/layout/hProcess11"/>
    <dgm:cxn modelId="{B4A54BA6-0A07-4880-9049-77DFD12019C0}" type="presParOf" srcId="{EEFC2F0B-609F-481A-84FE-C9D216AA5BF2}" destId="{70C422B0-165C-4CF4-B0B8-E77582694343}" srcOrd="2" destOrd="0" presId="urn:microsoft.com/office/officeart/2005/8/layout/hProcess11"/>
    <dgm:cxn modelId="{CDF97210-8567-4A7E-B58E-1F7E6268296B}" type="presParOf" srcId="{644FC417-65C4-4A14-9BD3-0B4FE4983038}" destId="{D83DCC7F-E5DD-4683-B5C5-F1E3E964BDA4}" srcOrd="17" destOrd="0" presId="urn:microsoft.com/office/officeart/2005/8/layout/hProcess11"/>
    <dgm:cxn modelId="{EABB9D75-21D6-41C8-9F9C-8F602754F7B0}" type="presParOf" srcId="{644FC417-65C4-4A14-9BD3-0B4FE4983038}" destId="{7E4FA6AE-3E56-4802-845B-B240DDF43845}" srcOrd="18" destOrd="0" presId="urn:microsoft.com/office/officeart/2005/8/layout/hProcess11"/>
    <dgm:cxn modelId="{62018D3E-E0EB-47B9-ABB3-5EA30F738080}" type="presParOf" srcId="{7E4FA6AE-3E56-4802-845B-B240DDF43845}" destId="{97F85642-D818-494E-88D8-88ACACC6528A}" srcOrd="0" destOrd="0" presId="urn:microsoft.com/office/officeart/2005/8/layout/hProcess11"/>
    <dgm:cxn modelId="{53BD1B06-F3BC-453A-8ECE-C5087495EF7F}" type="presParOf" srcId="{7E4FA6AE-3E56-4802-845B-B240DDF43845}" destId="{45B1E5C9-DB12-4F16-81D7-7CBF205943C0}" srcOrd="1" destOrd="0" presId="urn:microsoft.com/office/officeart/2005/8/layout/hProcess11"/>
    <dgm:cxn modelId="{FAB9A724-6B0A-47E5-86AF-7F98825149A5}" type="presParOf" srcId="{7E4FA6AE-3E56-4802-845B-B240DDF43845}" destId="{35C34153-52AF-4818-8880-496F7CFED5F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 custT="1"/>
      <dgm:spPr/>
      <dgm:t>
        <a:bodyPr/>
        <a:lstStyle/>
        <a:p>
          <a:r>
            <a:rPr lang="en-US" sz="1200" dirty="0"/>
            <a:t>Rebuild Indexes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April 30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/>
      <dgm:t>
        <a:bodyPr/>
        <a:lstStyle/>
        <a:p>
          <a:r>
            <a:rPr lang="en-US" sz="1200" dirty="0"/>
            <a:t>Go Live</a:t>
          </a:r>
          <a:br>
            <a:rPr lang="en-US" sz="1200" dirty="0"/>
          </a:br>
          <a:endParaRPr lang="en-US" sz="1200" dirty="0"/>
        </a:p>
        <a:p>
          <a:r>
            <a:rPr lang="en-US" sz="1200" dirty="0"/>
            <a:t>May 1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n-US" dirty="0"/>
            <a:t>SWAN Bib </a:t>
          </a:r>
          <a:r>
            <a:rPr lang="en-US" dirty="0" err="1"/>
            <a:t>Srv</a:t>
          </a:r>
          <a:r>
            <a:rPr lang="en-US" dirty="0"/>
            <a:t> – 590 setting on N19 records</a:t>
          </a:r>
          <a:br>
            <a:rPr lang="en-US" dirty="0"/>
          </a:br>
          <a:br>
            <a:rPr lang="en-US" dirty="0"/>
          </a:br>
          <a:r>
            <a:rPr lang="en-US" dirty="0"/>
            <a:t>~May 3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/>
            <a:t>Pre-</a:t>
          </a:r>
          <a:r>
            <a:rPr lang="en-US"/>
            <a:t>Dedup </a:t>
          </a:r>
          <a:r>
            <a:rPr lang="en-US" dirty="0"/>
            <a:t>Reports</a:t>
          </a:r>
          <a:br>
            <a:rPr lang="en-US" dirty="0"/>
          </a:br>
          <a:br>
            <a:rPr lang="en-US" dirty="0"/>
          </a:br>
          <a:r>
            <a:rPr lang="en-US" dirty="0"/>
            <a:t>~May 14-18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807821EC-3747-42D9-9B46-47B6D66EDC42}">
      <dgm:prSet phldrT="[Text]"/>
      <dgm:spPr/>
      <dgm:t>
        <a:bodyPr/>
        <a:lstStyle/>
        <a:p>
          <a:r>
            <a:rPr lang="en-US" dirty="0"/>
            <a:t>MARCIVE Authority Control Clean-up</a:t>
          </a:r>
          <a:br>
            <a:rPr lang="en-US" dirty="0"/>
          </a:br>
          <a:br>
            <a:rPr lang="en-US" dirty="0"/>
          </a:br>
          <a:r>
            <a:rPr lang="en-US" dirty="0"/>
            <a:t>~June</a:t>
          </a:r>
        </a:p>
      </dgm:t>
    </dgm:pt>
    <dgm:pt modelId="{2861F1AC-AEF6-4CEC-9AD7-1AC3D3F1CB91}" type="parTrans" cxnId="{43188D7E-4F3D-4FA0-BD90-77712AAEF9DE}">
      <dgm:prSet/>
      <dgm:spPr/>
      <dgm:t>
        <a:bodyPr/>
        <a:lstStyle/>
        <a:p>
          <a:endParaRPr lang="en-US"/>
        </a:p>
      </dgm:t>
    </dgm:pt>
    <dgm:pt modelId="{61E035AE-F4E7-42E1-9178-2621E67F7E30}" type="sibTrans" cxnId="{43188D7E-4F3D-4FA0-BD90-77712AAEF9DE}">
      <dgm:prSet/>
      <dgm:spPr/>
      <dgm:t>
        <a:bodyPr/>
        <a:lstStyle/>
        <a:p>
          <a:endParaRPr lang="en-US"/>
        </a:p>
      </dgm:t>
    </dgm:pt>
    <dgm:pt modelId="{10917C38-ED06-44CC-B779-4019EADD7573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Apply Authority Changes &amp; Rebuild Indexes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~July 3-4</a:t>
          </a:r>
        </a:p>
      </dgm:t>
    </dgm:pt>
    <dgm:pt modelId="{64C7DE22-6A7D-4DE2-949A-BF92927F056C}" type="parTrans" cxnId="{4FEFFBB3-DC6F-4E02-83E6-DCC58EC4A96A}">
      <dgm:prSet/>
      <dgm:spPr/>
      <dgm:t>
        <a:bodyPr/>
        <a:lstStyle/>
        <a:p>
          <a:endParaRPr lang="en-US"/>
        </a:p>
      </dgm:t>
    </dgm:pt>
    <dgm:pt modelId="{8CE43CBD-9983-49F0-8178-B7BF14070A59}" type="sibTrans" cxnId="{4FEFFBB3-DC6F-4E02-83E6-DCC58EC4A96A}">
      <dgm:prSet/>
      <dgm:spPr/>
      <dgm:t>
        <a:bodyPr/>
        <a:lstStyle/>
        <a:p>
          <a:endParaRPr lang="en-US"/>
        </a:p>
      </dgm:t>
    </dgm:pt>
    <dgm:pt modelId="{16B66401-FBD1-4699-BCEB-B1E535D4A78F}">
      <dgm:prSet phldrT="[Text]" custT="1"/>
      <dgm:spPr/>
      <dgm:t>
        <a:bodyPr/>
        <a:lstStyle/>
        <a:p>
          <a:r>
            <a:rPr lang="en-US" sz="1200" dirty="0"/>
            <a:t>SWAN Bib </a:t>
          </a:r>
          <a:r>
            <a:rPr lang="en-US" sz="1200" dirty="0" err="1"/>
            <a:t>Srv</a:t>
          </a:r>
          <a:r>
            <a:rPr lang="en-US" sz="1200" dirty="0"/>
            <a:t> – Split N19 Weeklies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~May 4-6</a:t>
          </a:r>
        </a:p>
      </dgm:t>
    </dgm:pt>
    <dgm:pt modelId="{0C925744-D15F-4D5F-8FDD-FC3462204FF3}" type="parTrans" cxnId="{6E313268-9771-4632-8BB8-BC9C9715C250}">
      <dgm:prSet/>
      <dgm:spPr/>
      <dgm:t>
        <a:bodyPr/>
        <a:lstStyle/>
        <a:p>
          <a:endParaRPr lang="en-US"/>
        </a:p>
      </dgm:t>
    </dgm:pt>
    <dgm:pt modelId="{7C2E3F98-19FE-4655-9DF5-2C9DF828B0A3}" type="sibTrans" cxnId="{6E313268-9771-4632-8BB8-BC9C9715C250}">
      <dgm:prSet/>
      <dgm:spPr/>
      <dgm:t>
        <a:bodyPr/>
        <a:lstStyle/>
        <a:p>
          <a:endParaRPr lang="en-US"/>
        </a:p>
      </dgm:t>
    </dgm:pt>
    <dgm:pt modelId="{0D6A8AA6-0952-45D9-980C-253A82C1FE26}">
      <dgm:prSet phldrT="[Text]"/>
      <dgm:spPr/>
      <dgm:t>
        <a:bodyPr/>
        <a:lstStyle/>
        <a:p>
          <a:r>
            <a:rPr lang="en-US" dirty="0" err="1"/>
            <a:t>Dedup</a:t>
          </a:r>
          <a:r>
            <a:rPr lang="en-US" dirty="0"/>
            <a:t> (no deletes, no control # change, no merges)</a:t>
          </a:r>
        </a:p>
        <a:p>
          <a:r>
            <a:rPr lang="en-US" dirty="0"/>
            <a:t>~May 23-25</a:t>
          </a:r>
        </a:p>
      </dgm:t>
    </dgm:pt>
    <dgm:pt modelId="{2295BF32-1540-488C-AB8E-6F7FDAEC8CA3}" type="parTrans" cxnId="{64BAB4AC-82A7-4CE3-86AD-D6058D2584FE}">
      <dgm:prSet/>
      <dgm:spPr/>
      <dgm:t>
        <a:bodyPr/>
        <a:lstStyle/>
        <a:p>
          <a:endParaRPr lang="en-US"/>
        </a:p>
      </dgm:t>
    </dgm:pt>
    <dgm:pt modelId="{129D0FCE-D151-47DD-8549-3D98C4749F14}" type="sibTrans" cxnId="{64BAB4AC-82A7-4CE3-86AD-D6058D2584FE}">
      <dgm:prSet/>
      <dgm:spPr/>
      <dgm:t>
        <a:bodyPr/>
        <a:lstStyle/>
        <a:p>
          <a:endParaRPr lang="en-US"/>
        </a:p>
      </dgm:t>
    </dgm:pt>
    <dgm:pt modelId="{6093D1CC-6F33-4137-B1DE-E3DCE50E23E5}">
      <dgm:prSet phldrT="[Text]" custT="1"/>
      <dgm:spPr/>
      <dgm:t>
        <a:bodyPr/>
        <a:lstStyle/>
        <a:p>
          <a:r>
            <a:rPr lang="en-US" sz="1200" dirty="0"/>
            <a:t>Rebuild Indexes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May 27</a:t>
          </a:r>
        </a:p>
      </dgm:t>
    </dgm:pt>
    <dgm:pt modelId="{1128F997-6C4E-4848-AA0B-AE71A9E421FA}" type="parTrans" cxnId="{99195171-D5C3-4BD4-92AD-852794EB3926}">
      <dgm:prSet/>
      <dgm:spPr/>
      <dgm:t>
        <a:bodyPr/>
        <a:lstStyle/>
        <a:p>
          <a:endParaRPr lang="en-US"/>
        </a:p>
      </dgm:t>
    </dgm:pt>
    <dgm:pt modelId="{F6A8CBB5-24D0-498A-9FC7-7EC2AA9DDC0B}" type="sibTrans" cxnId="{99195171-D5C3-4BD4-92AD-852794EB3926}">
      <dgm:prSet/>
      <dgm:spPr/>
      <dgm:t>
        <a:bodyPr/>
        <a:lstStyle/>
        <a:p>
          <a:endParaRPr lang="en-US"/>
        </a:p>
      </dgm:t>
    </dgm:pt>
    <dgm:pt modelId="{55B56D7E-A2AD-4158-9FC4-345CC15DD302}">
      <dgm:prSet phldrT="[Text]" custT="1"/>
      <dgm:spPr/>
      <dgm:t>
        <a:bodyPr/>
        <a:lstStyle/>
        <a:p>
          <a:r>
            <a:rPr lang="en-US" sz="1200" dirty="0"/>
            <a:t>SWAN Bib </a:t>
          </a:r>
          <a:r>
            <a:rPr lang="en-US" sz="1200" dirty="0" err="1"/>
            <a:t>Srv</a:t>
          </a:r>
          <a:r>
            <a:rPr lang="en-US" sz="1200" dirty="0"/>
            <a:t> Review</a:t>
          </a:r>
          <a:br>
            <a:rPr lang="en-US" sz="1200" dirty="0"/>
          </a:br>
          <a:endParaRPr lang="en-US" sz="1200" dirty="0"/>
        </a:p>
        <a:p>
          <a:r>
            <a:rPr lang="en-US" sz="1200" dirty="0"/>
            <a:t>~May 21-22</a:t>
          </a:r>
        </a:p>
      </dgm:t>
    </dgm:pt>
    <dgm:pt modelId="{BA041D77-2C31-43B1-A36E-A467D5B45F88}" type="parTrans" cxnId="{5F6CF771-DCA4-49C8-8967-6D9B0F6A952C}">
      <dgm:prSet/>
      <dgm:spPr/>
      <dgm:t>
        <a:bodyPr/>
        <a:lstStyle/>
        <a:p>
          <a:endParaRPr lang="en-US"/>
        </a:p>
      </dgm:t>
    </dgm:pt>
    <dgm:pt modelId="{31970D18-91C1-4FE0-814B-0FF6F6E517C7}" type="sibTrans" cxnId="{5F6CF771-DCA4-49C8-8967-6D9B0F6A952C}">
      <dgm:prSet/>
      <dgm:spPr/>
      <dgm:t>
        <a:bodyPr/>
        <a:lstStyle/>
        <a:p>
          <a:endParaRPr lang="en-US"/>
        </a:p>
      </dgm:t>
    </dgm:pt>
    <dgm:pt modelId="{E10DA317-0283-4783-A2E9-5B26F15D75D5}">
      <dgm:prSet phldrT="[Text]" custT="1"/>
      <dgm:spPr/>
      <dgm:t>
        <a:bodyPr/>
        <a:lstStyle/>
        <a:p>
          <a:r>
            <a:rPr lang="en-US" sz="1200" dirty="0"/>
            <a:t>N19 Suspend Tech Services</a:t>
          </a:r>
          <a:br>
            <a:rPr lang="en-US" sz="1200" dirty="0"/>
          </a:br>
          <a:br>
            <a:rPr lang="en-US" sz="1200" dirty="0"/>
          </a:br>
          <a:r>
            <a:rPr lang="en-US" sz="1200" dirty="0"/>
            <a:t>March 14</a:t>
          </a:r>
        </a:p>
      </dgm:t>
    </dgm:pt>
    <dgm:pt modelId="{204C52E7-C686-4D8B-80BE-7FBA16F5791D}" type="parTrans" cxnId="{18E18A6A-8D9A-45FE-85A2-459886C88BF9}">
      <dgm:prSet/>
      <dgm:spPr/>
      <dgm:t>
        <a:bodyPr/>
        <a:lstStyle/>
        <a:p>
          <a:endParaRPr lang="en-US"/>
        </a:p>
      </dgm:t>
    </dgm:pt>
    <dgm:pt modelId="{14E157C3-4010-4AC5-BE32-D4E37E0D9C97}" type="sibTrans" cxnId="{18E18A6A-8D9A-45FE-85A2-459886C88BF9}">
      <dgm:prSet/>
      <dgm:spPr/>
      <dgm:t>
        <a:bodyPr/>
        <a:lstStyle/>
        <a:p>
          <a:endParaRPr lang="en-US"/>
        </a:p>
      </dgm:t>
    </dgm:pt>
    <dgm:pt modelId="{799A7980-652F-4635-99C8-CC1FC9D316C5}">
      <dgm:prSet phldrT="[Text]"/>
      <dgm:spPr/>
      <dgm:t>
        <a:bodyPr/>
        <a:lstStyle/>
        <a:p>
          <a:r>
            <a:rPr lang="en-US" dirty="0"/>
            <a:t>OCLC Holdings Clean-up</a:t>
          </a:r>
          <a:br>
            <a:rPr lang="en-US" dirty="0"/>
          </a:br>
          <a:br>
            <a:rPr lang="en-US" dirty="0"/>
          </a:br>
          <a:r>
            <a:rPr lang="en-US" dirty="0"/>
            <a:t>Summer</a:t>
          </a:r>
        </a:p>
      </dgm:t>
    </dgm:pt>
    <dgm:pt modelId="{845B20D0-33CD-4F4A-B4BE-2C689D1528A1}" type="parTrans" cxnId="{3B0772A7-8DD7-4D12-812B-645988B110CB}">
      <dgm:prSet/>
      <dgm:spPr/>
      <dgm:t>
        <a:bodyPr/>
        <a:lstStyle/>
        <a:p>
          <a:endParaRPr lang="en-US"/>
        </a:p>
      </dgm:t>
    </dgm:pt>
    <dgm:pt modelId="{9955A2B7-A2C4-477B-83C2-090FC42DE42F}" type="sibTrans" cxnId="{3B0772A7-8DD7-4D12-812B-645988B110CB}">
      <dgm:prSet/>
      <dgm:spPr/>
      <dgm:t>
        <a:bodyPr/>
        <a:lstStyle/>
        <a:p>
          <a:endParaRPr lang="en-US"/>
        </a:p>
      </dgm:t>
    </dgm:pt>
    <dgm:pt modelId="{2151FBA7-44D5-4159-8CF4-EBF70482A034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SWAN Normal Operations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~August</a:t>
          </a:r>
        </a:p>
      </dgm:t>
    </dgm:pt>
    <dgm:pt modelId="{6E45F52B-0D1C-49F5-AF81-E7FED655ABCA}" type="parTrans" cxnId="{D586C3EC-A13C-4A73-B8E8-BC34357E5BEC}">
      <dgm:prSet/>
      <dgm:spPr/>
      <dgm:t>
        <a:bodyPr/>
        <a:lstStyle/>
        <a:p>
          <a:endParaRPr lang="en-US"/>
        </a:p>
      </dgm:t>
    </dgm:pt>
    <dgm:pt modelId="{0EFDCE6C-58CE-4A15-811C-0AEA80C3CCA8}" type="sibTrans" cxnId="{D586C3EC-A13C-4A73-B8E8-BC34357E5BEC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>
        <a:solidFill>
          <a:schemeClr val="accent2">
            <a:lumMod val="20000"/>
            <a:lumOff val="80000"/>
          </a:schemeClr>
        </a:solidFill>
      </dgm:spPr>
    </dgm:pt>
    <dgm:pt modelId="{644FC417-65C4-4A14-9BD3-0B4FE4983038}" type="pres">
      <dgm:prSet presAssocID="{A82EBBEB-02CA-450A-ADF0-7E1C99D8D2D1}" presName="points" presStyleCnt="0"/>
      <dgm:spPr/>
    </dgm:pt>
    <dgm:pt modelId="{4CEFC54F-477A-43F6-9306-AEB149C87B81}" type="pres">
      <dgm:prSet presAssocID="{E10DA317-0283-4783-A2E9-5B26F15D75D5}" presName="compositeA" presStyleCnt="0"/>
      <dgm:spPr/>
    </dgm:pt>
    <dgm:pt modelId="{00854F75-FD59-4742-ADFC-E749863ED008}" type="pres">
      <dgm:prSet presAssocID="{E10DA317-0283-4783-A2E9-5B26F15D75D5}" presName="textA" presStyleLbl="revTx" presStyleIdx="0" presStyleCnt="13">
        <dgm:presLayoutVars>
          <dgm:bulletEnabled val="1"/>
        </dgm:presLayoutVars>
      </dgm:prSet>
      <dgm:spPr/>
    </dgm:pt>
    <dgm:pt modelId="{26506BA7-F165-45DA-B7C0-5EE4035AC91A}" type="pres">
      <dgm:prSet presAssocID="{E10DA317-0283-4783-A2E9-5B26F15D75D5}" presName="circleA" presStyleLbl="node1" presStyleIdx="0" presStyleCnt="13"/>
      <dgm:spPr>
        <a:solidFill>
          <a:srgbClr val="FF0000"/>
        </a:solidFill>
      </dgm:spPr>
    </dgm:pt>
    <dgm:pt modelId="{99375C72-1F7C-46FE-9254-2B6A453B1AB3}" type="pres">
      <dgm:prSet presAssocID="{E10DA317-0283-4783-A2E9-5B26F15D75D5}" presName="spaceA" presStyleCnt="0"/>
      <dgm:spPr/>
    </dgm:pt>
    <dgm:pt modelId="{C7D5561D-22A5-49A4-9F5E-03E19749EB16}" type="pres">
      <dgm:prSet presAssocID="{14E157C3-4010-4AC5-BE32-D4E37E0D9C97}" presName="space" presStyleCnt="0"/>
      <dgm:spPr/>
    </dgm:pt>
    <dgm:pt modelId="{3E7DF0B1-FC89-40A3-BB8A-8B7AFBEA4963}" type="pres">
      <dgm:prSet presAssocID="{11AE9903-8A7D-40BB-AF2D-0827DA2C4880}" presName="compositeB" presStyleCnt="0"/>
      <dgm:spPr/>
    </dgm:pt>
    <dgm:pt modelId="{650DE1C8-B9CE-4638-9497-A87105651633}" type="pres">
      <dgm:prSet presAssocID="{11AE9903-8A7D-40BB-AF2D-0827DA2C4880}" presName="textB" presStyleLbl="revTx" presStyleIdx="1" presStyleCnt="13">
        <dgm:presLayoutVars>
          <dgm:bulletEnabled val="1"/>
        </dgm:presLayoutVars>
      </dgm:prSet>
      <dgm:spPr/>
    </dgm:pt>
    <dgm:pt modelId="{AB212489-F8B8-4603-B0A9-A48686E48FF5}" type="pres">
      <dgm:prSet presAssocID="{11AE9903-8A7D-40BB-AF2D-0827DA2C4880}" presName="circleB" presStyleLbl="node1" presStyleIdx="1" presStyleCnt="13"/>
      <dgm:spPr>
        <a:xfrm>
          <a:off x="1145272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gm:spPr>
    </dgm:pt>
    <dgm:pt modelId="{40344F23-734C-4CC1-B5BB-D7D9D93D5B37}" type="pres">
      <dgm:prSet presAssocID="{11AE9903-8A7D-40BB-AF2D-0827DA2C4880}" presName="spaceB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785A25DB-92C5-4BF8-BE96-901FA7B5D7C5}" type="pres">
      <dgm:prSet presAssocID="{30E7E69C-CFDD-4141-8033-E02187194337}" presName="compositeA" presStyleCnt="0"/>
      <dgm:spPr/>
    </dgm:pt>
    <dgm:pt modelId="{00797D39-A8D5-4886-9E2E-9D5DCD6218AF}" type="pres">
      <dgm:prSet presAssocID="{30E7E69C-CFDD-4141-8033-E02187194337}" presName="textA" presStyleLbl="revTx" presStyleIdx="2" presStyleCnt="13">
        <dgm:presLayoutVars>
          <dgm:bulletEnabled val="1"/>
        </dgm:presLayoutVars>
      </dgm:prSet>
      <dgm:spPr/>
    </dgm:pt>
    <dgm:pt modelId="{09CD44CB-52CC-410B-BB88-9266F7DFE3BE}" type="pres">
      <dgm:prSet presAssocID="{30E7E69C-CFDD-4141-8033-E02187194337}" presName="circleA" presStyleLbl="node1" presStyleIdx="2" presStyleCnt="13"/>
      <dgm:spPr>
        <a:xfrm>
          <a:off x="1754951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672F33A3-C103-4B7C-8CF0-8D448AA4C7AE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CA9FD29A-677E-480E-BDB0-6CBE271AF2E5}" type="pres">
      <dgm:prSet presAssocID="{70FC1ADB-F403-4C8D-9765-CD47B92C50B7}" presName="compositeB" presStyleCnt="0"/>
      <dgm:spPr/>
    </dgm:pt>
    <dgm:pt modelId="{521CA039-CCF0-466C-95C2-B3B710A2E8B2}" type="pres">
      <dgm:prSet presAssocID="{70FC1ADB-F403-4C8D-9765-CD47B92C50B7}" presName="textB" presStyleLbl="revTx" presStyleIdx="3" presStyleCnt="13">
        <dgm:presLayoutVars>
          <dgm:bulletEnabled val="1"/>
        </dgm:presLayoutVars>
      </dgm:prSet>
      <dgm:spPr/>
    </dgm:pt>
    <dgm:pt modelId="{B3812791-7F33-4000-87C6-EE06E94692D0}" type="pres">
      <dgm:prSet presAssocID="{70FC1ADB-F403-4C8D-9765-CD47B92C50B7}" presName="circleB" presStyleLbl="node1" presStyleIdx="3" presStyleCnt="13"/>
      <dgm:spPr>
        <a:xfrm>
          <a:off x="2569271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B10D5A71-C323-4E9B-8BD2-4DF9FC3951D3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491D323-D9DC-407D-99E9-61B0118DD1F8}" type="pres">
      <dgm:prSet presAssocID="{16B66401-FBD1-4699-BCEB-B1E535D4A78F}" presName="compositeA" presStyleCnt="0"/>
      <dgm:spPr/>
    </dgm:pt>
    <dgm:pt modelId="{122EA567-2D6B-4E6D-B375-604C2A5BE1C2}" type="pres">
      <dgm:prSet presAssocID="{16B66401-FBD1-4699-BCEB-B1E535D4A78F}" presName="textA" presStyleLbl="revTx" presStyleIdx="4" presStyleCnt="13">
        <dgm:presLayoutVars>
          <dgm:bulletEnabled val="1"/>
        </dgm:presLayoutVars>
      </dgm:prSet>
      <dgm:spPr/>
    </dgm:pt>
    <dgm:pt modelId="{869110B8-B31B-4879-95FF-BF194078C027}" type="pres">
      <dgm:prSet presAssocID="{16B66401-FBD1-4699-BCEB-B1E535D4A78F}" presName="circleA" presStyleLbl="node1" presStyleIdx="4" presStyleCnt="13"/>
      <dgm:spPr/>
    </dgm:pt>
    <dgm:pt modelId="{31D782E4-4670-4F30-8EE5-FBEE076F5161}" type="pres">
      <dgm:prSet presAssocID="{16B66401-FBD1-4699-BCEB-B1E535D4A78F}" presName="spaceA" presStyleCnt="0"/>
      <dgm:spPr/>
    </dgm:pt>
    <dgm:pt modelId="{27DEEFCB-49FE-44DC-9491-AF9C1F02C1A7}" type="pres">
      <dgm:prSet presAssocID="{7C2E3F98-19FE-4655-9DF5-2C9DF828B0A3}" presName="space" presStyleCnt="0"/>
      <dgm:spPr/>
    </dgm:pt>
    <dgm:pt modelId="{D17FC3F7-B647-420F-B6C3-503A6F616A67}" type="pres">
      <dgm:prSet presAssocID="{995A1454-1744-47A0-9EA0-ADD8F0B949A8}" presName="compositeB" presStyleCnt="0"/>
      <dgm:spPr/>
    </dgm:pt>
    <dgm:pt modelId="{1F7CBF75-0D50-4683-A65D-378241AED6EB}" type="pres">
      <dgm:prSet presAssocID="{995A1454-1744-47A0-9EA0-ADD8F0B949A8}" presName="textB" presStyleLbl="revTx" presStyleIdx="5" presStyleCnt="13">
        <dgm:presLayoutVars>
          <dgm:bulletEnabled val="1"/>
        </dgm:presLayoutVars>
      </dgm:prSet>
      <dgm:spPr/>
    </dgm:pt>
    <dgm:pt modelId="{254E0323-88BA-4119-BCC4-D2230D5E3A86}" type="pres">
      <dgm:prSet presAssocID="{995A1454-1744-47A0-9EA0-ADD8F0B949A8}" presName="circleB" presStyleLbl="node1" presStyleIdx="5" presStyleCnt="13"/>
      <dgm:spPr>
        <a:xfrm>
          <a:off x="4197912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FF3EA796-28CE-4370-8ADF-959E3114EFFA}" type="pres">
      <dgm:prSet presAssocID="{995A1454-1744-47A0-9EA0-ADD8F0B949A8}" presName="spaceB" presStyleCnt="0"/>
      <dgm:spPr/>
    </dgm:pt>
    <dgm:pt modelId="{3C824C1C-A5D0-4037-8148-EF5815856975}" type="pres">
      <dgm:prSet presAssocID="{545273A2-D1D0-4ADE-B97D-384AD2E19D22}" presName="space" presStyleCnt="0"/>
      <dgm:spPr/>
    </dgm:pt>
    <dgm:pt modelId="{0F2408D5-C6B9-458C-987D-AEC918B690E3}" type="pres">
      <dgm:prSet presAssocID="{55B56D7E-A2AD-4158-9FC4-345CC15DD302}" presName="compositeA" presStyleCnt="0"/>
      <dgm:spPr/>
    </dgm:pt>
    <dgm:pt modelId="{25F0CFA2-5D6B-4158-955C-B58E90D00CDE}" type="pres">
      <dgm:prSet presAssocID="{55B56D7E-A2AD-4158-9FC4-345CC15DD302}" presName="textA" presStyleLbl="revTx" presStyleIdx="6" presStyleCnt="13" custScaleX="125583">
        <dgm:presLayoutVars>
          <dgm:bulletEnabled val="1"/>
        </dgm:presLayoutVars>
      </dgm:prSet>
      <dgm:spPr/>
    </dgm:pt>
    <dgm:pt modelId="{A3DC9D11-6B33-46E9-9943-8C89D77C0D68}" type="pres">
      <dgm:prSet presAssocID="{55B56D7E-A2AD-4158-9FC4-345CC15DD302}" presName="circleA" presStyleLbl="node1" presStyleIdx="6" presStyleCnt="13"/>
      <dgm:spPr>
        <a:xfrm>
          <a:off x="5111436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</dgm:pt>
    <dgm:pt modelId="{23B0EED0-E51E-4D8F-9B99-EE86C7C67ADE}" type="pres">
      <dgm:prSet presAssocID="{55B56D7E-A2AD-4158-9FC4-345CC15DD302}" presName="spaceA" presStyleCnt="0"/>
      <dgm:spPr/>
    </dgm:pt>
    <dgm:pt modelId="{A15F9CD1-84FD-4D6B-8DE7-00178210E0D3}" type="pres">
      <dgm:prSet presAssocID="{31970D18-91C1-4FE0-814B-0FF6F6E517C7}" presName="space" presStyleCnt="0"/>
      <dgm:spPr/>
    </dgm:pt>
    <dgm:pt modelId="{BCFA78B3-2A3B-4A95-9D75-9C5671BF95DF}" type="pres">
      <dgm:prSet presAssocID="{0D6A8AA6-0952-45D9-980C-253A82C1FE26}" presName="compositeB" presStyleCnt="0"/>
      <dgm:spPr/>
    </dgm:pt>
    <dgm:pt modelId="{91851370-C1DC-4F7E-8543-EA8CE6FCBC42}" type="pres">
      <dgm:prSet presAssocID="{0D6A8AA6-0952-45D9-980C-253A82C1FE26}" presName="textB" presStyleLbl="revTx" presStyleIdx="7" presStyleCnt="13" custScaleX="126907">
        <dgm:presLayoutVars>
          <dgm:bulletEnabled val="1"/>
        </dgm:presLayoutVars>
      </dgm:prSet>
      <dgm:spPr/>
    </dgm:pt>
    <dgm:pt modelId="{10F77E66-7487-4B74-8322-516E032A5826}" type="pres">
      <dgm:prSet presAssocID="{0D6A8AA6-0952-45D9-980C-253A82C1FE26}" presName="circleB" presStyleLbl="node1" presStyleIdx="7" presStyleCnt="13" custLinFactNeighborX="-3725"/>
      <dgm:spPr>
        <a:gradFill rotWithShape="0">
          <a:gsLst>
            <a:gs pos="0">
              <a:srgbClr val="FF0000"/>
            </a:gs>
            <a:gs pos="43000">
              <a:srgbClr val="4DF30C"/>
            </a:gs>
            <a:gs pos="100000">
              <a:srgbClr val="50F50F"/>
            </a:gs>
          </a:gsLst>
        </a:gradFill>
      </dgm:spPr>
    </dgm:pt>
    <dgm:pt modelId="{00C35C09-420F-45AD-96CB-36F6E08810EA}" type="pres">
      <dgm:prSet presAssocID="{0D6A8AA6-0952-45D9-980C-253A82C1FE26}" presName="spaceB" presStyleCnt="0"/>
      <dgm:spPr/>
    </dgm:pt>
    <dgm:pt modelId="{AF09ACDB-F056-410D-9019-DEF96FBA112F}" type="pres">
      <dgm:prSet presAssocID="{129D0FCE-D151-47DD-8549-3D98C4749F14}" presName="space" presStyleCnt="0"/>
      <dgm:spPr/>
    </dgm:pt>
    <dgm:pt modelId="{17898657-E57B-4877-A281-3CA059A01C97}" type="pres">
      <dgm:prSet presAssocID="{6093D1CC-6F33-4137-B1DE-E3DCE50E23E5}" presName="compositeA" presStyleCnt="0"/>
      <dgm:spPr/>
    </dgm:pt>
    <dgm:pt modelId="{9510C6BC-1AD4-4161-B55C-7F58FEF8D837}" type="pres">
      <dgm:prSet presAssocID="{6093D1CC-6F33-4137-B1DE-E3DCE50E23E5}" presName="textA" presStyleLbl="revTx" presStyleIdx="8" presStyleCnt="13">
        <dgm:presLayoutVars>
          <dgm:bulletEnabled val="1"/>
        </dgm:presLayoutVars>
      </dgm:prSet>
      <dgm:spPr/>
    </dgm:pt>
    <dgm:pt modelId="{C16E2E4C-9BAA-4147-88DC-86531A87B553}" type="pres">
      <dgm:prSet presAssocID="{6093D1CC-6F33-4137-B1DE-E3DCE50E23E5}" presName="circleA" presStyleLbl="node1" presStyleIdx="8" presStyleCnt="13"/>
      <dgm:spPr>
        <a:solidFill>
          <a:srgbClr val="FF0000"/>
        </a:solidFill>
      </dgm:spPr>
    </dgm:pt>
    <dgm:pt modelId="{0018FDAF-104A-48E5-B093-6ABE290A1192}" type="pres">
      <dgm:prSet presAssocID="{6093D1CC-6F33-4137-B1DE-E3DCE50E23E5}" presName="spaceA" presStyleCnt="0"/>
      <dgm:spPr/>
    </dgm:pt>
    <dgm:pt modelId="{116C4AAB-0534-4EC1-BDC7-7893ABAA7991}" type="pres">
      <dgm:prSet presAssocID="{F6A8CBB5-24D0-498A-9FC7-7EC2AA9DDC0B}" presName="space" presStyleCnt="0"/>
      <dgm:spPr/>
    </dgm:pt>
    <dgm:pt modelId="{61C31A0F-683F-4549-9769-F033E881F269}" type="pres">
      <dgm:prSet presAssocID="{807821EC-3747-42D9-9B46-47B6D66EDC42}" presName="compositeB" presStyleCnt="0"/>
      <dgm:spPr/>
    </dgm:pt>
    <dgm:pt modelId="{F1BEBDFA-62A6-4E9F-85FD-5A3A7C435172}" type="pres">
      <dgm:prSet presAssocID="{807821EC-3747-42D9-9B46-47B6D66EDC42}" presName="textB" presStyleLbl="revTx" presStyleIdx="9" presStyleCnt="13">
        <dgm:presLayoutVars>
          <dgm:bulletEnabled val="1"/>
        </dgm:presLayoutVars>
      </dgm:prSet>
      <dgm:spPr/>
    </dgm:pt>
    <dgm:pt modelId="{080E6283-4184-4E61-9346-02373B2369FE}" type="pres">
      <dgm:prSet presAssocID="{807821EC-3747-42D9-9B46-47B6D66EDC42}" presName="circleB" presStyleLbl="node1" presStyleIdx="9" presStyleCnt="13"/>
      <dgm:spPr>
        <a:xfrm>
          <a:off x="7862277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gm:spPr>
    </dgm:pt>
    <dgm:pt modelId="{A340A001-B6AE-4F5E-BB0F-5AFC5EE5CCA3}" type="pres">
      <dgm:prSet presAssocID="{807821EC-3747-42D9-9B46-47B6D66EDC42}" presName="spaceB" presStyleCnt="0"/>
      <dgm:spPr/>
    </dgm:pt>
    <dgm:pt modelId="{07B47FCE-7865-4887-9B25-15E8B94F0857}" type="pres">
      <dgm:prSet presAssocID="{61E035AE-F4E7-42E1-9178-2621E67F7E30}" presName="space" presStyleCnt="0"/>
      <dgm:spPr/>
    </dgm:pt>
    <dgm:pt modelId="{A9D7D68C-2D21-440E-AD61-5677EEF5EEA2}" type="pres">
      <dgm:prSet presAssocID="{10917C38-ED06-44CC-B779-4019EADD7573}" presName="compositeA" presStyleCnt="0"/>
      <dgm:spPr/>
    </dgm:pt>
    <dgm:pt modelId="{1454AC52-B5D7-42A1-9405-FAC491380641}" type="pres">
      <dgm:prSet presAssocID="{10917C38-ED06-44CC-B779-4019EADD7573}" presName="textA" presStyleLbl="revTx" presStyleIdx="10" presStyleCnt="13" custScaleX="115948">
        <dgm:presLayoutVars>
          <dgm:bulletEnabled val="1"/>
        </dgm:presLayoutVars>
      </dgm:prSet>
      <dgm:spPr/>
    </dgm:pt>
    <dgm:pt modelId="{7B50A023-B917-424B-961D-32F6AE09D764}" type="pres">
      <dgm:prSet presAssocID="{10917C38-ED06-44CC-B779-4019EADD7573}" presName="circleA" presStyleLbl="node1" presStyleIdx="10" presStyleCnt="13"/>
      <dgm:spPr>
        <a:solidFill>
          <a:srgbClr val="FF0000"/>
        </a:solidFill>
      </dgm:spPr>
    </dgm:pt>
    <dgm:pt modelId="{63B93FCB-1F7F-450E-982F-0CBA15110F1B}" type="pres">
      <dgm:prSet presAssocID="{10917C38-ED06-44CC-B779-4019EADD7573}" presName="spaceA" presStyleCnt="0"/>
      <dgm:spPr/>
    </dgm:pt>
    <dgm:pt modelId="{1720A18D-1A92-4B31-9F27-D695A26A5DAB}" type="pres">
      <dgm:prSet presAssocID="{8CE43CBD-9983-49F0-8178-B7BF14070A59}" presName="space" presStyleCnt="0"/>
      <dgm:spPr/>
    </dgm:pt>
    <dgm:pt modelId="{27E3E5E3-DBA4-4E2E-A433-93640832A14C}" type="pres">
      <dgm:prSet presAssocID="{799A7980-652F-4635-99C8-CC1FC9D316C5}" presName="compositeB" presStyleCnt="0"/>
      <dgm:spPr/>
    </dgm:pt>
    <dgm:pt modelId="{21AFFE07-E983-4801-9C0A-66F6F9A2C780}" type="pres">
      <dgm:prSet presAssocID="{799A7980-652F-4635-99C8-CC1FC9D316C5}" presName="textB" presStyleLbl="revTx" presStyleIdx="11" presStyleCnt="13">
        <dgm:presLayoutVars>
          <dgm:bulletEnabled val="1"/>
        </dgm:presLayoutVars>
      </dgm:prSet>
      <dgm:spPr/>
    </dgm:pt>
    <dgm:pt modelId="{490BB791-132D-4898-81EF-E6FB7F1AAD69}" type="pres">
      <dgm:prSet presAssocID="{799A7980-652F-4635-99C8-CC1FC9D316C5}" presName="circleB" presStyleLbl="node1" presStyleIdx="11" presStyleCnt="13"/>
      <dgm:spPr>
        <a:solidFill>
          <a:srgbClr val="54F417"/>
        </a:solidFill>
      </dgm:spPr>
    </dgm:pt>
    <dgm:pt modelId="{DD149F9B-348A-4E9A-9D3F-7D7C59039B2C}" type="pres">
      <dgm:prSet presAssocID="{799A7980-652F-4635-99C8-CC1FC9D316C5}" presName="spaceB" presStyleCnt="0"/>
      <dgm:spPr/>
    </dgm:pt>
    <dgm:pt modelId="{F455DB2D-CC53-4037-91C4-B134FA8BFCEE}" type="pres">
      <dgm:prSet presAssocID="{9955A2B7-A2C4-477B-83C2-090FC42DE42F}" presName="space" presStyleCnt="0"/>
      <dgm:spPr/>
    </dgm:pt>
    <dgm:pt modelId="{5F42CF48-E389-46F9-BF1E-8690E3D04A08}" type="pres">
      <dgm:prSet presAssocID="{2151FBA7-44D5-4159-8CF4-EBF70482A034}" presName="compositeA" presStyleCnt="0"/>
      <dgm:spPr/>
    </dgm:pt>
    <dgm:pt modelId="{7028E7FE-1229-4CBA-9024-3AEF185366F7}" type="pres">
      <dgm:prSet presAssocID="{2151FBA7-44D5-4159-8CF4-EBF70482A034}" presName="textA" presStyleLbl="revTx" presStyleIdx="12" presStyleCnt="13" custScaleX="132910">
        <dgm:presLayoutVars>
          <dgm:bulletEnabled val="1"/>
        </dgm:presLayoutVars>
      </dgm:prSet>
      <dgm:spPr/>
    </dgm:pt>
    <dgm:pt modelId="{F576297B-BE60-488A-9D7E-50943C65B624}" type="pres">
      <dgm:prSet presAssocID="{2151FBA7-44D5-4159-8CF4-EBF70482A034}" presName="circleA" presStyleLbl="node1" presStyleIdx="12" presStyleCnt="13"/>
      <dgm:spPr>
        <a:solidFill>
          <a:schemeClr val="bg1"/>
        </a:solidFill>
      </dgm:spPr>
    </dgm:pt>
    <dgm:pt modelId="{015569AD-6DCF-4BF6-A899-D7FD0D63DD33}" type="pres">
      <dgm:prSet presAssocID="{2151FBA7-44D5-4159-8CF4-EBF70482A034}" presName="spaceA" presStyleCnt="0"/>
      <dgm:spPr/>
    </dgm:pt>
  </dgm:ptLst>
  <dgm:cxnLst>
    <dgm:cxn modelId="{BA139A15-479C-4E11-A655-642EBF4FA4D8}" type="presOf" srcId="{70FC1ADB-F403-4C8D-9765-CD47B92C50B7}" destId="{521CA039-CCF0-466C-95C2-B3B710A2E8B2}" srcOrd="0" destOrd="0" presId="urn:microsoft.com/office/officeart/2005/8/layout/hProcess11"/>
    <dgm:cxn modelId="{97B29F33-461F-4E7C-8280-C978DC49A507}" type="presOf" srcId="{6093D1CC-6F33-4137-B1DE-E3DCE50E23E5}" destId="{9510C6BC-1AD4-4161-B55C-7F58FEF8D837}" srcOrd="0" destOrd="0" presId="urn:microsoft.com/office/officeart/2005/8/layout/hProcess11"/>
    <dgm:cxn modelId="{2FC62A40-A3C7-447A-84B5-8D84B7490AE0}" type="presOf" srcId="{807821EC-3747-42D9-9B46-47B6D66EDC42}" destId="{F1BEBDFA-62A6-4E9F-85FD-5A3A7C435172}" srcOrd="0" destOrd="0" presId="urn:microsoft.com/office/officeart/2005/8/layout/hProcess11"/>
    <dgm:cxn modelId="{D5EFD240-CA52-45A2-A2ED-3582C683935C}" type="presOf" srcId="{995A1454-1744-47A0-9EA0-ADD8F0B949A8}" destId="{1F7CBF75-0D50-4683-A65D-378241AED6EB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AC72F263-0E1D-481D-B0D7-003D9EC12FDE}" type="presOf" srcId="{0D6A8AA6-0952-45D9-980C-253A82C1FE26}" destId="{91851370-C1DC-4F7E-8543-EA8CE6FCBC42}" srcOrd="0" destOrd="0" presId="urn:microsoft.com/office/officeart/2005/8/layout/hProcess11"/>
    <dgm:cxn modelId="{6F4FC666-2385-4EF3-A6A9-58C919D532D3}" type="presOf" srcId="{2151FBA7-44D5-4159-8CF4-EBF70482A034}" destId="{7028E7FE-1229-4CBA-9024-3AEF185366F7}" srcOrd="0" destOrd="0" presId="urn:microsoft.com/office/officeart/2005/8/layout/hProcess11"/>
    <dgm:cxn modelId="{6E313268-9771-4632-8BB8-BC9C9715C250}" srcId="{A82EBBEB-02CA-450A-ADF0-7E1C99D8D2D1}" destId="{16B66401-FBD1-4699-BCEB-B1E535D4A78F}" srcOrd="4" destOrd="0" parTransId="{0C925744-D15F-4D5F-8FDD-FC3462204FF3}" sibTransId="{7C2E3F98-19FE-4655-9DF5-2C9DF828B0A3}"/>
    <dgm:cxn modelId="{18E18A6A-8D9A-45FE-85A2-459886C88BF9}" srcId="{A82EBBEB-02CA-450A-ADF0-7E1C99D8D2D1}" destId="{E10DA317-0283-4783-A2E9-5B26F15D75D5}" srcOrd="0" destOrd="0" parTransId="{204C52E7-C686-4D8B-80BE-7FBA16F5791D}" sibTransId="{14E157C3-4010-4AC5-BE32-D4E37E0D9C97}"/>
    <dgm:cxn modelId="{99195171-D5C3-4BD4-92AD-852794EB3926}" srcId="{A82EBBEB-02CA-450A-ADF0-7E1C99D8D2D1}" destId="{6093D1CC-6F33-4137-B1DE-E3DCE50E23E5}" srcOrd="8" destOrd="0" parTransId="{1128F997-6C4E-4848-AA0B-AE71A9E421FA}" sibTransId="{F6A8CBB5-24D0-498A-9FC7-7EC2AA9DDC0B}"/>
    <dgm:cxn modelId="{5F6CF771-DCA4-49C8-8967-6D9B0F6A952C}" srcId="{A82EBBEB-02CA-450A-ADF0-7E1C99D8D2D1}" destId="{55B56D7E-A2AD-4158-9FC4-345CC15DD302}" srcOrd="6" destOrd="0" parTransId="{BA041D77-2C31-43B1-A36E-A467D5B45F88}" sibTransId="{31970D18-91C1-4FE0-814B-0FF6F6E517C7}"/>
    <dgm:cxn modelId="{5324B175-2081-4CAA-B4F9-6ED40C77AA45}" type="presOf" srcId="{16B66401-FBD1-4699-BCEB-B1E535D4A78F}" destId="{122EA567-2D6B-4E6D-B375-604C2A5BE1C2}" srcOrd="0" destOrd="0" presId="urn:microsoft.com/office/officeart/2005/8/layout/hProcess11"/>
    <dgm:cxn modelId="{43188D7E-4F3D-4FA0-BD90-77712AAEF9DE}" srcId="{A82EBBEB-02CA-450A-ADF0-7E1C99D8D2D1}" destId="{807821EC-3747-42D9-9B46-47B6D66EDC42}" srcOrd="9" destOrd="0" parTransId="{2861F1AC-AEF6-4CEC-9AD7-1AC3D3F1CB91}" sibTransId="{61E035AE-F4E7-42E1-9178-2621E67F7E30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71C6E784-96B7-4168-A76F-D188DB0FE2AD}" type="presOf" srcId="{10917C38-ED06-44CC-B779-4019EADD7573}" destId="{1454AC52-B5D7-42A1-9405-FAC491380641}" srcOrd="0" destOrd="0" presId="urn:microsoft.com/office/officeart/2005/8/layout/hProcess11"/>
    <dgm:cxn modelId="{040B7B91-68A6-40D3-BEEC-086C3609372F}" srcId="{A82EBBEB-02CA-450A-ADF0-7E1C99D8D2D1}" destId="{11AE9903-8A7D-40BB-AF2D-0827DA2C4880}" srcOrd="1" destOrd="0" parTransId="{92C6F6EE-E440-4C94-A517-2DE87BF86B82}" sibTransId="{D399CA55-417C-43BC-A648-1F4C0D1A754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3B0772A7-8DD7-4D12-812B-645988B110CB}" srcId="{A82EBBEB-02CA-450A-ADF0-7E1C99D8D2D1}" destId="{799A7980-652F-4635-99C8-CC1FC9D316C5}" srcOrd="11" destOrd="0" parTransId="{845B20D0-33CD-4F4A-B4BE-2C689D1528A1}" sibTransId="{9955A2B7-A2C4-477B-83C2-090FC42DE42F}"/>
    <dgm:cxn modelId="{64BAB4AC-82A7-4CE3-86AD-D6058D2584FE}" srcId="{A82EBBEB-02CA-450A-ADF0-7E1C99D8D2D1}" destId="{0D6A8AA6-0952-45D9-980C-253A82C1FE26}" srcOrd="7" destOrd="0" parTransId="{2295BF32-1540-488C-AB8E-6F7FDAEC8CA3}" sibTransId="{129D0FCE-D151-47DD-8549-3D98C4749F14}"/>
    <dgm:cxn modelId="{4FEFFBB3-DC6F-4E02-83E6-DCC58EC4A96A}" srcId="{A82EBBEB-02CA-450A-ADF0-7E1C99D8D2D1}" destId="{10917C38-ED06-44CC-B779-4019EADD7573}" srcOrd="10" destOrd="0" parTransId="{64C7DE22-6A7D-4DE2-949A-BF92927F056C}" sibTransId="{8CE43CBD-9983-49F0-8178-B7BF14070A59}"/>
    <dgm:cxn modelId="{45BD44BC-0656-4861-B046-7482372990B3}" type="presOf" srcId="{30E7E69C-CFDD-4141-8033-E02187194337}" destId="{00797D39-A8D5-4886-9E2E-9D5DCD6218AF}" srcOrd="0" destOrd="0" presId="urn:microsoft.com/office/officeart/2005/8/layout/hProcess11"/>
    <dgm:cxn modelId="{36C8A5C7-7411-4DF1-99B0-82EF4AF3DC7C}" type="presOf" srcId="{799A7980-652F-4635-99C8-CC1FC9D316C5}" destId="{21AFFE07-E983-4801-9C0A-66F6F9A2C780}" srcOrd="0" destOrd="0" presId="urn:microsoft.com/office/officeart/2005/8/layout/hProcess1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7C61E6E0-A8E3-4D4C-8439-3A3861517982}" type="presOf" srcId="{E10DA317-0283-4783-A2E9-5B26F15D75D5}" destId="{00854F75-FD59-4742-ADFC-E749863ED008}" srcOrd="0" destOrd="0" presId="urn:microsoft.com/office/officeart/2005/8/layout/hProcess11"/>
    <dgm:cxn modelId="{B7A40CE5-7AFA-4531-89FA-0458228898F9}" type="presOf" srcId="{11AE9903-8A7D-40BB-AF2D-0827DA2C4880}" destId="{650DE1C8-B9CE-4638-9497-A87105651633}" srcOrd="0" destOrd="0" presId="urn:microsoft.com/office/officeart/2005/8/layout/hProcess11"/>
    <dgm:cxn modelId="{D586C3EC-A13C-4A73-B8E8-BC34357E5BEC}" srcId="{A82EBBEB-02CA-450A-ADF0-7E1C99D8D2D1}" destId="{2151FBA7-44D5-4159-8CF4-EBF70482A034}" srcOrd="12" destOrd="0" parTransId="{6E45F52B-0D1C-49F5-AF81-E7FED655ABCA}" sibTransId="{0EFDCE6C-58CE-4A15-811C-0AEA80C3CCA8}"/>
    <dgm:cxn modelId="{DEE52DFF-BE59-47E6-8580-E0CC1D3A8D83}" type="presOf" srcId="{55B56D7E-A2AD-4158-9FC4-345CC15DD302}" destId="{25F0CFA2-5D6B-4158-955C-B58E90D00CDE}" srcOrd="0" destOrd="0" presId="urn:microsoft.com/office/officeart/2005/8/layout/hProcess11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F0A0C1A8-BBDF-4A13-ACF0-CDC0ED30469B}" type="presParOf" srcId="{644FC417-65C4-4A14-9BD3-0B4FE4983038}" destId="{4CEFC54F-477A-43F6-9306-AEB149C87B81}" srcOrd="0" destOrd="0" presId="urn:microsoft.com/office/officeart/2005/8/layout/hProcess11"/>
    <dgm:cxn modelId="{B4EA8F5A-277D-421B-A8C8-8F3299212F14}" type="presParOf" srcId="{4CEFC54F-477A-43F6-9306-AEB149C87B81}" destId="{00854F75-FD59-4742-ADFC-E749863ED008}" srcOrd="0" destOrd="0" presId="urn:microsoft.com/office/officeart/2005/8/layout/hProcess11"/>
    <dgm:cxn modelId="{E6DEE8E4-95F3-4C91-B03D-E07478B95EA4}" type="presParOf" srcId="{4CEFC54F-477A-43F6-9306-AEB149C87B81}" destId="{26506BA7-F165-45DA-B7C0-5EE4035AC91A}" srcOrd="1" destOrd="0" presId="urn:microsoft.com/office/officeart/2005/8/layout/hProcess11"/>
    <dgm:cxn modelId="{B771ED5E-C60B-4B8F-808C-AE220F218C61}" type="presParOf" srcId="{4CEFC54F-477A-43F6-9306-AEB149C87B81}" destId="{99375C72-1F7C-46FE-9254-2B6A453B1AB3}" srcOrd="2" destOrd="0" presId="urn:microsoft.com/office/officeart/2005/8/layout/hProcess11"/>
    <dgm:cxn modelId="{FD098C26-BB45-470B-9523-B56E45700C79}" type="presParOf" srcId="{644FC417-65C4-4A14-9BD3-0B4FE4983038}" destId="{C7D5561D-22A5-49A4-9F5E-03E19749EB16}" srcOrd="1" destOrd="0" presId="urn:microsoft.com/office/officeart/2005/8/layout/hProcess11"/>
    <dgm:cxn modelId="{5AC27934-51D1-4EF8-9FA1-975CD17D8EFC}" type="presParOf" srcId="{644FC417-65C4-4A14-9BD3-0B4FE4983038}" destId="{3E7DF0B1-FC89-40A3-BB8A-8B7AFBEA4963}" srcOrd="2" destOrd="0" presId="urn:microsoft.com/office/officeart/2005/8/layout/hProcess11"/>
    <dgm:cxn modelId="{F3334BE3-7A98-4407-9A83-75642B1BFE33}" type="presParOf" srcId="{3E7DF0B1-FC89-40A3-BB8A-8B7AFBEA4963}" destId="{650DE1C8-B9CE-4638-9497-A87105651633}" srcOrd="0" destOrd="0" presId="urn:microsoft.com/office/officeart/2005/8/layout/hProcess11"/>
    <dgm:cxn modelId="{7025619D-5870-4BFF-957A-8191D8F41DE2}" type="presParOf" srcId="{3E7DF0B1-FC89-40A3-BB8A-8B7AFBEA4963}" destId="{AB212489-F8B8-4603-B0A9-A48686E48FF5}" srcOrd="1" destOrd="0" presId="urn:microsoft.com/office/officeart/2005/8/layout/hProcess11"/>
    <dgm:cxn modelId="{1A693C4B-C964-44C1-B139-F0952825F099}" type="presParOf" srcId="{3E7DF0B1-FC89-40A3-BB8A-8B7AFBEA4963}" destId="{40344F23-734C-4CC1-B5BB-D7D9D93D5B37}" srcOrd="2" destOrd="0" presId="urn:microsoft.com/office/officeart/2005/8/layout/hProcess11"/>
    <dgm:cxn modelId="{DD4096ED-C7C9-43EB-8F44-1EEEBC6117AA}" type="presParOf" srcId="{644FC417-65C4-4A14-9BD3-0B4FE4983038}" destId="{5D8A696D-F594-467F-A51E-2AFB38010A92}" srcOrd="3" destOrd="0" presId="urn:microsoft.com/office/officeart/2005/8/layout/hProcess11"/>
    <dgm:cxn modelId="{F46DED56-4253-4200-8E8A-A169F2AEB68F}" type="presParOf" srcId="{644FC417-65C4-4A14-9BD3-0B4FE4983038}" destId="{785A25DB-92C5-4BF8-BE96-901FA7B5D7C5}" srcOrd="4" destOrd="0" presId="urn:microsoft.com/office/officeart/2005/8/layout/hProcess11"/>
    <dgm:cxn modelId="{D04E4E0D-83F6-412A-BD4E-A944F94CAF76}" type="presParOf" srcId="{785A25DB-92C5-4BF8-BE96-901FA7B5D7C5}" destId="{00797D39-A8D5-4886-9E2E-9D5DCD6218AF}" srcOrd="0" destOrd="0" presId="urn:microsoft.com/office/officeart/2005/8/layout/hProcess11"/>
    <dgm:cxn modelId="{F3E2609F-B1DC-4C63-A22A-4D0DD4218486}" type="presParOf" srcId="{785A25DB-92C5-4BF8-BE96-901FA7B5D7C5}" destId="{09CD44CB-52CC-410B-BB88-9266F7DFE3BE}" srcOrd="1" destOrd="0" presId="urn:microsoft.com/office/officeart/2005/8/layout/hProcess11"/>
    <dgm:cxn modelId="{EF00E59C-E080-4622-A009-50DCE113C41C}" type="presParOf" srcId="{785A25DB-92C5-4BF8-BE96-901FA7B5D7C5}" destId="{672F33A3-C103-4B7C-8CF0-8D448AA4C7AE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9B4C4C96-3455-4094-922E-99E606D88135}" type="presParOf" srcId="{644FC417-65C4-4A14-9BD3-0B4FE4983038}" destId="{CA9FD29A-677E-480E-BDB0-6CBE271AF2E5}" srcOrd="6" destOrd="0" presId="urn:microsoft.com/office/officeart/2005/8/layout/hProcess11"/>
    <dgm:cxn modelId="{5492540A-5533-45C3-8773-209AAC2EE855}" type="presParOf" srcId="{CA9FD29A-677E-480E-BDB0-6CBE271AF2E5}" destId="{521CA039-CCF0-466C-95C2-B3B710A2E8B2}" srcOrd="0" destOrd="0" presId="urn:microsoft.com/office/officeart/2005/8/layout/hProcess11"/>
    <dgm:cxn modelId="{47160068-4141-484F-9352-60F06C9AEE68}" type="presParOf" srcId="{CA9FD29A-677E-480E-BDB0-6CBE271AF2E5}" destId="{B3812791-7F33-4000-87C6-EE06E94692D0}" srcOrd="1" destOrd="0" presId="urn:microsoft.com/office/officeart/2005/8/layout/hProcess11"/>
    <dgm:cxn modelId="{9E704913-CEF6-4AA5-83B9-84B01AA56BC9}" type="presParOf" srcId="{CA9FD29A-677E-480E-BDB0-6CBE271AF2E5}" destId="{B10D5A71-C323-4E9B-8BD2-4DF9FC3951D3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1CA8D54F-707C-4737-996C-06C2318AEDA4}" type="presParOf" srcId="{644FC417-65C4-4A14-9BD3-0B4FE4983038}" destId="{8491D323-D9DC-407D-99E9-61B0118DD1F8}" srcOrd="8" destOrd="0" presId="urn:microsoft.com/office/officeart/2005/8/layout/hProcess11"/>
    <dgm:cxn modelId="{84161315-9C05-4EF4-96C7-FAEF5ACD0815}" type="presParOf" srcId="{8491D323-D9DC-407D-99E9-61B0118DD1F8}" destId="{122EA567-2D6B-4E6D-B375-604C2A5BE1C2}" srcOrd="0" destOrd="0" presId="urn:microsoft.com/office/officeart/2005/8/layout/hProcess11"/>
    <dgm:cxn modelId="{ABBABB8E-7DE8-493B-BCB0-D0AEEE1BA33B}" type="presParOf" srcId="{8491D323-D9DC-407D-99E9-61B0118DD1F8}" destId="{869110B8-B31B-4879-95FF-BF194078C027}" srcOrd="1" destOrd="0" presId="urn:microsoft.com/office/officeart/2005/8/layout/hProcess11"/>
    <dgm:cxn modelId="{E9C8D8C6-10CA-4BF9-B34B-63F0EC60EDED}" type="presParOf" srcId="{8491D323-D9DC-407D-99E9-61B0118DD1F8}" destId="{31D782E4-4670-4F30-8EE5-FBEE076F5161}" srcOrd="2" destOrd="0" presId="urn:microsoft.com/office/officeart/2005/8/layout/hProcess11"/>
    <dgm:cxn modelId="{5ACA348B-1E4F-4533-8C05-7AD4B6868CF7}" type="presParOf" srcId="{644FC417-65C4-4A14-9BD3-0B4FE4983038}" destId="{27DEEFCB-49FE-44DC-9491-AF9C1F02C1A7}" srcOrd="9" destOrd="0" presId="urn:microsoft.com/office/officeart/2005/8/layout/hProcess11"/>
    <dgm:cxn modelId="{4276CF8E-A303-4AE1-A082-FF56098A9F6E}" type="presParOf" srcId="{644FC417-65C4-4A14-9BD3-0B4FE4983038}" destId="{D17FC3F7-B647-420F-B6C3-503A6F616A67}" srcOrd="10" destOrd="0" presId="urn:microsoft.com/office/officeart/2005/8/layout/hProcess11"/>
    <dgm:cxn modelId="{4A96EFCF-ABC8-4A83-9B9A-6FE2E487FCFF}" type="presParOf" srcId="{D17FC3F7-B647-420F-B6C3-503A6F616A67}" destId="{1F7CBF75-0D50-4683-A65D-378241AED6EB}" srcOrd="0" destOrd="0" presId="urn:microsoft.com/office/officeart/2005/8/layout/hProcess11"/>
    <dgm:cxn modelId="{F05A2312-AC12-47EC-9F64-8E31D2333768}" type="presParOf" srcId="{D17FC3F7-B647-420F-B6C3-503A6F616A67}" destId="{254E0323-88BA-4119-BCC4-D2230D5E3A86}" srcOrd="1" destOrd="0" presId="urn:microsoft.com/office/officeart/2005/8/layout/hProcess11"/>
    <dgm:cxn modelId="{8A5EC286-8641-4487-A4D2-9A9E1AE16BF1}" type="presParOf" srcId="{D17FC3F7-B647-420F-B6C3-503A6F616A67}" destId="{FF3EA796-28CE-4370-8ADF-959E3114EFFA}" srcOrd="2" destOrd="0" presId="urn:microsoft.com/office/officeart/2005/8/layout/hProcess11"/>
    <dgm:cxn modelId="{85DA42D3-B7C0-463E-BD49-3D47770A316D}" type="presParOf" srcId="{644FC417-65C4-4A14-9BD3-0B4FE4983038}" destId="{3C824C1C-A5D0-4037-8148-EF5815856975}" srcOrd="11" destOrd="0" presId="urn:microsoft.com/office/officeart/2005/8/layout/hProcess11"/>
    <dgm:cxn modelId="{282EF312-906A-4E32-B115-906B6F347003}" type="presParOf" srcId="{644FC417-65C4-4A14-9BD3-0B4FE4983038}" destId="{0F2408D5-C6B9-458C-987D-AEC918B690E3}" srcOrd="12" destOrd="0" presId="urn:microsoft.com/office/officeart/2005/8/layout/hProcess11"/>
    <dgm:cxn modelId="{1ED72267-FBC2-4C9E-8964-63BB0A2D661C}" type="presParOf" srcId="{0F2408D5-C6B9-458C-987D-AEC918B690E3}" destId="{25F0CFA2-5D6B-4158-955C-B58E90D00CDE}" srcOrd="0" destOrd="0" presId="urn:microsoft.com/office/officeart/2005/8/layout/hProcess11"/>
    <dgm:cxn modelId="{E978B92D-A4E3-45AC-BE20-B045A635DAD1}" type="presParOf" srcId="{0F2408D5-C6B9-458C-987D-AEC918B690E3}" destId="{A3DC9D11-6B33-46E9-9943-8C89D77C0D68}" srcOrd="1" destOrd="0" presId="urn:microsoft.com/office/officeart/2005/8/layout/hProcess11"/>
    <dgm:cxn modelId="{C30660B2-6156-4969-BCE7-CFFF5CE26EB9}" type="presParOf" srcId="{0F2408D5-C6B9-458C-987D-AEC918B690E3}" destId="{23B0EED0-E51E-4D8F-9B99-EE86C7C67ADE}" srcOrd="2" destOrd="0" presId="urn:microsoft.com/office/officeart/2005/8/layout/hProcess11"/>
    <dgm:cxn modelId="{774CFA0E-C86C-4DEF-B494-035EF7943A49}" type="presParOf" srcId="{644FC417-65C4-4A14-9BD3-0B4FE4983038}" destId="{A15F9CD1-84FD-4D6B-8DE7-00178210E0D3}" srcOrd="13" destOrd="0" presId="urn:microsoft.com/office/officeart/2005/8/layout/hProcess11"/>
    <dgm:cxn modelId="{69BF7F94-91AA-4628-9ADF-795FB0DFB331}" type="presParOf" srcId="{644FC417-65C4-4A14-9BD3-0B4FE4983038}" destId="{BCFA78B3-2A3B-4A95-9D75-9C5671BF95DF}" srcOrd="14" destOrd="0" presId="urn:microsoft.com/office/officeart/2005/8/layout/hProcess11"/>
    <dgm:cxn modelId="{1073558F-3A05-4598-926A-0C32B43228AB}" type="presParOf" srcId="{BCFA78B3-2A3B-4A95-9D75-9C5671BF95DF}" destId="{91851370-C1DC-4F7E-8543-EA8CE6FCBC42}" srcOrd="0" destOrd="0" presId="urn:microsoft.com/office/officeart/2005/8/layout/hProcess11"/>
    <dgm:cxn modelId="{D3146B55-B486-4692-B8B9-10A36D40F447}" type="presParOf" srcId="{BCFA78B3-2A3B-4A95-9D75-9C5671BF95DF}" destId="{10F77E66-7487-4B74-8322-516E032A5826}" srcOrd="1" destOrd="0" presId="urn:microsoft.com/office/officeart/2005/8/layout/hProcess11"/>
    <dgm:cxn modelId="{4F9795D3-7FAD-44B7-A4D0-ACA61B03F36B}" type="presParOf" srcId="{BCFA78B3-2A3B-4A95-9D75-9C5671BF95DF}" destId="{00C35C09-420F-45AD-96CB-36F6E08810EA}" srcOrd="2" destOrd="0" presId="urn:microsoft.com/office/officeart/2005/8/layout/hProcess11"/>
    <dgm:cxn modelId="{4AABAEE3-1833-4BCD-828B-2CC4D6B2ED31}" type="presParOf" srcId="{644FC417-65C4-4A14-9BD3-0B4FE4983038}" destId="{AF09ACDB-F056-410D-9019-DEF96FBA112F}" srcOrd="15" destOrd="0" presId="urn:microsoft.com/office/officeart/2005/8/layout/hProcess11"/>
    <dgm:cxn modelId="{C336660E-AD98-45EE-88DF-5BD19DB7EAAF}" type="presParOf" srcId="{644FC417-65C4-4A14-9BD3-0B4FE4983038}" destId="{17898657-E57B-4877-A281-3CA059A01C97}" srcOrd="16" destOrd="0" presId="urn:microsoft.com/office/officeart/2005/8/layout/hProcess11"/>
    <dgm:cxn modelId="{BC4ED985-E50B-40B8-A55A-16B337339B2E}" type="presParOf" srcId="{17898657-E57B-4877-A281-3CA059A01C97}" destId="{9510C6BC-1AD4-4161-B55C-7F58FEF8D837}" srcOrd="0" destOrd="0" presId="urn:microsoft.com/office/officeart/2005/8/layout/hProcess11"/>
    <dgm:cxn modelId="{19877A10-894C-4640-B4C4-314E6D607850}" type="presParOf" srcId="{17898657-E57B-4877-A281-3CA059A01C97}" destId="{C16E2E4C-9BAA-4147-88DC-86531A87B553}" srcOrd="1" destOrd="0" presId="urn:microsoft.com/office/officeart/2005/8/layout/hProcess11"/>
    <dgm:cxn modelId="{C93603BE-9C46-4AF2-B7FC-806286E49D33}" type="presParOf" srcId="{17898657-E57B-4877-A281-3CA059A01C97}" destId="{0018FDAF-104A-48E5-B093-6ABE290A1192}" srcOrd="2" destOrd="0" presId="urn:microsoft.com/office/officeart/2005/8/layout/hProcess11"/>
    <dgm:cxn modelId="{ADE23A7E-4CC5-4327-BEDD-C1E7D7099914}" type="presParOf" srcId="{644FC417-65C4-4A14-9BD3-0B4FE4983038}" destId="{116C4AAB-0534-4EC1-BDC7-7893ABAA7991}" srcOrd="17" destOrd="0" presId="urn:microsoft.com/office/officeart/2005/8/layout/hProcess11"/>
    <dgm:cxn modelId="{C3E1FD94-7E2D-455B-A201-D649F77BF3B1}" type="presParOf" srcId="{644FC417-65C4-4A14-9BD3-0B4FE4983038}" destId="{61C31A0F-683F-4549-9769-F033E881F269}" srcOrd="18" destOrd="0" presId="urn:microsoft.com/office/officeart/2005/8/layout/hProcess11"/>
    <dgm:cxn modelId="{4F0231DA-5639-4A96-99A3-170D86A62342}" type="presParOf" srcId="{61C31A0F-683F-4549-9769-F033E881F269}" destId="{F1BEBDFA-62A6-4E9F-85FD-5A3A7C435172}" srcOrd="0" destOrd="0" presId="urn:microsoft.com/office/officeart/2005/8/layout/hProcess11"/>
    <dgm:cxn modelId="{D83825B4-B435-4ADB-A02F-374B889CBC0E}" type="presParOf" srcId="{61C31A0F-683F-4549-9769-F033E881F269}" destId="{080E6283-4184-4E61-9346-02373B2369FE}" srcOrd="1" destOrd="0" presId="urn:microsoft.com/office/officeart/2005/8/layout/hProcess11"/>
    <dgm:cxn modelId="{4EA4141D-EE14-40F4-9FC5-1A76FC420187}" type="presParOf" srcId="{61C31A0F-683F-4549-9769-F033E881F269}" destId="{A340A001-B6AE-4F5E-BB0F-5AFC5EE5CCA3}" srcOrd="2" destOrd="0" presId="urn:microsoft.com/office/officeart/2005/8/layout/hProcess11"/>
    <dgm:cxn modelId="{1462BCBE-804C-4CCC-BC03-AC1ADABBA08E}" type="presParOf" srcId="{644FC417-65C4-4A14-9BD3-0B4FE4983038}" destId="{07B47FCE-7865-4887-9B25-15E8B94F0857}" srcOrd="19" destOrd="0" presId="urn:microsoft.com/office/officeart/2005/8/layout/hProcess11"/>
    <dgm:cxn modelId="{350EB5B9-2418-415F-A772-0D8B79776BE9}" type="presParOf" srcId="{644FC417-65C4-4A14-9BD3-0B4FE4983038}" destId="{A9D7D68C-2D21-440E-AD61-5677EEF5EEA2}" srcOrd="20" destOrd="0" presId="urn:microsoft.com/office/officeart/2005/8/layout/hProcess11"/>
    <dgm:cxn modelId="{38A50470-DB45-40B0-947B-530E0D74D9E3}" type="presParOf" srcId="{A9D7D68C-2D21-440E-AD61-5677EEF5EEA2}" destId="{1454AC52-B5D7-42A1-9405-FAC491380641}" srcOrd="0" destOrd="0" presId="urn:microsoft.com/office/officeart/2005/8/layout/hProcess11"/>
    <dgm:cxn modelId="{FBC91C80-D6B6-4E7E-9605-DCDD47A132A6}" type="presParOf" srcId="{A9D7D68C-2D21-440E-AD61-5677EEF5EEA2}" destId="{7B50A023-B917-424B-961D-32F6AE09D764}" srcOrd="1" destOrd="0" presId="urn:microsoft.com/office/officeart/2005/8/layout/hProcess11"/>
    <dgm:cxn modelId="{9352B17A-74B1-4439-B2CD-ABC923FA262A}" type="presParOf" srcId="{A9D7D68C-2D21-440E-AD61-5677EEF5EEA2}" destId="{63B93FCB-1F7F-450E-982F-0CBA15110F1B}" srcOrd="2" destOrd="0" presId="urn:microsoft.com/office/officeart/2005/8/layout/hProcess11"/>
    <dgm:cxn modelId="{7B0F7A6F-CD7B-4BCF-B675-5412B193CAEB}" type="presParOf" srcId="{644FC417-65C4-4A14-9BD3-0B4FE4983038}" destId="{1720A18D-1A92-4B31-9F27-D695A26A5DAB}" srcOrd="21" destOrd="0" presId="urn:microsoft.com/office/officeart/2005/8/layout/hProcess11"/>
    <dgm:cxn modelId="{CC4CA79B-0739-4147-AA73-F358F0FFE8BA}" type="presParOf" srcId="{644FC417-65C4-4A14-9BD3-0B4FE4983038}" destId="{27E3E5E3-DBA4-4E2E-A433-93640832A14C}" srcOrd="22" destOrd="0" presId="urn:microsoft.com/office/officeart/2005/8/layout/hProcess11"/>
    <dgm:cxn modelId="{586CEEE8-2292-4623-864B-35836A097D6D}" type="presParOf" srcId="{27E3E5E3-DBA4-4E2E-A433-93640832A14C}" destId="{21AFFE07-E983-4801-9C0A-66F6F9A2C780}" srcOrd="0" destOrd="0" presId="urn:microsoft.com/office/officeart/2005/8/layout/hProcess11"/>
    <dgm:cxn modelId="{59396122-DC8F-4EFD-A077-519D8A04D96C}" type="presParOf" srcId="{27E3E5E3-DBA4-4E2E-A433-93640832A14C}" destId="{490BB791-132D-4898-81EF-E6FB7F1AAD69}" srcOrd="1" destOrd="0" presId="urn:microsoft.com/office/officeart/2005/8/layout/hProcess11"/>
    <dgm:cxn modelId="{0C1AE488-489A-4FA3-A644-24AFD262F4C2}" type="presParOf" srcId="{27E3E5E3-DBA4-4E2E-A433-93640832A14C}" destId="{DD149F9B-348A-4E9A-9D3F-7D7C59039B2C}" srcOrd="2" destOrd="0" presId="urn:microsoft.com/office/officeart/2005/8/layout/hProcess11"/>
    <dgm:cxn modelId="{90227090-960F-42E0-8261-3124EFBFDFDC}" type="presParOf" srcId="{644FC417-65C4-4A14-9BD3-0B4FE4983038}" destId="{F455DB2D-CC53-4037-91C4-B134FA8BFCEE}" srcOrd="23" destOrd="0" presId="urn:microsoft.com/office/officeart/2005/8/layout/hProcess11"/>
    <dgm:cxn modelId="{2EDA513F-A4C6-4D4C-80B9-247F1D5F4BA7}" type="presParOf" srcId="{644FC417-65C4-4A14-9BD3-0B4FE4983038}" destId="{5F42CF48-E389-46F9-BF1E-8690E3D04A08}" srcOrd="24" destOrd="0" presId="urn:microsoft.com/office/officeart/2005/8/layout/hProcess11"/>
    <dgm:cxn modelId="{57D5E057-8B9B-4E5E-97D2-BAE624FF01F1}" type="presParOf" srcId="{5F42CF48-E389-46F9-BF1E-8690E3D04A08}" destId="{7028E7FE-1229-4CBA-9024-3AEF185366F7}" srcOrd="0" destOrd="0" presId="urn:microsoft.com/office/officeart/2005/8/layout/hProcess11"/>
    <dgm:cxn modelId="{B5D51490-634E-4076-AC00-2B63540B09F8}" type="presParOf" srcId="{5F42CF48-E389-46F9-BF1E-8690E3D04A08}" destId="{F576297B-BE60-488A-9D7E-50943C65B624}" srcOrd="1" destOrd="0" presId="urn:microsoft.com/office/officeart/2005/8/layout/hProcess11"/>
    <dgm:cxn modelId="{45968F38-B573-4B3B-B9F2-DB74A08A265A}" type="presParOf" srcId="{5F42CF48-E389-46F9-BF1E-8690E3D04A08}" destId="{015569AD-6DCF-4BF6-A899-D7FD0D63DD3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12E0F4-4A13-435F-A3EF-4587176FB8A5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D66D21-70D4-45F5-8FE5-0552CD8203A0}">
      <dgm:prSet/>
      <dgm:spPr/>
      <dgm:t>
        <a:bodyPr/>
        <a:lstStyle/>
        <a:p>
          <a:r>
            <a:rPr lang="en-US" dirty="0"/>
            <a:t>Enterprise 5.0: major release</a:t>
          </a:r>
        </a:p>
      </dgm:t>
    </dgm:pt>
    <dgm:pt modelId="{B48A4D46-1D89-44B1-970A-73E97F48ADDB}" type="parTrans" cxnId="{28E8A8F9-E21D-4AAC-8224-20725EF67E1D}">
      <dgm:prSet/>
      <dgm:spPr/>
      <dgm:t>
        <a:bodyPr/>
        <a:lstStyle/>
        <a:p>
          <a:endParaRPr lang="en-US"/>
        </a:p>
      </dgm:t>
    </dgm:pt>
    <dgm:pt modelId="{AA0751BD-F9E9-4A94-85EB-006C995B8E55}" type="sibTrans" cxnId="{28E8A8F9-E21D-4AAC-8224-20725EF67E1D}">
      <dgm:prSet/>
      <dgm:spPr/>
      <dgm:t>
        <a:bodyPr/>
        <a:lstStyle/>
        <a:p>
          <a:endParaRPr lang="en-US"/>
        </a:p>
      </dgm:t>
    </dgm:pt>
    <dgm:pt modelId="{004D1841-3267-4756-BF67-461B059C0907}">
      <dgm:prSet/>
      <dgm:spPr/>
      <dgm:t>
        <a:bodyPr/>
        <a:lstStyle/>
        <a:p>
          <a:r>
            <a:rPr lang="en-US" dirty="0"/>
            <a:t>Cloud Infrastructure</a:t>
          </a:r>
        </a:p>
      </dgm:t>
    </dgm:pt>
    <dgm:pt modelId="{7FE623D5-3140-454C-AEF3-FCD0B1E2C135}" type="parTrans" cxnId="{EE2C6DF7-BE50-49C9-9019-BF1690D06927}">
      <dgm:prSet/>
      <dgm:spPr/>
      <dgm:t>
        <a:bodyPr/>
        <a:lstStyle/>
        <a:p>
          <a:endParaRPr lang="en-US"/>
        </a:p>
      </dgm:t>
    </dgm:pt>
    <dgm:pt modelId="{50AD9635-752E-4943-8FE4-8CA3F0CEEA04}" type="sibTrans" cxnId="{EE2C6DF7-BE50-49C9-9019-BF1690D06927}">
      <dgm:prSet/>
      <dgm:spPr/>
      <dgm:t>
        <a:bodyPr/>
        <a:lstStyle/>
        <a:p>
          <a:endParaRPr lang="en-US"/>
        </a:p>
      </dgm:t>
    </dgm:pt>
    <dgm:pt modelId="{843E0546-3129-4DFA-833C-E673CD445506}">
      <dgm:prSet/>
      <dgm:spPr/>
      <dgm:t>
        <a:bodyPr/>
        <a:lstStyle/>
        <a:p>
          <a:r>
            <a:rPr lang="en-US" dirty="0"/>
            <a:t>BLUEcloud Analytics: Acquisitions Data (Likely delayed by SD)</a:t>
          </a:r>
        </a:p>
      </dgm:t>
    </dgm:pt>
    <dgm:pt modelId="{EA27D817-8DAC-4A11-BE7F-26D0E3D26380}" type="parTrans" cxnId="{691B30CA-B822-429F-A547-019938422F9D}">
      <dgm:prSet/>
      <dgm:spPr/>
      <dgm:t>
        <a:bodyPr/>
        <a:lstStyle/>
        <a:p>
          <a:endParaRPr lang="en-US"/>
        </a:p>
      </dgm:t>
    </dgm:pt>
    <dgm:pt modelId="{B9147354-00A6-431D-87B3-378CA0674686}" type="sibTrans" cxnId="{691B30CA-B822-429F-A547-019938422F9D}">
      <dgm:prSet/>
      <dgm:spPr/>
      <dgm:t>
        <a:bodyPr/>
        <a:lstStyle/>
        <a:p>
          <a:endParaRPr lang="en-US"/>
        </a:p>
      </dgm:t>
    </dgm:pt>
    <dgm:pt modelId="{66B8A259-2F8C-4F56-9E46-8186974E4D58}">
      <dgm:prSet/>
      <dgm:spPr/>
      <dgm:t>
        <a:bodyPr/>
        <a:lstStyle/>
        <a:p>
          <a:r>
            <a:rPr lang="en-US" dirty="0"/>
            <a:t>New 19 Data Testing</a:t>
          </a:r>
        </a:p>
      </dgm:t>
    </dgm:pt>
    <dgm:pt modelId="{24712F8E-A87F-414E-B834-DE2400E3DC42}" type="parTrans" cxnId="{40E7BFE6-BE93-4FA0-88CF-B25552AD1677}">
      <dgm:prSet/>
      <dgm:spPr/>
      <dgm:t>
        <a:bodyPr/>
        <a:lstStyle/>
        <a:p>
          <a:endParaRPr lang="en-US"/>
        </a:p>
      </dgm:t>
    </dgm:pt>
    <dgm:pt modelId="{44B73160-E721-419F-A2C3-F203B47EE93F}" type="sibTrans" cxnId="{40E7BFE6-BE93-4FA0-88CF-B25552AD1677}">
      <dgm:prSet/>
      <dgm:spPr/>
      <dgm:t>
        <a:bodyPr/>
        <a:lstStyle/>
        <a:p>
          <a:endParaRPr lang="en-US"/>
        </a:p>
      </dgm:t>
    </dgm:pt>
    <dgm:pt modelId="{DAE268A3-11B4-4ACF-B582-7D3A4AE77B17}">
      <dgm:prSet/>
      <dgm:spPr/>
      <dgm:t>
        <a:bodyPr/>
        <a:lstStyle/>
        <a:p>
          <a:r>
            <a:rPr lang="en-US" dirty="0"/>
            <a:t>Reports Group: time saving tasks, “de-</a:t>
          </a:r>
          <a:r>
            <a:rPr lang="en-US" dirty="0" err="1"/>
            <a:t>newing</a:t>
          </a:r>
          <a:r>
            <a:rPr lang="en-US" dirty="0"/>
            <a:t>” automation</a:t>
          </a:r>
        </a:p>
      </dgm:t>
    </dgm:pt>
    <dgm:pt modelId="{8637F67D-917F-45AA-9870-D1B436E5963E}" type="parTrans" cxnId="{13963351-7EF7-4AC9-892A-2C2ED31AE70C}">
      <dgm:prSet/>
      <dgm:spPr/>
      <dgm:t>
        <a:bodyPr/>
        <a:lstStyle/>
        <a:p>
          <a:endParaRPr lang="en-US"/>
        </a:p>
      </dgm:t>
    </dgm:pt>
    <dgm:pt modelId="{8C5E7C75-1BCC-4C1A-9966-0170F7BB639F}" type="sibTrans" cxnId="{13963351-7EF7-4AC9-892A-2C2ED31AE70C}">
      <dgm:prSet/>
      <dgm:spPr/>
      <dgm:t>
        <a:bodyPr/>
        <a:lstStyle/>
        <a:p>
          <a:endParaRPr lang="en-US"/>
        </a:p>
      </dgm:t>
    </dgm:pt>
    <dgm:pt modelId="{9F25FE52-0BE0-4D3B-BE24-1A08A88BA75D}">
      <dgm:prSet/>
      <dgm:spPr/>
      <dgm:t>
        <a:bodyPr/>
        <a:lstStyle/>
        <a:p>
          <a:r>
            <a:rPr lang="en-US" dirty="0"/>
            <a:t>New 19: PR Advisory Group</a:t>
          </a:r>
        </a:p>
      </dgm:t>
    </dgm:pt>
    <dgm:pt modelId="{E92EB462-612B-4320-A2FC-A301A6543F1B}" type="parTrans" cxnId="{8A48E6B5-8C76-4581-8CAC-9AC2B9889B7A}">
      <dgm:prSet/>
      <dgm:spPr/>
      <dgm:t>
        <a:bodyPr/>
        <a:lstStyle/>
        <a:p>
          <a:endParaRPr lang="en-US"/>
        </a:p>
      </dgm:t>
    </dgm:pt>
    <dgm:pt modelId="{3B19F40D-1F25-4D4E-8C1B-8375CAE574BD}" type="sibTrans" cxnId="{8A48E6B5-8C76-4581-8CAC-9AC2B9889B7A}">
      <dgm:prSet/>
      <dgm:spPr/>
      <dgm:t>
        <a:bodyPr/>
        <a:lstStyle/>
        <a:p>
          <a:endParaRPr lang="en-US"/>
        </a:p>
      </dgm:t>
    </dgm:pt>
    <dgm:pt modelId="{D7631AB4-BDCD-4AF4-85ED-27C0D0611095}">
      <dgm:prSet/>
      <dgm:spPr/>
      <dgm:t>
        <a:bodyPr/>
        <a:lstStyle/>
        <a:p>
          <a:r>
            <a:rPr lang="en-US" dirty="0"/>
            <a:t>New 19 Q&amp;A Sessions</a:t>
          </a:r>
          <a:r>
            <a:rPr lang="en-US"/>
            <a:t>: March 7 </a:t>
          </a:r>
          <a:r>
            <a:rPr lang="en-US" dirty="0"/>
            <a:t>&amp; </a:t>
          </a:r>
          <a:r>
            <a:rPr lang="en-US"/>
            <a:t>April 4</a:t>
          </a:r>
          <a:endParaRPr lang="en-US" dirty="0"/>
        </a:p>
      </dgm:t>
    </dgm:pt>
    <dgm:pt modelId="{FBE1DE36-3826-4707-9A9D-666D49ECAED2}" type="parTrans" cxnId="{FF637FF6-850F-420C-BF99-002502B86C08}">
      <dgm:prSet/>
      <dgm:spPr/>
      <dgm:t>
        <a:bodyPr/>
        <a:lstStyle/>
        <a:p>
          <a:endParaRPr lang="en-US"/>
        </a:p>
      </dgm:t>
    </dgm:pt>
    <dgm:pt modelId="{DCC6E5AA-BBBF-4923-8F85-CA757A21EBA0}" type="sibTrans" cxnId="{FF637FF6-850F-420C-BF99-002502B86C08}">
      <dgm:prSet/>
      <dgm:spPr/>
      <dgm:t>
        <a:bodyPr/>
        <a:lstStyle/>
        <a:p>
          <a:endParaRPr lang="en-US"/>
        </a:p>
      </dgm:t>
    </dgm:pt>
    <dgm:pt modelId="{6DB9ECED-960A-4647-95A0-FC4B5D4EDB77}">
      <dgm:prSet/>
      <dgm:spPr/>
      <dgm:t>
        <a:bodyPr/>
        <a:lstStyle/>
        <a:p>
          <a:r>
            <a:rPr lang="en-US" dirty="0"/>
            <a:t>COSUGI in Atlanta Apr 16-18</a:t>
          </a:r>
        </a:p>
      </dgm:t>
    </dgm:pt>
    <dgm:pt modelId="{18D4AFDA-CEB6-451A-B748-F74F93B953A2}" type="parTrans" cxnId="{36D102FD-99DE-4020-A912-421FE3F80E96}">
      <dgm:prSet/>
      <dgm:spPr/>
      <dgm:t>
        <a:bodyPr/>
        <a:lstStyle/>
        <a:p>
          <a:endParaRPr lang="en-US"/>
        </a:p>
      </dgm:t>
    </dgm:pt>
    <dgm:pt modelId="{1321FDA1-BE31-4384-8A50-E2E4F3889E5D}" type="sibTrans" cxnId="{36D102FD-99DE-4020-A912-421FE3F80E96}">
      <dgm:prSet/>
      <dgm:spPr/>
      <dgm:t>
        <a:bodyPr/>
        <a:lstStyle/>
        <a:p>
          <a:endParaRPr lang="en-US"/>
        </a:p>
      </dgm:t>
    </dgm:pt>
    <dgm:pt modelId="{6C39E1EE-9522-4609-939F-CD2ED57D5ADC}">
      <dgm:prSet/>
      <dgm:spPr/>
      <dgm:t>
        <a:bodyPr/>
        <a:lstStyle/>
        <a:p>
          <a:r>
            <a:rPr lang="en-US" dirty="0"/>
            <a:t>SWAN Classes: available for all libraries &amp; New 19</a:t>
          </a:r>
        </a:p>
      </dgm:t>
    </dgm:pt>
    <dgm:pt modelId="{8C09B3EA-6B97-4095-8D1F-A8AB4DFC614D}" type="parTrans" cxnId="{58FC0906-E20C-439E-A64D-E9B052842045}">
      <dgm:prSet/>
      <dgm:spPr/>
      <dgm:t>
        <a:bodyPr/>
        <a:lstStyle/>
        <a:p>
          <a:endParaRPr lang="en-US"/>
        </a:p>
      </dgm:t>
    </dgm:pt>
    <dgm:pt modelId="{BA2ECED9-3A91-4E0F-9858-52116A95ADC2}" type="sibTrans" cxnId="{58FC0906-E20C-439E-A64D-E9B052842045}">
      <dgm:prSet/>
      <dgm:spPr/>
      <dgm:t>
        <a:bodyPr/>
        <a:lstStyle/>
        <a:p>
          <a:endParaRPr lang="en-US"/>
        </a:p>
      </dgm:t>
    </dgm:pt>
    <dgm:pt modelId="{C4796B65-A5F6-4531-943D-D3CC4825160B}">
      <dgm:prSet/>
      <dgm:spPr/>
      <dgm:t>
        <a:bodyPr/>
        <a:lstStyle/>
        <a:p>
          <a:r>
            <a:rPr lang="en-US" dirty="0"/>
            <a:t>New 19 Go-Live!</a:t>
          </a:r>
        </a:p>
        <a:p>
          <a:r>
            <a:rPr lang="en-US" dirty="0"/>
            <a:t>May 1, 2018</a:t>
          </a:r>
        </a:p>
      </dgm:t>
    </dgm:pt>
    <dgm:pt modelId="{87B594C5-14E9-402A-92A8-986DDFF289A7}" type="parTrans" cxnId="{68E87F99-76F6-4BCB-A365-DD498BA85648}">
      <dgm:prSet/>
      <dgm:spPr/>
      <dgm:t>
        <a:bodyPr/>
        <a:lstStyle/>
        <a:p>
          <a:endParaRPr lang="en-US"/>
        </a:p>
      </dgm:t>
    </dgm:pt>
    <dgm:pt modelId="{8A043205-6653-485F-8C8C-8D95B60E5CA1}" type="sibTrans" cxnId="{68E87F99-76F6-4BCB-A365-DD498BA85648}">
      <dgm:prSet/>
      <dgm:spPr/>
      <dgm:t>
        <a:bodyPr/>
        <a:lstStyle/>
        <a:p>
          <a:endParaRPr lang="en-US"/>
        </a:p>
      </dgm:t>
    </dgm:pt>
    <dgm:pt modelId="{A4C4F7AC-35D3-4513-BF4C-492266ED4742}" type="pres">
      <dgm:prSet presAssocID="{1412E0F4-4A13-435F-A3EF-4587176FB8A5}" presName="diagram" presStyleCnt="0">
        <dgm:presLayoutVars>
          <dgm:dir/>
          <dgm:resizeHandles val="exact"/>
        </dgm:presLayoutVars>
      </dgm:prSet>
      <dgm:spPr/>
    </dgm:pt>
    <dgm:pt modelId="{8E52AA9C-204D-400A-9702-8FA141E0A98B}" type="pres">
      <dgm:prSet presAssocID="{DBD66D21-70D4-45F5-8FE5-0552CD8203A0}" presName="node" presStyleLbl="node1" presStyleIdx="0" presStyleCnt="10">
        <dgm:presLayoutVars>
          <dgm:bulletEnabled val="1"/>
        </dgm:presLayoutVars>
      </dgm:prSet>
      <dgm:spPr/>
    </dgm:pt>
    <dgm:pt modelId="{9B4A53CB-9837-413C-ADF3-6732223FEA92}" type="pres">
      <dgm:prSet presAssocID="{AA0751BD-F9E9-4A94-85EB-006C995B8E55}" presName="sibTrans" presStyleCnt="0"/>
      <dgm:spPr/>
    </dgm:pt>
    <dgm:pt modelId="{803341AE-1FE4-427E-BF59-F5BF48319AC7}" type="pres">
      <dgm:prSet presAssocID="{6C39E1EE-9522-4609-939F-CD2ED57D5ADC}" presName="node" presStyleLbl="node1" presStyleIdx="1" presStyleCnt="10">
        <dgm:presLayoutVars>
          <dgm:bulletEnabled val="1"/>
        </dgm:presLayoutVars>
      </dgm:prSet>
      <dgm:spPr/>
    </dgm:pt>
    <dgm:pt modelId="{139B3C1A-8E4C-4980-A144-729D0ABA82E6}" type="pres">
      <dgm:prSet presAssocID="{BA2ECED9-3A91-4E0F-9858-52116A95ADC2}" presName="sibTrans" presStyleCnt="0"/>
      <dgm:spPr/>
    </dgm:pt>
    <dgm:pt modelId="{392A3709-DF1F-46F3-AE21-129B7CA12157}" type="pres">
      <dgm:prSet presAssocID="{66B8A259-2F8C-4F56-9E46-8186974E4D58}" presName="node" presStyleLbl="node1" presStyleIdx="2" presStyleCnt="10">
        <dgm:presLayoutVars>
          <dgm:bulletEnabled val="1"/>
        </dgm:presLayoutVars>
      </dgm:prSet>
      <dgm:spPr/>
    </dgm:pt>
    <dgm:pt modelId="{E2DB8C74-8B05-4861-8A36-B8A0628AE26D}" type="pres">
      <dgm:prSet presAssocID="{44B73160-E721-419F-A2C3-F203B47EE93F}" presName="sibTrans" presStyleCnt="0"/>
      <dgm:spPr/>
    </dgm:pt>
    <dgm:pt modelId="{AF301CAE-FC85-4310-8761-C19D089A82BB}" type="pres">
      <dgm:prSet presAssocID="{DAE268A3-11B4-4ACF-B582-7D3A4AE77B17}" presName="node" presStyleLbl="node1" presStyleIdx="3" presStyleCnt="10">
        <dgm:presLayoutVars>
          <dgm:bulletEnabled val="1"/>
        </dgm:presLayoutVars>
      </dgm:prSet>
      <dgm:spPr/>
    </dgm:pt>
    <dgm:pt modelId="{C6A757C6-F9E9-4718-B6B8-AADB09DCB6D3}" type="pres">
      <dgm:prSet presAssocID="{8C5E7C75-1BCC-4C1A-9966-0170F7BB639F}" presName="sibTrans" presStyleCnt="0"/>
      <dgm:spPr/>
    </dgm:pt>
    <dgm:pt modelId="{FFCC3612-F72E-466C-BE40-4F1A0923A0BC}" type="pres">
      <dgm:prSet presAssocID="{D7631AB4-BDCD-4AF4-85ED-27C0D0611095}" presName="node" presStyleLbl="node1" presStyleIdx="4" presStyleCnt="10">
        <dgm:presLayoutVars>
          <dgm:bulletEnabled val="1"/>
        </dgm:presLayoutVars>
      </dgm:prSet>
      <dgm:spPr/>
    </dgm:pt>
    <dgm:pt modelId="{46020D6A-F150-4C01-895A-22A0C2539F25}" type="pres">
      <dgm:prSet presAssocID="{DCC6E5AA-BBBF-4923-8F85-CA757A21EBA0}" presName="sibTrans" presStyleCnt="0"/>
      <dgm:spPr/>
    </dgm:pt>
    <dgm:pt modelId="{851A5E6E-A2B7-432C-A483-124D7A93A76F}" type="pres">
      <dgm:prSet presAssocID="{9F25FE52-0BE0-4D3B-BE24-1A08A88BA75D}" presName="node" presStyleLbl="node1" presStyleIdx="5" presStyleCnt="10">
        <dgm:presLayoutVars>
          <dgm:bulletEnabled val="1"/>
        </dgm:presLayoutVars>
      </dgm:prSet>
      <dgm:spPr/>
    </dgm:pt>
    <dgm:pt modelId="{36A1D47F-081E-4A09-97B2-A58352F748F6}" type="pres">
      <dgm:prSet presAssocID="{3B19F40D-1F25-4D4E-8C1B-8375CAE574BD}" presName="sibTrans" presStyleCnt="0"/>
      <dgm:spPr/>
    </dgm:pt>
    <dgm:pt modelId="{6A014BAA-2168-438D-ABDA-EF16899B8AAA}" type="pres">
      <dgm:prSet presAssocID="{004D1841-3267-4756-BF67-461B059C0907}" presName="node" presStyleLbl="node1" presStyleIdx="6" presStyleCnt="10">
        <dgm:presLayoutVars>
          <dgm:bulletEnabled val="1"/>
        </dgm:presLayoutVars>
      </dgm:prSet>
      <dgm:spPr/>
    </dgm:pt>
    <dgm:pt modelId="{1B9BA62E-8A76-447B-AE9C-9D6E529A7EDD}" type="pres">
      <dgm:prSet presAssocID="{50AD9635-752E-4943-8FE4-8CA3F0CEEA04}" presName="sibTrans" presStyleCnt="0"/>
      <dgm:spPr/>
    </dgm:pt>
    <dgm:pt modelId="{AF7AA42E-9F98-48A8-95E3-C30949ABF1BC}" type="pres">
      <dgm:prSet presAssocID="{6DB9ECED-960A-4647-95A0-FC4B5D4EDB77}" presName="node" presStyleLbl="node1" presStyleIdx="7" presStyleCnt="10">
        <dgm:presLayoutVars>
          <dgm:bulletEnabled val="1"/>
        </dgm:presLayoutVars>
      </dgm:prSet>
      <dgm:spPr/>
    </dgm:pt>
    <dgm:pt modelId="{4EBB4C69-12B4-43A8-AD70-54BFACCDAF4E}" type="pres">
      <dgm:prSet presAssocID="{1321FDA1-BE31-4384-8A50-E2E4F3889E5D}" presName="sibTrans" presStyleCnt="0"/>
      <dgm:spPr/>
    </dgm:pt>
    <dgm:pt modelId="{87590A64-93B2-4C1D-98A3-A448D735ACC9}" type="pres">
      <dgm:prSet presAssocID="{843E0546-3129-4DFA-833C-E673CD445506}" presName="node" presStyleLbl="node1" presStyleIdx="8" presStyleCnt="10">
        <dgm:presLayoutVars>
          <dgm:bulletEnabled val="1"/>
        </dgm:presLayoutVars>
      </dgm:prSet>
      <dgm:spPr/>
    </dgm:pt>
    <dgm:pt modelId="{6C20CA35-D481-4887-9E63-F4B90F82B703}" type="pres">
      <dgm:prSet presAssocID="{B9147354-00A6-431D-87B3-378CA0674686}" presName="sibTrans" presStyleCnt="0"/>
      <dgm:spPr/>
    </dgm:pt>
    <dgm:pt modelId="{6068396D-4DA1-4F01-91D1-95509C84A1A0}" type="pres">
      <dgm:prSet presAssocID="{C4796B65-A5F6-4531-943D-D3CC4825160B}" presName="node" presStyleLbl="node1" presStyleIdx="9" presStyleCnt="10">
        <dgm:presLayoutVars>
          <dgm:bulletEnabled val="1"/>
        </dgm:presLayoutVars>
      </dgm:prSet>
      <dgm:spPr/>
    </dgm:pt>
  </dgm:ptLst>
  <dgm:cxnLst>
    <dgm:cxn modelId="{A05F2905-6BD6-4038-BD5F-9158CCCF40F7}" type="presOf" srcId="{66B8A259-2F8C-4F56-9E46-8186974E4D58}" destId="{392A3709-DF1F-46F3-AE21-129B7CA12157}" srcOrd="0" destOrd="0" presId="urn:microsoft.com/office/officeart/2005/8/layout/default"/>
    <dgm:cxn modelId="{58FC0906-E20C-439E-A64D-E9B052842045}" srcId="{1412E0F4-4A13-435F-A3EF-4587176FB8A5}" destId="{6C39E1EE-9522-4609-939F-CD2ED57D5ADC}" srcOrd="1" destOrd="0" parTransId="{8C09B3EA-6B97-4095-8D1F-A8AB4DFC614D}" sibTransId="{BA2ECED9-3A91-4E0F-9858-52116A95ADC2}"/>
    <dgm:cxn modelId="{7EC67A31-0C6A-4A6F-9034-9A35D912B8D2}" type="presOf" srcId="{D7631AB4-BDCD-4AF4-85ED-27C0D0611095}" destId="{FFCC3612-F72E-466C-BE40-4F1A0923A0BC}" srcOrd="0" destOrd="0" presId="urn:microsoft.com/office/officeart/2005/8/layout/default"/>
    <dgm:cxn modelId="{EE3C8B33-B3E4-4F39-BE69-047E72F89724}" type="presOf" srcId="{DBD66D21-70D4-45F5-8FE5-0552CD8203A0}" destId="{8E52AA9C-204D-400A-9702-8FA141E0A98B}" srcOrd="0" destOrd="0" presId="urn:microsoft.com/office/officeart/2005/8/layout/default"/>
    <dgm:cxn modelId="{90C7CD5B-3CCF-497E-8FD9-EF574E348D72}" type="presOf" srcId="{C4796B65-A5F6-4531-943D-D3CC4825160B}" destId="{6068396D-4DA1-4F01-91D1-95509C84A1A0}" srcOrd="0" destOrd="0" presId="urn:microsoft.com/office/officeart/2005/8/layout/default"/>
    <dgm:cxn modelId="{E8C92466-159A-42EA-92CA-A5EFE0DD7D64}" type="presOf" srcId="{9F25FE52-0BE0-4D3B-BE24-1A08A88BA75D}" destId="{851A5E6E-A2B7-432C-A483-124D7A93A76F}" srcOrd="0" destOrd="0" presId="urn:microsoft.com/office/officeart/2005/8/layout/default"/>
    <dgm:cxn modelId="{177E524C-6D68-45A0-99A0-16BC1C98D2C7}" type="presOf" srcId="{DAE268A3-11B4-4ACF-B582-7D3A4AE77B17}" destId="{AF301CAE-FC85-4310-8761-C19D089A82BB}" srcOrd="0" destOrd="0" presId="urn:microsoft.com/office/officeart/2005/8/layout/default"/>
    <dgm:cxn modelId="{13963351-7EF7-4AC9-892A-2C2ED31AE70C}" srcId="{1412E0F4-4A13-435F-A3EF-4587176FB8A5}" destId="{DAE268A3-11B4-4ACF-B582-7D3A4AE77B17}" srcOrd="3" destOrd="0" parTransId="{8637F67D-917F-45AA-9870-D1B436E5963E}" sibTransId="{8C5E7C75-1BCC-4C1A-9966-0170F7BB639F}"/>
    <dgm:cxn modelId="{20BFB07E-630F-4DF0-A586-FC995B55E765}" type="presOf" srcId="{6C39E1EE-9522-4609-939F-CD2ED57D5ADC}" destId="{803341AE-1FE4-427E-BF59-F5BF48319AC7}" srcOrd="0" destOrd="0" presId="urn:microsoft.com/office/officeart/2005/8/layout/default"/>
    <dgm:cxn modelId="{A672B783-82F9-4C70-A4EA-A76730C611AC}" type="presOf" srcId="{1412E0F4-4A13-435F-A3EF-4587176FB8A5}" destId="{A4C4F7AC-35D3-4513-BF4C-492266ED4742}" srcOrd="0" destOrd="0" presId="urn:microsoft.com/office/officeart/2005/8/layout/default"/>
    <dgm:cxn modelId="{68E87F99-76F6-4BCB-A365-DD498BA85648}" srcId="{1412E0F4-4A13-435F-A3EF-4587176FB8A5}" destId="{C4796B65-A5F6-4531-943D-D3CC4825160B}" srcOrd="9" destOrd="0" parTransId="{87B594C5-14E9-402A-92A8-986DDFF289A7}" sibTransId="{8A043205-6653-485F-8C8C-8D95B60E5CA1}"/>
    <dgm:cxn modelId="{8A48E6B5-8C76-4581-8CAC-9AC2B9889B7A}" srcId="{1412E0F4-4A13-435F-A3EF-4587176FB8A5}" destId="{9F25FE52-0BE0-4D3B-BE24-1A08A88BA75D}" srcOrd="5" destOrd="0" parTransId="{E92EB462-612B-4320-A2FC-A301A6543F1B}" sibTransId="{3B19F40D-1F25-4D4E-8C1B-8375CAE574BD}"/>
    <dgm:cxn modelId="{4D2D30BC-CA3A-4C3A-8BDC-4CE12387C99E}" type="presOf" srcId="{843E0546-3129-4DFA-833C-E673CD445506}" destId="{87590A64-93B2-4C1D-98A3-A448D735ACC9}" srcOrd="0" destOrd="0" presId="urn:microsoft.com/office/officeart/2005/8/layout/default"/>
    <dgm:cxn modelId="{6025C1BE-0D38-4F34-98C9-0FD758B0C3E8}" type="presOf" srcId="{004D1841-3267-4756-BF67-461B059C0907}" destId="{6A014BAA-2168-438D-ABDA-EF16899B8AAA}" srcOrd="0" destOrd="0" presId="urn:microsoft.com/office/officeart/2005/8/layout/default"/>
    <dgm:cxn modelId="{691B30CA-B822-429F-A547-019938422F9D}" srcId="{1412E0F4-4A13-435F-A3EF-4587176FB8A5}" destId="{843E0546-3129-4DFA-833C-E673CD445506}" srcOrd="8" destOrd="0" parTransId="{EA27D817-8DAC-4A11-BE7F-26D0E3D26380}" sibTransId="{B9147354-00A6-431D-87B3-378CA0674686}"/>
    <dgm:cxn modelId="{A45FE0CB-8542-45F1-92A0-B2314B99DC5D}" type="presOf" srcId="{6DB9ECED-960A-4647-95A0-FC4B5D4EDB77}" destId="{AF7AA42E-9F98-48A8-95E3-C30949ABF1BC}" srcOrd="0" destOrd="0" presId="urn:microsoft.com/office/officeart/2005/8/layout/default"/>
    <dgm:cxn modelId="{40E7BFE6-BE93-4FA0-88CF-B25552AD1677}" srcId="{1412E0F4-4A13-435F-A3EF-4587176FB8A5}" destId="{66B8A259-2F8C-4F56-9E46-8186974E4D58}" srcOrd="2" destOrd="0" parTransId="{24712F8E-A87F-414E-B834-DE2400E3DC42}" sibTransId="{44B73160-E721-419F-A2C3-F203B47EE93F}"/>
    <dgm:cxn modelId="{FF637FF6-850F-420C-BF99-002502B86C08}" srcId="{1412E0F4-4A13-435F-A3EF-4587176FB8A5}" destId="{D7631AB4-BDCD-4AF4-85ED-27C0D0611095}" srcOrd="4" destOrd="0" parTransId="{FBE1DE36-3826-4707-9A9D-666D49ECAED2}" sibTransId="{DCC6E5AA-BBBF-4923-8F85-CA757A21EBA0}"/>
    <dgm:cxn modelId="{EE2C6DF7-BE50-49C9-9019-BF1690D06927}" srcId="{1412E0F4-4A13-435F-A3EF-4587176FB8A5}" destId="{004D1841-3267-4756-BF67-461B059C0907}" srcOrd="6" destOrd="0" parTransId="{7FE623D5-3140-454C-AEF3-FCD0B1E2C135}" sibTransId="{50AD9635-752E-4943-8FE4-8CA3F0CEEA04}"/>
    <dgm:cxn modelId="{28E8A8F9-E21D-4AAC-8224-20725EF67E1D}" srcId="{1412E0F4-4A13-435F-A3EF-4587176FB8A5}" destId="{DBD66D21-70D4-45F5-8FE5-0552CD8203A0}" srcOrd="0" destOrd="0" parTransId="{B48A4D46-1D89-44B1-970A-73E97F48ADDB}" sibTransId="{AA0751BD-F9E9-4A94-85EB-006C995B8E55}"/>
    <dgm:cxn modelId="{36D102FD-99DE-4020-A912-421FE3F80E96}" srcId="{1412E0F4-4A13-435F-A3EF-4587176FB8A5}" destId="{6DB9ECED-960A-4647-95A0-FC4B5D4EDB77}" srcOrd="7" destOrd="0" parTransId="{18D4AFDA-CEB6-451A-B748-F74F93B953A2}" sibTransId="{1321FDA1-BE31-4384-8A50-E2E4F3889E5D}"/>
    <dgm:cxn modelId="{64D3DFBC-7ADF-41A0-A270-B9A3DAE7C9CE}" type="presParOf" srcId="{A4C4F7AC-35D3-4513-BF4C-492266ED4742}" destId="{8E52AA9C-204D-400A-9702-8FA141E0A98B}" srcOrd="0" destOrd="0" presId="urn:microsoft.com/office/officeart/2005/8/layout/default"/>
    <dgm:cxn modelId="{5B856CFB-17F7-4684-9050-3F5A80882396}" type="presParOf" srcId="{A4C4F7AC-35D3-4513-BF4C-492266ED4742}" destId="{9B4A53CB-9837-413C-ADF3-6732223FEA92}" srcOrd="1" destOrd="0" presId="urn:microsoft.com/office/officeart/2005/8/layout/default"/>
    <dgm:cxn modelId="{BC6627AB-F993-4012-8393-8DB7967987D1}" type="presParOf" srcId="{A4C4F7AC-35D3-4513-BF4C-492266ED4742}" destId="{803341AE-1FE4-427E-BF59-F5BF48319AC7}" srcOrd="2" destOrd="0" presId="urn:microsoft.com/office/officeart/2005/8/layout/default"/>
    <dgm:cxn modelId="{FE3F39B9-EA1B-4341-9B15-401E1812AB07}" type="presParOf" srcId="{A4C4F7AC-35D3-4513-BF4C-492266ED4742}" destId="{139B3C1A-8E4C-4980-A144-729D0ABA82E6}" srcOrd="3" destOrd="0" presId="urn:microsoft.com/office/officeart/2005/8/layout/default"/>
    <dgm:cxn modelId="{D36F0D3F-BB3D-4D2C-9246-1161E2F9B43D}" type="presParOf" srcId="{A4C4F7AC-35D3-4513-BF4C-492266ED4742}" destId="{392A3709-DF1F-46F3-AE21-129B7CA12157}" srcOrd="4" destOrd="0" presId="urn:microsoft.com/office/officeart/2005/8/layout/default"/>
    <dgm:cxn modelId="{0DAEA838-97C8-4FFD-B7A3-FA768BCD8B91}" type="presParOf" srcId="{A4C4F7AC-35D3-4513-BF4C-492266ED4742}" destId="{E2DB8C74-8B05-4861-8A36-B8A0628AE26D}" srcOrd="5" destOrd="0" presId="urn:microsoft.com/office/officeart/2005/8/layout/default"/>
    <dgm:cxn modelId="{ABF4A1F4-63D8-446E-AFDE-E4853EB8BC38}" type="presParOf" srcId="{A4C4F7AC-35D3-4513-BF4C-492266ED4742}" destId="{AF301CAE-FC85-4310-8761-C19D089A82BB}" srcOrd="6" destOrd="0" presId="urn:microsoft.com/office/officeart/2005/8/layout/default"/>
    <dgm:cxn modelId="{030D1EFD-A8C7-466E-8E5B-5C57D9CFFF68}" type="presParOf" srcId="{A4C4F7AC-35D3-4513-BF4C-492266ED4742}" destId="{C6A757C6-F9E9-4718-B6B8-AADB09DCB6D3}" srcOrd="7" destOrd="0" presId="urn:microsoft.com/office/officeart/2005/8/layout/default"/>
    <dgm:cxn modelId="{A5E6B687-CE41-4A0B-9EDF-E18AE80C9112}" type="presParOf" srcId="{A4C4F7AC-35D3-4513-BF4C-492266ED4742}" destId="{FFCC3612-F72E-466C-BE40-4F1A0923A0BC}" srcOrd="8" destOrd="0" presId="urn:microsoft.com/office/officeart/2005/8/layout/default"/>
    <dgm:cxn modelId="{DCFD11A8-1B97-44DB-AA6D-A82D7D9A60D3}" type="presParOf" srcId="{A4C4F7AC-35D3-4513-BF4C-492266ED4742}" destId="{46020D6A-F150-4C01-895A-22A0C2539F25}" srcOrd="9" destOrd="0" presId="urn:microsoft.com/office/officeart/2005/8/layout/default"/>
    <dgm:cxn modelId="{9818F8D0-A84D-4342-8DFB-8E5372D44C1B}" type="presParOf" srcId="{A4C4F7AC-35D3-4513-BF4C-492266ED4742}" destId="{851A5E6E-A2B7-432C-A483-124D7A93A76F}" srcOrd="10" destOrd="0" presId="urn:microsoft.com/office/officeart/2005/8/layout/default"/>
    <dgm:cxn modelId="{DBDEE562-E954-4F5C-B5A9-26C4CF09123B}" type="presParOf" srcId="{A4C4F7AC-35D3-4513-BF4C-492266ED4742}" destId="{36A1D47F-081E-4A09-97B2-A58352F748F6}" srcOrd="11" destOrd="0" presId="urn:microsoft.com/office/officeart/2005/8/layout/default"/>
    <dgm:cxn modelId="{F45F00F8-0AD2-4130-9257-FD12FB9C42C6}" type="presParOf" srcId="{A4C4F7AC-35D3-4513-BF4C-492266ED4742}" destId="{6A014BAA-2168-438D-ABDA-EF16899B8AAA}" srcOrd="12" destOrd="0" presId="urn:microsoft.com/office/officeart/2005/8/layout/default"/>
    <dgm:cxn modelId="{B4CA5754-4CA4-4C23-9239-1C54FC6377D4}" type="presParOf" srcId="{A4C4F7AC-35D3-4513-BF4C-492266ED4742}" destId="{1B9BA62E-8A76-447B-AE9C-9D6E529A7EDD}" srcOrd="13" destOrd="0" presId="urn:microsoft.com/office/officeart/2005/8/layout/default"/>
    <dgm:cxn modelId="{8E499FE3-31F7-404D-A1C4-B08D605D26A2}" type="presParOf" srcId="{A4C4F7AC-35D3-4513-BF4C-492266ED4742}" destId="{AF7AA42E-9F98-48A8-95E3-C30949ABF1BC}" srcOrd="14" destOrd="0" presId="urn:microsoft.com/office/officeart/2005/8/layout/default"/>
    <dgm:cxn modelId="{AD70B8AB-7595-43DD-BEEF-FD26B501CFA5}" type="presParOf" srcId="{A4C4F7AC-35D3-4513-BF4C-492266ED4742}" destId="{4EBB4C69-12B4-43A8-AD70-54BFACCDAF4E}" srcOrd="15" destOrd="0" presId="urn:microsoft.com/office/officeart/2005/8/layout/default"/>
    <dgm:cxn modelId="{BC2908CD-B467-4ED8-A95B-FE02EAA0B5FF}" type="presParOf" srcId="{A4C4F7AC-35D3-4513-BF4C-492266ED4742}" destId="{87590A64-93B2-4C1D-98A3-A448D735ACC9}" srcOrd="16" destOrd="0" presId="urn:microsoft.com/office/officeart/2005/8/layout/default"/>
    <dgm:cxn modelId="{3C13318A-9EBE-4B6C-90E6-16BB1DA95087}" type="presParOf" srcId="{A4C4F7AC-35D3-4513-BF4C-492266ED4742}" destId="{6C20CA35-D481-4887-9E63-F4B90F82B703}" srcOrd="17" destOrd="0" presId="urn:microsoft.com/office/officeart/2005/8/layout/default"/>
    <dgm:cxn modelId="{14E22AC0-EC82-42E1-BE58-CB4197E2D82A}" type="presParOf" srcId="{A4C4F7AC-35D3-4513-BF4C-492266ED4742}" destId="{6068396D-4DA1-4F01-91D1-95509C84A1A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14780-6D3D-4210-B8BF-7D7605C327C6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A8A44B-23FE-4ADA-87C1-7BE9942F5A7F}">
      <dsp:nvSpPr>
        <dsp:cNvPr id="0" name=""/>
        <dsp:cNvSpPr/>
      </dsp:nvSpPr>
      <dsp:spPr>
        <a:xfrm>
          <a:off x="0" y="68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Preparation for 5.0 Upgrade</a:t>
          </a:r>
        </a:p>
      </dsp:txBody>
      <dsp:txXfrm>
        <a:off x="0" y="680"/>
        <a:ext cx="6269038" cy="795823"/>
      </dsp:txXfrm>
    </dsp:sp>
    <dsp:sp modelId="{8DADBCEE-6481-4F17-8260-11231DE796EC}">
      <dsp:nvSpPr>
        <dsp:cNvPr id="0" name=""/>
        <dsp:cNvSpPr/>
      </dsp:nvSpPr>
      <dsp:spPr>
        <a:xfrm>
          <a:off x="0" y="796503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169773"/>
                <a:satOff val="0"/>
                <a:lumOff val="13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169773"/>
                <a:satOff val="0"/>
                <a:lumOff val="13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169773"/>
                <a:satOff val="0"/>
                <a:lumOff val="13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2BDF6C-2A09-482D-890F-CDE5A3120FD7}">
      <dsp:nvSpPr>
        <dsp:cNvPr id="0" name=""/>
        <dsp:cNvSpPr/>
      </dsp:nvSpPr>
      <dsp:spPr>
        <a:xfrm>
          <a:off x="0" y="796503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Scheduled for Wednesday, March 21, 2018</a:t>
          </a:r>
        </a:p>
      </dsp:txBody>
      <dsp:txXfrm>
        <a:off x="0" y="796503"/>
        <a:ext cx="6269038" cy="795823"/>
      </dsp:txXfrm>
    </dsp:sp>
    <dsp:sp modelId="{DA7A6985-BB45-4A30-8787-EB9EBA25AD83}">
      <dsp:nvSpPr>
        <dsp:cNvPr id="0" name=""/>
        <dsp:cNvSpPr/>
      </dsp:nvSpPr>
      <dsp:spPr>
        <a:xfrm>
          <a:off x="0" y="1592327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339545"/>
                <a:satOff val="0"/>
                <a:lumOff val="276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339545"/>
                <a:satOff val="0"/>
                <a:lumOff val="276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339545"/>
                <a:satOff val="0"/>
                <a:lumOff val="276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070E02-2CD8-47DF-B8C9-6E3768EF073B}">
      <dsp:nvSpPr>
        <dsp:cNvPr id="0" name=""/>
        <dsp:cNvSpPr/>
      </dsp:nvSpPr>
      <dsp:spPr>
        <a:xfrm>
          <a:off x="0" y="159232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Theme changes</a:t>
          </a:r>
        </a:p>
      </dsp:txBody>
      <dsp:txXfrm>
        <a:off x="0" y="1592327"/>
        <a:ext cx="6269038" cy="795823"/>
      </dsp:txXfrm>
    </dsp:sp>
    <dsp:sp modelId="{E6A5CDAC-FA3A-4FE9-BC40-17E1A0378830}">
      <dsp:nvSpPr>
        <dsp:cNvPr id="0" name=""/>
        <dsp:cNvSpPr/>
      </dsp:nvSpPr>
      <dsp:spPr>
        <a:xfrm>
          <a:off x="0" y="2388150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509318"/>
                <a:satOff val="0"/>
                <a:lumOff val="41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509318"/>
                <a:satOff val="0"/>
                <a:lumOff val="41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509318"/>
                <a:satOff val="0"/>
                <a:lumOff val="41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0EF00B-3EA3-4081-AFEA-38E72E826C97}">
      <dsp:nvSpPr>
        <dsp:cNvPr id="0" name=""/>
        <dsp:cNvSpPr/>
      </dsp:nvSpPr>
      <dsp:spPr>
        <a:xfrm>
          <a:off x="0" y="238815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Incorporating Enterprise Usability Study, DUX, and Enterprise Task Force feedback</a:t>
          </a:r>
        </a:p>
      </dsp:txBody>
      <dsp:txXfrm>
        <a:off x="0" y="2388150"/>
        <a:ext cx="6269038" cy="795823"/>
      </dsp:txXfrm>
    </dsp:sp>
    <dsp:sp modelId="{317C32AC-7393-433B-AC0F-020DA3D12AD1}">
      <dsp:nvSpPr>
        <dsp:cNvPr id="0" name=""/>
        <dsp:cNvSpPr/>
      </dsp:nvSpPr>
      <dsp:spPr>
        <a:xfrm>
          <a:off x="0" y="3183974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509318"/>
                <a:satOff val="0"/>
                <a:lumOff val="41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509318"/>
                <a:satOff val="0"/>
                <a:lumOff val="41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509318"/>
                <a:satOff val="0"/>
                <a:lumOff val="41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1D9C05-401E-4C72-ADC1-15EA45E879FE}">
      <dsp:nvSpPr>
        <dsp:cNvPr id="0" name=""/>
        <dsp:cNvSpPr/>
      </dsp:nvSpPr>
      <dsp:spPr>
        <a:xfrm>
          <a:off x="0" y="3183974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Detailed display</a:t>
          </a:r>
        </a:p>
      </dsp:txBody>
      <dsp:txXfrm>
        <a:off x="0" y="3183974"/>
        <a:ext cx="6269038" cy="795823"/>
      </dsp:txXfrm>
    </dsp:sp>
    <dsp:sp modelId="{F5C36260-9149-4ABA-B812-B1391FF7EAF7}">
      <dsp:nvSpPr>
        <dsp:cNvPr id="0" name=""/>
        <dsp:cNvSpPr/>
      </dsp:nvSpPr>
      <dsp:spPr>
        <a:xfrm>
          <a:off x="0" y="3979797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339545"/>
                <a:satOff val="0"/>
                <a:lumOff val="276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339545"/>
                <a:satOff val="0"/>
                <a:lumOff val="276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339545"/>
                <a:satOff val="0"/>
                <a:lumOff val="276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91DA53-58B7-4A38-8B05-B5419A30D968}">
      <dsp:nvSpPr>
        <dsp:cNvPr id="0" name=""/>
        <dsp:cNvSpPr/>
      </dsp:nvSpPr>
      <dsp:spPr>
        <a:xfrm>
          <a:off x="0" y="397979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Footer</a:t>
          </a:r>
        </a:p>
      </dsp:txBody>
      <dsp:txXfrm>
        <a:off x="0" y="3979797"/>
        <a:ext cx="6269038" cy="795823"/>
      </dsp:txXfrm>
    </dsp:sp>
    <dsp:sp modelId="{E3510514-09AE-4C2E-A30B-93AA99652310}">
      <dsp:nvSpPr>
        <dsp:cNvPr id="0" name=""/>
        <dsp:cNvSpPr/>
      </dsp:nvSpPr>
      <dsp:spPr>
        <a:xfrm>
          <a:off x="0" y="4775621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169773"/>
                <a:satOff val="0"/>
                <a:lumOff val="13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169773"/>
                <a:satOff val="0"/>
                <a:lumOff val="13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169773"/>
                <a:satOff val="0"/>
                <a:lumOff val="13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3B5CB1-D5D4-4B56-86B1-7157164A7DE8}">
      <dsp:nvSpPr>
        <dsp:cNvPr id="0" name=""/>
        <dsp:cNvSpPr/>
      </dsp:nvSpPr>
      <dsp:spPr>
        <a:xfrm>
          <a:off x="0" y="4775621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Header</a:t>
          </a:r>
        </a:p>
      </dsp:txBody>
      <dsp:txXfrm>
        <a:off x="0" y="4775621"/>
        <a:ext cx="6269038" cy="795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A78CE-9B94-4A39-9D8B-9A57027E32CD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38E5A2-C26E-43D4-B4FF-98312A8266B7}">
      <dsp:nvSpPr>
        <dsp:cNvPr id="0" name=""/>
        <dsp:cNvSpPr/>
      </dsp:nvSpPr>
      <dsp:spPr>
        <a:xfrm>
          <a:off x="0" y="2720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No release date announced</a:t>
          </a:r>
        </a:p>
      </dsp:txBody>
      <dsp:txXfrm>
        <a:off x="0" y="2720"/>
        <a:ext cx="6269038" cy="1855561"/>
      </dsp:txXfrm>
    </dsp:sp>
    <dsp:sp modelId="{EFD0D344-38E3-4E0A-BCDB-FDC86903A5AA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135632"/>
                <a:satOff val="2588"/>
                <a:lumOff val="114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35632"/>
                <a:satOff val="2588"/>
                <a:lumOff val="114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35632"/>
                <a:satOff val="2588"/>
                <a:lumOff val="114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5632"/>
              <a:satOff val="2588"/>
              <a:lumOff val="114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2D0566-7E39-4EB9-B963-B7F1ACFBF24E}">
      <dsp:nvSpPr>
        <dsp:cNvPr id="0" name=""/>
        <dsp:cNvSpPr/>
      </dsp:nvSpPr>
      <dsp:spPr>
        <a:xfrm>
          <a:off x="0" y="1858281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Slated Q2 2018 in SirsiDynix’s January 2018 product roadmap</a:t>
          </a:r>
        </a:p>
      </dsp:txBody>
      <dsp:txXfrm>
        <a:off x="0" y="1858281"/>
        <a:ext cx="6269038" cy="1855561"/>
      </dsp:txXfrm>
    </dsp:sp>
    <dsp:sp modelId="{06A5446F-237B-4F70-9935-C4193A5C6C9F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6E62A3-AE45-4704-834E-F8C48474FF43}">
      <dsp:nvSpPr>
        <dsp:cNvPr id="0" name=""/>
        <dsp:cNvSpPr/>
      </dsp:nvSpPr>
      <dsp:spPr>
        <a:xfrm>
          <a:off x="0" y="3713843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Possible July 2018</a:t>
          </a:r>
        </a:p>
      </dsp:txBody>
      <dsp:txXfrm>
        <a:off x="0" y="3713843"/>
        <a:ext cx="6269038" cy="1855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4E3AE-70DC-4BBC-89F9-3A99E200D4BB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57501-8210-44F4-BBC2-E580D958B757}">
      <dsp:nvSpPr>
        <dsp:cNvPr id="0" name=""/>
        <dsp:cNvSpPr/>
      </dsp:nvSpPr>
      <dsp:spPr>
        <a:xfrm rot="8100000">
          <a:off x="68112" y="501406"/>
          <a:ext cx="319993" cy="319993"/>
        </a:xfrm>
        <a:prstGeom prst="teardrop">
          <a:avLst>
            <a:gd name="adj" fmla="val 11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2DECA3-C5E4-4895-9408-0D5580C89B90}">
      <dsp:nvSpPr>
        <dsp:cNvPr id="0" name=""/>
        <dsp:cNvSpPr/>
      </dsp:nvSpPr>
      <dsp:spPr>
        <a:xfrm>
          <a:off x="103661" y="536955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71FF2-954F-4D6E-9850-1199312785F0}">
      <dsp:nvSpPr>
        <dsp:cNvPr id="0" name=""/>
        <dsp:cNvSpPr/>
      </dsp:nvSpPr>
      <dsp:spPr>
        <a:xfrm>
          <a:off x="454379" y="887672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Enterprise Upgrade 4am – 6am</a:t>
          </a:r>
        </a:p>
      </dsp:txBody>
      <dsp:txXfrm>
        <a:off x="454379" y="887672"/>
        <a:ext cx="3498086" cy="1287996"/>
      </dsp:txXfrm>
    </dsp:sp>
    <dsp:sp modelId="{970C7E85-8BF5-4902-9417-9BA4A98AFA69}">
      <dsp:nvSpPr>
        <dsp:cNvPr id="0" name=""/>
        <dsp:cNvSpPr/>
      </dsp:nvSpPr>
      <dsp:spPr>
        <a:xfrm>
          <a:off x="454379" y="435133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Wed. Mar. 21 2017</a:t>
          </a:r>
        </a:p>
      </dsp:txBody>
      <dsp:txXfrm>
        <a:off x="454379" y="435133"/>
        <a:ext cx="3498086" cy="452539"/>
      </dsp:txXfrm>
    </dsp:sp>
    <dsp:sp modelId="{9FC6D18D-0CDF-40D4-87F6-6FB5E5A75210}">
      <dsp:nvSpPr>
        <dsp:cNvPr id="0" name=""/>
        <dsp:cNvSpPr/>
      </dsp:nvSpPr>
      <dsp:spPr>
        <a:xfrm>
          <a:off x="228109" y="887672"/>
          <a:ext cx="0" cy="1287996"/>
        </a:xfrm>
        <a:prstGeom prst="line">
          <a:avLst/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3E4B9-6771-49FA-AF06-AF5724C56CE5}">
      <dsp:nvSpPr>
        <dsp:cNvPr id="0" name=""/>
        <dsp:cNvSpPr/>
      </dsp:nvSpPr>
      <dsp:spPr>
        <a:xfrm>
          <a:off x="186507" y="2134940"/>
          <a:ext cx="81457" cy="814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CB0654-C967-4483-B194-4E775FCCAE83}">
      <dsp:nvSpPr>
        <dsp:cNvPr id="0" name=""/>
        <dsp:cNvSpPr/>
      </dsp:nvSpPr>
      <dsp:spPr>
        <a:xfrm rot="18900000">
          <a:off x="2167232" y="3529937"/>
          <a:ext cx="319993" cy="319993"/>
        </a:xfrm>
        <a:prstGeom prst="teardrop">
          <a:avLst>
            <a:gd name="adj" fmla="val 115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B7F6F1-895E-4AF0-84C6-86DFC63FB8F0}">
      <dsp:nvSpPr>
        <dsp:cNvPr id="0" name=""/>
        <dsp:cNvSpPr/>
      </dsp:nvSpPr>
      <dsp:spPr>
        <a:xfrm>
          <a:off x="2202780" y="3565486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CC9E4-D1E9-4717-ADB7-1C7CD15FC9A0}">
      <dsp:nvSpPr>
        <dsp:cNvPr id="0" name=""/>
        <dsp:cNvSpPr/>
      </dsp:nvSpPr>
      <dsp:spPr>
        <a:xfrm>
          <a:off x="2553498" y="2175669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Consortia-wide downtime of Symphony, Offline Circulation required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Step in data load process, requires Symphony indexing, and this is a lot of data</a:t>
          </a:r>
        </a:p>
      </dsp:txBody>
      <dsp:txXfrm>
        <a:off x="2553498" y="2175669"/>
        <a:ext cx="3498086" cy="1287996"/>
      </dsp:txXfrm>
    </dsp:sp>
    <dsp:sp modelId="{6E670145-E061-4AC1-AD24-86E7214CD036}">
      <dsp:nvSpPr>
        <dsp:cNvPr id="0" name=""/>
        <dsp:cNvSpPr/>
      </dsp:nvSpPr>
      <dsp:spPr>
        <a:xfrm>
          <a:off x="2553498" y="3463665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Mon. Apr. 30 2017</a:t>
          </a:r>
        </a:p>
      </dsp:txBody>
      <dsp:txXfrm>
        <a:off x="2553498" y="3463665"/>
        <a:ext cx="3498086" cy="452539"/>
      </dsp:txXfrm>
    </dsp:sp>
    <dsp:sp modelId="{2BBBE267-6C39-481A-B6DA-D99FBF8DEAE6}">
      <dsp:nvSpPr>
        <dsp:cNvPr id="0" name=""/>
        <dsp:cNvSpPr/>
      </dsp:nvSpPr>
      <dsp:spPr>
        <a:xfrm>
          <a:off x="2327228" y="2175669"/>
          <a:ext cx="0" cy="1287996"/>
        </a:xfrm>
        <a:prstGeom prst="line">
          <a:avLst/>
        </a:prstGeom>
        <a:noFill/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0A536-195A-42E0-B966-A3AD13ACF9D1}">
      <dsp:nvSpPr>
        <dsp:cNvPr id="0" name=""/>
        <dsp:cNvSpPr/>
      </dsp:nvSpPr>
      <dsp:spPr>
        <a:xfrm>
          <a:off x="2285627" y="2134940"/>
          <a:ext cx="81457" cy="81457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06C97F-FC34-410C-98F5-2E29585530EF}">
      <dsp:nvSpPr>
        <dsp:cNvPr id="0" name=""/>
        <dsp:cNvSpPr/>
      </dsp:nvSpPr>
      <dsp:spPr>
        <a:xfrm rot="8100000">
          <a:off x="4266351" y="501406"/>
          <a:ext cx="319993" cy="319993"/>
        </a:xfrm>
        <a:prstGeom prst="teardrop">
          <a:avLst>
            <a:gd name="adj" fmla="val 115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BF7C63-88CB-47D2-9094-C736F967A527}">
      <dsp:nvSpPr>
        <dsp:cNvPr id="0" name=""/>
        <dsp:cNvSpPr/>
      </dsp:nvSpPr>
      <dsp:spPr>
        <a:xfrm>
          <a:off x="4301899" y="536955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2C626-8672-4EA4-8130-FDC3A9E04FD9}">
      <dsp:nvSpPr>
        <dsp:cNvPr id="0" name=""/>
        <dsp:cNvSpPr/>
      </dsp:nvSpPr>
      <dsp:spPr>
        <a:xfrm>
          <a:off x="4652617" y="887672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New 19 Go-Live</a:t>
          </a:r>
        </a:p>
      </dsp:txBody>
      <dsp:txXfrm>
        <a:off x="4652617" y="887672"/>
        <a:ext cx="3498086" cy="1287996"/>
      </dsp:txXfrm>
    </dsp:sp>
    <dsp:sp modelId="{0CCF4B70-139D-4FB7-A172-0DEBA1591237}">
      <dsp:nvSpPr>
        <dsp:cNvPr id="0" name=""/>
        <dsp:cNvSpPr/>
      </dsp:nvSpPr>
      <dsp:spPr>
        <a:xfrm>
          <a:off x="4652617" y="435133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Tue. May 1 2017</a:t>
          </a:r>
        </a:p>
      </dsp:txBody>
      <dsp:txXfrm>
        <a:off x="4652617" y="435133"/>
        <a:ext cx="3498086" cy="452539"/>
      </dsp:txXfrm>
    </dsp:sp>
    <dsp:sp modelId="{5AE235D8-7C8D-474B-B067-39529EB3495D}">
      <dsp:nvSpPr>
        <dsp:cNvPr id="0" name=""/>
        <dsp:cNvSpPr/>
      </dsp:nvSpPr>
      <dsp:spPr>
        <a:xfrm>
          <a:off x="4426348" y="887672"/>
          <a:ext cx="0" cy="1287996"/>
        </a:xfrm>
        <a:prstGeom prst="line">
          <a:avLst/>
        </a:prstGeom>
        <a:noFill/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3443-69AE-41B1-9700-8C2573112F13}">
      <dsp:nvSpPr>
        <dsp:cNvPr id="0" name=""/>
        <dsp:cNvSpPr/>
      </dsp:nvSpPr>
      <dsp:spPr>
        <a:xfrm>
          <a:off x="4384746" y="2134940"/>
          <a:ext cx="81457" cy="81457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9C7974-DDD9-4E18-BF94-88285146F740}">
      <dsp:nvSpPr>
        <dsp:cNvPr id="0" name=""/>
        <dsp:cNvSpPr/>
      </dsp:nvSpPr>
      <dsp:spPr>
        <a:xfrm rot="18900000">
          <a:off x="6365470" y="3529937"/>
          <a:ext cx="319993" cy="319993"/>
        </a:xfrm>
        <a:prstGeom prst="teardrop">
          <a:avLst>
            <a:gd name="adj" fmla="val 11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E7A6A7-95EA-4F98-ACB5-77474F21D821}">
      <dsp:nvSpPr>
        <dsp:cNvPr id="0" name=""/>
        <dsp:cNvSpPr/>
      </dsp:nvSpPr>
      <dsp:spPr>
        <a:xfrm>
          <a:off x="6401019" y="3565486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C9BFB-457C-453C-B554-D2A9C421080C}">
      <dsp:nvSpPr>
        <dsp:cNvPr id="0" name=""/>
        <dsp:cNvSpPr/>
      </dsp:nvSpPr>
      <dsp:spPr>
        <a:xfrm>
          <a:off x="6751736" y="2175669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Monday, May 28, possibly Tuesday May, 29: Memorial Day plans for Symphony indexing post-de-duplication of 1.5 million bibliographic records</a:t>
          </a:r>
        </a:p>
      </dsp:txBody>
      <dsp:txXfrm>
        <a:off x="6751736" y="2175669"/>
        <a:ext cx="3498086" cy="1287996"/>
      </dsp:txXfrm>
    </dsp:sp>
    <dsp:sp modelId="{0F4CF07A-04B5-478C-8209-8BC27EB4B8B2}">
      <dsp:nvSpPr>
        <dsp:cNvPr id="0" name=""/>
        <dsp:cNvSpPr/>
      </dsp:nvSpPr>
      <dsp:spPr>
        <a:xfrm>
          <a:off x="6751736" y="3463665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Sun. May 27</a:t>
          </a:r>
        </a:p>
      </dsp:txBody>
      <dsp:txXfrm>
        <a:off x="6751736" y="3463665"/>
        <a:ext cx="3498086" cy="452539"/>
      </dsp:txXfrm>
    </dsp:sp>
    <dsp:sp modelId="{98EE5D35-7EF8-4F96-9500-E1428D0B82C2}">
      <dsp:nvSpPr>
        <dsp:cNvPr id="0" name=""/>
        <dsp:cNvSpPr/>
      </dsp:nvSpPr>
      <dsp:spPr>
        <a:xfrm>
          <a:off x="6525467" y="2175669"/>
          <a:ext cx="0" cy="1287996"/>
        </a:xfrm>
        <a:prstGeom prst="line">
          <a:avLst/>
        </a:pr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6A28C-1CF6-496E-814C-99005A07A7C0}">
      <dsp:nvSpPr>
        <dsp:cNvPr id="0" name=""/>
        <dsp:cNvSpPr/>
      </dsp:nvSpPr>
      <dsp:spPr>
        <a:xfrm>
          <a:off x="6483865" y="2134940"/>
          <a:ext cx="81457" cy="81457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7FEEF-A398-49BF-8BDC-77FFBAB18A91}">
      <dsp:nvSpPr>
        <dsp:cNvPr id="0" name=""/>
        <dsp:cNvSpPr/>
      </dsp:nvSpPr>
      <dsp:spPr>
        <a:xfrm>
          <a:off x="0" y="0"/>
          <a:ext cx="4827159" cy="100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Libraries Served: from 78 to 97</a:t>
          </a:r>
        </a:p>
      </dsp:txBody>
      <dsp:txXfrm>
        <a:off x="29376" y="29376"/>
        <a:ext cx="3627514" cy="944230"/>
      </dsp:txXfrm>
    </dsp:sp>
    <dsp:sp modelId="{37AD014A-D610-4779-9A16-BF3674DC45CA}">
      <dsp:nvSpPr>
        <dsp:cNvPr id="0" name=""/>
        <dsp:cNvSpPr/>
      </dsp:nvSpPr>
      <dsp:spPr>
        <a:xfrm>
          <a:off x="360469" y="1142285"/>
          <a:ext cx="4827159" cy="100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Population Served (Patrons served by public libraries in the consortium): Current SWAN (1,436,829) + LINC (222,104) + MAGIC (128,346) = 1,787,279</a:t>
          </a:r>
        </a:p>
      </dsp:txBody>
      <dsp:txXfrm>
        <a:off x="389845" y="1171661"/>
        <a:ext cx="3755998" cy="944230"/>
      </dsp:txXfrm>
    </dsp:sp>
    <dsp:sp modelId="{341F55A0-EE7B-462C-80AA-F812C1A9847C}">
      <dsp:nvSpPr>
        <dsp:cNvPr id="0" name=""/>
        <dsp:cNvSpPr/>
      </dsp:nvSpPr>
      <dsp:spPr>
        <a:xfrm>
          <a:off x="720939" y="2284571"/>
          <a:ext cx="4827159" cy="100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Library Items in the Catalog: Current SWAN (7,924,458) + LINC (1,187,200) + MAGIC (730,941) = 9,842,599</a:t>
          </a:r>
        </a:p>
      </dsp:txBody>
      <dsp:txXfrm>
        <a:off x="750315" y="2313947"/>
        <a:ext cx="3755998" cy="944230"/>
      </dsp:txXfrm>
    </dsp:sp>
    <dsp:sp modelId="{DA23E8A6-71EE-4CAB-8E41-3FD505357FDE}">
      <dsp:nvSpPr>
        <dsp:cNvPr id="0" name=""/>
        <dsp:cNvSpPr/>
      </dsp:nvSpPr>
      <dsp:spPr>
        <a:xfrm>
          <a:off x="1081409" y="3426856"/>
          <a:ext cx="4827159" cy="100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Annual Circulation: Current SWAN (13,456,399) + LINC (4,350,000) + MAGIC (1,532,926) = 19,339,325</a:t>
          </a:r>
        </a:p>
      </dsp:txBody>
      <dsp:txXfrm>
        <a:off x="1110785" y="3456232"/>
        <a:ext cx="3755998" cy="944230"/>
      </dsp:txXfrm>
    </dsp:sp>
    <dsp:sp modelId="{E5426994-8E99-49B1-9C64-425E4188AD66}">
      <dsp:nvSpPr>
        <dsp:cNvPr id="0" name=""/>
        <dsp:cNvSpPr/>
      </dsp:nvSpPr>
      <dsp:spPr>
        <a:xfrm>
          <a:off x="1441878" y="4569142"/>
          <a:ext cx="4827159" cy="100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Post-migration, the SWAN consortium will have a combined catalog of nearly 10 million items, serving a population of 1.8 million patrons. And, annual circulation is expected to top 20 million.</a:t>
          </a:r>
        </a:p>
      </dsp:txBody>
      <dsp:txXfrm>
        <a:off x="1471254" y="4598518"/>
        <a:ext cx="3755998" cy="944230"/>
      </dsp:txXfrm>
    </dsp:sp>
    <dsp:sp modelId="{6D6A66C8-0A84-48C8-A434-FDC4068B4CF5}">
      <dsp:nvSpPr>
        <dsp:cNvPr id="0" name=""/>
        <dsp:cNvSpPr/>
      </dsp:nvSpPr>
      <dsp:spPr>
        <a:xfrm>
          <a:off x="4175220" y="732734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321906" y="732734"/>
        <a:ext cx="358566" cy="490583"/>
      </dsp:txXfrm>
    </dsp:sp>
    <dsp:sp modelId="{3B717A5C-F45F-4DA7-9568-3C940626C481}">
      <dsp:nvSpPr>
        <dsp:cNvPr id="0" name=""/>
        <dsp:cNvSpPr/>
      </dsp:nvSpPr>
      <dsp:spPr>
        <a:xfrm>
          <a:off x="4535690" y="1875020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682376" y="1875020"/>
        <a:ext cx="358566" cy="490583"/>
      </dsp:txXfrm>
    </dsp:sp>
    <dsp:sp modelId="{490CFC57-7E57-4827-9573-18118B7081D7}">
      <dsp:nvSpPr>
        <dsp:cNvPr id="0" name=""/>
        <dsp:cNvSpPr/>
      </dsp:nvSpPr>
      <dsp:spPr>
        <a:xfrm>
          <a:off x="4896160" y="3000589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042846" y="3000589"/>
        <a:ext cx="358566" cy="490583"/>
      </dsp:txXfrm>
    </dsp:sp>
    <dsp:sp modelId="{8A5CD95D-B220-43EF-8D1E-7B3108FA49D6}">
      <dsp:nvSpPr>
        <dsp:cNvPr id="0" name=""/>
        <dsp:cNvSpPr/>
      </dsp:nvSpPr>
      <dsp:spPr>
        <a:xfrm>
          <a:off x="5256629" y="4154019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403315" y="4154019"/>
        <a:ext cx="358566" cy="490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623752"/>
          <a:ext cx="12192000" cy="2165004"/>
        </a:xfrm>
        <a:prstGeom prst="notchedRightArrow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854F75-FD59-4742-ADFC-E749863ED008}">
      <dsp:nvSpPr>
        <dsp:cNvPr id="0" name=""/>
        <dsp:cNvSpPr/>
      </dsp:nvSpPr>
      <dsp:spPr>
        <a:xfrm>
          <a:off x="7512" y="0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Create OCLC Custom Holdings Group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NOW</a:t>
          </a:r>
        </a:p>
      </dsp:txBody>
      <dsp:txXfrm>
        <a:off x="7512" y="0"/>
        <a:ext cx="938956" cy="2165004"/>
      </dsp:txXfrm>
    </dsp:sp>
    <dsp:sp modelId="{26506BA7-F165-45DA-B7C0-5EE4035AC91A}">
      <dsp:nvSpPr>
        <dsp:cNvPr id="0" name=""/>
        <dsp:cNvSpPr/>
      </dsp:nvSpPr>
      <dsp:spPr>
        <a:xfrm>
          <a:off x="206365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0DE1C8-B9CE-4638-9497-A87105651633}">
      <dsp:nvSpPr>
        <dsp:cNvPr id="0" name=""/>
        <dsp:cNvSpPr/>
      </dsp:nvSpPr>
      <dsp:spPr>
        <a:xfrm>
          <a:off x="993417" y="3247505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Deflect SWAN Requests through OCLC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March 1</a:t>
          </a:r>
        </a:p>
      </dsp:txBody>
      <dsp:txXfrm>
        <a:off x="993417" y="3247505"/>
        <a:ext cx="938956" cy="2165004"/>
      </dsp:txXfrm>
    </dsp:sp>
    <dsp:sp modelId="{AB212489-F8B8-4603-B0A9-A48686E48FF5}">
      <dsp:nvSpPr>
        <dsp:cNvPr id="0" name=""/>
        <dsp:cNvSpPr/>
      </dsp:nvSpPr>
      <dsp:spPr>
        <a:xfrm>
          <a:off x="1192270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797D39-A8D5-4886-9E2E-9D5DCD6218AF}">
      <dsp:nvSpPr>
        <dsp:cNvPr id="0" name=""/>
        <dsp:cNvSpPr/>
      </dsp:nvSpPr>
      <dsp:spPr>
        <a:xfrm>
          <a:off x="1979321" y="0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Add “XYZILL” prefix to ILL item id</a:t>
          </a:r>
          <a:br>
            <a:rPr lang="en-US" sz="1200" kern="1200" dirty="0"/>
          </a:b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April 1 – April 28</a:t>
          </a:r>
        </a:p>
      </dsp:txBody>
      <dsp:txXfrm>
        <a:off x="1979321" y="0"/>
        <a:ext cx="938956" cy="2165004"/>
      </dsp:txXfrm>
    </dsp:sp>
    <dsp:sp modelId="{09CD44CB-52CC-410B-BB88-9266F7DFE3BE}">
      <dsp:nvSpPr>
        <dsp:cNvPr id="0" name=""/>
        <dsp:cNvSpPr/>
      </dsp:nvSpPr>
      <dsp:spPr>
        <a:xfrm>
          <a:off x="2178174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CA039-CCF0-466C-95C2-B3B710A2E8B2}">
      <dsp:nvSpPr>
        <dsp:cNvPr id="0" name=""/>
        <dsp:cNvSpPr/>
      </dsp:nvSpPr>
      <dsp:spPr>
        <a:xfrm>
          <a:off x="2965226" y="3247505"/>
          <a:ext cx="1394942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Consider Creating temp ILL items prior to Tech Freeze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April 1-April 16</a:t>
          </a:r>
        </a:p>
      </dsp:txBody>
      <dsp:txXfrm>
        <a:off x="2965226" y="3247505"/>
        <a:ext cx="1394942" cy="2165004"/>
      </dsp:txXfrm>
    </dsp:sp>
    <dsp:sp modelId="{B3812791-7F33-4000-87C6-EE06E94692D0}">
      <dsp:nvSpPr>
        <dsp:cNvPr id="0" name=""/>
        <dsp:cNvSpPr/>
      </dsp:nvSpPr>
      <dsp:spPr>
        <a:xfrm>
          <a:off x="3392071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2EA567-2D6B-4E6D-B375-604C2A5BE1C2}">
      <dsp:nvSpPr>
        <dsp:cNvPr id="0" name=""/>
        <dsp:cNvSpPr/>
      </dsp:nvSpPr>
      <dsp:spPr>
        <a:xfrm>
          <a:off x="4407116" y="0"/>
          <a:ext cx="1128325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Consider OCLC Non-Supplier Status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April 16-~May 5</a:t>
          </a:r>
        </a:p>
      </dsp:txBody>
      <dsp:txXfrm>
        <a:off x="4407116" y="0"/>
        <a:ext cx="1128325" cy="2165004"/>
      </dsp:txXfrm>
    </dsp:sp>
    <dsp:sp modelId="{869110B8-B31B-4879-95FF-BF194078C027}">
      <dsp:nvSpPr>
        <dsp:cNvPr id="0" name=""/>
        <dsp:cNvSpPr/>
      </dsp:nvSpPr>
      <dsp:spPr>
        <a:xfrm>
          <a:off x="4700653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CBF75-0D50-4683-A65D-378241AED6EB}">
      <dsp:nvSpPr>
        <dsp:cNvPr id="0" name=""/>
        <dsp:cNvSpPr/>
      </dsp:nvSpPr>
      <dsp:spPr>
        <a:xfrm>
          <a:off x="5582389" y="3247505"/>
          <a:ext cx="119906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Continue Holds Processing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until April 28</a:t>
          </a:r>
        </a:p>
      </dsp:txBody>
      <dsp:txXfrm>
        <a:off x="5582389" y="3247505"/>
        <a:ext cx="1199066" cy="2165004"/>
      </dsp:txXfrm>
    </dsp:sp>
    <dsp:sp modelId="{254E0323-88BA-4119-BCC4-D2230D5E3A86}">
      <dsp:nvSpPr>
        <dsp:cNvPr id="0" name=""/>
        <dsp:cNvSpPr/>
      </dsp:nvSpPr>
      <dsp:spPr>
        <a:xfrm>
          <a:off x="5911297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F0CFA2-5D6B-4158-955C-B58E90D00CDE}">
      <dsp:nvSpPr>
        <dsp:cNvPr id="0" name=""/>
        <dsp:cNvSpPr/>
      </dsp:nvSpPr>
      <dsp:spPr>
        <a:xfrm>
          <a:off x="6828403" y="0"/>
          <a:ext cx="1179169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SWAN Libs Continue Holds Processing</a:t>
          </a:r>
          <a:br>
            <a:rPr lang="en-US" sz="1200" kern="1200" dirty="0"/>
          </a:b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Thru migration</a:t>
          </a:r>
        </a:p>
      </dsp:txBody>
      <dsp:txXfrm>
        <a:off x="6828403" y="0"/>
        <a:ext cx="1179169" cy="2165004"/>
      </dsp:txXfrm>
    </dsp:sp>
    <dsp:sp modelId="{A3DC9D11-6B33-46E9-9943-8C89D77C0D68}">
      <dsp:nvSpPr>
        <dsp:cNvPr id="0" name=""/>
        <dsp:cNvSpPr/>
      </dsp:nvSpPr>
      <dsp:spPr>
        <a:xfrm>
          <a:off x="7147363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AFFE07-E983-4801-9C0A-66F6F9A2C780}">
      <dsp:nvSpPr>
        <dsp:cNvPr id="0" name=""/>
        <dsp:cNvSpPr/>
      </dsp:nvSpPr>
      <dsp:spPr>
        <a:xfrm>
          <a:off x="8054521" y="3247505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Update OCLC Supplier Status</a:t>
          </a:r>
          <a:br>
            <a:rPr lang="en-US" sz="1200" kern="1200" dirty="0"/>
          </a:b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When ready after migration</a:t>
          </a:r>
        </a:p>
      </dsp:txBody>
      <dsp:txXfrm>
        <a:off x="8054521" y="3247505"/>
        <a:ext cx="938956" cy="2165004"/>
      </dsp:txXfrm>
    </dsp:sp>
    <dsp:sp modelId="{490BB791-132D-4898-81EF-E6FB7F1AAD69}">
      <dsp:nvSpPr>
        <dsp:cNvPr id="0" name=""/>
        <dsp:cNvSpPr/>
      </dsp:nvSpPr>
      <dsp:spPr>
        <a:xfrm>
          <a:off x="8253374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627B3-AB68-4AA5-A3BB-65014A1ECA67}">
      <dsp:nvSpPr>
        <dsp:cNvPr id="0" name=""/>
        <dsp:cNvSpPr/>
      </dsp:nvSpPr>
      <dsp:spPr>
        <a:xfrm>
          <a:off x="9040426" y="0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Update OCLC Custom Holding Group for SWAN to include all libraries</a:t>
          </a:r>
        </a:p>
      </dsp:txBody>
      <dsp:txXfrm>
        <a:off x="9040426" y="0"/>
        <a:ext cx="938956" cy="2165004"/>
      </dsp:txXfrm>
    </dsp:sp>
    <dsp:sp modelId="{C8AD26BC-3003-45D9-89E9-370DC833E1BE}">
      <dsp:nvSpPr>
        <dsp:cNvPr id="0" name=""/>
        <dsp:cNvSpPr/>
      </dsp:nvSpPr>
      <dsp:spPr>
        <a:xfrm>
          <a:off x="9239278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F85642-D818-494E-88D8-88ACACC6528A}">
      <dsp:nvSpPr>
        <dsp:cNvPr id="0" name=""/>
        <dsp:cNvSpPr/>
      </dsp:nvSpPr>
      <dsp:spPr>
        <a:xfrm>
          <a:off x="10026330" y="3247505"/>
          <a:ext cx="938956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SWAN Normal Operations – Deflect SWAN Requests in OCLC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10026330" y="3247505"/>
        <a:ext cx="938956" cy="2165004"/>
      </dsp:txXfrm>
    </dsp:sp>
    <dsp:sp modelId="{45B1E5C9-DB12-4F16-81D7-7CBF205943C0}">
      <dsp:nvSpPr>
        <dsp:cNvPr id="0" name=""/>
        <dsp:cNvSpPr/>
      </dsp:nvSpPr>
      <dsp:spPr>
        <a:xfrm>
          <a:off x="10225183" y="2435629"/>
          <a:ext cx="541251" cy="54125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623752"/>
          <a:ext cx="12192000" cy="2165004"/>
        </a:xfrm>
        <a:prstGeom prst="notchedRightArrow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854F75-FD59-4742-ADFC-E749863ED008}">
      <dsp:nvSpPr>
        <dsp:cNvPr id="0" name=""/>
        <dsp:cNvSpPr/>
      </dsp:nvSpPr>
      <dsp:spPr>
        <a:xfrm>
          <a:off x="5659" y="0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N19 Suspend Tech Services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March 14</a:t>
          </a:r>
        </a:p>
      </dsp:txBody>
      <dsp:txXfrm>
        <a:off x="5659" y="0"/>
        <a:ext cx="750093" cy="2165004"/>
      </dsp:txXfrm>
    </dsp:sp>
    <dsp:sp modelId="{26506BA7-F165-45DA-B7C0-5EE4035AC91A}">
      <dsp:nvSpPr>
        <dsp:cNvPr id="0" name=""/>
        <dsp:cNvSpPr/>
      </dsp:nvSpPr>
      <dsp:spPr>
        <a:xfrm>
          <a:off x="110081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0DE1C8-B9CE-4638-9497-A87105651633}">
      <dsp:nvSpPr>
        <dsp:cNvPr id="0" name=""/>
        <dsp:cNvSpPr/>
      </dsp:nvSpPr>
      <dsp:spPr>
        <a:xfrm>
          <a:off x="793258" y="3247505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Rebuild Indexes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April 30</a:t>
          </a:r>
        </a:p>
      </dsp:txBody>
      <dsp:txXfrm>
        <a:off x="793258" y="3247505"/>
        <a:ext cx="750093" cy="2165004"/>
      </dsp:txXfrm>
    </dsp:sp>
    <dsp:sp modelId="{AB212489-F8B8-4603-B0A9-A48686E48FF5}">
      <dsp:nvSpPr>
        <dsp:cNvPr id="0" name=""/>
        <dsp:cNvSpPr/>
      </dsp:nvSpPr>
      <dsp:spPr>
        <a:xfrm>
          <a:off x="897679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797D39-A8D5-4886-9E2E-9D5DCD6218AF}">
      <dsp:nvSpPr>
        <dsp:cNvPr id="0" name=""/>
        <dsp:cNvSpPr/>
      </dsp:nvSpPr>
      <dsp:spPr>
        <a:xfrm>
          <a:off x="1580856" y="0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Go Live</a:t>
          </a:r>
          <a:br>
            <a:rPr lang="en-US" sz="1200" kern="1200" dirty="0"/>
          </a:b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May 1</a:t>
          </a:r>
        </a:p>
      </dsp:txBody>
      <dsp:txXfrm>
        <a:off x="1580856" y="0"/>
        <a:ext cx="750093" cy="2165004"/>
      </dsp:txXfrm>
    </dsp:sp>
    <dsp:sp modelId="{09CD44CB-52CC-410B-BB88-9266F7DFE3BE}">
      <dsp:nvSpPr>
        <dsp:cNvPr id="0" name=""/>
        <dsp:cNvSpPr/>
      </dsp:nvSpPr>
      <dsp:spPr>
        <a:xfrm>
          <a:off x="1685278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CA039-CCF0-466C-95C2-B3B710A2E8B2}">
      <dsp:nvSpPr>
        <dsp:cNvPr id="0" name=""/>
        <dsp:cNvSpPr/>
      </dsp:nvSpPr>
      <dsp:spPr>
        <a:xfrm>
          <a:off x="2368455" y="3247505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SWAN Bib </a:t>
          </a:r>
          <a:r>
            <a:rPr lang="en-US" sz="1100" kern="1200" dirty="0" err="1"/>
            <a:t>Srv</a:t>
          </a:r>
          <a:r>
            <a:rPr lang="en-US" sz="1100" kern="1200" dirty="0"/>
            <a:t> – 590 setting on N19 records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~May 3</a:t>
          </a:r>
        </a:p>
      </dsp:txBody>
      <dsp:txXfrm>
        <a:off x="2368455" y="3247505"/>
        <a:ext cx="750093" cy="2165004"/>
      </dsp:txXfrm>
    </dsp:sp>
    <dsp:sp modelId="{B3812791-7F33-4000-87C6-EE06E94692D0}">
      <dsp:nvSpPr>
        <dsp:cNvPr id="0" name=""/>
        <dsp:cNvSpPr/>
      </dsp:nvSpPr>
      <dsp:spPr>
        <a:xfrm>
          <a:off x="2472876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2EA567-2D6B-4E6D-B375-604C2A5BE1C2}">
      <dsp:nvSpPr>
        <dsp:cNvPr id="0" name=""/>
        <dsp:cNvSpPr/>
      </dsp:nvSpPr>
      <dsp:spPr>
        <a:xfrm>
          <a:off x="3156053" y="0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SWAN Bib </a:t>
          </a:r>
          <a:r>
            <a:rPr lang="en-US" sz="1200" kern="1200" dirty="0" err="1"/>
            <a:t>Srv</a:t>
          </a:r>
          <a:r>
            <a:rPr lang="en-US" sz="1200" kern="1200" dirty="0"/>
            <a:t> – Split N19 Weeklies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~May 4-6</a:t>
          </a:r>
        </a:p>
      </dsp:txBody>
      <dsp:txXfrm>
        <a:off x="3156053" y="0"/>
        <a:ext cx="750093" cy="2165004"/>
      </dsp:txXfrm>
    </dsp:sp>
    <dsp:sp modelId="{869110B8-B31B-4879-95FF-BF194078C027}">
      <dsp:nvSpPr>
        <dsp:cNvPr id="0" name=""/>
        <dsp:cNvSpPr/>
      </dsp:nvSpPr>
      <dsp:spPr>
        <a:xfrm>
          <a:off x="3260475" y="2435629"/>
          <a:ext cx="541251" cy="541251"/>
        </a:xfrm>
        <a:prstGeom prst="ellips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CBF75-0D50-4683-A65D-378241AED6EB}">
      <dsp:nvSpPr>
        <dsp:cNvPr id="0" name=""/>
        <dsp:cNvSpPr/>
      </dsp:nvSpPr>
      <dsp:spPr>
        <a:xfrm>
          <a:off x="3943652" y="3247505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Pre-</a:t>
          </a:r>
          <a:r>
            <a:rPr lang="en-US" sz="1100" kern="1200"/>
            <a:t>Dedup </a:t>
          </a:r>
          <a:r>
            <a:rPr lang="en-US" sz="1100" kern="1200" dirty="0"/>
            <a:t>Reports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~May 14-18</a:t>
          </a:r>
        </a:p>
      </dsp:txBody>
      <dsp:txXfrm>
        <a:off x="3943652" y="3247505"/>
        <a:ext cx="750093" cy="2165004"/>
      </dsp:txXfrm>
    </dsp:sp>
    <dsp:sp modelId="{254E0323-88BA-4119-BCC4-D2230D5E3A86}">
      <dsp:nvSpPr>
        <dsp:cNvPr id="0" name=""/>
        <dsp:cNvSpPr/>
      </dsp:nvSpPr>
      <dsp:spPr>
        <a:xfrm>
          <a:off x="4048073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F0CFA2-5D6B-4158-955C-B58E90D00CDE}">
      <dsp:nvSpPr>
        <dsp:cNvPr id="0" name=""/>
        <dsp:cNvSpPr/>
      </dsp:nvSpPr>
      <dsp:spPr>
        <a:xfrm>
          <a:off x="4731250" y="0"/>
          <a:ext cx="941990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SWAN Bib </a:t>
          </a:r>
          <a:r>
            <a:rPr lang="en-US" sz="1200" kern="1200" dirty="0" err="1"/>
            <a:t>Srv</a:t>
          </a:r>
          <a:r>
            <a:rPr lang="en-US" sz="1200" kern="1200" dirty="0"/>
            <a:t> Review</a:t>
          </a:r>
          <a:br>
            <a:rPr lang="en-US" sz="1200" kern="1200" dirty="0"/>
          </a:b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~May 21-22</a:t>
          </a:r>
        </a:p>
      </dsp:txBody>
      <dsp:txXfrm>
        <a:off x="4731250" y="0"/>
        <a:ext cx="941990" cy="2165004"/>
      </dsp:txXfrm>
    </dsp:sp>
    <dsp:sp modelId="{A3DC9D11-6B33-46E9-9943-8C89D77C0D68}">
      <dsp:nvSpPr>
        <dsp:cNvPr id="0" name=""/>
        <dsp:cNvSpPr/>
      </dsp:nvSpPr>
      <dsp:spPr>
        <a:xfrm>
          <a:off x="4931620" y="2435629"/>
          <a:ext cx="541251" cy="541251"/>
        </a:xfrm>
        <a:prstGeom prst="ellipse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851370-C1DC-4F7E-8543-EA8CE6FCBC42}">
      <dsp:nvSpPr>
        <dsp:cNvPr id="0" name=""/>
        <dsp:cNvSpPr/>
      </dsp:nvSpPr>
      <dsp:spPr>
        <a:xfrm>
          <a:off x="5710745" y="3247505"/>
          <a:ext cx="951921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Dedup</a:t>
          </a:r>
          <a:r>
            <a:rPr lang="en-US" sz="1100" kern="1200" dirty="0"/>
            <a:t> (no deletes, no control # change, no merges)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~May 23-25</a:t>
          </a:r>
        </a:p>
      </dsp:txBody>
      <dsp:txXfrm>
        <a:off x="5710745" y="3247505"/>
        <a:ext cx="951921" cy="2165004"/>
      </dsp:txXfrm>
    </dsp:sp>
    <dsp:sp modelId="{10F77E66-7487-4B74-8322-516E032A5826}">
      <dsp:nvSpPr>
        <dsp:cNvPr id="0" name=""/>
        <dsp:cNvSpPr/>
      </dsp:nvSpPr>
      <dsp:spPr>
        <a:xfrm>
          <a:off x="5895919" y="2435629"/>
          <a:ext cx="541251" cy="541251"/>
        </a:xfrm>
        <a:prstGeom prst="ellipse">
          <a:avLst/>
        </a:prstGeom>
        <a:gradFill rotWithShape="0">
          <a:gsLst>
            <a:gs pos="0">
              <a:srgbClr val="FF0000"/>
            </a:gs>
            <a:gs pos="43000">
              <a:srgbClr val="4DF30C"/>
            </a:gs>
            <a:gs pos="100000">
              <a:srgbClr val="50F50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10C6BC-1AD4-4161-B55C-7F58FEF8D837}">
      <dsp:nvSpPr>
        <dsp:cNvPr id="0" name=""/>
        <dsp:cNvSpPr/>
      </dsp:nvSpPr>
      <dsp:spPr>
        <a:xfrm>
          <a:off x="6700171" y="0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Rebuild Indexes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May 27</a:t>
          </a:r>
        </a:p>
      </dsp:txBody>
      <dsp:txXfrm>
        <a:off x="6700171" y="0"/>
        <a:ext cx="750093" cy="2165004"/>
      </dsp:txXfrm>
    </dsp:sp>
    <dsp:sp modelId="{C16E2E4C-9BAA-4147-88DC-86531A87B553}">
      <dsp:nvSpPr>
        <dsp:cNvPr id="0" name=""/>
        <dsp:cNvSpPr/>
      </dsp:nvSpPr>
      <dsp:spPr>
        <a:xfrm>
          <a:off x="6804593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EBDFA-62A6-4E9F-85FD-5A3A7C435172}">
      <dsp:nvSpPr>
        <dsp:cNvPr id="0" name=""/>
        <dsp:cNvSpPr/>
      </dsp:nvSpPr>
      <dsp:spPr>
        <a:xfrm>
          <a:off x="7487770" y="3247505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MARCIVE Authority Control Clean-up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~June</a:t>
          </a:r>
        </a:p>
      </dsp:txBody>
      <dsp:txXfrm>
        <a:off x="7487770" y="3247505"/>
        <a:ext cx="750093" cy="2165004"/>
      </dsp:txXfrm>
    </dsp:sp>
    <dsp:sp modelId="{080E6283-4184-4E61-9346-02373B2369FE}">
      <dsp:nvSpPr>
        <dsp:cNvPr id="0" name=""/>
        <dsp:cNvSpPr/>
      </dsp:nvSpPr>
      <dsp:spPr>
        <a:xfrm>
          <a:off x="7592191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54AC52-B5D7-42A1-9405-FAC491380641}">
      <dsp:nvSpPr>
        <dsp:cNvPr id="0" name=""/>
        <dsp:cNvSpPr/>
      </dsp:nvSpPr>
      <dsp:spPr>
        <a:xfrm>
          <a:off x="8275368" y="0"/>
          <a:ext cx="869718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Apply Authority Changes &amp; Rebuild Indexes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~July 3-4</a:t>
          </a:r>
        </a:p>
      </dsp:txBody>
      <dsp:txXfrm>
        <a:off x="8275368" y="0"/>
        <a:ext cx="869718" cy="2165004"/>
      </dsp:txXfrm>
    </dsp:sp>
    <dsp:sp modelId="{7B50A023-B917-424B-961D-32F6AE09D764}">
      <dsp:nvSpPr>
        <dsp:cNvPr id="0" name=""/>
        <dsp:cNvSpPr/>
      </dsp:nvSpPr>
      <dsp:spPr>
        <a:xfrm>
          <a:off x="8439602" y="2435629"/>
          <a:ext cx="541251" cy="541251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AFFE07-E983-4801-9C0A-66F6F9A2C780}">
      <dsp:nvSpPr>
        <dsp:cNvPr id="0" name=""/>
        <dsp:cNvSpPr/>
      </dsp:nvSpPr>
      <dsp:spPr>
        <a:xfrm>
          <a:off x="9182591" y="3247505"/>
          <a:ext cx="750093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OCLC Holdings Clean-up</a:t>
          </a:r>
          <a:br>
            <a:rPr lang="en-US" sz="1100" kern="1200" dirty="0"/>
          </a:br>
          <a:br>
            <a:rPr lang="en-US" sz="1100" kern="1200" dirty="0"/>
          </a:br>
          <a:r>
            <a:rPr lang="en-US" sz="1100" kern="1200" dirty="0"/>
            <a:t>Summer</a:t>
          </a:r>
        </a:p>
      </dsp:txBody>
      <dsp:txXfrm>
        <a:off x="9182591" y="3247505"/>
        <a:ext cx="750093" cy="2165004"/>
      </dsp:txXfrm>
    </dsp:sp>
    <dsp:sp modelId="{490BB791-132D-4898-81EF-E6FB7F1AAD69}">
      <dsp:nvSpPr>
        <dsp:cNvPr id="0" name=""/>
        <dsp:cNvSpPr/>
      </dsp:nvSpPr>
      <dsp:spPr>
        <a:xfrm>
          <a:off x="9287013" y="2435629"/>
          <a:ext cx="541251" cy="541251"/>
        </a:xfrm>
        <a:prstGeom prst="ellipse">
          <a:avLst/>
        </a:prstGeom>
        <a:solidFill>
          <a:srgbClr val="54F4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8E7FE-1229-4CBA-9024-3AEF185366F7}">
      <dsp:nvSpPr>
        <dsp:cNvPr id="0" name=""/>
        <dsp:cNvSpPr/>
      </dsp:nvSpPr>
      <dsp:spPr>
        <a:xfrm>
          <a:off x="9970190" y="0"/>
          <a:ext cx="996949" cy="216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SWAN Normal Operations</a:t>
          </a: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~August</a:t>
          </a:r>
        </a:p>
      </dsp:txBody>
      <dsp:txXfrm>
        <a:off x="9970190" y="0"/>
        <a:ext cx="996949" cy="2165004"/>
      </dsp:txXfrm>
    </dsp:sp>
    <dsp:sp modelId="{F576297B-BE60-488A-9D7E-50943C65B624}">
      <dsp:nvSpPr>
        <dsp:cNvPr id="0" name=""/>
        <dsp:cNvSpPr/>
      </dsp:nvSpPr>
      <dsp:spPr>
        <a:xfrm>
          <a:off x="10198039" y="2435629"/>
          <a:ext cx="541251" cy="54125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2AA9C-204D-400A-9702-8FA141E0A98B}">
      <dsp:nvSpPr>
        <dsp:cNvPr id="0" name=""/>
        <dsp:cNvSpPr/>
      </dsp:nvSpPr>
      <dsp:spPr>
        <a:xfrm>
          <a:off x="792392" y="310"/>
          <a:ext cx="2076933" cy="12461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Enterprise 5.0: major release</a:t>
          </a:r>
        </a:p>
      </dsp:txBody>
      <dsp:txXfrm>
        <a:off x="792392" y="310"/>
        <a:ext cx="2076933" cy="1246160"/>
      </dsp:txXfrm>
    </dsp:sp>
    <dsp:sp modelId="{803341AE-1FE4-427E-BF59-F5BF48319AC7}">
      <dsp:nvSpPr>
        <dsp:cNvPr id="0" name=""/>
        <dsp:cNvSpPr/>
      </dsp:nvSpPr>
      <dsp:spPr>
        <a:xfrm>
          <a:off x="3077019" y="310"/>
          <a:ext cx="2076933" cy="1246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SWAN Classes: available for all libraries &amp; New 19</a:t>
          </a:r>
        </a:p>
      </dsp:txBody>
      <dsp:txXfrm>
        <a:off x="3077019" y="310"/>
        <a:ext cx="2076933" cy="1246160"/>
      </dsp:txXfrm>
    </dsp:sp>
    <dsp:sp modelId="{392A3709-DF1F-46F3-AE21-129B7CA12157}">
      <dsp:nvSpPr>
        <dsp:cNvPr id="0" name=""/>
        <dsp:cNvSpPr/>
      </dsp:nvSpPr>
      <dsp:spPr>
        <a:xfrm>
          <a:off x="5361646" y="310"/>
          <a:ext cx="2076933" cy="12461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19 Data Testing</a:t>
          </a:r>
        </a:p>
      </dsp:txBody>
      <dsp:txXfrm>
        <a:off x="5361646" y="310"/>
        <a:ext cx="2076933" cy="1246160"/>
      </dsp:txXfrm>
    </dsp:sp>
    <dsp:sp modelId="{AF301CAE-FC85-4310-8761-C19D089A82BB}">
      <dsp:nvSpPr>
        <dsp:cNvPr id="0" name=""/>
        <dsp:cNvSpPr/>
      </dsp:nvSpPr>
      <dsp:spPr>
        <a:xfrm>
          <a:off x="7646273" y="310"/>
          <a:ext cx="2076933" cy="1246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Reports Group: time saving tasks, “de-</a:t>
          </a:r>
          <a:r>
            <a:rPr lang="en-US" sz="1800" kern="1200" dirty="0" err="1"/>
            <a:t>newing</a:t>
          </a:r>
          <a:r>
            <a:rPr lang="en-US" sz="1800" kern="1200" dirty="0"/>
            <a:t>” automation</a:t>
          </a:r>
        </a:p>
      </dsp:txBody>
      <dsp:txXfrm>
        <a:off x="7646273" y="310"/>
        <a:ext cx="2076933" cy="1246160"/>
      </dsp:txXfrm>
    </dsp:sp>
    <dsp:sp modelId="{FFCC3612-F72E-466C-BE40-4F1A0923A0BC}">
      <dsp:nvSpPr>
        <dsp:cNvPr id="0" name=""/>
        <dsp:cNvSpPr/>
      </dsp:nvSpPr>
      <dsp:spPr>
        <a:xfrm>
          <a:off x="792392" y="1454163"/>
          <a:ext cx="2076933" cy="12461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19 Q&amp;A Sessions</a:t>
          </a:r>
          <a:r>
            <a:rPr lang="en-US" sz="1800" kern="1200"/>
            <a:t>: March 7 </a:t>
          </a:r>
          <a:r>
            <a:rPr lang="en-US" sz="1800" kern="1200" dirty="0"/>
            <a:t>&amp; </a:t>
          </a:r>
          <a:r>
            <a:rPr lang="en-US" sz="1800" kern="1200"/>
            <a:t>April 4</a:t>
          </a:r>
          <a:endParaRPr lang="en-US" sz="1800" kern="1200" dirty="0"/>
        </a:p>
      </dsp:txBody>
      <dsp:txXfrm>
        <a:off x="792392" y="1454163"/>
        <a:ext cx="2076933" cy="1246160"/>
      </dsp:txXfrm>
    </dsp:sp>
    <dsp:sp modelId="{851A5E6E-A2B7-432C-A483-124D7A93A76F}">
      <dsp:nvSpPr>
        <dsp:cNvPr id="0" name=""/>
        <dsp:cNvSpPr/>
      </dsp:nvSpPr>
      <dsp:spPr>
        <a:xfrm>
          <a:off x="3077019" y="1454163"/>
          <a:ext cx="2076933" cy="12461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19: PR Advisory Group</a:t>
          </a:r>
        </a:p>
      </dsp:txBody>
      <dsp:txXfrm>
        <a:off x="3077019" y="1454163"/>
        <a:ext cx="2076933" cy="1246160"/>
      </dsp:txXfrm>
    </dsp:sp>
    <dsp:sp modelId="{6A014BAA-2168-438D-ABDA-EF16899B8AAA}">
      <dsp:nvSpPr>
        <dsp:cNvPr id="0" name=""/>
        <dsp:cNvSpPr/>
      </dsp:nvSpPr>
      <dsp:spPr>
        <a:xfrm>
          <a:off x="5361646" y="1454163"/>
          <a:ext cx="2076933" cy="1246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Cloud Infrastructure</a:t>
          </a:r>
        </a:p>
      </dsp:txBody>
      <dsp:txXfrm>
        <a:off x="5361646" y="1454163"/>
        <a:ext cx="2076933" cy="1246160"/>
      </dsp:txXfrm>
    </dsp:sp>
    <dsp:sp modelId="{AF7AA42E-9F98-48A8-95E3-C30949ABF1BC}">
      <dsp:nvSpPr>
        <dsp:cNvPr id="0" name=""/>
        <dsp:cNvSpPr/>
      </dsp:nvSpPr>
      <dsp:spPr>
        <a:xfrm>
          <a:off x="7646273" y="1454163"/>
          <a:ext cx="2076933" cy="12461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COSUGI in Atlanta Apr 16-18</a:t>
          </a:r>
        </a:p>
      </dsp:txBody>
      <dsp:txXfrm>
        <a:off x="7646273" y="1454163"/>
        <a:ext cx="2076933" cy="1246160"/>
      </dsp:txXfrm>
    </dsp:sp>
    <dsp:sp modelId="{87590A64-93B2-4C1D-98A3-A448D735ACC9}">
      <dsp:nvSpPr>
        <dsp:cNvPr id="0" name=""/>
        <dsp:cNvSpPr/>
      </dsp:nvSpPr>
      <dsp:spPr>
        <a:xfrm>
          <a:off x="3077019" y="2908017"/>
          <a:ext cx="2076933" cy="1246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BLUEcloud Analytics: Acquisitions Data (Likely delayed by SD)</a:t>
          </a:r>
        </a:p>
      </dsp:txBody>
      <dsp:txXfrm>
        <a:off x="3077019" y="2908017"/>
        <a:ext cx="2076933" cy="1246160"/>
      </dsp:txXfrm>
    </dsp:sp>
    <dsp:sp modelId="{6068396D-4DA1-4F01-91D1-95509C84A1A0}">
      <dsp:nvSpPr>
        <dsp:cNvPr id="0" name=""/>
        <dsp:cNvSpPr/>
      </dsp:nvSpPr>
      <dsp:spPr>
        <a:xfrm>
          <a:off x="5361646" y="2908017"/>
          <a:ext cx="2076933" cy="12461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19 Go-Live!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May 1, 2018</a:t>
          </a:r>
        </a:p>
      </dsp:txBody>
      <dsp:txXfrm>
        <a:off x="5361646" y="2908017"/>
        <a:ext cx="2076933" cy="124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D32F68-1BCE-4B36-BE8E-2BC68146F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FC588-2CA8-40CA-8693-2A225D3AA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FE533F-BD9F-4145-895B-1D491A68121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A8600-E02C-4DCB-96FC-06ED355A1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EC5D0-D4D0-452A-9CEC-DC30D30D87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B2051F-60C0-42FA-8E42-F61615BC2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FDD38E-B3A6-4124-9A81-90EA4989D48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47AC19-F7E6-4684-8584-99BB39F5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SWAN 2017 Q4 Meeting:  December 7, 2017 at RAILS Burr 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2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7B4C-C6E3-488C-8332-C370336F70E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9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76DC-7217-4C5A-9F87-F71B40EE4617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72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32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9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461A-FA31-4B37-A1F9-2FC2F4AE8D82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95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45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9DAF-2D50-4E34-A26C-5EA1EC7FF67C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58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4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24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6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E801-5377-4935-949C-1A0BECA62A2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03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7B4C-C6E3-488C-8332-C370336F70E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39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76DC-7217-4C5A-9F87-F71B40EE4617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27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61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40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461A-FA31-4B37-A1F9-2FC2F4AE8D82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81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6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9DAF-2D50-4E34-A26C-5EA1EC7FF67C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09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32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461A-FA31-4B37-A1F9-2FC2F4AE8D82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35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4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E801-5377-4935-949C-1A0BECA62A2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80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7B4C-C6E3-488C-8332-C370336F70E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76DC-7217-4C5A-9F87-F71B40EE4617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6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9DAF-2D50-4E34-A26C-5EA1EC7FF67C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8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E801-5377-4935-949C-1A0BECA62A2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E4E7-0AE4-4A90-BFD5-DB3724B6815E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E4E7-0AE4-4A90-BFD5-DB3724B6815E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98CA96-9341-40C1-AEB3-E362069C385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6721473"/>
            <a:ext cx="12205699" cy="14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E3E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E4E7-0AE4-4A90-BFD5-DB3724B6815E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98CA96-9341-40C1-AEB3-E362069C385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6721473"/>
            <a:ext cx="12205699" cy="14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0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6345" y="989901"/>
            <a:ext cx="6895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Chaparral Pro" panose="02060503040505020203" pitchFamily="18" charset="0"/>
              </a:rPr>
              <a:t>SWAN Quarterly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345" y="4892181"/>
            <a:ext cx="8239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March 1,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93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6179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New 19 ILL During Migration Timeline</a:t>
            </a:r>
            <a:endParaRPr lang="en-US" sz="2800" b="1" dirty="0"/>
          </a:p>
        </p:txBody>
      </p:sp>
      <p:graphicFrame>
        <p:nvGraphicFramePr>
          <p:cNvPr id="5" name="Diagram 4" descr="Basic Timeline" title="SmartArt"/>
          <p:cNvGraphicFramePr/>
          <p:nvPr>
            <p:extLst/>
          </p:nvPr>
        </p:nvGraphicFramePr>
        <p:xfrm>
          <a:off x="0" y="919219"/>
          <a:ext cx="12192000" cy="5412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03385" y="1300779"/>
            <a:ext cx="9240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STOP!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53023" y="3323201"/>
            <a:ext cx="644202" cy="6282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062BAC-0ADD-4E74-88E9-FDEAFBA9745D}"/>
              </a:ext>
            </a:extLst>
          </p:cNvPr>
          <p:cNvSpPr txBox="1"/>
          <p:nvPr/>
        </p:nvSpPr>
        <p:spPr>
          <a:xfrm>
            <a:off x="1181536" y="342709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AB7B8E-3DE7-4083-8E98-1D531DB49061}"/>
              </a:ext>
            </a:extLst>
          </p:cNvPr>
          <p:cNvSpPr txBox="1"/>
          <p:nvPr/>
        </p:nvSpPr>
        <p:spPr>
          <a:xfrm>
            <a:off x="2162815" y="342341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762603-986A-43BD-8F6E-33AD1F0A8BF6}"/>
              </a:ext>
            </a:extLst>
          </p:cNvPr>
          <p:cNvSpPr txBox="1"/>
          <p:nvPr/>
        </p:nvSpPr>
        <p:spPr>
          <a:xfrm>
            <a:off x="3413981" y="342341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803DDD-178E-4365-A97E-A4A487F4D24C}"/>
              </a:ext>
            </a:extLst>
          </p:cNvPr>
          <p:cNvSpPr txBox="1"/>
          <p:nvPr/>
        </p:nvSpPr>
        <p:spPr>
          <a:xfrm>
            <a:off x="4679830" y="342341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N19</a:t>
            </a:r>
          </a:p>
        </p:txBody>
      </p:sp>
    </p:spTree>
    <p:extLst>
      <p:ext uri="{BB962C8B-B14F-4D97-AF65-F5344CB8AC3E}">
        <p14:creationId xmlns:p14="http://schemas.microsoft.com/office/powerpoint/2010/main" val="402506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6179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New 19 Technical Services Timeline</a:t>
            </a:r>
            <a:endParaRPr lang="en-US" sz="2800" b="1" dirty="0"/>
          </a:p>
        </p:txBody>
      </p:sp>
      <p:graphicFrame>
        <p:nvGraphicFramePr>
          <p:cNvPr id="5" name="Diagram 4" descr="Basic Timeline" title="SmartArt"/>
          <p:cNvGraphicFramePr/>
          <p:nvPr>
            <p:extLst/>
          </p:nvPr>
        </p:nvGraphicFramePr>
        <p:xfrm>
          <a:off x="0" y="919219"/>
          <a:ext cx="12192000" cy="5412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03385" y="1300779"/>
            <a:ext cx="9240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STOP!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36058" y="3323201"/>
            <a:ext cx="644202" cy="6282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062BAC-0ADD-4E74-88E9-FDEAFBA9745D}"/>
              </a:ext>
            </a:extLst>
          </p:cNvPr>
          <p:cNvSpPr txBox="1"/>
          <p:nvPr/>
        </p:nvSpPr>
        <p:spPr>
          <a:xfrm>
            <a:off x="95588" y="3440808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05F55A-1E92-42DB-A98A-92D9A908D324}"/>
              </a:ext>
            </a:extLst>
          </p:cNvPr>
          <p:cNvSpPr txBox="1"/>
          <p:nvPr/>
        </p:nvSpPr>
        <p:spPr>
          <a:xfrm>
            <a:off x="1723696" y="1651561"/>
            <a:ext cx="158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review/edits – (e.g. VPD Call Number based updates)</a:t>
            </a:r>
          </a:p>
        </p:txBody>
      </p:sp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5B73F4-0B64-4037-BBA9-D60550FA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March – May Projects</a:t>
            </a: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62555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61ADD-89EB-4B54-8922-086F3ECF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11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89DC053-2697-41E2-A158-CED3A45B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Questions, 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3F151-FFD4-408D-BDD8-68D7417E6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F01F0-4BD6-4F98-AA20-3D048469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8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6385-7D19-4F55-9AF6-36EA093D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1, 2018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7AE6-EBE1-4185-8ABB-624413BC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671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Call to Order and Welcome</a:t>
            </a:r>
          </a:p>
          <a:p>
            <a:pPr marL="0" lvl="0" indent="0">
              <a:buNone/>
            </a:pPr>
            <a:r>
              <a:rPr lang="en-US" dirty="0"/>
              <a:t>Public Comment</a:t>
            </a:r>
          </a:p>
          <a:p>
            <a:pPr marL="0" lvl="0" indent="0">
              <a:buNone/>
            </a:pPr>
            <a:r>
              <a:rPr lang="en-US" dirty="0"/>
              <a:t>Introduction of New Library Directors</a:t>
            </a:r>
          </a:p>
          <a:p>
            <a:pPr marL="0" lvl="0" indent="0">
              <a:buNone/>
            </a:pPr>
            <a:r>
              <a:rPr lang="en-US" dirty="0"/>
              <a:t>Approval of the December Quarterly Meeting Minutes – Action Item (Exhibit pgs. 3-5)</a:t>
            </a:r>
          </a:p>
          <a:p>
            <a:pPr marL="0" lvl="0" indent="0">
              <a:buNone/>
            </a:pPr>
            <a:r>
              <a:rPr lang="en-US" dirty="0"/>
              <a:t>Approve FY19 Budget &amp; Fee Schedule – Action Item (Exhibit pgs. 6-47) </a:t>
            </a:r>
          </a:p>
          <a:p>
            <a:pPr marL="457200" lvl="1" indent="0">
              <a:buNone/>
            </a:pPr>
            <a:r>
              <a:rPr lang="en-US" dirty="0"/>
              <a:t>SWAN Library roll call vote performed by Tiffany Verzani, SWAN Board Secretary </a:t>
            </a:r>
          </a:p>
          <a:p>
            <a:pPr marL="0" indent="0">
              <a:buNone/>
            </a:pPr>
            <a:r>
              <a:rPr lang="en-US" dirty="0"/>
              <a:t> 2018 SWAN Board Election Process – Information Item (Exhibit pg. 48)</a:t>
            </a:r>
          </a:p>
          <a:p>
            <a:pPr marL="0" lvl="0" indent="0">
              <a:buNone/>
            </a:pPr>
            <a:r>
              <a:rPr lang="en-US" dirty="0"/>
              <a:t>Strategic Planning Process – Discussion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7963B-493D-4C2B-872A-EEEF4EA3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6C6B-3B36-4AD4-8D72-3ED63433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1, 2018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4FA-7C6D-4A93-9D83-D5A1EA6A6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Enterprise 5.0 Upgrade Announcement &amp; Projects for March - May – Information Item (Exhibit pgs. 49-54)</a:t>
            </a:r>
          </a:p>
          <a:p>
            <a:pPr marL="0" lvl="0" indent="0">
              <a:buNone/>
            </a:pPr>
            <a:r>
              <a:rPr lang="en-US" dirty="0"/>
              <a:t>New 19 Go-Live May 1, 2018 &amp; Consortia Impact – Information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9181E-F20D-4AB9-9599-5318D96C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6E83B53-B6C1-460B-B448-AE174FC4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Enterprise Changes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3D2D2A6-2E2B-4D3D-BD52-AA74662D2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46160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E9048-9285-414D-B013-0463FFDC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0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A94F70-2F54-45A4-8ED9-267369E7DA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0515600" cy="2852737"/>
          </a:xfrm>
        </p:spPr>
        <p:txBody>
          <a:bodyPr/>
          <a:lstStyle/>
          <a:p>
            <a:r>
              <a:rPr lang="en-US" dirty="0"/>
              <a:t>Open Your Menus!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E47459-8BF8-450F-9A5C-70DAC590E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10"/>
            <a:ext cx="12192000" cy="66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3181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Changes in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Getting to Responsive Design</a:t>
            </a:r>
          </a:p>
          <a:p>
            <a:pPr marL="0" indent="0">
              <a:buNone/>
            </a:pPr>
            <a:r>
              <a:rPr lang="en-US" sz="2400" dirty="0"/>
              <a:t>Enterprise 5.0 upgrade March 21, 2018</a:t>
            </a:r>
          </a:p>
          <a:p>
            <a:pPr marL="457200" lvl="1" indent="0">
              <a:buNone/>
            </a:pPr>
            <a:r>
              <a:rPr lang="en-US" sz="2000" dirty="0"/>
              <a:t>FLAT THEME</a:t>
            </a:r>
          </a:p>
          <a:p>
            <a:pPr marL="0" indent="0">
              <a:buNone/>
            </a:pPr>
            <a:r>
              <a:rPr lang="en-US" sz="2400" dirty="0"/>
              <a:t>Enterprise 5.0.1 not ready</a:t>
            </a:r>
          </a:p>
          <a:p>
            <a:pPr marL="457200" lvl="1" indent="0">
              <a:buNone/>
            </a:pPr>
            <a:r>
              <a:rPr lang="en-US" sz="2000" dirty="0"/>
              <a:t>FLAT THEME for MOBILE PAGES</a:t>
            </a:r>
          </a:p>
          <a:p>
            <a:pPr marL="0" indent="0">
              <a:buNone/>
            </a:pPr>
            <a:r>
              <a:rPr lang="en-US" sz="2400" dirty="0"/>
              <a:t>Long Term: no release version specified</a:t>
            </a:r>
          </a:p>
          <a:p>
            <a:pPr marL="457200" lvl="1" indent="0">
              <a:buNone/>
            </a:pPr>
            <a:r>
              <a:rPr lang="en-US" sz="2000" dirty="0"/>
              <a:t>Search Improvements: “Improved handling of misspellings and alternate spellings; improved handling of recent or popular titles”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9102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27D7433-4E30-49BB-B4EB-93D2781A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Enterprise 5.0.1 Release with Mobile Pages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1BF425F-7A39-44F1-A2F0-3CCB77E41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437442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D7131-FA1C-4403-AE3E-C82E0038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5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3614-74B3-4014-897A-213271004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SWAN Planned Downtime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B1752478-7BC3-4EE9-8047-356FAD5CE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774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C0B73-F242-4492-B833-5625CA14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1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B54AC1-BAE0-4543-BE30-6CDF12CF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Growing by the numbers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3AC931A-C897-426D-96F5-F7E996EB0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7678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ADD8C-9FC9-45FE-8255-53B4DDCD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8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687</Words>
  <Application>Microsoft Office PowerPoint</Application>
  <PresentationFormat>Widescreen</PresentationFormat>
  <Paragraphs>119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Chaparral Pro</vt:lpstr>
      <vt:lpstr>Franklin Gothic Book</vt:lpstr>
      <vt:lpstr>Office Theme</vt:lpstr>
      <vt:lpstr>1_Office Theme</vt:lpstr>
      <vt:lpstr>2_Office Theme</vt:lpstr>
      <vt:lpstr>PowerPoint Presentation</vt:lpstr>
      <vt:lpstr>March 1, 2018 Agenda</vt:lpstr>
      <vt:lpstr>March 1, 2018 Agenda</vt:lpstr>
      <vt:lpstr>Enterprise Changes</vt:lpstr>
      <vt:lpstr>Open Your Menus!</vt:lpstr>
      <vt:lpstr>Changes in Enterprise</vt:lpstr>
      <vt:lpstr>Enterprise 5.0.1 Release with Mobile Pages</vt:lpstr>
      <vt:lpstr>SWAN Planned Downtime</vt:lpstr>
      <vt:lpstr>Growing by the numbers</vt:lpstr>
      <vt:lpstr>New 19 ILL During Migration Timeline</vt:lpstr>
      <vt:lpstr>New 19 Technical Services Timeline</vt:lpstr>
      <vt:lpstr>March – May Projects</vt:lpstr>
      <vt:lpstr>Questions,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Ricker</dc:creator>
  <cp:lastModifiedBy>Aaron Skog</cp:lastModifiedBy>
  <cp:revision>171</cp:revision>
  <cp:lastPrinted>2017-12-07T13:17:35Z</cp:lastPrinted>
  <dcterms:created xsi:type="dcterms:W3CDTF">2016-12-07T16:24:36Z</dcterms:created>
  <dcterms:modified xsi:type="dcterms:W3CDTF">2018-03-01T20:29:46Z</dcterms:modified>
</cp:coreProperties>
</file>