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84" r:id="rId5"/>
    <p:sldMasterId id="2147483691" r:id="rId6"/>
    <p:sldMasterId id="2147483700" r:id="rId7"/>
  </p:sldMasterIdLst>
  <p:notesMasterIdLst>
    <p:notesMasterId r:id="rId28"/>
  </p:notesMasterIdLst>
  <p:sldIdLst>
    <p:sldId id="256" r:id="rId8"/>
    <p:sldId id="422" r:id="rId9"/>
    <p:sldId id="444" r:id="rId10"/>
    <p:sldId id="443" r:id="rId11"/>
    <p:sldId id="424" r:id="rId12"/>
    <p:sldId id="445" r:id="rId13"/>
    <p:sldId id="435" r:id="rId14"/>
    <p:sldId id="442" r:id="rId15"/>
    <p:sldId id="439" r:id="rId16"/>
    <p:sldId id="438" r:id="rId17"/>
    <p:sldId id="446" r:id="rId18"/>
    <p:sldId id="428" r:id="rId19"/>
    <p:sldId id="436" r:id="rId20"/>
    <p:sldId id="437" r:id="rId21"/>
    <p:sldId id="447" r:id="rId22"/>
    <p:sldId id="423" r:id="rId23"/>
    <p:sldId id="432" r:id="rId24"/>
    <p:sldId id="441" r:id="rId25"/>
    <p:sldId id="433" r:id="rId26"/>
    <p:sldId id="42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e Tortorella" initials="DT" lastIdx="1" clrIdx="0">
    <p:extLst>
      <p:ext uri="{19B8F6BF-5375-455C-9EA6-DF929625EA0E}">
        <p15:presenceInfo xmlns:p15="http://schemas.microsoft.com/office/powerpoint/2012/main" userId="S::dawne@swanlibraries.net::c8c2eb00-5405-408b-8d6c-7d3ca73f2e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45"/>
    <a:srgbClr val="7C7C7C"/>
    <a:srgbClr val="A01F45"/>
    <a:srgbClr val="295B36"/>
    <a:srgbClr val="C85126"/>
    <a:srgbClr val="55A7B5"/>
    <a:srgbClr val="646565"/>
    <a:srgbClr val="444444"/>
    <a:srgbClr val="D84F35"/>
    <a:srgbClr val="AD3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7904D-1370-426A-BF91-318418D7724D}" v="707" dt="2020-04-13T22:49:54.805"/>
    <p1510:client id="{856DE49E-B699-2D3C-08B5-A32C003F5C0C}" v="11" dt="2020-04-14T13:56:35.197"/>
    <p1510:client id="{A9422644-B4C8-5EC3-2253-F0AAFAEDA023}" v="1" dt="2020-04-13T21:01:04.917"/>
    <p1510:client id="{C9C79A71-832E-4AE7-683B-AFCA13304DEC}" v="61" dt="2020-04-13T21:07:27.022"/>
    <p1510:client id="{D6CF0F6C-FC45-4A95-AB22-031214207A53}" v="587" dt="2020-04-14T17:04:46.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Skog" userId="dff2307f-5662-48bc-919b-47ca6361ae07" providerId="ADAL" clId="{53786C48-1C9B-4413-974A-D811352156C6}"/>
    <pc:docChg chg="custSel addSld delSld modSld sldOrd">
      <pc:chgData name="Aaron Skog" userId="dff2307f-5662-48bc-919b-47ca6361ae07" providerId="ADAL" clId="{53786C48-1C9B-4413-974A-D811352156C6}" dt="2020-04-13T21:22:54.538" v="623" actId="1076"/>
      <pc:docMkLst>
        <pc:docMk/>
      </pc:docMkLst>
      <pc:sldChg chg="modSp">
        <pc:chgData name="Aaron Skog" userId="dff2307f-5662-48bc-919b-47ca6361ae07" providerId="ADAL" clId="{53786C48-1C9B-4413-974A-D811352156C6}" dt="2020-04-13T20:47:32.723" v="1" actId="20577"/>
        <pc:sldMkLst>
          <pc:docMk/>
          <pc:sldMk cId="3176217985" sldId="256"/>
        </pc:sldMkLst>
        <pc:spChg chg="mod">
          <ac:chgData name="Aaron Skog" userId="dff2307f-5662-48bc-919b-47ca6361ae07" providerId="ADAL" clId="{53786C48-1C9B-4413-974A-D811352156C6}" dt="2020-04-13T20:47:32.723" v="1" actId="20577"/>
          <ac:spMkLst>
            <pc:docMk/>
            <pc:sldMk cId="3176217985" sldId="256"/>
            <ac:spMk id="6" creationId="{E6AEB8ED-49AB-428B-A1E6-4F7408004449}"/>
          </ac:spMkLst>
        </pc:spChg>
      </pc:sldChg>
      <pc:sldChg chg="modSp">
        <pc:chgData name="Aaron Skog" userId="dff2307f-5662-48bc-919b-47ca6361ae07" providerId="ADAL" clId="{53786C48-1C9B-4413-974A-D811352156C6}" dt="2020-04-13T20:48:15.686" v="62" actId="6549"/>
        <pc:sldMkLst>
          <pc:docMk/>
          <pc:sldMk cId="3284720103" sldId="422"/>
        </pc:sldMkLst>
        <pc:spChg chg="mod">
          <ac:chgData name="Aaron Skog" userId="dff2307f-5662-48bc-919b-47ca6361ae07" providerId="ADAL" clId="{53786C48-1C9B-4413-974A-D811352156C6}" dt="2020-04-13T20:48:15.686" v="62" actId="6549"/>
          <ac:spMkLst>
            <pc:docMk/>
            <pc:sldMk cId="3284720103" sldId="422"/>
            <ac:spMk id="6" creationId="{72E0DB8A-C8D2-4EE1-87A9-BF6CB8066081}"/>
          </ac:spMkLst>
        </pc:spChg>
      </pc:sldChg>
      <pc:sldChg chg="del">
        <pc:chgData name="Aaron Skog" userId="dff2307f-5662-48bc-919b-47ca6361ae07" providerId="ADAL" clId="{53786C48-1C9B-4413-974A-D811352156C6}" dt="2020-04-13T20:48:27.872" v="63" actId="2696"/>
        <pc:sldMkLst>
          <pc:docMk/>
          <pc:sldMk cId="2264144216" sldId="424"/>
        </pc:sldMkLst>
      </pc:sldChg>
      <pc:sldChg chg="addSp delSp modSp">
        <pc:chgData name="Aaron Skog" userId="dff2307f-5662-48bc-919b-47ca6361ae07" providerId="ADAL" clId="{53786C48-1C9B-4413-974A-D811352156C6}" dt="2020-04-13T21:22:54.538" v="623" actId="1076"/>
        <pc:sldMkLst>
          <pc:docMk/>
          <pc:sldMk cId="1082279197" sldId="428"/>
        </pc:sldMkLst>
        <pc:spChg chg="mod">
          <ac:chgData name="Aaron Skog" userId="dff2307f-5662-48bc-919b-47ca6361ae07" providerId="ADAL" clId="{53786C48-1C9B-4413-974A-D811352156C6}" dt="2020-04-13T21:22:52.046" v="622" actId="20577"/>
          <ac:spMkLst>
            <pc:docMk/>
            <pc:sldMk cId="1082279197" sldId="428"/>
            <ac:spMk id="3" creationId="{AF5443CF-39DB-4CDF-B4DF-8A0870E2E309}"/>
          </ac:spMkLst>
        </pc:spChg>
        <pc:spChg chg="add del mod">
          <ac:chgData name="Aaron Skog" userId="dff2307f-5662-48bc-919b-47ca6361ae07" providerId="ADAL" clId="{53786C48-1C9B-4413-974A-D811352156C6}" dt="2020-04-13T21:19:25.162" v="596"/>
          <ac:spMkLst>
            <pc:docMk/>
            <pc:sldMk cId="1082279197" sldId="428"/>
            <ac:spMk id="7" creationId="{650C196D-CCFD-414D-87CB-5B2AB038CCCB}"/>
          </ac:spMkLst>
        </pc:spChg>
        <pc:spChg chg="del mod">
          <ac:chgData name="Aaron Skog" userId="dff2307f-5662-48bc-919b-47ca6361ae07" providerId="ADAL" clId="{53786C48-1C9B-4413-974A-D811352156C6}" dt="2020-04-13T21:20:32.470" v="606" actId="478"/>
          <ac:spMkLst>
            <pc:docMk/>
            <pc:sldMk cId="1082279197" sldId="428"/>
            <ac:spMk id="9" creationId="{06A0615E-E632-43D2-9E4A-61F55CD5C1CF}"/>
          </ac:spMkLst>
        </pc:spChg>
        <pc:spChg chg="add del mod">
          <ac:chgData name="Aaron Skog" userId="dff2307f-5662-48bc-919b-47ca6361ae07" providerId="ADAL" clId="{53786C48-1C9B-4413-974A-D811352156C6}" dt="2020-04-13T21:20:15.902" v="598"/>
          <ac:spMkLst>
            <pc:docMk/>
            <pc:sldMk cId="1082279197" sldId="428"/>
            <ac:spMk id="12" creationId="{AAB81F5F-46B4-4195-B9B4-B261E93F6745}"/>
          </ac:spMkLst>
        </pc:spChg>
        <pc:spChg chg="add del mod">
          <ac:chgData name="Aaron Skog" userId="dff2307f-5662-48bc-919b-47ca6361ae07" providerId="ADAL" clId="{53786C48-1C9B-4413-974A-D811352156C6}" dt="2020-04-13T21:22:02.570" v="608"/>
          <ac:spMkLst>
            <pc:docMk/>
            <pc:sldMk cId="1082279197" sldId="428"/>
            <ac:spMk id="15" creationId="{530D15B6-682C-4A29-B73A-CF89D25015B1}"/>
          </ac:spMkLst>
        </pc:spChg>
        <pc:picChg chg="add del">
          <ac:chgData name="Aaron Skog" userId="dff2307f-5662-48bc-919b-47ca6361ae07" providerId="ADAL" clId="{53786C48-1C9B-4413-974A-D811352156C6}" dt="2020-04-13T21:19:17.447" v="594"/>
          <ac:picMkLst>
            <pc:docMk/>
            <pc:sldMk cId="1082279197" sldId="428"/>
            <ac:picMk id="5" creationId="{2FA08DF0-D1E1-40C1-9622-E058B0C37500}"/>
          </ac:picMkLst>
        </pc:picChg>
        <pc:picChg chg="mod">
          <ac:chgData name="Aaron Skog" userId="dff2307f-5662-48bc-919b-47ca6361ae07" providerId="ADAL" clId="{53786C48-1C9B-4413-974A-D811352156C6}" dt="2020-04-13T21:22:45.670" v="621" actId="1076"/>
          <ac:picMkLst>
            <pc:docMk/>
            <pc:sldMk cId="1082279197" sldId="428"/>
            <ac:picMk id="6" creationId="{E83BCEE0-B5DF-45AA-949A-D8CB311E1138}"/>
          </ac:picMkLst>
        </pc:picChg>
        <pc:picChg chg="del">
          <ac:chgData name="Aaron Skog" userId="dff2307f-5662-48bc-919b-47ca6361ae07" providerId="ADAL" clId="{53786C48-1C9B-4413-974A-D811352156C6}" dt="2020-04-13T21:19:15.416" v="593" actId="478"/>
          <ac:picMkLst>
            <pc:docMk/>
            <pc:sldMk cId="1082279197" sldId="428"/>
            <ac:picMk id="8" creationId="{1EF40304-AC1E-4F90-AFE4-5BEA3FD6A85B}"/>
          </ac:picMkLst>
        </pc:picChg>
        <pc:picChg chg="add del mod">
          <ac:chgData name="Aaron Skog" userId="dff2307f-5662-48bc-919b-47ca6361ae07" providerId="ADAL" clId="{53786C48-1C9B-4413-974A-D811352156C6}" dt="2020-04-13T21:19:54.949" v="597" actId="478"/>
          <ac:picMkLst>
            <pc:docMk/>
            <pc:sldMk cId="1082279197" sldId="428"/>
            <ac:picMk id="10" creationId="{9965D7E9-5B9B-4C5B-AAAA-654430532121}"/>
          </ac:picMkLst>
        </pc:picChg>
        <pc:picChg chg="add del mod">
          <ac:chgData name="Aaron Skog" userId="dff2307f-5662-48bc-919b-47ca6361ae07" providerId="ADAL" clId="{53786C48-1C9B-4413-974A-D811352156C6}" dt="2020-04-13T21:22:01.412" v="607" actId="478"/>
          <ac:picMkLst>
            <pc:docMk/>
            <pc:sldMk cId="1082279197" sldId="428"/>
            <ac:picMk id="13" creationId="{15C74BDE-7B4E-4A92-8405-629B58128A85}"/>
          </ac:picMkLst>
        </pc:picChg>
        <pc:picChg chg="add mod">
          <ac:chgData name="Aaron Skog" userId="dff2307f-5662-48bc-919b-47ca6361ae07" providerId="ADAL" clId="{53786C48-1C9B-4413-974A-D811352156C6}" dt="2020-04-13T21:22:54.538" v="623" actId="1076"/>
          <ac:picMkLst>
            <pc:docMk/>
            <pc:sldMk cId="1082279197" sldId="428"/>
            <ac:picMk id="16" creationId="{DE9F7C7F-0A31-4C0C-A529-968A413024DB}"/>
          </ac:picMkLst>
        </pc:picChg>
      </pc:sldChg>
      <pc:sldChg chg="del">
        <pc:chgData name="Aaron Skog" userId="dff2307f-5662-48bc-919b-47ca6361ae07" providerId="ADAL" clId="{53786C48-1C9B-4413-974A-D811352156C6}" dt="2020-04-13T20:51:29.072" v="142" actId="2696"/>
        <pc:sldMkLst>
          <pc:docMk/>
          <pc:sldMk cId="266071948" sldId="430"/>
        </pc:sldMkLst>
      </pc:sldChg>
      <pc:sldChg chg="del">
        <pc:chgData name="Aaron Skog" userId="dff2307f-5662-48bc-919b-47ca6361ae07" providerId="ADAL" clId="{53786C48-1C9B-4413-974A-D811352156C6}" dt="2020-04-13T20:48:33.620" v="64" actId="2696"/>
        <pc:sldMkLst>
          <pc:docMk/>
          <pc:sldMk cId="4097967384" sldId="434"/>
        </pc:sldMkLst>
      </pc:sldChg>
      <pc:sldChg chg="ord">
        <pc:chgData name="Aaron Skog" userId="dff2307f-5662-48bc-919b-47ca6361ae07" providerId="ADAL" clId="{53786C48-1C9B-4413-974A-D811352156C6}" dt="2020-04-13T20:49:20.542" v="141"/>
        <pc:sldMkLst>
          <pc:docMk/>
          <pc:sldMk cId="2553374776" sldId="435"/>
        </pc:sldMkLst>
      </pc:sldChg>
      <pc:sldChg chg="addSp delSp modSp add">
        <pc:chgData name="Aaron Skog" userId="dff2307f-5662-48bc-919b-47ca6361ae07" providerId="ADAL" clId="{53786C48-1C9B-4413-974A-D811352156C6}" dt="2020-04-13T21:18:07.103" v="591" actId="20577"/>
        <pc:sldMkLst>
          <pc:docMk/>
          <pc:sldMk cId="3697735136" sldId="438"/>
        </pc:sldMkLst>
        <pc:spChg chg="mod">
          <ac:chgData name="Aaron Skog" userId="dff2307f-5662-48bc-919b-47ca6361ae07" providerId="ADAL" clId="{53786C48-1C9B-4413-974A-D811352156C6}" dt="2020-04-13T21:18:07.103" v="591" actId="20577"/>
          <ac:spMkLst>
            <pc:docMk/>
            <pc:sldMk cId="3697735136" sldId="438"/>
            <ac:spMk id="2" creationId="{3DCC18FE-9FB9-44D4-82A9-3D1CD7D48998}"/>
          </ac:spMkLst>
        </pc:spChg>
        <pc:spChg chg="mod">
          <ac:chgData name="Aaron Skog" userId="dff2307f-5662-48bc-919b-47ca6361ae07" providerId="ADAL" clId="{53786C48-1C9B-4413-974A-D811352156C6}" dt="2020-04-13T21:01:38.423" v="519" actId="20577"/>
          <ac:spMkLst>
            <pc:docMk/>
            <pc:sldMk cId="3697735136" sldId="438"/>
            <ac:spMk id="3" creationId="{8214C4CF-D540-4398-A49D-458C635E94C5}"/>
          </ac:spMkLst>
        </pc:spChg>
        <pc:spChg chg="add del mod">
          <ac:chgData name="Aaron Skog" userId="dff2307f-5662-48bc-919b-47ca6361ae07" providerId="ADAL" clId="{53786C48-1C9B-4413-974A-D811352156C6}" dt="2020-04-13T21:00:56.802" v="479"/>
          <ac:spMkLst>
            <pc:docMk/>
            <pc:sldMk cId="3697735136" sldId="438"/>
            <ac:spMk id="5" creationId="{DA2B0368-23E6-4976-BA89-366EE639FA97}"/>
          </ac:spMkLst>
        </pc:spChg>
        <pc:picChg chg="add">
          <ac:chgData name="Aaron Skog" userId="dff2307f-5662-48bc-919b-47ca6361ae07" providerId="ADAL" clId="{53786C48-1C9B-4413-974A-D811352156C6}" dt="2020-04-13T21:00:56.802" v="479"/>
          <ac:picMkLst>
            <pc:docMk/>
            <pc:sldMk cId="3697735136" sldId="438"/>
            <ac:picMk id="6" creationId="{34D5367B-5569-4004-8D29-16643735AFA4}"/>
          </ac:picMkLst>
        </pc:picChg>
      </pc:sldChg>
      <pc:sldChg chg="modSp add">
        <pc:chgData name="Aaron Skog" userId="dff2307f-5662-48bc-919b-47ca6361ae07" providerId="ADAL" clId="{53786C48-1C9B-4413-974A-D811352156C6}" dt="2020-04-13T21:02:09.967" v="553" actId="20577"/>
        <pc:sldMkLst>
          <pc:docMk/>
          <pc:sldMk cId="2663462957" sldId="439"/>
        </pc:sldMkLst>
        <pc:spChg chg="mod">
          <ac:chgData name="Aaron Skog" userId="dff2307f-5662-48bc-919b-47ca6361ae07" providerId="ADAL" clId="{53786C48-1C9B-4413-974A-D811352156C6}" dt="2020-04-13T20:49:07.142" v="140" actId="20577"/>
          <ac:spMkLst>
            <pc:docMk/>
            <pc:sldMk cId="2663462957" sldId="439"/>
            <ac:spMk id="2" creationId="{663C1579-A609-46CB-A4EE-143C44976836}"/>
          </ac:spMkLst>
        </pc:spChg>
        <pc:spChg chg="mod">
          <ac:chgData name="Aaron Skog" userId="dff2307f-5662-48bc-919b-47ca6361ae07" providerId="ADAL" clId="{53786C48-1C9B-4413-974A-D811352156C6}" dt="2020-04-13T21:02:09.967" v="553" actId="20577"/>
          <ac:spMkLst>
            <pc:docMk/>
            <pc:sldMk cId="2663462957" sldId="439"/>
            <ac:spMk id="3" creationId="{4E9E38CF-6D93-44E3-863A-C3B617FE6B90}"/>
          </ac:spMkLst>
        </pc:spChg>
      </pc:sldChg>
      <pc:sldChg chg="add">
        <pc:chgData name="Aaron Skog" userId="dff2307f-5662-48bc-919b-47ca6361ae07" providerId="ADAL" clId="{53786C48-1C9B-4413-974A-D811352156C6}" dt="2020-04-13T20:54:20.760" v="143"/>
        <pc:sldMkLst>
          <pc:docMk/>
          <pc:sldMk cId="638877300" sldId="440"/>
        </pc:sldMkLst>
      </pc:sldChg>
    </pc:docChg>
  </pc:docChgLst>
  <pc:docChgLst>
    <pc:chgData name="Tara Wood" userId="S::tara@swanlibraries.net::d40d1c68-5ed0-4280-b6c0-e48b5abf64e0" providerId="AD" clId="Web-{A9422644-B4C8-5EC3-2253-F0AAFAEDA023}"/>
    <pc:docChg chg="delSld">
      <pc:chgData name="Tara Wood" userId="S::tara@swanlibraries.net::d40d1c68-5ed0-4280-b6c0-e48b5abf64e0" providerId="AD" clId="Web-{A9422644-B4C8-5EC3-2253-F0AAFAEDA023}" dt="2020-04-13T21:01:04.917" v="0"/>
      <pc:docMkLst>
        <pc:docMk/>
      </pc:docMkLst>
      <pc:sldChg chg="del">
        <pc:chgData name="Tara Wood" userId="S::tara@swanlibraries.net::d40d1c68-5ed0-4280-b6c0-e48b5abf64e0" providerId="AD" clId="Web-{A9422644-B4C8-5EC3-2253-F0AAFAEDA023}" dt="2020-04-13T21:01:04.917" v="0"/>
        <pc:sldMkLst>
          <pc:docMk/>
          <pc:sldMk cId="788244378" sldId="427"/>
        </pc:sldMkLst>
      </pc:sldChg>
    </pc:docChg>
  </pc:docChgLst>
  <pc:docChgLst>
    <pc:chgData name="Vickie Totton" userId="S::vickie@swanlibraries.net::041f9387-cbe8-4440-adf5-c61ccdb894a0" providerId="AD" clId="Web-{C9C79A71-832E-4AE7-683B-AFCA13304DEC}"/>
    <pc:docChg chg="addSld modSld">
      <pc:chgData name="Vickie Totton" userId="S::vickie@swanlibraries.net::041f9387-cbe8-4440-adf5-c61ccdb894a0" providerId="AD" clId="Web-{C9C79A71-832E-4AE7-683B-AFCA13304DEC}" dt="2020-04-13T21:07:27.007" v="59"/>
      <pc:docMkLst>
        <pc:docMk/>
      </pc:docMkLst>
      <pc:sldChg chg="addSp delSp modSp">
        <pc:chgData name="Vickie Totton" userId="S::vickie@swanlibraries.net::041f9387-cbe8-4440-adf5-c61ccdb894a0" providerId="AD" clId="Web-{C9C79A71-832E-4AE7-683B-AFCA13304DEC}" dt="2020-04-13T21:07:27.007" v="59"/>
        <pc:sldMkLst>
          <pc:docMk/>
          <pc:sldMk cId="2896151569" sldId="432"/>
        </pc:sldMkLst>
        <pc:spChg chg="mod">
          <ac:chgData name="Vickie Totton" userId="S::vickie@swanlibraries.net::041f9387-cbe8-4440-adf5-c61ccdb894a0" providerId="AD" clId="Web-{C9C79A71-832E-4AE7-683B-AFCA13304DEC}" dt="2020-04-13T21:06:42.335" v="49" actId="20577"/>
          <ac:spMkLst>
            <pc:docMk/>
            <pc:sldMk cId="2896151569" sldId="432"/>
            <ac:spMk id="5" creationId="{4C637DCD-3F18-44DA-BF58-502F983178C7}"/>
          </ac:spMkLst>
        </pc:spChg>
        <pc:spChg chg="mod">
          <ac:chgData name="Vickie Totton" userId="S::vickie@swanlibraries.net::041f9387-cbe8-4440-adf5-c61ccdb894a0" providerId="AD" clId="Web-{C9C79A71-832E-4AE7-683B-AFCA13304DEC}" dt="2020-04-13T21:07:14.038" v="56" actId="20577"/>
          <ac:spMkLst>
            <pc:docMk/>
            <pc:sldMk cId="2896151569" sldId="432"/>
            <ac:spMk id="9" creationId="{C6F524EE-8F64-4F77-AF95-905E12E7186E}"/>
          </ac:spMkLst>
        </pc:spChg>
        <pc:picChg chg="add del">
          <ac:chgData name="Vickie Totton" userId="S::vickie@swanlibraries.net::041f9387-cbe8-4440-adf5-c61ccdb894a0" providerId="AD" clId="Web-{C9C79A71-832E-4AE7-683B-AFCA13304DEC}" dt="2020-04-13T21:07:27.007" v="59"/>
          <ac:picMkLst>
            <pc:docMk/>
            <pc:sldMk cId="2896151569" sldId="432"/>
            <ac:picMk id="3" creationId="{472530C9-2064-4AA8-A723-B945F301799C}"/>
          </ac:picMkLst>
        </pc:picChg>
      </pc:sldChg>
      <pc:sldChg chg="add replId">
        <pc:chgData name="Vickie Totton" userId="S::vickie@swanlibraries.net::041f9387-cbe8-4440-adf5-c61ccdb894a0" providerId="AD" clId="Web-{C9C79A71-832E-4AE7-683B-AFCA13304DEC}" dt="2020-04-13T21:05:22.883" v="0"/>
        <pc:sldMkLst>
          <pc:docMk/>
          <pc:sldMk cId="189420317" sldId="441"/>
        </pc:sldMkLst>
      </pc:sldChg>
    </pc:docChg>
  </pc:docChgLst>
  <pc:docChgLst>
    <pc:chgData name="Dawne Tortorella" userId="c8c2eb00-5405-408b-8d6c-7d3ca73f2e4c" providerId="ADAL" clId="{D6CF0F6C-FC45-4A95-AB22-031214207A53}"/>
    <pc:docChg chg="undo custSel mod addSld delSld modSld sldOrd modNotesMaster">
      <pc:chgData name="Dawne Tortorella" userId="c8c2eb00-5405-408b-8d6c-7d3ca73f2e4c" providerId="ADAL" clId="{D6CF0F6C-FC45-4A95-AB22-031214207A53}" dt="2020-04-14T17:04:46.108" v="2509"/>
      <pc:docMkLst>
        <pc:docMk/>
      </pc:docMkLst>
      <pc:sldChg chg="addSp delSp modSp mod setBg">
        <pc:chgData name="Dawne Tortorella" userId="c8c2eb00-5405-408b-8d6c-7d3ca73f2e4c" providerId="ADAL" clId="{D6CF0F6C-FC45-4A95-AB22-031214207A53}" dt="2020-04-13T23:50:36.810" v="1638" actId="6549"/>
        <pc:sldMkLst>
          <pc:docMk/>
          <pc:sldMk cId="3284720103" sldId="422"/>
        </pc:sldMkLst>
        <pc:spChg chg="mod">
          <ac:chgData name="Dawne Tortorella" userId="c8c2eb00-5405-408b-8d6c-7d3ca73f2e4c" providerId="ADAL" clId="{D6CF0F6C-FC45-4A95-AB22-031214207A53}" dt="2020-04-13T23:50:23.773" v="1636" actId="26606"/>
          <ac:spMkLst>
            <pc:docMk/>
            <pc:sldMk cId="3284720103" sldId="422"/>
            <ac:spMk id="4" creationId="{1A7EB7AE-4987-44E9-B870-FB1A9B2A8417}"/>
          </ac:spMkLst>
        </pc:spChg>
        <pc:spChg chg="mod">
          <ac:chgData name="Dawne Tortorella" userId="c8c2eb00-5405-408b-8d6c-7d3ca73f2e4c" providerId="ADAL" clId="{D6CF0F6C-FC45-4A95-AB22-031214207A53}" dt="2020-04-13T23:50:23.773" v="1636" actId="26606"/>
          <ac:spMkLst>
            <pc:docMk/>
            <pc:sldMk cId="3284720103" sldId="422"/>
            <ac:spMk id="5" creationId="{02C13EFF-508C-466E-A658-6590160216B5}"/>
          </ac:spMkLst>
        </pc:spChg>
        <pc:spChg chg="add del mod">
          <ac:chgData name="Dawne Tortorella" userId="c8c2eb00-5405-408b-8d6c-7d3ca73f2e4c" providerId="ADAL" clId="{D6CF0F6C-FC45-4A95-AB22-031214207A53}" dt="2020-04-13T23:50:36.810" v="1638" actId="6549"/>
          <ac:spMkLst>
            <pc:docMk/>
            <pc:sldMk cId="3284720103" sldId="422"/>
            <ac:spMk id="6" creationId="{72E0DB8A-C8D2-4EE1-87A9-BF6CB8066081}"/>
          </ac:spMkLst>
        </pc:spChg>
        <pc:spChg chg="add del">
          <ac:chgData name="Dawne Tortorella" userId="c8c2eb00-5405-408b-8d6c-7d3ca73f2e4c" providerId="ADAL" clId="{D6CF0F6C-FC45-4A95-AB22-031214207A53}" dt="2020-04-13T23:50:23.773" v="1636" actId="26606"/>
          <ac:spMkLst>
            <pc:docMk/>
            <pc:sldMk cId="3284720103" sldId="422"/>
            <ac:spMk id="13" creationId="{46C2E80F-49A6-4372-B103-219D417A55ED}"/>
          </ac:spMkLst>
        </pc:spChg>
        <pc:graphicFrameChg chg="add del">
          <ac:chgData name="Dawne Tortorella" userId="c8c2eb00-5405-408b-8d6c-7d3ca73f2e4c" providerId="ADAL" clId="{D6CF0F6C-FC45-4A95-AB22-031214207A53}" dt="2020-04-13T23:50:16.902" v="1634" actId="26606"/>
          <ac:graphicFrameMkLst>
            <pc:docMk/>
            <pc:sldMk cId="3284720103" sldId="422"/>
            <ac:graphicFrameMk id="8" creationId="{92E978FF-BF19-47C3-9334-004B5D213820}"/>
          </ac:graphicFrameMkLst>
        </pc:graphicFrameChg>
        <pc:graphicFrameChg chg="add del">
          <ac:chgData name="Dawne Tortorella" userId="c8c2eb00-5405-408b-8d6c-7d3ca73f2e4c" providerId="ADAL" clId="{D6CF0F6C-FC45-4A95-AB22-031214207A53}" dt="2020-04-13T23:50:23.773" v="1636" actId="26606"/>
          <ac:graphicFrameMkLst>
            <pc:docMk/>
            <pc:sldMk cId="3284720103" sldId="422"/>
            <ac:graphicFrameMk id="10" creationId="{B6B1B9EE-F003-4BE9-A106-F0454B71BEDB}"/>
          </ac:graphicFrameMkLst>
        </pc:graphicFrameChg>
      </pc:sldChg>
      <pc:sldChg chg="addSp delSp modSp">
        <pc:chgData name="Dawne Tortorella" userId="c8c2eb00-5405-408b-8d6c-7d3ca73f2e4c" providerId="ADAL" clId="{D6CF0F6C-FC45-4A95-AB22-031214207A53}" dt="2020-04-13T23:50:24.557" v="1637" actId="20577"/>
        <pc:sldMkLst>
          <pc:docMk/>
          <pc:sldMk cId="2264144216" sldId="424"/>
        </pc:sldMkLst>
        <pc:spChg chg="mod">
          <ac:chgData name="Dawne Tortorella" userId="c8c2eb00-5405-408b-8d6c-7d3ca73f2e4c" providerId="ADAL" clId="{D6CF0F6C-FC45-4A95-AB22-031214207A53}" dt="2020-04-13T23:50:24.557" v="1637" actId="20577"/>
          <ac:spMkLst>
            <pc:docMk/>
            <pc:sldMk cId="2264144216" sldId="424"/>
            <ac:spMk id="2" creationId="{DA25CD7E-4387-49D3-9FAC-4414E078B982}"/>
          </ac:spMkLst>
        </pc:spChg>
        <pc:spChg chg="mod">
          <ac:chgData name="Dawne Tortorella" userId="c8c2eb00-5405-408b-8d6c-7d3ca73f2e4c" providerId="ADAL" clId="{D6CF0F6C-FC45-4A95-AB22-031214207A53}" dt="2020-04-13T23:47:36.925" v="1619" actId="20577"/>
          <ac:spMkLst>
            <pc:docMk/>
            <pc:sldMk cId="2264144216" sldId="424"/>
            <ac:spMk id="6" creationId="{DA7C2641-E1FE-4255-9F8D-FA78CB3AA830}"/>
          </ac:spMkLst>
        </pc:spChg>
        <pc:picChg chg="add mod">
          <ac:chgData name="Dawne Tortorella" userId="c8c2eb00-5405-408b-8d6c-7d3ca73f2e4c" providerId="ADAL" clId="{D6CF0F6C-FC45-4A95-AB22-031214207A53}" dt="2020-04-13T23:48:51.345" v="1630" actId="1076"/>
          <ac:picMkLst>
            <pc:docMk/>
            <pc:sldMk cId="2264144216" sldId="424"/>
            <ac:picMk id="3" creationId="{148FBB99-21DD-415E-855A-309970A0E593}"/>
          </ac:picMkLst>
        </pc:picChg>
        <pc:picChg chg="del">
          <ac:chgData name="Dawne Tortorella" userId="c8c2eb00-5405-408b-8d6c-7d3ca73f2e4c" providerId="ADAL" clId="{D6CF0F6C-FC45-4A95-AB22-031214207A53}" dt="2020-04-13T23:48:01.740" v="1623" actId="478"/>
          <ac:picMkLst>
            <pc:docMk/>
            <pc:sldMk cId="2264144216" sldId="424"/>
            <ac:picMk id="5" creationId="{C5414056-EF2D-47A0-AE7D-7DAB4FD6B558}"/>
          </ac:picMkLst>
        </pc:picChg>
      </pc:sldChg>
      <pc:sldChg chg="addSp delSp modSp">
        <pc:chgData name="Dawne Tortorella" userId="c8c2eb00-5405-408b-8d6c-7d3ca73f2e4c" providerId="ADAL" clId="{D6CF0F6C-FC45-4A95-AB22-031214207A53}" dt="2020-04-13T22:48:43.333" v="127" actId="27636"/>
        <pc:sldMkLst>
          <pc:docMk/>
          <pc:sldMk cId="1082279197" sldId="428"/>
        </pc:sldMkLst>
        <pc:spChg chg="mod">
          <ac:chgData name="Dawne Tortorella" userId="c8c2eb00-5405-408b-8d6c-7d3ca73f2e4c" providerId="ADAL" clId="{D6CF0F6C-FC45-4A95-AB22-031214207A53}" dt="2020-04-13T22:48:08.037" v="123" actId="1076"/>
          <ac:spMkLst>
            <pc:docMk/>
            <pc:sldMk cId="1082279197" sldId="428"/>
            <ac:spMk id="2" creationId="{62F1063F-499C-4CB3-A8F8-55CFFD5B27F3}"/>
          </ac:spMkLst>
        </pc:spChg>
        <pc:spChg chg="mod">
          <ac:chgData name="Dawne Tortorella" userId="c8c2eb00-5405-408b-8d6c-7d3ca73f2e4c" providerId="ADAL" clId="{D6CF0F6C-FC45-4A95-AB22-031214207A53}" dt="2020-04-13T22:48:43.333" v="127" actId="27636"/>
          <ac:spMkLst>
            <pc:docMk/>
            <pc:sldMk cId="1082279197" sldId="428"/>
            <ac:spMk id="3" creationId="{AF5443CF-39DB-4CDF-B4DF-8A0870E2E309}"/>
          </ac:spMkLst>
        </pc:spChg>
        <pc:spChg chg="add del mod">
          <ac:chgData name="Dawne Tortorella" userId="c8c2eb00-5405-408b-8d6c-7d3ca73f2e4c" providerId="ADAL" clId="{D6CF0F6C-FC45-4A95-AB22-031214207A53}" dt="2020-04-13T22:44:52.220" v="2" actId="478"/>
          <ac:spMkLst>
            <pc:docMk/>
            <pc:sldMk cId="1082279197" sldId="428"/>
            <ac:spMk id="7" creationId="{98BA7A85-79CD-41E3-9A77-4ABDC94EF3BC}"/>
          </ac:spMkLst>
        </pc:spChg>
        <pc:picChg chg="mod ord">
          <ac:chgData name="Dawne Tortorella" userId="c8c2eb00-5405-408b-8d6c-7d3ca73f2e4c" providerId="ADAL" clId="{D6CF0F6C-FC45-4A95-AB22-031214207A53}" dt="2020-04-13T22:47:17.296" v="103" actId="1076"/>
          <ac:picMkLst>
            <pc:docMk/>
            <pc:sldMk cId="1082279197" sldId="428"/>
            <ac:picMk id="6" creationId="{E83BCEE0-B5DF-45AA-949A-D8CB311E1138}"/>
          </ac:picMkLst>
        </pc:picChg>
        <pc:picChg chg="add mod ord">
          <ac:chgData name="Dawne Tortorella" userId="c8c2eb00-5405-408b-8d6c-7d3ca73f2e4c" providerId="ADAL" clId="{D6CF0F6C-FC45-4A95-AB22-031214207A53}" dt="2020-04-13T22:47:59.824" v="122" actId="166"/>
          <ac:picMkLst>
            <pc:docMk/>
            <pc:sldMk cId="1082279197" sldId="428"/>
            <ac:picMk id="8" creationId="{D976EB08-F467-4F61-B3C8-0763CF271FAA}"/>
          </ac:picMkLst>
        </pc:picChg>
        <pc:picChg chg="del">
          <ac:chgData name="Dawne Tortorella" userId="c8c2eb00-5405-408b-8d6c-7d3ca73f2e4c" providerId="ADAL" clId="{D6CF0F6C-FC45-4A95-AB22-031214207A53}" dt="2020-04-13T22:44:42.098" v="1" actId="478"/>
          <ac:picMkLst>
            <pc:docMk/>
            <pc:sldMk cId="1082279197" sldId="428"/>
            <ac:picMk id="16" creationId="{DE9F7C7F-0A31-4C0C-A529-968A413024DB}"/>
          </ac:picMkLst>
        </pc:picChg>
      </pc:sldChg>
      <pc:sldChg chg="modSp">
        <pc:chgData name="Dawne Tortorella" userId="c8c2eb00-5405-408b-8d6c-7d3ca73f2e4c" providerId="ADAL" clId="{D6CF0F6C-FC45-4A95-AB22-031214207A53}" dt="2020-04-13T23:27:11.579" v="891" actId="14100"/>
        <pc:sldMkLst>
          <pc:docMk/>
          <pc:sldMk cId="2896151569" sldId="432"/>
        </pc:sldMkLst>
        <pc:picChg chg="mod">
          <ac:chgData name="Dawne Tortorella" userId="c8c2eb00-5405-408b-8d6c-7d3ca73f2e4c" providerId="ADAL" clId="{D6CF0F6C-FC45-4A95-AB22-031214207A53}" dt="2020-04-13T23:27:11.579" v="891" actId="14100"/>
          <ac:picMkLst>
            <pc:docMk/>
            <pc:sldMk cId="2896151569" sldId="432"/>
            <ac:picMk id="3" creationId="{472530C9-2064-4AA8-A723-B945F301799C}"/>
          </ac:picMkLst>
        </pc:picChg>
      </pc:sldChg>
      <pc:sldChg chg="addSp delSp modSp">
        <pc:chgData name="Dawne Tortorella" userId="c8c2eb00-5405-408b-8d6c-7d3ca73f2e4c" providerId="ADAL" clId="{D6CF0F6C-FC45-4A95-AB22-031214207A53}" dt="2020-04-13T23:09:44.705" v="139" actId="1076"/>
        <pc:sldMkLst>
          <pc:docMk/>
          <pc:sldMk cId="1692626864" sldId="436"/>
        </pc:sldMkLst>
        <pc:spChg chg="mod">
          <ac:chgData name="Dawne Tortorella" userId="c8c2eb00-5405-408b-8d6c-7d3ca73f2e4c" providerId="ADAL" clId="{D6CF0F6C-FC45-4A95-AB22-031214207A53}" dt="2020-04-13T23:09:40.637" v="138" actId="27636"/>
          <ac:spMkLst>
            <pc:docMk/>
            <pc:sldMk cId="1692626864" sldId="436"/>
            <ac:spMk id="3" creationId="{EB59CC95-4500-4E26-8DAD-634603F0ABBC}"/>
          </ac:spMkLst>
        </pc:spChg>
        <pc:picChg chg="del">
          <ac:chgData name="Dawne Tortorella" userId="c8c2eb00-5405-408b-8d6c-7d3ca73f2e4c" providerId="ADAL" clId="{D6CF0F6C-FC45-4A95-AB22-031214207A53}" dt="2020-04-13T23:05:00.863" v="129" actId="478"/>
          <ac:picMkLst>
            <pc:docMk/>
            <pc:sldMk cId="1692626864" sldId="436"/>
            <ac:picMk id="5" creationId="{B184FDCC-8144-4436-B3CE-BDC6E99CAF55}"/>
          </ac:picMkLst>
        </pc:picChg>
        <pc:picChg chg="add mod">
          <ac:chgData name="Dawne Tortorella" userId="c8c2eb00-5405-408b-8d6c-7d3ca73f2e4c" providerId="ADAL" clId="{D6CF0F6C-FC45-4A95-AB22-031214207A53}" dt="2020-04-13T23:09:44.705" v="139" actId="1076"/>
          <ac:picMkLst>
            <pc:docMk/>
            <pc:sldMk cId="1692626864" sldId="436"/>
            <ac:picMk id="6" creationId="{E743D43C-9C0A-4D8C-B3F5-65C6433394AC}"/>
          </ac:picMkLst>
        </pc:picChg>
      </pc:sldChg>
      <pc:sldChg chg="addSp delSp modSp">
        <pc:chgData name="Dawne Tortorella" userId="c8c2eb00-5405-408b-8d6c-7d3ca73f2e4c" providerId="ADAL" clId="{D6CF0F6C-FC45-4A95-AB22-031214207A53}" dt="2020-04-14T00:37:29.760" v="2262"/>
        <pc:sldMkLst>
          <pc:docMk/>
          <pc:sldMk cId="2164382349" sldId="437"/>
        </pc:sldMkLst>
        <pc:spChg chg="mod">
          <ac:chgData name="Dawne Tortorella" userId="c8c2eb00-5405-408b-8d6c-7d3ca73f2e4c" providerId="ADAL" clId="{D6CF0F6C-FC45-4A95-AB22-031214207A53}" dt="2020-04-13T23:19:34.004" v="819" actId="20577"/>
          <ac:spMkLst>
            <pc:docMk/>
            <pc:sldMk cId="2164382349" sldId="437"/>
            <ac:spMk id="3" creationId="{CF6071A4-D8B6-4B15-AB09-22261F77CBC0}"/>
          </ac:spMkLst>
        </pc:spChg>
        <pc:spChg chg="add mod">
          <ac:chgData name="Dawne Tortorella" userId="c8c2eb00-5405-408b-8d6c-7d3ca73f2e4c" providerId="ADAL" clId="{D6CF0F6C-FC45-4A95-AB22-031214207A53}" dt="2020-04-13T23:20:22.422" v="887" actId="207"/>
          <ac:spMkLst>
            <pc:docMk/>
            <pc:sldMk cId="2164382349" sldId="437"/>
            <ac:spMk id="4" creationId="{9153FA07-1BFB-431E-93FA-8B8066E6545C}"/>
          </ac:spMkLst>
        </pc:spChg>
        <pc:spChg chg="del">
          <ac:chgData name="Dawne Tortorella" userId="c8c2eb00-5405-408b-8d6c-7d3ca73f2e4c" providerId="ADAL" clId="{D6CF0F6C-FC45-4A95-AB22-031214207A53}" dt="2020-04-14T00:37:29.760" v="2262"/>
          <ac:spMkLst>
            <pc:docMk/>
            <pc:sldMk cId="2164382349" sldId="437"/>
            <ac:spMk id="7" creationId="{2E82C48A-C0D8-4E19-A22B-06EBD7620257}"/>
          </ac:spMkLst>
        </pc:spChg>
      </pc:sldChg>
      <pc:sldChg chg="addSp modSp">
        <pc:chgData name="Dawne Tortorella" userId="c8c2eb00-5405-408b-8d6c-7d3ca73f2e4c" providerId="ADAL" clId="{D6CF0F6C-FC45-4A95-AB22-031214207A53}" dt="2020-04-14T00:16:26.306" v="1958" actId="1076"/>
        <pc:sldMkLst>
          <pc:docMk/>
          <pc:sldMk cId="3697735136" sldId="438"/>
        </pc:sldMkLst>
        <pc:spChg chg="add mod">
          <ac:chgData name="Dawne Tortorella" userId="c8c2eb00-5405-408b-8d6c-7d3ca73f2e4c" providerId="ADAL" clId="{D6CF0F6C-FC45-4A95-AB22-031214207A53}" dt="2020-04-14T00:16:26.306" v="1958" actId="1076"/>
          <ac:spMkLst>
            <pc:docMk/>
            <pc:sldMk cId="3697735136" sldId="438"/>
            <ac:spMk id="5" creationId="{289D0E0B-A858-4B11-9CF4-F679D31F2652}"/>
          </ac:spMkLst>
        </pc:spChg>
      </pc:sldChg>
      <pc:sldChg chg="addSp modSp ord">
        <pc:chgData name="Dawne Tortorella" userId="c8c2eb00-5405-408b-8d6c-7d3ca73f2e4c" providerId="ADAL" clId="{D6CF0F6C-FC45-4A95-AB22-031214207A53}" dt="2020-04-13T23:18:03.207" v="818"/>
        <pc:sldMkLst>
          <pc:docMk/>
          <pc:sldMk cId="2663462957" sldId="439"/>
        </pc:sldMkLst>
        <pc:spChg chg="mod">
          <ac:chgData name="Dawne Tortorella" userId="c8c2eb00-5405-408b-8d6c-7d3ca73f2e4c" providerId="ADAL" clId="{D6CF0F6C-FC45-4A95-AB22-031214207A53}" dt="2020-04-13T23:12:53.526" v="227" actId="20577"/>
          <ac:spMkLst>
            <pc:docMk/>
            <pc:sldMk cId="2663462957" sldId="439"/>
            <ac:spMk id="2" creationId="{663C1579-A609-46CB-A4EE-143C44976836}"/>
          </ac:spMkLst>
        </pc:spChg>
        <pc:spChg chg="mod">
          <ac:chgData name="Dawne Tortorella" userId="c8c2eb00-5405-408b-8d6c-7d3ca73f2e4c" providerId="ADAL" clId="{D6CF0F6C-FC45-4A95-AB22-031214207A53}" dt="2020-04-13T23:17:35.555" v="817" actId="20577"/>
          <ac:spMkLst>
            <pc:docMk/>
            <pc:sldMk cId="2663462957" sldId="439"/>
            <ac:spMk id="3" creationId="{4E9E38CF-6D93-44E3-863A-C3B617FE6B90}"/>
          </ac:spMkLst>
        </pc:spChg>
        <pc:spChg chg="add mod">
          <ac:chgData name="Dawne Tortorella" userId="c8c2eb00-5405-408b-8d6c-7d3ca73f2e4c" providerId="ADAL" clId="{D6CF0F6C-FC45-4A95-AB22-031214207A53}" dt="2020-04-13T23:16:49.589" v="730" actId="1076"/>
          <ac:spMkLst>
            <pc:docMk/>
            <pc:sldMk cId="2663462957" sldId="439"/>
            <ac:spMk id="6" creationId="{92F02400-CD9E-43CE-9E09-7A6B1AD9BABA}"/>
          </ac:spMkLst>
        </pc:spChg>
        <pc:picChg chg="add mod">
          <ac:chgData name="Dawne Tortorella" userId="c8c2eb00-5405-408b-8d6c-7d3ca73f2e4c" providerId="ADAL" clId="{D6CF0F6C-FC45-4A95-AB22-031214207A53}" dt="2020-04-13T23:15:44.404" v="595" actId="1076"/>
          <ac:picMkLst>
            <pc:docMk/>
            <pc:sldMk cId="2663462957" sldId="439"/>
            <ac:picMk id="5" creationId="{A8AEC4E8-B378-4253-9F9C-B6922FA49AE4}"/>
          </ac:picMkLst>
        </pc:picChg>
      </pc:sldChg>
      <pc:sldChg chg="del">
        <pc:chgData name="Dawne Tortorella" userId="c8c2eb00-5405-408b-8d6c-7d3ca73f2e4c" providerId="ADAL" clId="{D6CF0F6C-FC45-4A95-AB22-031214207A53}" dt="2020-04-13T22:37:42.172" v="0" actId="2696"/>
        <pc:sldMkLst>
          <pc:docMk/>
          <pc:sldMk cId="638877300" sldId="440"/>
        </pc:sldMkLst>
      </pc:sldChg>
      <pc:sldChg chg="addSp delSp modSp add mod setBg">
        <pc:chgData name="Dawne Tortorella" userId="c8c2eb00-5405-408b-8d6c-7d3ca73f2e4c" providerId="ADAL" clId="{D6CF0F6C-FC45-4A95-AB22-031214207A53}" dt="2020-04-13T23:38:13.328" v="1499" actId="20577"/>
        <pc:sldMkLst>
          <pc:docMk/>
          <pc:sldMk cId="3767978527" sldId="443"/>
        </pc:sldMkLst>
        <pc:spChg chg="add del mod">
          <ac:chgData name="Dawne Tortorella" userId="c8c2eb00-5405-408b-8d6c-7d3ca73f2e4c" providerId="ADAL" clId="{D6CF0F6C-FC45-4A95-AB22-031214207A53}" dt="2020-04-13T23:30:23.934" v="965" actId="478"/>
          <ac:spMkLst>
            <pc:docMk/>
            <pc:sldMk cId="3767978527" sldId="443"/>
            <ac:spMk id="2" creationId="{99F655AA-73FE-4351-91C9-F5E4FCA06ECC}"/>
          </ac:spMkLst>
        </pc:spChg>
        <pc:spChg chg="del">
          <ac:chgData name="Dawne Tortorella" userId="c8c2eb00-5405-408b-8d6c-7d3ca73f2e4c" providerId="ADAL" clId="{D6CF0F6C-FC45-4A95-AB22-031214207A53}" dt="2020-04-13T23:29:24.316" v="921" actId="931"/>
          <ac:spMkLst>
            <pc:docMk/>
            <pc:sldMk cId="3767978527" sldId="443"/>
            <ac:spMk id="3" creationId="{86E27637-0EFA-43C2-B4F0-223EE92D0453}"/>
          </ac:spMkLst>
        </pc:spChg>
        <pc:spChg chg="mod">
          <ac:chgData name="Dawne Tortorella" userId="c8c2eb00-5405-408b-8d6c-7d3ca73f2e4c" providerId="ADAL" clId="{D6CF0F6C-FC45-4A95-AB22-031214207A53}" dt="2020-04-13T23:29:51.479" v="926" actId="26606"/>
          <ac:spMkLst>
            <pc:docMk/>
            <pc:sldMk cId="3767978527" sldId="443"/>
            <ac:spMk id="4" creationId="{CD0D824A-4E47-4BB2-91D9-ADB1271AF6B8}"/>
          </ac:spMkLst>
        </pc:spChg>
        <pc:spChg chg="add mod">
          <ac:chgData name="Dawne Tortorella" userId="c8c2eb00-5405-408b-8d6c-7d3ca73f2e4c" providerId="ADAL" clId="{D6CF0F6C-FC45-4A95-AB22-031214207A53}" dt="2020-04-13T23:29:51.479" v="926" actId="26606"/>
          <ac:spMkLst>
            <pc:docMk/>
            <pc:sldMk cId="3767978527" sldId="443"/>
            <ac:spMk id="7" creationId="{F3667790-18F7-4926-98A7-E3C9CE895EC7}"/>
          </ac:spMkLst>
        </pc:spChg>
        <pc:spChg chg="add mod">
          <ac:chgData name="Dawne Tortorella" userId="c8c2eb00-5405-408b-8d6c-7d3ca73f2e4c" providerId="ADAL" clId="{D6CF0F6C-FC45-4A95-AB22-031214207A53}" dt="2020-04-13T23:38:13.328" v="1499" actId="20577"/>
          <ac:spMkLst>
            <pc:docMk/>
            <pc:sldMk cId="3767978527" sldId="443"/>
            <ac:spMk id="8" creationId="{87EB49D2-E93C-4395-8F00-4A1F2FC65068}"/>
          </ac:spMkLst>
        </pc:spChg>
        <pc:picChg chg="add mod">
          <ac:chgData name="Dawne Tortorella" userId="c8c2eb00-5405-408b-8d6c-7d3ca73f2e4c" providerId="ADAL" clId="{D6CF0F6C-FC45-4A95-AB22-031214207A53}" dt="2020-04-13T23:29:51.479" v="926" actId="26606"/>
          <ac:picMkLst>
            <pc:docMk/>
            <pc:sldMk cId="3767978527" sldId="443"/>
            <ac:picMk id="6" creationId="{7C2B7736-8C3B-4D11-AFD8-9C2198DB7DFD}"/>
          </ac:picMkLst>
        </pc:picChg>
      </pc:sldChg>
      <pc:sldChg chg="addSp modSp add">
        <pc:chgData name="Dawne Tortorella" userId="c8c2eb00-5405-408b-8d6c-7d3ca73f2e4c" providerId="ADAL" clId="{D6CF0F6C-FC45-4A95-AB22-031214207A53}" dt="2020-04-13T23:45:55.495" v="1614" actId="20577"/>
        <pc:sldMkLst>
          <pc:docMk/>
          <pc:sldMk cId="1940811996" sldId="444"/>
        </pc:sldMkLst>
        <pc:spChg chg="mod">
          <ac:chgData name="Dawne Tortorella" userId="c8c2eb00-5405-408b-8d6c-7d3ca73f2e4c" providerId="ADAL" clId="{D6CF0F6C-FC45-4A95-AB22-031214207A53}" dt="2020-04-13T23:45:55.495" v="1614" actId="20577"/>
          <ac:spMkLst>
            <pc:docMk/>
            <pc:sldMk cId="1940811996" sldId="444"/>
            <ac:spMk id="2" creationId="{243A9FA6-BBD5-4DA5-B3D7-9094B5FB9802}"/>
          </ac:spMkLst>
        </pc:spChg>
        <pc:spChg chg="mod">
          <ac:chgData name="Dawne Tortorella" userId="c8c2eb00-5405-408b-8d6c-7d3ca73f2e4c" providerId="ADAL" clId="{D6CF0F6C-FC45-4A95-AB22-031214207A53}" dt="2020-04-13T23:44:46.887" v="1590" actId="20577"/>
          <ac:spMkLst>
            <pc:docMk/>
            <pc:sldMk cId="1940811996" sldId="444"/>
            <ac:spMk id="3" creationId="{89AB68DF-9389-4A9B-9751-C57A1ACEA30D}"/>
          </ac:spMkLst>
        </pc:spChg>
        <pc:picChg chg="add mod">
          <ac:chgData name="Dawne Tortorella" userId="c8c2eb00-5405-408b-8d6c-7d3ca73f2e4c" providerId="ADAL" clId="{D6CF0F6C-FC45-4A95-AB22-031214207A53}" dt="2020-04-13T23:42:25.224" v="1505" actId="207"/>
          <ac:picMkLst>
            <pc:docMk/>
            <pc:sldMk cId="1940811996" sldId="444"/>
            <ac:picMk id="5" creationId="{8C40F2B1-05B3-4AE4-B39C-BA54DFF19B8D}"/>
          </ac:picMkLst>
        </pc:picChg>
        <pc:picChg chg="add mod">
          <ac:chgData name="Dawne Tortorella" userId="c8c2eb00-5405-408b-8d6c-7d3ca73f2e4c" providerId="ADAL" clId="{D6CF0F6C-FC45-4A95-AB22-031214207A53}" dt="2020-04-13T23:45:23.452" v="1594" actId="1076"/>
          <ac:picMkLst>
            <pc:docMk/>
            <pc:sldMk cId="1940811996" sldId="444"/>
            <ac:picMk id="6" creationId="{C86D4DF7-F2B7-4BAB-BE6C-43E1BD6EE392}"/>
          </ac:picMkLst>
        </pc:picChg>
      </pc:sldChg>
      <pc:sldChg chg="addSp delSp modSp add mod setBg">
        <pc:chgData name="Dawne Tortorella" userId="c8c2eb00-5405-408b-8d6c-7d3ca73f2e4c" providerId="ADAL" clId="{D6CF0F6C-FC45-4A95-AB22-031214207A53}" dt="2020-04-14T00:09:58.953" v="1820" actId="27636"/>
        <pc:sldMkLst>
          <pc:docMk/>
          <pc:sldMk cId="376644735" sldId="445"/>
        </pc:sldMkLst>
        <pc:spChg chg="del">
          <ac:chgData name="Dawne Tortorella" userId="c8c2eb00-5405-408b-8d6c-7d3ca73f2e4c" providerId="ADAL" clId="{D6CF0F6C-FC45-4A95-AB22-031214207A53}" dt="2020-04-13T23:56:23.040" v="1653" actId="478"/>
          <ac:spMkLst>
            <pc:docMk/>
            <pc:sldMk cId="376644735" sldId="445"/>
            <ac:spMk id="2" creationId="{74A3EC70-7EB1-4C01-9933-D09B398415EE}"/>
          </ac:spMkLst>
        </pc:spChg>
        <pc:spChg chg="mod ord">
          <ac:chgData name="Dawne Tortorella" userId="c8c2eb00-5405-408b-8d6c-7d3ca73f2e4c" providerId="ADAL" clId="{D6CF0F6C-FC45-4A95-AB22-031214207A53}" dt="2020-04-14T00:09:06.184" v="1751" actId="27636"/>
          <ac:spMkLst>
            <pc:docMk/>
            <pc:sldMk cId="376644735" sldId="445"/>
            <ac:spMk id="3" creationId="{2025ED59-1191-4021-9273-36DD9C79DBDC}"/>
          </ac:spMkLst>
        </pc:spChg>
        <pc:spChg chg="mod ord">
          <ac:chgData name="Dawne Tortorella" userId="c8c2eb00-5405-408b-8d6c-7d3ca73f2e4c" providerId="ADAL" clId="{D6CF0F6C-FC45-4A95-AB22-031214207A53}" dt="2020-04-14T00:08:45.158" v="1747" actId="26606"/>
          <ac:spMkLst>
            <pc:docMk/>
            <pc:sldMk cId="376644735" sldId="445"/>
            <ac:spMk id="4" creationId="{88A88F68-57C0-4477-9B1A-88BBE6988045}"/>
          </ac:spMkLst>
        </pc:spChg>
        <pc:spChg chg="add del mod">
          <ac:chgData name="Dawne Tortorella" userId="c8c2eb00-5405-408b-8d6c-7d3ca73f2e4c" providerId="ADAL" clId="{D6CF0F6C-FC45-4A95-AB22-031214207A53}" dt="2020-04-14T00:05:02.258" v="1682" actId="478"/>
          <ac:spMkLst>
            <pc:docMk/>
            <pc:sldMk cId="376644735" sldId="445"/>
            <ac:spMk id="7" creationId="{02AE4F02-C334-4380-A9B3-D6369124F581}"/>
          </ac:spMkLst>
        </pc:spChg>
        <pc:spChg chg="add mod">
          <ac:chgData name="Dawne Tortorella" userId="c8c2eb00-5405-408b-8d6c-7d3ca73f2e4c" providerId="ADAL" clId="{D6CF0F6C-FC45-4A95-AB22-031214207A53}" dt="2020-04-14T00:09:58.953" v="1820" actId="27636"/>
          <ac:spMkLst>
            <pc:docMk/>
            <pc:sldMk cId="376644735" sldId="445"/>
            <ac:spMk id="10" creationId="{F7BE34AE-128F-4B5C-B83B-6163D48C45EF}"/>
          </ac:spMkLst>
        </pc:spChg>
        <pc:spChg chg="add del">
          <ac:chgData name="Dawne Tortorella" userId="c8c2eb00-5405-408b-8d6c-7d3ca73f2e4c" providerId="ADAL" clId="{D6CF0F6C-FC45-4A95-AB22-031214207A53}" dt="2020-04-14T00:08:45.158" v="1747" actId="26606"/>
          <ac:spMkLst>
            <pc:docMk/>
            <pc:sldMk cId="376644735" sldId="445"/>
            <ac:spMk id="11" creationId="{3CD9DF72-87A3-404E-A828-84CBF11A8303}"/>
          </ac:spMkLst>
        </pc:spChg>
        <pc:spChg chg="add del">
          <ac:chgData name="Dawne Tortorella" userId="c8c2eb00-5405-408b-8d6c-7d3ca73f2e4c" providerId="ADAL" clId="{D6CF0F6C-FC45-4A95-AB22-031214207A53}" dt="2020-04-14T00:03:27.951" v="1661" actId="26606"/>
          <ac:spMkLst>
            <pc:docMk/>
            <pc:sldMk cId="376644735" sldId="445"/>
            <ac:spMk id="12" creationId="{3CD9DF72-87A3-404E-A828-84CBF11A8303}"/>
          </ac:spMkLst>
        </pc:spChg>
        <pc:spChg chg="add">
          <ac:chgData name="Dawne Tortorella" userId="c8c2eb00-5405-408b-8d6c-7d3ca73f2e4c" providerId="ADAL" clId="{D6CF0F6C-FC45-4A95-AB22-031214207A53}" dt="2020-04-14T00:08:45.158" v="1747" actId="26606"/>
          <ac:spMkLst>
            <pc:docMk/>
            <pc:sldMk cId="376644735" sldId="445"/>
            <ac:spMk id="20" creationId="{569C1A01-6FB5-43CE-ADCC-936728ACAC0D}"/>
          </ac:spMkLst>
        </pc:spChg>
        <pc:spChg chg="add del">
          <ac:chgData name="Dawne Tortorella" userId="c8c2eb00-5405-408b-8d6c-7d3ca73f2e4c" providerId="ADAL" clId="{D6CF0F6C-FC45-4A95-AB22-031214207A53}" dt="2020-04-14T00:04:07.768" v="1670" actId="26606"/>
          <ac:spMkLst>
            <pc:docMk/>
            <pc:sldMk cId="376644735" sldId="445"/>
            <ac:spMk id="21" creationId="{F56F5174-31D9-4DBB-AAB7-A1FD7BDB1352}"/>
          </ac:spMkLst>
        </pc:spChg>
        <pc:spChg chg="add del">
          <ac:chgData name="Dawne Tortorella" userId="c8c2eb00-5405-408b-8d6c-7d3ca73f2e4c" providerId="ADAL" clId="{D6CF0F6C-FC45-4A95-AB22-031214207A53}" dt="2020-04-14T00:04:07.768" v="1670" actId="26606"/>
          <ac:spMkLst>
            <pc:docMk/>
            <pc:sldMk cId="376644735" sldId="445"/>
            <ac:spMk id="25" creationId="{F9A95BEE-6BB1-4A28-A8E6-A34B2E42EF87}"/>
          </ac:spMkLst>
        </pc:spChg>
        <pc:picChg chg="add del mod ord">
          <ac:chgData name="Dawne Tortorella" userId="c8c2eb00-5405-408b-8d6c-7d3ca73f2e4c" providerId="ADAL" clId="{D6CF0F6C-FC45-4A95-AB22-031214207A53}" dt="2020-04-14T00:05:02.258" v="1682" actId="478"/>
          <ac:picMkLst>
            <pc:docMk/>
            <pc:sldMk cId="376644735" sldId="445"/>
            <ac:picMk id="6" creationId="{0BF15C0F-8A59-43FD-BE4C-4741A938625F}"/>
          </ac:picMkLst>
        </pc:picChg>
        <pc:picChg chg="add mod">
          <ac:chgData name="Dawne Tortorella" userId="c8c2eb00-5405-408b-8d6c-7d3ca73f2e4c" providerId="ADAL" clId="{D6CF0F6C-FC45-4A95-AB22-031214207A53}" dt="2020-04-14T00:08:45.158" v="1747" actId="26606"/>
          <ac:picMkLst>
            <pc:docMk/>
            <pc:sldMk cId="376644735" sldId="445"/>
            <ac:picMk id="9" creationId="{B13554B7-E76B-4741-99CC-FD4CB8613AD1}"/>
          </ac:picMkLst>
        </pc:picChg>
        <pc:picChg chg="add del">
          <ac:chgData name="Dawne Tortorella" userId="c8c2eb00-5405-408b-8d6c-7d3ca73f2e4c" providerId="ADAL" clId="{D6CF0F6C-FC45-4A95-AB22-031214207A53}" dt="2020-04-14T00:04:40.221" v="1679" actId="26606"/>
          <ac:picMkLst>
            <pc:docMk/>
            <pc:sldMk cId="376644735" sldId="445"/>
            <ac:picMk id="16" creationId="{54DDEBDD-D8BD-41A6-8A0D-B00E3768B0F9}"/>
          </ac:picMkLst>
        </pc:picChg>
        <pc:picChg chg="add">
          <ac:chgData name="Dawne Tortorella" userId="c8c2eb00-5405-408b-8d6c-7d3ca73f2e4c" providerId="ADAL" clId="{D6CF0F6C-FC45-4A95-AB22-031214207A53}" dt="2020-04-14T00:08:45.158" v="1747" actId="26606"/>
          <ac:picMkLst>
            <pc:docMk/>
            <pc:sldMk cId="376644735" sldId="445"/>
            <ac:picMk id="18" creationId="{EE09A529-E47C-4634-BB98-0A9526C372B4}"/>
          </ac:picMkLst>
        </pc:picChg>
        <pc:picChg chg="add del">
          <ac:chgData name="Dawne Tortorella" userId="c8c2eb00-5405-408b-8d6c-7d3ca73f2e4c" providerId="ADAL" clId="{D6CF0F6C-FC45-4A95-AB22-031214207A53}" dt="2020-04-14T00:04:07.768" v="1670" actId="26606"/>
          <ac:picMkLst>
            <pc:docMk/>
            <pc:sldMk cId="376644735" sldId="445"/>
            <ac:picMk id="23" creationId="{AE113210-7872-481A-ADE6-3A05CCAF5EB2}"/>
          </ac:picMkLst>
        </pc:picChg>
        <pc:cxnChg chg="add del">
          <ac:chgData name="Dawne Tortorella" userId="c8c2eb00-5405-408b-8d6c-7d3ca73f2e4c" providerId="ADAL" clId="{D6CF0F6C-FC45-4A95-AB22-031214207A53}" dt="2020-04-14T00:08:45.158" v="1747" actId="26606"/>
          <ac:cxnSpMkLst>
            <pc:docMk/>
            <pc:sldMk cId="376644735" sldId="445"/>
            <ac:cxnSpMk id="13" creationId="{20E3A342-4D61-4E3F-AF90-1AB42AEB96CC}"/>
          </ac:cxnSpMkLst>
        </pc:cxnChg>
        <pc:cxnChg chg="add del">
          <ac:chgData name="Dawne Tortorella" userId="c8c2eb00-5405-408b-8d6c-7d3ca73f2e4c" providerId="ADAL" clId="{D6CF0F6C-FC45-4A95-AB22-031214207A53}" dt="2020-04-14T00:03:27.951" v="1661" actId="26606"/>
          <ac:cxnSpMkLst>
            <pc:docMk/>
            <pc:sldMk cId="376644735" sldId="445"/>
            <ac:cxnSpMk id="14" creationId="{20E3A342-4D61-4E3F-AF90-1AB42AEB96CC}"/>
          </ac:cxnSpMkLst>
        </pc:cxnChg>
        <pc:cxnChg chg="add del">
          <ac:chgData name="Dawne Tortorella" userId="c8c2eb00-5405-408b-8d6c-7d3ca73f2e4c" providerId="ADAL" clId="{D6CF0F6C-FC45-4A95-AB22-031214207A53}" dt="2020-04-14T00:04:24.818" v="1672" actId="26606"/>
          <ac:cxnSpMkLst>
            <pc:docMk/>
            <pc:sldMk cId="376644735" sldId="445"/>
            <ac:cxnSpMk id="27" creationId="{E4A809D5-3600-46D4-A466-67F2349A54FB}"/>
          </ac:cxnSpMkLst>
        </pc:cxnChg>
      </pc:sldChg>
      <pc:sldChg chg="addSp delSp modSp add">
        <pc:chgData name="Dawne Tortorella" userId="c8c2eb00-5405-408b-8d6c-7d3ca73f2e4c" providerId="ADAL" clId="{D6CF0F6C-FC45-4A95-AB22-031214207A53}" dt="2020-04-14T00:30:20.535" v="2261" actId="1076"/>
        <pc:sldMkLst>
          <pc:docMk/>
          <pc:sldMk cId="3927946223" sldId="446"/>
        </pc:sldMkLst>
        <pc:spChg chg="mod">
          <ac:chgData name="Dawne Tortorella" userId="c8c2eb00-5405-408b-8d6c-7d3ca73f2e4c" providerId="ADAL" clId="{D6CF0F6C-FC45-4A95-AB22-031214207A53}" dt="2020-04-14T00:12:33.454" v="1925" actId="20577"/>
          <ac:spMkLst>
            <pc:docMk/>
            <pc:sldMk cId="3927946223" sldId="446"/>
            <ac:spMk id="2" creationId="{580D9E5C-CA27-454C-916C-F786F63CFC80}"/>
          </ac:spMkLst>
        </pc:spChg>
        <pc:spChg chg="del">
          <ac:chgData name="Dawne Tortorella" userId="c8c2eb00-5405-408b-8d6c-7d3ca73f2e4c" providerId="ADAL" clId="{D6CF0F6C-FC45-4A95-AB22-031214207A53}" dt="2020-04-14T00:12:46.624" v="1927" actId="478"/>
          <ac:spMkLst>
            <pc:docMk/>
            <pc:sldMk cId="3927946223" sldId="446"/>
            <ac:spMk id="3" creationId="{7F235E23-974E-4D6E-9C2B-6BFE93EDC587}"/>
          </ac:spMkLst>
        </pc:spChg>
        <pc:spChg chg="del">
          <ac:chgData name="Dawne Tortorella" userId="c8c2eb00-5405-408b-8d6c-7d3ca73f2e4c" providerId="ADAL" clId="{D6CF0F6C-FC45-4A95-AB22-031214207A53}" dt="2020-04-14T00:12:38.426" v="1926" actId="478"/>
          <ac:spMkLst>
            <pc:docMk/>
            <pc:sldMk cId="3927946223" sldId="446"/>
            <ac:spMk id="4" creationId="{405177D4-952E-4EBC-AECE-D3FD7A593475}"/>
          </ac:spMkLst>
        </pc:spChg>
        <pc:spChg chg="add mod">
          <ac:chgData name="Dawne Tortorella" userId="c8c2eb00-5405-408b-8d6c-7d3ca73f2e4c" providerId="ADAL" clId="{D6CF0F6C-FC45-4A95-AB22-031214207A53}" dt="2020-04-14T00:16:56.098" v="2001" actId="20577"/>
          <ac:spMkLst>
            <pc:docMk/>
            <pc:sldMk cId="3927946223" sldId="446"/>
            <ac:spMk id="6" creationId="{BCE39326-5353-43B6-91FE-486300BCA0B9}"/>
          </ac:spMkLst>
        </pc:spChg>
        <pc:spChg chg="add mod">
          <ac:chgData name="Dawne Tortorella" userId="c8c2eb00-5405-408b-8d6c-7d3ca73f2e4c" providerId="ADAL" clId="{D6CF0F6C-FC45-4A95-AB22-031214207A53}" dt="2020-04-14T00:17:44.617" v="2047" actId="20577"/>
          <ac:spMkLst>
            <pc:docMk/>
            <pc:sldMk cId="3927946223" sldId="446"/>
            <ac:spMk id="7" creationId="{FC61808E-EE32-4D74-BEF8-787A3D9C7AE7}"/>
          </ac:spMkLst>
        </pc:spChg>
        <pc:spChg chg="add mod">
          <ac:chgData name="Dawne Tortorella" userId="c8c2eb00-5405-408b-8d6c-7d3ca73f2e4c" providerId="ADAL" clId="{D6CF0F6C-FC45-4A95-AB22-031214207A53}" dt="2020-04-14T00:19:02.503" v="2152" actId="20577"/>
          <ac:spMkLst>
            <pc:docMk/>
            <pc:sldMk cId="3927946223" sldId="446"/>
            <ac:spMk id="8" creationId="{A25EFA07-DF68-4562-BB03-97358F1630D7}"/>
          </ac:spMkLst>
        </pc:spChg>
        <pc:spChg chg="add mod">
          <ac:chgData name="Dawne Tortorella" userId="c8c2eb00-5405-408b-8d6c-7d3ca73f2e4c" providerId="ADAL" clId="{D6CF0F6C-FC45-4A95-AB22-031214207A53}" dt="2020-04-14T00:19:41.839" v="2180" actId="20577"/>
          <ac:spMkLst>
            <pc:docMk/>
            <pc:sldMk cId="3927946223" sldId="446"/>
            <ac:spMk id="9" creationId="{9D9CE79A-9D93-45D5-A80E-914659A5364B}"/>
          </ac:spMkLst>
        </pc:spChg>
        <pc:spChg chg="add mod">
          <ac:chgData name="Dawne Tortorella" userId="c8c2eb00-5405-408b-8d6c-7d3ca73f2e4c" providerId="ADAL" clId="{D6CF0F6C-FC45-4A95-AB22-031214207A53}" dt="2020-04-14T00:25:51.109" v="2223" actId="20577"/>
          <ac:spMkLst>
            <pc:docMk/>
            <pc:sldMk cId="3927946223" sldId="446"/>
            <ac:spMk id="20" creationId="{A2021C6B-9CE9-4606-BA34-C404381A257A}"/>
          </ac:spMkLst>
        </pc:spChg>
        <pc:spChg chg="add mod">
          <ac:chgData name="Dawne Tortorella" userId="c8c2eb00-5405-408b-8d6c-7d3ca73f2e4c" providerId="ADAL" clId="{D6CF0F6C-FC45-4A95-AB22-031214207A53}" dt="2020-04-14T00:26:45.769" v="2254" actId="20577"/>
          <ac:spMkLst>
            <pc:docMk/>
            <pc:sldMk cId="3927946223" sldId="446"/>
            <ac:spMk id="22" creationId="{BA027714-7510-4F47-ACB7-D13C144B2385}"/>
          </ac:spMkLst>
        </pc:spChg>
        <pc:picChg chg="add mod">
          <ac:chgData name="Dawne Tortorella" userId="c8c2eb00-5405-408b-8d6c-7d3ca73f2e4c" providerId="ADAL" clId="{D6CF0F6C-FC45-4A95-AB22-031214207A53}" dt="2020-04-14T00:24:11.055" v="2184" actId="1076"/>
          <ac:picMkLst>
            <pc:docMk/>
            <pc:sldMk cId="3927946223" sldId="446"/>
            <ac:picMk id="11" creationId="{F4100BEC-3EEF-4C29-A3AF-DD711F9708D5}"/>
          </ac:picMkLst>
        </pc:picChg>
        <pc:picChg chg="add mod">
          <ac:chgData name="Dawne Tortorella" userId="c8c2eb00-5405-408b-8d6c-7d3ca73f2e4c" providerId="ADAL" clId="{D6CF0F6C-FC45-4A95-AB22-031214207A53}" dt="2020-04-14T00:24:34.647" v="2189" actId="1076"/>
          <ac:picMkLst>
            <pc:docMk/>
            <pc:sldMk cId="3927946223" sldId="446"/>
            <ac:picMk id="13" creationId="{85FF18F2-4C16-4A62-9EDC-DE59907070F8}"/>
          </ac:picMkLst>
        </pc:picChg>
        <pc:picChg chg="add mod">
          <ac:chgData name="Dawne Tortorella" userId="c8c2eb00-5405-408b-8d6c-7d3ca73f2e4c" providerId="ADAL" clId="{D6CF0F6C-FC45-4A95-AB22-031214207A53}" dt="2020-04-14T00:24:52.917" v="2193" actId="1076"/>
          <ac:picMkLst>
            <pc:docMk/>
            <pc:sldMk cId="3927946223" sldId="446"/>
            <ac:picMk id="15" creationId="{25CF972C-8FC5-4C30-8B09-5EF094F54118}"/>
          </ac:picMkLst>
        </pc:picChg>
        <pc:picChg chg="add mod ord">
          <ac:chgData name="Dawne Tortorella" userId="c8c2eb00-5405-408b-8d6c-7d3ca73f2e4c" providerId="ADAL" clId="{D6CF0F6C-FC45-4A95-AB22-031214207A53}" dt="2020-04-14T00:26:02.926" v="2226" actId="1076"/>
          <ac:picMkLst>
            <pc:docMk/>
            <pc:sldMk cId="3927946223" sldId="446"/>
            <ac:picMk id="17" creationId="{E1DDA139-F555-4CE6-8165-87091BDD9C2A}"/>
          </ac:picMkLst>
        </pc:picChg>
        <pc:picChg chg="add mod ord">
          <ac:chgData name="Dawne Tortorella" userId="c8c2eb00-5405-408b-8d6c-7d3ca73f2e4c" providerId="ADAL" clId="{D6CF0F6C-FC45-4A95-AB22-031214207A53}" dt="2020-04-14T00:26:58.626" v="2257" actId="1076"/>
          <ac:picMkLst>
            <pc:docMk/>
            <pc:sldMk cId="3927946223" sldId="446"/>
            <ac:picMk id="19" creationId="{3A3DF89D-CE8B-4898-A2EE-2C34A1C71DEA}"/>
          </ac:picMkLst>
        </pc:picChg>
        <pc:picChg chg="add del mod">
          <ac:chgData name="Dawne Tortorella" userId="c8c2eb00-5405-408b-8d6c-7d3ca73f2e4c" providerId="ADAL" clId="{D6CF0F6C-FC45-4A95-AB22-031214207A53}" dt="2020-04-14T00:26:19.489" v="2230" actId="478"/>
          <ac:picMkLst>
            <pc:docMk/>
            <pc:sldMk cId="3927946223" sldId="446"/>
            <ac:picMk id="21" creationId="{A6EFBBE6-0663-40EC-863F-0126C016D8CC}"/>
          </ac:picMkLst>
        </pc:picChg>
        <pc:picChg chg="add mod">
          <ac:chgData name="Dawne Tortorella" userId="c8c2eb00-5405-408b-8d6c-7d3ca73f2e4c" providerId="ADAL" clId="{D6CF0F6C-FC45-4A95-AB22-031214207A53}" dt="2020-04-14T00:30:20.535" v="2261" actId="1076"/>
          <ac:picMkLst>
            <pc:docMk/>
            <pc:sldMk cId="3927946223" sldId="446"/>
            <ac:picMk id="24" creationId="{519A2FB0-F7BE-4FFD-B6D7-91652E742135}"/>
          </ac:picMkLst>
        </pc:picChg>
      </pc:sldChg>
      <pc:sldChg chg="addSp delSp modSp add">
        <pc:chgData name="Dawne Tortorella" userId="c8c2eb00-5405-408b-8d6c-7d3ca73f2e4c" providerId="ADAL" clId="{D6CF0F6C-FC45-4A95-AB22-031214207A53}" dt="2020-04-14T14:22:15.176" v="2508" actId="1076"/>
        <pc:sldMkLst>
          <pc:docMk/>
          <pc:sldMk cId="1558137338" sldId="447"/>
        </pc:sldMkLst>
        <pc:spChg chg="mod">
          <ac:chgData name="Dawne Tortorella" userId="c8c2eb00-5405-408b-8d6c-7d3ca73f2e4c" providerId="ADAL" clId="{D6CF0F6C-FC45-4A95-AB22-031214207A53}" dt="2020-04-14T00:37:50.251" v="2292" actId="20577"/>
          <ac:spMkLst>
            <pc:docMk/>
            <pc:sldMk cId="1558137338" sldId="447"/>
            <ac:spMk id="2" creationId="{C31BBEA7-25B1-4129-B246-09C309FB2018}"/>
          </ac:spMkLst>
        </pc:spChg>
        <pc:spChg chg="mod">
          <ac:chgData name="Dawne Tortorella" userId="c8c2eb00-5405-408b-8d6c-7d3ca73f2e4c" providerId="ADAL" clId="{D6CF0F6C-FC45-4A95-AB22-031214207A53}" dt="2020-04-14T14:22:09.887" v="2506" actId="14100"/>
          <ac:spMkLst>
            <pc:docMk/>
            <pc:sldMk cId="1558137338" sldId="447"/>
            <ac:spMk id="3" creationId="{EC8A8668-4947-4521-A763-D8B93E0D5CC2}"/>
          </ac:spMkLst>
        </pc:spChg>
        <pc:spChg chg="del">
          <ac:chgData name="Dawne Tortorella" userId="c8c2eb00-5405-408b-8d6c-7d3ca73f2e4c" providerId="ADAL" clId="{D6CF0F6C-FC45-4A95-AB22-031214207A53}" dt="2020-04-14T14:21:51.332" v="2500" actId="478"/>
          <ac:spMkLst>
            <pc:docMk/>
            <pc:sldMk cId="1558137338" sldId="447"/>
            <ac:spMk id="4" creationId="{753DC8EE-F20C-47DC-B50C-E6CF07F4EC02}"/>
          </ac:spMkLst>
        </pc:spChg>
        <pc:picChg chg="add mod">
          <ac:chgData name="Dawne Tortorella" userId="c8c2eb00-5405-408b-8d6c-7d3ca73f2e4c" providerId="ADAL" clId="{D6CF0F6C-FC45-4A95-AB22-031214207A53}" dt="2020-04-14T14:22:15.176" v="2508" actId="1076"/>
          <ac:picMkLst>
            <pc:docMk/>
            <pc:sldMk cId="1558137338" sldId="447"/>
            <ac:picMk id="6" creationId="{36AE60E5-98AA-431E-81F2-A44C98D58C24}"/>
          </ac:picMkLst>
        </pc:picChg>
      </pc:sldChg>
    </pc:docChg>
  </pc:docChgLst>
  <pc:docChgLst>
    <pc:chgData name="Aaron Skog" userId="dff2307f-5662-48bc-919b-47ca6361ae07" providerId="ADAL" clId="{6AD7904D-1370-426A-BF91-318418D7724D}"/>
    <pc:docChg chg="custSel modSld">
      <pc:chgData name="Aaron Skog" userId="dff2307f-5662-48bc-919b-47ca6361ae07" providerId="ADAL" clId="{6AD7904D-1370-426A-BF91-318418D7724D}" dt="2020-04-13T22:49:54.805" v="219" actId="20577"/>
      <pc:docMkLst>
        <pc:docMk/>
      </pc:docMkLst>
      <pc:sldChg chg="modSp">
        <pc:chgData name="Aaron Skog" userId="dff2307f-5662-48bc-919b-47ca6361ae07" providerId="ADAL" clId="{6AD7904D-1370-426A-BF91-318418D7724D}" dt="2020-04-13T22:48:15.933" v="50" actId="20577"/>
        <pc:sldMkLst>
          <pc:docMk/>
          <pc:sldMk cId="1082279197" sldId="428"/>
        </pc:sldMkLst>
        <pc:spChg chg="mod">
          <ac:chgData name="Aaron Skog" userId="dff2307f-5662-48bc-919b-47ca6361ae07" providerId="ADAL" clId="{6AD7904D-1370-426A-BF91-318418D7724D}" dt="2020-04-13T22:48:15.933" v="50" actId="20577"/>
          <ac:spMkLst>
            <pc:docMk/>
            <pc:sldMk cId="1082279197" sldId="428"/>
            <ac:spMk id="3" creationId="{AF5443CF-39DB-4CDF-B4DF-8A0870E2E309}"/>
          </ac:spMkLst>
        </pc:spChg>
      </pc:sldChg>
      <pc:sldChg chg="modSp">
        <pc:chgData name="Aaron Skog" userId="dff2307f-5662-48bc-919b-47ca6361ae07" providerId="ADAL" clId="{6AD7904D-1370-426A-BF91-318418D7724D}" dt="2020-04-13T22:49:54.805" v="219" actId="20577"/>
        <pc:sldMkLst>
          <pc:docMk/>
          <pc:sldMk cId="2663462957" sldId="439"/>
        </pc:sldMkLst>
        <pc:spChg chg="mod">
          <ac:chgData name="Aaron Skog" userId="dff2307f-5662-48bc-919b-47ca6361ae07" providerId="ADAL" clId="{6AD7904D-1370-426A-BF91-318418D7724D}" dt="2020-04-13T22:49:54.805" v="219" actId="20577"/>
          <ac:spMkLst>
            <pc:docMk/>
            <pc:sldMk cId="2663462957" sldId="439"/>
            <ac:spMk id="3" creationId="{4E9E38CF-6D93-44E3-863A-C3B617FE6B90}"/>
          </ac:spMkLst>
        </pc:spChg>
      </pc:sldChg>
    </pc:docChg>
  </pc:docChgLst>
  <pc:docChgLst>
    <pc:chgData name="Steven Schlewitt" userId="S::steven@swanlibraries.net::8fca6942-85ab-4309-995e-ec937c713a6c" providerId="AD" clId="Web-{856DE49E-B699-2D3C-08B5-A32C003F5C0C}"/>
    <pc:docChg chg="modSld">
      <pc:chgData name="Steven Schlewitt" userId="S::steven@swanlibraries.net::8fca6942-85ab-4309-995e-ec937c713a6c" providerId="AD" clId="Web-{856DE49E-B699-2D3C-08B5-A32C003F5C0C}" dt="2020-04-14T13:56:34.182" v="9" actId="20577"/>
      <pc:docMkLst>
        <pc:docMk/>
      </pc:docMkLst>
      <pc:sldChg chg="modSp">
        <pc:chgData name="Steven Schlewitt" userId="S::steven@swanlibraries.net::8fca6942-85ab-4309-995e-ec937c713a6c" providerId="AD" clId="Web-{856DE49E-B699-2D3C-08B5-A32C003F5C0C}" dt="2020-04-14T13:56:34.182" v="8" actId="20577"/>
        <pc:sldMkLst>
          <pc:docMk/>
          <pc:sldMk cId="2264144216" sldId="424"/>
        </pc:sldMkLst>
        <pc:spChg chg="mod">
          <ac:chgData name="Steven Schlewitt" userId="S::steven@swanlibraries.net::8fca6942-85ab-4309-995e-ec937c713a6c" providerId="AD" clId="Web-{856DE49E-B699-2D3C-08B5-A32C003F5C0C}" dt="2020-04-14T13:56:34.182" v="8" actId="20577"/>
          <ac:spMkLst>
            <pc:docMk/>
            <pc:sldMk cId="2264144216" sldId="424"/>
            <ac:spMk id="2" creationId="{DA25CD7E-4387-49D3-9FAC-4414E078B98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ECC62-BA2E-4582-8FB2-F361E2F7B818}"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4F4E7F50-0A4E-4D71-99BD-149495E77D71}">
      <dgm:prSet phldrT="[Text]" custT="1"/>
      <dgm:spPr/>
      <dgm:t>
        <a:bodyPr/>
        <a:lstStyle/>
        <a:p>
          <a:r>
            <a:rPr lang="en-US" sz="1400" b="1"/>
            <a:t>Soft Opening</a:t>
          </a:r>
        </a:p>
      </dgm:t>
    </dgm:pt>
    <dgm:pt modelId="{45FA8F5E-38AB-4DD8-83F2-BA7484FEC755}" type="parTrans" cxnId="{A675A2F5-36E3-4DED-A3EC-9173DC59305C}">
      <dgm:prSet/>
      <dgm:spPr/>
      <dgm:t>
        <a:bodyPr/>
        <a:lstStyle/>
        <a:p>
          <a:endParaRPr lang="en-US"/>
        </a:p>
      </dgm:t>
    </dgm:pt>
    <dgm:pt modelId="{954788D8-2300-4E0B-8C36-4D8199D394A7}" type="sibTrans" cxnId="{A675A2F5-36E3-4DED-A3EC-9173DC59305C}">
      <dgm:prSet/>
      <dgm:spPr/>
      <dgm:t>
        <a:bodyPr/>
        <a:lstStyle/>
        <a:p>
          <a:endParaRPr lang="en-US"/>
        </a:p>
      </dgm:t>
    </dgm:pt>
    <dgm:pt modelId="{CEC4C130-B2D0-4168-85A7-5BB833D3497F}">
      <dgm:prSet phldrT="[Text]" custT="1"/>
      <dgm:spPr/>
      <dgm:t>
        <a:bodyPr/>
        <a:lstStyle/>
        <a:p>
          <a:r>
            <a:rPr lang="en-US" sz="1400"/>
            <a:t>Sort items on hold shelf by expiration date</a:t>
          </a:r>
        </a:p>
      </dgm:t>
    </dgm:pt>
    <dgm:pt modelId="{126F076E-710D-46EC-8047-F8C195F45603}" type="parTrans" cxnId="{89DF964D-D244-4EE2-AE0C-12D6B32221C3}">
      <dgm:prSet/>
      <dgm:spPr/>
      <dgm:t>
        <a:bodyPr/>
        <a:lstStyle/>
        <a:p>
          <a:endParaRPr lang="en-US"/>
        </a:p>
      </dgm:t>
    </dgm:pt>
    <dgm:pt modelId="{DD067D49-1206-4933-9370-994302A7DAB9}" type="sibTrans" cxnId="{89DF964D-D244-4EE2-AE0C-12D6B32221C3}">
      <dgm:prSet/>
      <dgm:spPr/>
      <dgm:t>
        <a:bodyPr/>
        <a:lstStyle/>
        <a:p>
          <a:endParaRPr lang="en-US"/>
        </a:p>
      </dgm:t>
    </dgm:pt>
    <dgm:pt modelId="{F82A5B58-33F0-475F-9C5D-D414FE59FDB8}">
      <dgm:prSet phldrT="[Text]" custT="1"/>
      <dgm:spPr/>
      <dgm:t>
        <a:bodyPr/>
        <a:lstStyle/>
        <a:p>
          <a:r>
            <a:rPr lang="en-US" sz="1400" b="1" baseline="0"/>
            <a:t>Local Holds Filled</a:t>
          </a:r>
        </a:p>
      </dgm:t>
    </dgm:pt>
    <dgm:pt modelId="{D96ED9C8-6A32-42C9-8AF4-0005E4F01B58}" type="parTrans" cxnId="{16991482-2E9C-44D5-8631-F3FE223A7691}">
      <dgm:prSet/>
      <dgm:spPr/>
      <dgm:t>
        <a:bodyPr/>
        <a:lstStyle/>
        <a:p>
          <a:endParaRPr lang="en-US"/>
        </a:p>
      </dgm:t>
    </dgm:pt>
    <dgm:pt modelId="{2461C704-3CEC-41FF-8971-897B22FB9C42}" type="sibTrans" cxnId="{16991482-2E9C-44D5-8631-F3FE223A7691}">
      <dgm:prSet/>
      <dgm:spPr/>
      <dgm:t>
        <a:bodyPr/>
        <a:lstStyle/>
        <a:p>
          <a:endParaRPr lang="en-US"/>
        </a:p>
      </dgm:t>
    </dgm:pt>
    <dgm:pt modelId="{EFDCAC2C-516D-4F50-8F76-6B5FB209F53A}">
      <dgm:prSet phldrT="[Text]" custT="1"/>
      <dgm:spPr/>
      <dgm:t>
        <a:bodyPr/>
        <a:lstStyle/>
        <a:p>
          <a:r>
            <a:rPr lang="en-US" sz="1400" baseline="0"/>
            <a:t>Hold map restricts holds to be filled outside local patrons or leave as is?</a:t>
          </a:r>
        </a:p>
      </dgm:t>
    </dgm:pt>
    <dgm:pt modelId="{B13DA84D-8304-4D5A-AB4F-7779F24427EA}" type="parTrans" cxnId="{09EB9E0E-6DD8-4785-8ECF-8028B84F2630}">
      <dgm:prSet/>
      <dgm:spPr/>
      <dgm:t>
        <a:bodyPr/>
        <a:lstStyle/>
        <a:p>
          <a:endParaRPr lang="en-US"/>
        </a:p>
      </dgm:t>
    </dgm:pt>
    <dgm:pt modelId="{844ECE40-64C2-4DAC-A5C0-38E8700B8F05}" type="sibTrans" cxnId="{09EB9E0E-6DD8-4785-8ECF-8028B84F2630}">
      <dgm:prSet/>
      <dgm:spPr/>
      <dgm:t>
        <a:bodyPr/>
        <a:lstStyle/>
        <a:p>
          <a:endParaRPr lang="en-US"/>
        </a:p>
      </dgm:t>
    </dgm:pt>
    <dgm:pt modelId="{0418F5D3-13BD-498C-A413-2AC77C1DE5A9}">
      <dgm:prSet phldrT="[Text]" custT="1"/>
      <dgm:spPr/>
      <dgm:t>
        <a:bodyPr/>
        <a:lstStyle/>
        <a:p>
          <a:r>
            <a:rPr lang="en-US" sz="1400" baseline="0"/>
            <a:t>OnShelf Items wizard displays Pickup Library (fill for own library pick-up)</a:t>
          </a:r>
        </a:p>
      </dgm:t>
    </dgm:pt>
    <dgm:pt modelId="{D57D8A2E-F7C2-4139-B2DB-10F13B16153D}" type="parTrans" cxnId="{A23A5496-9BA3-4CB1-A31E-9318D38BE4E0}">
      <dgm:prSet/>
      <dgm:spPr/>
      <dgm:t>
        <a:bodyPr/>
        <a:lstStyle/>
        <a:p>
          <a:endParaRPr lang="en-US"/>
        </a:p>
      </dgm:t>
    </dgm:pt>
    <dgm:pt modelId="{20973FD8-BC7E-4D19-8744-D4AC47824F48}" type="sibTrans" cxnId="{A23A5496-9BA3-4CB1-A31E-9318D38BE4E0}">
      <dgm:prSet/>
      <dgm:spPr/>
      <dgm:t>
        <a:bodyPr/>
        <a:lstStyle/>
        <a:p>
          <a:endParaRPr lang="en-US"/>
        </a:p>
      </dgm:t>
    </dgm:pt>
    <dgm:pt modelId="{3D54A70A-78B5-4D35-A700-E97E5213141E}">
      <dgm:prSet phldrT="[Text]" custT="1"/>
      <dgm:spPr/>
      <dgm:t>
        <a:bodyPr/>
        <a:lstStyle/>
        <a:p>
          <a:r>
            <a:rPr lang="en-US" sz="1400" b="1" baseline="0"/>
            <a:t>Prep for Pickup</a:t>
          </a:r>
        </a:p>
      </dgm:t>
    </dgm:pt>
    <dgm:pt modelId="{2FDB4D9F-CEA4-4524-8411-D10945D37ABC}" type="parTrans" cxnId="{F5F6E2F7-5E4E-4D05-8B5A-E4715828B417}">
      <dgm:prSet/>
      <dgm:spPr/>
      <dgm:t>
        <a:bodyPr/>
        <a:lstStyle/>
        <a:p>
          <a:endParaRPr lang="en-US"/>
        </a:p>
      </dgm:t>
    </dgm:pt>
    <dgm:pt modelId="{CA49C354-D9AB-4EB2-BB57-3AD04AE1088F}" type="sibTrans" cxnId="{F5F6E2F7-5E4E-4D05-8B5A-E4715828B417}">
      <dgm:prSet/>
      <dgm:spPr/>
      <dgm:t>
        <a:bodyPr/>
        <a:lstStyle/>
        <a:p>
          <a:endParaRPr lang="en-US"/>
        </a:p>
      </dgm:t>
    </dgm:pt>
    <dgm:pt modelId="{7A8C9FE1-5540-4887-B98E-A6680F04CFC5}">
      <dgm:prSet phldrT="[Text]" custT="1"/>
      <dgm:spPr/>
      <dgm:t>
        <a:bodyPr/>
        <a:lstStyle/>
        <a:p>
          <a:r>
            <a:rPr lang="en-US" sz="1400" baseline="0"/>
            <a:t>As items are checked in, if they do indicate to put in transit, temporarily box</a:t>
          </a:r>
        </a:p>
      </dgm:t>
    </dgm:pt>
    <dgm:pt modelId="{ACE184DA-1943-4E9A-965B-D24ACFBAAD9B}" type="parTrans" cxnId="{80E8D97F-369B-4EBF-8253-35F94E725AE2}">
      <dgm:prSet/>
      <dgm:spPr/>
      <dgm:t>
        <a:bodyPr/>
        <a:lstStyle/>
        <a:p>
          <a:endParaRPr lang="en-US"/>
        </a:p>
      </dgm:t>
    </dgm:pt>
    <dgm:pt modelId="{138A3238-24DA-456D-BE72-6352C3B0F78C}" type="sibTrans" cxnId="{80E8D97F-369B-4EBF-8253-35F94E725AE2}">
      <dgm:prSet/>
      <dgm:spPr/>
      <dgm:t>
        <a:bodyPr/>
        <a:lstStyle/>
        <a:p>
          <a:endParaRPr lang="en-US"/>
        </a:p>
      </dgm:t>
    </dgm:pt>
    <dgm:pt modelId="{F87838C7-23E2-44B5-831E-531FB2BF6C75}">
      <dgm:prSet phldrT="[Text]" custT="1"/>
      <dgm:spPr/>
      <dgm:t>
        <a:bodyPr/>
        <a:lstStyle/>
        <a:p>
          <a:r>
            <a:rPr lang="en-US" sz="1400" b="1" baseline="0"/>
            <a:t>Return to New Normal Operations</a:t>
          </a:r>
        </a:p>
      </dgm:t>
    </dgm:pt>
    <dgm:pt modelId="{4231792C-1E94-473D-A55A-1B4BC7955675}" type="parTrans" cxnId="{3399A4BC-3DC0-4B67-85BF-F56FF4E4A613}">
      <dgm:prSet/>
      <dgm:spPr/>
      <dgm:t>
        <a:bodyPr/>
        <a:lstStyle/>
        <a:p>
          <a:endParaRPr lang="en-US"/>
        </a:p>
      </dgm:t>
    </dgm:pt>
    <dgm:pt modelId="{B2B98EF3-56B6-4D29-9BB0-91F45A3BACF2}" type="sibTrans" cxnId="{3399A4BC-3DC0-4B67-85BF-F56FF4E4A613}">
      <dgm:prSet/>
      <dgm:spPr/>
      <dgm:t>
        <a:bodyPr/>
        <a:lstStyle/>
        <a:p>
          <a:endParaRPr lang="en-US"/>
        </a:p>
      </dgm:t>
    </dgm:pt>
    <dgm:pt modelId="{49D0BD4C-8CB8-470B-BAF5-F521A3C277D6}">
      <dgm:prSet phldrT="[Text]" custT="1"/>
      <dgm:spPr/>
      <dgm:t>
        <a:bodyPr/>
        <a:lstStyle/>
        <a:p>
          <a:r>
            <a:rPr lang="en-US" sz="1400"/>
            <a:t>Process existing hold shelf (check-in or manually retain)</a:t>
          </a:r>
        </a:p>
      </dgm:t>
    </dgm:pt>
    <dgm:pt modelId="{5919D7AF-72D6-4ABD-A3A8-328C25D818AE}" type="parTrans" cxnId="{96F5E93D-27D9-469A-881A-CF6B75D644BB}">
      <dgm:prSet/>
      <dgm:spPr/>
      <dgm:t>
        <a:bodyPr/>
        <a:lstStyle/>
        <a:p>
          <a:endParaRPr lang="en-US"/>
        </a:p>
      </dgm:t>
    </dgm:pt>
    <dgm:pt modelId="{7BC36154-49E0-4342-B916-27328A678159}" type="sibTrans" cxnId="{96F5E93D-27D9-469A-881A-CF6B75D644BB}">
      <dgm:prSet/>
      <dgm:spPr/>
      <dgm:t>
        <a:bodyPr/>
        <a:lstStyle/>
        <a:p>
          <a:endParaRPr lang="en-US"/>
        </a:p>
      </dgm:t>
    </dgm:pt>
    <dgm:pt modelId="{77AE3D6F-BBA0-4753-B551-A333B54C0F7E}">
      <dgm:prSet phldrT="[Text]" custT="1"/>
      <dgm:spPr/>
      <dgm:t>
        <a:bodyPr/>
        <a:lstStyle/>
        <a:p>
          <a:pPr rtl="0"/>
          <a:r>
            <a:rPr lang="en-US" sz="1400" baseline="0"/>
            <a:t>Keep boxes in FIFO</a:t>
          </a:r>
          <a:r>
            <a:rPr lang="en-US" sz="1400" baseline="0">
              <a:latin typeface="Calibri Light" panose="020F0302020204030204"/>
            </a:rPr>
            <a:t> (first in, first out)</a:t>
          </a:r>
          <a:r>
            <a:rPr lang="en-US" sz="1400" baseline="0"/>
            <a:t> order when delivery resumes</a:t>
          </a:r>
        </a:p>
      </dgm:t>
    </dgm:pt>
    <dgm:pt modelId="{8E46516A-D876-4957-B243-CDA646415E0E}" type="parTrans" cxnId="{8ACC786B-6933-4301-BA7A-B55A771608AF}">
      <dgm:prSet/>
      <dgm:spPr/>
      <dgm:t>
        <a:bodyPr/>
        <a:lstStyle/>
        <a:p>
          <a:endParaRPr lang="en-US"/>
        </a:p>
      </dgm:t>
    </dgm:pt>
    <dgm:pt modelId="{35D58074-BC8B-4688-BA3D-6EA29EA3BFDC}" type="sibTrans" cxnId="{8ACC786B-6933-4301-BA7A-B55A771608AF}">
      <dgm:prSet/>
      <dgm:spPr/>
      <dgm:t>
        <a:bodyPr/>
        <a:lstStyle/>
        <a:p>
          <a:endParaRPr lang="en-US"/>
        </a:p>
      </dgm:t>
    </dgm:pt>
    <dgm:pt modelId="{955EECFE-E2F4-40A6-A1D5-6BE4DE53B5D5}">
      <dgm:prSet phldrT="[Text]" custT="1"/>
      <dgm:spPr/>
      <dgm:t>
        <a:bodyPr/>
        <a:lstStyle/>
        <a:p>
          <a:r>
            <a:rPr lang="en-US" sz="1400" baseline="0"/>
            <a:t>Review/modify staff procedures, incorporate transit label use at time of prepping for blue bin/pickup by RAILS delivery</a:t>
          </a:r>
        </a:p>
      </dgm:t>
    </dgm:pt>
    <dgm:pt modelId="{D3E71E1D-9538-4E4B-A84A-734CE0EEB641}" type="parTrans" cxnId="{A8B04230-CB00-45F5-9A37-D0198A0BE404}">
      <dgm:prSet/>
      <dgm:spPr/>
      <dgm:t>
        <a:bodyPr/>
        <a:lstStyle/>
        <a:p>
          <a:endParaRPr lang="en-US"/>
        </a:p>
      </dgm:t>
    </dgm:pt>
    <dgm:pt modelId="{B8FABDC3-D8C4-4804-A348-79785728D74A}" type="sibTrans" cxnId="{A8B04230-CB00-45F5-9A37-D0198A0BE404}">
      <dgm:prSet/>
      <dgm:spPr/>
      <dgm:t>
        <a:bodyPr/>
        <a:lstStyle/>
        <a:p>
          <a:endParaRPr lang="en-US"/>
        </a:p>
      </dgm:t>
    </dgm:pt>
    <dgm:pt modelId="{D378EC40-CA66-4506-B0E6-580FD5CBE275}">
      <dgm:prSet phldrT="[Text]" custT="1"/>
      <dgm:spPr/>
      <dgm:t>
        <a:bodyPr/>
        <a:lstStyle/>
        <a:p>
          <a:r>
            <a:rPr lang="en-US" sz="1400"/>
            <a:t>Evaluate curbside or home delivery service options</a:t>
          </a:r>
        </a:p>
      </dgm:t>
    </dgm:pt>
    <dgm:pt modelId="{DCB29D3A-CEE1-418E-8DBA-5DE7F84CA6F1}" type="parTrans" cxnId="{EDDA1110-9F32-4961-89BD-C50BCA827145}">
      <dgm:prSet/>
      <dgm:spPr/>
      <dgm:t>
        <a:bodyPr/>
        <a:lstStyle/>
        <a:p>
          <a:endParaRPr lang="en-US"/>
        </a:p>
      </dgm:t>
    </dgm:pt>
    <dgm:pt modelId="{0A728AA3-04FF-4984-A1ED-5190136CE682}" type="sibTrans" cxnId="{EDDA1110-9F32-4961-89BD-C50BCA827145}">
      <dgm:prSet/>
      <dgm:spPr/>
      <dgm:t>
        <a:bodyPr/>
        <a:lstStyle/>
        <a:p>
          <a:endParaRPr lang="en-US"/>
        </a:p>
      </dgm:t>
    </dgm:pt>
    <dgm:pt modelId="{4C731F45-A5C8-4A55-B0B7-5AB2F8841C66}">
      <dgm:prSet phldrT="[Text]" custT="1"/>
      <dgm:spPr/>
      <dgm:t>
        <a:bodyPr/>
        <a:lstStyle/>
        <a:p>
          <a:r>
            <a:rPr lang="en-US" sz="1400"/>
            <a:t>Update Pickup preferences of patrons using these services</a:t>
          </a:r>
        </a:p>
      </dgm:t>
    </dgm:pt>
    <dgm:pt modelId="{9A8627E6-3525-4C48-958D-925EE54124B3}" type="parTrans" cxnId="{0ABE7F45-3A81-4803-8D5A-036E626104AA}">
      <dgm:prSet/>
      <dgm:spPr/>
      <dgm:t>
        <a:bodyPr/>
        <a:lstStyle/>
        <a:p>
          <a:endParaRPr lang="en-US"/>
        </a:p>
      </dgm:t>
    </dgm:pt>
    <dgm:pt modelId="{C890B695-68AF-4AE3-9897-B6A44E7B51FC}" type="sibTrans" cxnId="{0ABE7F45-3A81-4803-8D5A-036E626104AA}">
      <dgm:prSet/>
      <dgm:spPr/>
      <dgm:t>
        <a:bodyPr/>
        <a:lstStyle/>
        <a:p>
          <a:endParaRPr lang="en-US"/>
        </a:p>
      </dgm:t>
    </dgm:pt>
    <dgm:pt modelId="{8B7E43F5-8AD6-47B5-956B-CCFA3CEE1661}">
      <dgm:prSet phldrT="[Text]" custT="1"/>
      <dgm:spPr/>
      <dgm:t>
        <a:bodyPr/>
        <a:lstStyle/>
        <a:p>
          <a:r>
            <a:rPr lang="en-US" sz="1400"/>
            <a:t>Update hold wrappers to indicate pickup preferences</a:t>
          </a:r>
        </a:p>
      </dgm:t>
    </dgm:pt>
    <dgm:pt modelId="{30903BF4-BE48-4CE9-9DA9-546653CEAD1C}" type="parTrans" cxnId="{BFDDD3EA-A996-479B-8CD7-209E7E5272C2}">
      <dgm:prSet/>
      <dgm:spPr/>
      <dgm:t>
        <a:bodyPr/>
        <a:lstStyle/>
        <a:p>
          <a:endParaRPr lang="en-US"/>
        </a:p>
      </dgm:t>
    </dgm:pt>
    <dgm:pt modelId="{85BE7F47-8C0F-4A54-B76A-297DB869C670}" type="sibTrans" cxnId="{BFDDD3EA-A996-479B-8CD7-209E7E5272C2}">
      <dgm:prSet/>
      <dgm:spPr/>
      <dgm:t>
        <a:bodyPr/>
        <a:lstStyle/>
        <a:p>
          <a:endParaRPr lang="en-US"/>
        </a:p>
      </dgm:t>
    </dgm:pt>
    <dgm:pt modelId="{FEF18B55-11A2-46F6-B8E9-04999004CB54}">
      <dgm:prSet custT="1"/>
      <dgm:spPr/>
      <dgm:t>
        <a:bodyPr/>
        <a:lstStyle/>
        <a:p>
          <a:r>
            <a:rPr lang="en-US" sz="1400" baseline="0"/>
            <a:t>Process </a:t>
          </a:r>
          <a:r>
            <a:rPr lang="en-US" sz="1400" baseline="0" err="1"/>
            <a:t>OnShelf</a:t>
          </a:r>
          <a:r>
            <a:rPr lang="en-US" sz="1400" baseline="0"/>
            <a:t> Items for own library continuous, or as able</a:t>
          </a:r>
        </a:p>
      </dgm:t>
    </dgm:pt>
    <dgm:pt modelId="{4AE4BF0D-834A-452F-88AA-F8FE5ACE24FB}" type="parTrans" cxnId="{02B83F1B-F0A5-4B54-A2D6-74D94F2F01E3}">
      <dgm:prSet/>
      <dgm:spPr/>
      <dgm:t>
        <a:bodyPr/>
        <a:lstStyle/>
        <a:p>
          <a:endParaRPr lang="en-US"/>
        </a:p>
      </dgm:t>
    </dgm:pt>
    <dgm:pt modelId="{353CFC04-E2DC-4E8C-99DD-BC8B64504459}" type="sibTrans" cxnId="{02B83F1B-F0A5-4B54-A2D6-74D94F2F01E3}">
      <dgm:prSet/>
      <dgm:spPr/>
      <dgm:t>
        <a:bodyPr/>
        <a:lstStyle/>
        <a:p>
          <a:endParaRPr lang="en-US"/>
        </a:p>
      </dgm:t>
    </dgm:pt>
    <dgm:pt modelId="{497FA68A-85C3-4B8A-99E4-12D4A661E2B2}">
      <dgm:prSet custT="1"/>
      <dgm:spPr/>
      <dgm:t>
        <a:bodyPr/>
        <a:lstStyle/>
        <a:p>
          <a:r>
            <a:rPr lang="en-US" sz="1400" baseline="0"/>
            <a:t>Process </a:t>
          </a:r>
          <a:r>
            <a:rPr lang="en-US" sz="1400" baseline="0" err="1"/>
            <a:t>OnShelf</a:t>
          </a:r>
          <a:r>
            <a:rPr lang="en-US" sz="1400" baseline="0"/>
            <a:t> Items for transit/pickup at another library as close to delivery pickup time as possible to minimize unnecessary travel</a:t>
          </a:r>
        </a:p>
      </dgm:t>
    </dgm:pt>
    <dgm:pt modelId="{4D4BD50B-B2DE-4C22-8B33-78C1DF0B2185}" type="parTrans" cxnId="{03423075-A663-4854-8638-A4F7CC18F678}">
      <dgm:prSet/>
      <dgm:spPr/>
      <dgm:t>
        <a:bodyPr/>
        <a:lstStyle/>
        <a:p>
          <a:endParaRPr lang="en-US"/>
        </a:p>
      </dgm:t>
    </dgm:pt>
    <dgm:pt modelId="{BAA0DB37-27EE-4245-A00E-A4E36FDE2848}" type="sibTrans" cxnId="{03423075-A663-4854-8638-A4F7CC18F678}">
      <dgm:prSet/>
      <dgm:spPr/>
      <dgm:t>
        <a:bodyPr/>
        <a:lstStyle/>
        <a:p>
          <a:endParaRPr lang="en-US"/>
        </a:p>
      </dgm:t>
    </dgm:pt>
    <dgm:pt modelId="{D6A79E38-E700-4EF1-962D-189341020BE9}">
      <dgm:prSet custT="1"/>
      <dgm:spPr/>
      <dgm:t>
        <a:bodyPr/>
        <a:lstStyle/>
        <a:p>
          <a:r>
            <a:rPr lang="en-US" sz="1400" baseline="0"/>
            <a:t>Use In Transit delivery labels which can be scanned and traced in the future, if necessary</a:t>
          </a:r>
        </a:p>
      </dgm:t>
    </dgm:pt>
    <dgm:pt modelId="{572CF4F4-1E81-4AF5-9370-EDB7646F6AA6}" type="parTrans" cxnId="{2F8DE784-23F3-41AE-AE7F-6ADB113F2FF6}">
      <dgm:prSet/>
      <dgm:spPr/>
      <dgm:t>
        <a:bodyPr/>
        <a:lstStyle/>
        <a:p>
          <a:endParaRPr lang="en-US"/>
        </a:p>
      </dgm:t>
    </dgm:pt>
    <dgm:pt modelId="{5EAB2C7D-A66F-425F-9090-BD707768FD90}" type="sibTrans" cxnId="{2F8DE784-23F3-41AE-AE7F-6ADB113F2FF6}">
      <dgm:prSet/>
      <dgm:spPr/>
      <dgm:t>
        <a:bodyPr/>
        <a:lstStyle/>
        <a:p>
          <a:endParaRPr lang="en-US"/>
        </a:p>
      </dgm:t>
    </dgm:pt>
    <dgm:pt modelId="{E0C8DDD2-8FC9-4E3C-B067-1B13EF6883F8}">
      <dgm:prSet phldrT="[Text]" custT="1"/>
      <dgm:spPr/>
      <dgm:t>
        <a:bodyPr/>
        <a:lstStyle/>
        <a:p>
          <a:r>
            <a:rPr lang="en-US" sz="1400" baseline="0"/>
            <a:t>Review hold pick-up preference on hold slip/wrapper – patrons may want curbside or home delivery. Process internally, as appropriate</a:t>
          </a:r>
        </a:p>
      </dgm:t>
    </dgm:pt>
    <dgm:pt modelId="{335F0682-EF80-4DAD-8A56-87793E8ED3D7}" type="parTrans" cxnId="{46CCA330-413D-409C-81FB-8F12130F2D1D}">
      <dgm:prSet/>
      <dgm:spPr/>
      <dgm:t>
        <a:bodyPr/>
        <a:lstStyle/>
        <a:p>
          <a:endParaRPr lang="en-US"/>
        </a:p>
      </dgm:t>
    </dgm:pt>
    <dgm:pt modelId="{EDFD1563-1FC8-4DCF-B4D7-E000E4AA7937}" type="sibTrans" cxnId="{46CCA330-413D-409C-81FB-8F12130F2D1D}">
      <dgm:prSet/>
      <dgm:spPr/>
      <dgm:t>
        <a:bodyPr/>
        <a:lstStyle/>
        <a:p>
          <a:endParaRPr lang="en-US"/>
        </a:p>
      </dgm:t>
    </dgm:pt>
    <dgm:pt modelId="{27384043-B568-4227-8D38-D48E13C64D1B}">
      <dgm:prSet phldrT="[Text]" custT="1"/>
      <dgm:spPr/>
      <dgm:t>
        <a:bodyPr/>
        <a:lstStyle/>
        <a:p>
          <a:r>
            <a:rPr lang="en-US" sz="1400" baseline="0"/>
            <a:t>Unsuspend holds</a:t>
          </a:r>
        </a:p>
      </dgm:t>
    </dgm:pt>
    <dgm:pt modelId="{144AF031-6EA8-4227-8738-F30657BE0C15}" type="parTrans" cxnId="{B7EC01E1-98A8-408C-883A-57EF9AFE51CC}">
      <dgm:prSet/>
      <dgm:spPr/>
      <dgm:t>
        <a:bodyPr/>
        <a:lstStyle/>
        <a:p>
          <a:endParaRPr lang="en-US"/>
        </a:p>
      </dgm:t>
    </dgm:pt>
    <dgm:pt modelId="{5403B203-6214-42D5-99F2-217D429C2038}" type="sibTrans" cxnId="{B7EC01E1-98A8-408C-883A-57EF9AFE51CC}">
      <dgm:prSet/>
      <dgm:spPr/>
      <dgm:t>
        <a:bodyPr/>
        <a:lstStyle/>
        <a:p>
          <a:endParaRPr lang="en-US"/>
        </a:p>
      </dgm:t>
    </dgm:pt>
    <dgm:pt modelId="{851DFFEF-17DC-43A1-9342-C5ADAC2D7466}">
      <dgm:prSet phldrT="[Text]" custT="1"/>
      <dgm:spPr/>
      <dgm:t>
        <a:bodyPr/>
        <a:lstStyle/>
        <a:p>
          <a:r>
            <a:rPr lang="en-US" sz="1400"/>
            <a:t>Notices resume ~Day 3?</a:t>
          </a:r>
        </a:p>
      </dgm:t>
    </dgm:pt>
    <dgm:pt modelId="{E4B59F86-E615-4AEE-9D7B-BE2227DCC937}" type="parTrans" cxnId="{F011B5D7-C73B-43DC-A461-54196735B191}">
      <dgm:prSet/>
      <dgm:spPr/>
      <dgm:t>
        <a:bodyPr/>
        <a:lstStyle/>
        <a:p>
          <a:endParaRPr lang="en-US"/>
        </a:p>
      </dgm:t>
    </dgm:pt>
    <dgm:pt modelId="{9FF5ECDE-9022-4AF5-8D51-D184795C934E}" type="sibTrans" cxnId="{F011B5D7-C73B-43DC-A461-54196735B191}">
      <dgm:prSet/>
      <dgm:spPr/>
      <dgm:t>
        <a:bodyPr/>
        <a:lstStyle/>
        <a:p>
          <a:endParaRPr lang="en-US"/>
        </a:p>
      </dgm:t>
    </dgm:pt>
    <dgm:pt modelId="{C3EEDB63-15BD-4958-983A-DC47B09D196E}" type="pres">
      <dgm:prSet presAssocID="{179ECC62-BA2E-4582-8FB2-F361E2F7B818}" presName="CompostProcess" presStyleCnt="0">
        <dgm:presLayoutVars>
          <dgm:dir/>
          <dgm:resizeHandles val="exact"/>
        </dgm:presLayoutVars>
      </dgm:prSet>
      <dgm:spPr/>
    </dgm:pt>
    <dgm:pt modelId="{89E119CC-855D-4917-B1AA-F9CBB874AD13}" type="pres">
      <dgm:prSet presAssocID="{179ECC62-BA2E-4582-8FB2-F361E2F7B818}" presName="arrow" presStyleLbl="bgShp" presStyleIdx="0" presStyleCnt="1"/>
      <dgm:spPr/>
    </dgm:pt>
    <dgm:pt modelId="{442E754E-A4AC-46BC-9B56-30067EEF13E3}" type="pres">
      <dgm:prSet presAssocID="{179ECC62-BA2E-4582-8FB2-F361E2F7B818}" presName="linearProcess" presStyleCnt="0"/>
      <dgm:spPr/>
    </dgm:pt>
    <dgm:pt modelId="{D7620AE6-8D26-4E04-9FF2-716B0FF1D365}" type="pres">
      <dgm:prSet presAssocID="{4F4E7F50-0A4E-4D71-99BD-149495E77D71}" presName="textNode" presStyleLbl="node1" presStyleIdx="0" presStyleCnt="4" custScaleY="132743">
        <dgm:presLayoutVars>
          <dgm:bulletEnabled val="1"/>
        </dgm:presLayoutVars>
      </dgm:prSet>
      <dgm:spPr/>
    </dgm:pt>
    <dgm:pt modelId="{A05BFD25-AD90-4219-80A5-BD1C747E4B64}" type="pres">
      <dgm:prSet presAssocID="{954788D8-2300-4E0B-8C36-4D8199D394A7}" presName="sibTrans" presStyleCnt="0"/>
      <dgm:spPr/>
    </dgm:pt>
    <dgm:pt modelId="{0A7E9F67-EF59-401D-A4AE-C2136FAFDC8D}" type="pres">
      <dgm:prSet presAssocID="{F82A5B58-33F0-475F-9C5D-D414FE59FDB8}" presName="textNode" presStyleLbl="node1" presStyleIdx="1" presStyleCnt="4" custScaleY="132006">
        <dgm:presLayoutVars>
          <dgm:bulletEnabled val="1"/>
        </dgm:presLayoutVars>
      </dgm:prSet>
      <dgm:spPr/>
    </dgm:pt>
    <dgm:pt modelId="{C82DA5C8-B93D-4A21-A0ED-B48E03EF26C7}" type="pres">
      <dgm:prSet presAssocID="{2461C704-3CEC-41FF-8971-897B22FB9C42}" presName="sibTrans" presStyleCnt="0"/>
      <dgm:spPr/>
    </dgm:pt>
    <dgm:pt modelId="{CCDF4630-453A-49EA-8AD4-41A3F7EF655C}" type="pres">
      <dgm:prSet presAssocID="{3D54A70A-78B5-4D35-A700-E97E5213141E}" presName="textNode" presStyleLbl="node1" presStyleIdx="2" presStyleCnt="4" custScaleY="132743">
        <dgm:presLayoutVars>
          <dgm:bulletEnabled val="1"/>
        </dgm:presLayoutVars>
      </dgm:prSet>
      <dgm:spPr/>
    </dgm:pt>
    <dgm:pt modelId="{FFC17B46-3BDF-40D7-B4B7-14B4CEB533C2}" type="pres">
      <dgm:prSet presAssocID="{CA49C354-D9AB-4EB2-BB57-3AD04AE1088F}" presName="sibTrans" presStyleCnt="0"/>
      <dgm:spPr/>
    </dgm:pt>
    <dgm:pt modelId="{86569A10-E376-4A5B-B5D7-B60F649144E8}" type="pres">
      <dgm:prSet presAssocID="{F87838C7-23E2-44B5-831E-531FB2BF6C75}" presName="textNode" presStyleLbl="node1" presStyleIdx="3" presStyleCnt="4" custScaleY="128319">
        <dgm:presLayoutVars>
          <dgm:bulletEnabled val="1"/>
        </dgm:presLayoutVars>
      </dgm:prSet>
      <dgm:spPr/>
    </dgm:pt>
  </dgm:ptLst>
  <dgm:cxnLst>
    <dgm:cxn modelId="{CF9B830D-BD3A-4B05-B823-AD32AA6E6449}" type="presOf" srcId="{F82A5B58-33F0-475F-9C5D-D414FE59FDB8}" destId="{0A7E9F67-EF59-401D-A4AE-C2136FAFDC8D}" srcOrd="0" destOrd="0" presId="urn:microsoft.com/office/officeart/2005/8/layout/hProcess9"/>
    <dgm:cxn modelId="{C252F10D-BFA6-4586-8BB6-C1C7BE5F9B5A}" type="presOf" srcId="{49D0BD4C-8CB8-470B-BAF5-F521A3C277D6}" destId="{D7620AE6-8D26-4E04-9FF2-716B0FF1D365}" srcOrd="0" destOrd="2" presId="urn:microsoft.com/office/officeart/2005/8/layout/hProcess9"/>
    <dgm:cxn modelId="{09EB9E0E-6DD8-4785-8ECF-8028B84F2630}" srcId="{F82A5B58-33F0-475F-9C5D-D414FE59FDB8}" destId="{EFDCAC2C-516D-4F50-8F76-6B5FB209F53A}" srcOrd="1" destOrd="0" parTransId="{B13DA84D-8304-4D5A-AB4F-7779F24427EA}" sibTransId="{844ECE40-64C2-4DAC-A5C0-38E8700B8F05}"/>
    <dgm:cxn modelId="{EDDA1110-9F32-4961-89BD-C50BCA827145}" srcId="{4F4E7F50-0A4E-4D71-99BD-149495E77D71}" destId="{D378EC40-CA66-4506-B0E6-580FD5CBE275}" srcOrd="2" destOrd="0" parTransId="{DCB29D3A-CEE1-418E-8DBA-5DE7F84CA6F1}" sibTransId="{0A728AA3-04FF-4984-A1ED-5190136CE682}"/>
    <dgm:cxn modelId="{02B83F1B-F0A5-4B54-A2D6-74D94F2F01E3}" srcId="{F87838C7-23E2-44B5-831E-531FB2BF6C75}" destId="{FEF18B55-11A2-46F6-B8E9-04999004CB54}" srcOrd="0" destOrd="0" parTransId="{4AE4BF0D-834A-452F-88AA-F8FE5ACE24FB}" sibTransId="{353CFC04-E2DC-4E8C-99DD-BC8B64504459}"/>
    <dgm:cxn modelId="{B3C0DC1D-067C-41DA-AA6F-2879533DB483}" type="presOf" srcId="{77AE3D6F-BBA0-4753-B551-A333B54C0F7E}" destId="{CCDF4630-453A-49EA-8AD4-41A3F7EF655C}" srcOrd="0" destOrd="2" presId="urn:microsoft.com/office/officeart/2005/8/layout/hProcess9"/>
    <dgm:cxn modelId="{92FAD229-470D-4103-B434-31C25B275EA7}" type="presOf" srcId="{955EECFE-E2F4-40A6-A1D5-6BE4DE53B5D5}" destId="{CCDF4630-453A-49EA-8AD4-41A3F7EF655C}" srcOrd="0" destOrd="3" presId="urn:microsoft.com/office/officeart/2005/8/layout/hProcess9"/>
    <dgm:cxn modelId="{A8B04230-CB00-45F5-9A37-D0198A0BE404}" srcId="{3D54A70A-78B5-4D35-A700-E97E5213141E}" destId="{955EECFE-E2F4-40A6-A1D5-6BE4DE53B5D5}" srcOrd="2" destOrd="0" parTransId="{D3E71E1D-9538-4E4B-A84A-734CE0EEB641}" sibTransId="{B8FABDC3-D8C4-4804-A348-79785728D74A}"/>
    <dgm:cxn modelId="{46CCA330-413D-409C-81FB-8F12130F2D1D}" srcId="{F82A5B58-33F0-475F-9C5D-D414FE59FDB8}" destId="{E0C8DDD2-8FC9-4E3C-B067-1B13EF6883F8}" srcOrd="3" destOrd="0" parTransId="{335F0682-EF80-4DAD-8A56-87793E8ED3D7}" sibTransId="{EDFD1563-1FC8-4DCF-B4D7-E000E4AA7937}"/>
    <dgm:cxn modelId="{DBE74C34-B159-4D83-B82A-048873655A08}" type="presOf" srcId="{4F4E7F50-0A4E-4D71-99BD-149495E77D71}" destId="{D7620AE6-8D26-4E04-9FF2-716B0FF1D365}" srcOrd="0" destOrd="0" presId="urn:microsoft.com/office/officeart/2005/8/layout/hProcess9"/>
    <dgm:cxn modelId="{77607B34-6E82-46B9-92B1-9DF05DFDA3EE}" type="presOf" srcId="{F87838C7-23E2-44B5-831E-531FB2BF6C75}" destId="{86569A10-E376-4A5B-B5D7-B60F649144E8}" srcOrd="0" destOrd="0" presId="urn:microsoft.com/office/officeart/2005/8/layout/hProcess9"/>
    <dgm:cxn modelId="{35498A37-1FD0-45CD-8256-84892A8A1AEF}" type="presOf" srcId="{497FA68A-85C3-4B8A-99E4-12D4A661E2B2}" destId="{86569A10-E376-4A5B-B5D7-B60F649144E8}" srcOrd="0" destOrd="2" presId="urn:microsoft.com/office/officeart/2005/8/layout/hProcess9"/>
    <dgm:cxn modelId="{96F5E93D-27D9-469A-881A-CF6B75D644BB}" srcId="{4F4E7F50-0A4E-4D71-99BD-149495E77D71}" destId="{49D0BD4C-8CB8-470B-BAF5-F521A3C277D6}" srcOrd="1" destOrd="0" parTransId="{5919D7AF-72D6-4ABD-A3A8-328C25D818AE}" sibTransId="{7BC36154-49E0-4342-B916-27328A678159}"/>
    <dgm:cxn modelId="{26694941-CED5-46E4-890C-C2085D67FFC2}" type="presOf" srcId="{E0C8DDD2-8FC9-4E3C-B067-1B13EF6883F8}" destId="{0A7E9F67-EF59-401D-A4AE-C2136FAFDC8D}" srcOrd="0" destOrd="4" presId="urn:microsoft.com/office/officeart/2005/8/layout/hProcess9"/>
    <dgm:cxn modelId="{5E2AB144-8D77-44F2-9706-64A52FA98A20}" type="presOf" srcId="{D378EC40-CA66-4506-B0E6-580FD5CBE275}" destId="{D7620AE6-8D26-4E04-9FF2-716B0FF1D365}" srcOrd="0" destOrd="3" presId="urn:microsoft.com/office/officeart/2005/8/layout/hProcess9"/>
    <dgm:cxn modelId="{0ABE7F45-3A81-4803-8D5A-036E626104AA}" srcId="{D378EC40-CA66-4506-B0E6-580FD5CBE275}" destId="{4C731F45-A5C8-4A55-B0B7-5AB2F8841C66}" srcOrd="0" destOrd="0" parTransId="{9A8627E6-3525-4C48-958D-925EE54124B3}" sibTransId="{C890B695-68AF-4AE3-9897-B6A44E7B51FC}"/>
    <dgm:cxn modelId="{CBBC8D4A-E419-4661-934A-3987109ADDA9}" type="presOf" srcId="{7A8C9FE1-5540-4887-B98E-A6680F04CFC5}" destId="{CCDF4630-453A-49EA-8AD4-41A3F7EF655C}" srcOrd="0" destOrd="1" presId="urn:microsoft.com/office/officeart/2005/8/layout/hProcess9"/>
    <dgm:cxn modelId="{9B90C44A-B4E7-4BD6-AF46-6510D69502E9}" type="presOf" srcId="{4C731F45-A5C8-4A55-B0B7-5AB2F8841C66}" destId="{D7620AE6-8D26-4E04-9FF2-716B0FF1D365}" srcOrd="0" destOrd="4" presId="urn:microsoft.com/office/officeart/2005/8/layout/hProcess9"/>
    <dgm:cxn modelId="{8ACC786B-6933-4301-BA7A-B55A771608AF}" srcId="{3D54A70A-78B5-4D35-A700-E97E5213141E}" destId="{77AE3D6F-BBA0-4753-B551-A333B54C0F7E}" srcOrd="1" destOrd="0" parTransId="{8E46516A-D876-4957-B243-CDA646415E0E}" sibTransId="{35D58074-BC8B-4688-BA3D-6EA29EA3BFDC}"/>
    <dgm:cxn modelId="{89DF964D-D244-4EE2-AE0C-12D6B32221C3}" srcId="{4F4E7F50-0A4E-4D71-99BD-149495E77D71}" destId="{CEC4C130-B2D0-4168-85A7-5BB833D3497F}" srcOrd="0" destOrd="0" parTransId="{126F076E-710D-46EC-8047-F8C195F45603}" sibTransId="{DD067D49-1206-4933-9370-994302A7DAB9}"/>
    <dgm:cxn modelId="{1B16B66E-9D40-4272-A0D2-F9ED1DA3BCD1}" type="presOf" srcId="{FEF18B55-11A2-46F6-B8E9-04999004CB54}" destId="{86569A10-E376-4A5B-B5D7-B60F649144E8}" srcOrd="0" destOrd="1" presId="urn:microsoft.com/office/officeart/2005/8/layout/hProcess9"/>
    <dgm:cxn modelId="{03423075-A663-4854-8638-A4F7CC18F678}" srcId="{F87838C7-23E2-44B5-831E-531FB2BF6C75}" destId="{497FA68A-85C3-4B8A-99E4-12D4A661E2B2}" srcOrd="1" destOrd="0" parTransId="{4D4BD50B-B2DE-4C22-8B33-78C1DF0B2185}" sibTransId="{BAA0DB37-27EE-4245-A00E-A4E36FDE2848}"/>
    <dgm:cxn modelId="{D8770B7B-24C5-4F60-90AF-E7AE3F861878}" type="presOf" srcId="{179ECC62-BA2E-4582-8FB2-F361E2F7B818}" destId="{C3EEDB63-15BD-4958-983A-DC47B09D196E}" srcOrd="0" destOrd="0" presId="urn:microsoft.com/office/officeart/2005/8/layout/hProcess9"/>
    <dgm:cxn modelId="{6D1C947B-FF7D-44EF-AF6B-BB7236970865}" type="presOf" srcId="{851DFFEF-17DC-43A1-9342-C5ADAC2D7466}" destId="{D7620AE6-8D26-4E04-9FF2-716B0FF1D365}" srcOrd="0" destOrd="6" presId="urn:microsoft.com/office/officeart/2005/8/layout/hProcess9"/>
    <dgm:cxn modelId="{80E8D97F-369B-4EBF-8253-35F94E725AE2}" srcId="{3D54A70A-78B5-4D35-A700-E97E5213141E}" destId="{7A8C9FE1-5540-4887-B98E-A6680F04CFC5}" srcOrd="0" destOrd="0" parTransId="{ACE184DA-1943-4E9A-965B-D24ACFBAAD9B}" sibTransId="{138A3238-24DA-456D-BE72-6352C3B0F78C}"/>
    <dgm:cxn modelId="{16991482-2E9C-44D5-8631-F3FE223A7691}" srcId="{179ECC62-BA2E-4582-8FB2-F361E2F7B818}" destId="{F82A5B58-33F0-475F-9C5D-D414FE59FDB8}" srcOrd="1" destOrd="0" parTransId="{D96ED9C8-6A32-42C9-8AF4-0005E4F01B58}" sibTransId="{2461C704-3CEC-41FF-8971-897B22FB9C42}"/>
    <dgm:cxn modelId="{2F8DE784-23F3-41AE-AE7F-6ADB113F2FF6}" srcId="{F87838C7-23E2-44B5-831E-531FB2BF6C75}" destId="{D6A79E38-E700-4EF1-962D-189341020BE9}" srcOrd="2" destOrd="0" parTransId="{572CF4F4-1E81-4AF5-9370-EDB7646F6AA6}" sibTransId="{5EAB2C7D-A66F-425F-9090-BD707768FD90}"/>
    <dgm:cxn modelId="{A23A5496-9BA3-4CB1-A31E-9318D38BE4E0}" srcId="{F82A5B58-33F0-475F-9C5D-D414FE59FDB8}" destId="{0418F5D3-13BD-498C-A413-2AC77C1DE5A9}" srcOrd="2" destOrd="0" parTransId="{D57D8A2E-F7C2-4139-B2DB-10F13B16153D}" sibTransId="{20973FD8-BC7E-4D19-8744-D4AC47824F48}"/>
    <dgm:cxn modelId="{D2881FA5-C1D9-42D2-8548-83F5A0C46B69}" type="presOf" srcId="{27384043-B568-4227-8D38-D48E13C64D1B}" destId="{0A7E9F67-EF59-401D-A4AE-C2136FAFDC8D}" srcOrd="0" destOrd="1" presId="urn:microsoft.com/office/officeart/2005/8/layout/hProcess9"/>
    <dgm:cxn modelId="{AB0686A6-CBD8-4E6A-B6A4-7ADAA3BD6A90}" type="presOf" srcId="{0418F5D3-13BD-498C-A413-2AC77C1DE5A9}" destId="{0A7E9F67-EF59-401D-A4AE-C2136FAFDC8D}" srcOrd="0" destOrd="3" presId="urn:microsoft.com/office/officeart/2005/8/layout/hProcess9"/>
    <dgm:cxn modelId="{3399A4BC-3DC0-4B67-85BF-F56FF4E4A613}" srcId="{179ECC62-BA2E-4582-8FB2-F361E2F7B818}" destId="{F87838C7-23E2-44B5-831E-531FB2BF6C75}" srcOrd="3" destOrd="0" parTransId="{4231792C-1E94-473D-A55A-1B4BC7955675}" sibTransId="{B2B98EF3-56B6-4D29-9BB0-91F45A3BACF2}"/>
    <dgm:cxn modelId="{A9B51ACA-9919-4876-8440-87FEF20B1F16}" type="presOf" srcId="{3D54A70A-78B5-4D35-A700-E97E5213141E}" destId="{CCDF4630-453A-49EA-8AD4-41A3F7EF655C}" srcOrd="0" destOrd="0" presId="urn:microsoft.com/office/officeart/2005/8/layout/hProcess9"/>
    <dgm:cxn modelId="{9B546BCE-06A2-47A9-AADC-8B89088240AE}" type="presOf" srcId="{CEC4C130-B2D0-4168-85A7-5BB833D3497F}" destId="{D7620AE6-8D26-4E04-9FF2-716B0FF1D365}" srcOrd="0" destOrd="1" presId="urn:microsoft.com/office/officeart/2005/8/layout/hProcess9"/>
    <dgm:cxn modelId="{F011B5D7-C73B-43DC-A461-54196735B191}" srcId="{4F4E7F50-0A4E-4D71-99BD-149495E77D71}" destId="{851DFFEF-17DC-43A1-9342-C5ADAC2D7466}" srcOrd="3" destOrd="0" parTransId="{E4B59F86-E615-4AEE-9D7B-BE2227DCC937}" sibTransId="{9FF5ECDE-9022-4AF5-8D51-D184795C934E}"/>
    <dgm:cxn modelId="{3E1B68E0-4E1A-42D3-866B-5D4242E73EAD}" type="presOf" srcId="{D6A79E38-E700-4EF1-962D-189341020BE9}" destId="{86569A10-E376-4A5B-B5D7-B60F649144E8}" srcOrd="0" destOrd="3" presId="urn:microsoft.com/office/officeart/2005/8/layout/hProcess9"/>
    <dgm:cxn modelId="{B7EC01E1-98A8-408C-883A-57EF9AFE51CC}" srcId="{F82A5B58-33F0-475F-9C5D-D414FE59FDB8}" destId="{27384043-B568-4227-8D38-D48E13C64D1B}" srcOrd="0" destOrd="0" parTransId="{144AF031-6EA8-4227-8738-F30657BE0C15}" sibTransId="{5403B203-6214-42D5-99F2-217D429C2038}"/>
    <dgm:cxn modelId="{BFDDD3EA-A996-479B-8CD7-209E7E5272C2}" srcId="{D378EC40-CA66-4506-B0E6-580FD5CBE275}" destId="{8B7E43F5-8AD6-47B5-956B-CCFA3CEE1661}" srcOrd="1" destOrd="0" parTransId="{30903BF4-BE48-4CE9-9DA9-546653CEAD1C}" sibTransId="{85BE7F47-8C0F-4A54-B76A-297DB869C670}"/>
    <dgm:cxn modelId="{F2C981EF-AF39-428F-BF58-CFD3625C86EC}" type="presOf" srcId="{EFDCAC2C-516D-4F50-8F76-6B5FB209F53A}" destId="{0A7E9F67-EF59-401D-A4AE-C2136FAFDC8D}" srcOrd="0" destOrd="2" presId="urn:microsoft.com/office/officeart/2005/8/layout/hProcess9"/>
    <dgm:cxn modelId="{01C0F6F4-D5C8-4835-A12B-7F24006832CC}" type="presOf" srcId="{8B7E43F5-8AD6-47B5-956B-CCFA3CEE1661}" destId="{D7620AE6-8D26-4E04-9FF2-716B0FF1D365}" srcOrd="0" destOrd="5" presId="urn:microsoft.com/office/officeart/2005/8/layout/hProcess9"/>
    <dgm:cxn modelId="{A675A2F5-36E3-4DED-A3EC-9173DC59305C}" srcId="{179ECC62-BA2E-4582-8FB2-F361E2F7B818}" destId="{4F4E7F50-0A4E-4D71-99BD-149495E77D71}" srcOrd="0" destOrd="0" parTransId="{45FA8F5E-38AB-4DD8-83F2-BA7484FEC755}" sibTransId="{954788D8-2300-4E0B-8C36-4D8199D394A7}"/>
    <dgm:cxn modelId="{F5F6E2F7-5E4E-4D05-8B5A-E4715828B417}" srcId="{179ECC62-BA2E-4582-8FB2-F361E2F7B818}" destId="{3D54A70A-78B5-4D35-A700-E97E5213141E}" srcOrd="2" destOrd="0" parTransId="{2FDB4D9F-CEA4-4524-8411-D10945D37ABC}" sibTransId="{CA49C354-D9AB-4EB2-BB57-3AD04AE1088F}"/>
    <dgm:cxn modelId="{41B46C67-A881-43F1-9BDB-978BDCB34833}" type="presParOf" srcId="{C3EEDB63-15BD-4958-983A-DC47B09D196E}" destId="{89E119CC-855D-4917-B1AA-F9CBB874AD13}" srcOrd="0" destOrd="0" presId="urn:microsoft.com/office/officeart/2005/8/layout/hProcess9"/>
    <dgm:cxn modelId="{F25E94D6-EB2F-4F44-8ABF-EC62603ED486}" type="presParOf" srcId="{C3EEDB63-15BD-4958-983A-DC47B09D196E}" destId="{442E754E-A4AC-46BC-9B56-30067EEF13E3}" srcOrd="1" destOrd="0" presId="urn:microsoft.com/office/officeart/2005/8/layout/hProcess9"/>
    <dgm:cxn modelId="{3ECD280A-54E9-4E48-8639-09544628D7FC}" type="presParOf" srcId="{442E754E-A4AC-46BC-9B56-30067EEF13E3}" destId="{D7620AE6-8D26-4E04-9FF2-716B0FF1D365}" srcOrd="0" destOrd="0" presId="urn:microsoft.com/office/officeart/2005/8/layout/hProcess9"/>
    <dgm:cxn modelId="{83E4C394-CBC4-4829-86C6-BFEC980E5F04}" type="presParOf" srcId="{442E754E-A4AC-46BC-9B56-30067EEF13E3}" destId="{A05BFD25-AD90-4219-80A5-BD1C747E4B64}" srcOrd="1" destOrd="0" presId="urn:microsoft.com/office/officeart/2005/8/layout/hProcess9"/>
    <dgm:cxn modelId="{C38408C4-245C-4043-9D54-F7CED497D711}" type="presParOf" srcId="{442E754E-A4AC-46BC-9B56-30067EEF13E3}" destId="{0A7E9F67-EF59-401D-A4AE-C2136FAFDC8D}" srcOrd="2" destOrd="0" presId="urn:microsoft.com/office/officeart/2005/8/layout/hProcess9"/>
    <dgm:cxn modelId="{A40E6C1A-4ED1-452E-9C1C-FEC88041B158}" type="presParOf" srcId="{442E754E-A4AC-46BC-9B56-30067EEF13E3}" destId="{C82DA5C8-B93D-4A21-A0ED-B48E03EF26C7}" srcOrd="3" destOrd="0" presId="urn:microsoft.com/office/officeart/2005/8/layout/hProcess9"/>
    <dgm:cxn modelId="{AA3D2CFE-5B22-4B0F-A9EE-E1D7DF429261}" type="presParOf" srcId="{442E754E-A4AC-46BC-9B56-30067EEF13E3}" destId="{CCDF4630-453A-49EA-8AD4-41A3F7EF655C}" srcOrd="4" destOrd="0" presId="urn:microsoft.com/office/officeart/2005/8/layout/hProcess9"/>
    <dgm:cxn modelId="{CB08C98D-B835-4A29-AFD9-53727B20AA71}" type="presParOf" srcId="{442E754E-A4AC-46BC-9B56-30067EEF13E3}" destId="{FFC17B46-3BDF-40D7-B4B7-14B4CEB533C2}" srcOrd="5" destOrd="0" presId="urn:microsoft.com/office/officeart/2005/8/layout/hProcess9"/>
    <dgm:cxn modelId="{C3DCACA3-4367-4253-9FA8-C93756DCBB71}" type="presParOf" srcId="{442E754E-A4AC-46BC-9B56-30067EEF13E3}" destId="{86569A10-E376-4A5B-B5D7-B60F649144E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119CC-855D-4917-B1AA-F9CBB874AD13}">
      <dsp:nvSpPr>
        <dsp:cNvPr id="0" name=""/>
        <dsp:cNvSpPr/>
      </dsp:nvSpPr>
      <dsp:spPr>
        <a:xfrm>
          <a:off x="851272" y="0"/>
          <a:ext cx="9647758" cy="632615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20AE6-8D26-4E04-9FF2-716B0FF1D365}">
      <dsp:nvSpPr>
        <dsp:cNvPr id="0" name=""/>
        <dsp:cNvSpPr/>
      </dsp:nvSpPr>
      <dsp:spPr>
        <a:xfrm>
          <a:off x="2771" y="1483571"/>
          <a:ext cx="2540240" cy="33590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Soft Opening</a:t>
          </a:r>
        </a:p>
        <a:p>
          <a:pPr marL="114300" lvl="1" indent="-114300" algn="l" defTabSz="622300">
            <a:lnSpc>
              <a:spcPct val="90000"/>
            </a:lnSpc>
            <a:spcBef>
              <a:spcPct val="0"/>
            </a:spcBef>
            <a:spcAft>
              <a:spcPct val="15000"/>
            </a:spcAft>
            <a:buChar char="•"/>
          </a:pPr>
          <a:r>
            <a:rPr lang="en-US" sz="1400" kern="1200"/>
            <a:t>Sort items on hold shelf by expiration date</a:t>
          </a:r>
        </a:p>
        <a:p>
          <a:pPr marL="114300" lvl="1" indent="-114300" algn="l" defTabSz="622300">
            <a:lnSpc>
              <a:spcPct val="90000"/>
            </a:lnSpc>
            <a:spcBef>
              <a:spcPct val="0"/>
            </a:spcBef>
            <a:spcAft>
              <a:spcPct val="15000"/>
            </a:spcAft>
            <a:buChar char="•"/>
          </a:pPr>
          <a:r>
            <a:rPr lang="en-US" sz="1400" kern="1200"/>
            <a:t>Process existing hold shelf (check-in or manually retain)</a:t>
          </a:r>
        </a:p>
        <a:p>
          <a:pPr marL="114300" lvl="1" indent="-114300" algn="l" defTabSz="622300">
            <a:lnSpc>
              <a:spcPct val="90000"/>
            </a:lnSpc>
            <a:spcBef>
              <a:spcPct val="0"/>
            </a:spcBef>
            <a:spcAft>
              <a:spcPct val="15000"/>
            </a:spcAft>
            <a:buChar char="•"/>
          </a:pPr>
          <a:r>
            <a:rPr lang="en-US" sz="1400" kern="1200"/>
            <a:t>Evaluate curbside or home delivery service options</a:t>
          </a:r>
        </a:p>
        <a:p>
          <a:pPr marL="228600" lvl="2" indent="-114300" algn="l" defTabSz="622300">
            <a:lnSpc>
              <a:spcPct val="90000"/>
            </a:lnSpc>
            <a:spcBef>
              <a:spcPct val="0"/>
            </a:spcBef>
            <a:spcAft>
              <a:spcPct val="15000"/>
            </a:spcAft>
            <a:buChar char="•"/>
          </a:pPr>
          <a:r>
            <a:rPr lang="en-US" sz="1400" kern="1200"/>
            <a:t>Update Pickup preferences of patrons using these services</a:t>
          </a:r>
        </a:p>
        <a:p>
          <a:pPr marL="228600" lvl="2" indent="-114300" algn="l" defTabSz="622300">
            <a:lnSpc>
              <a:spcPct val="90000"/>
            </a:lnSpc>
            <a:spcBef>
              <a:spcPct val="0"/>
            </a:spcBef>
            <a:spcAft>
              <a:spcPct val="15000"/>
            </a:spcAft>
            <a:buChar char="•"/>
          </a:pPr>
          <a:r>
            <a:rPr lang="en-US" sz="1400" kern="1200"/>
            <a:t>Update hold wrappers to indicate pickup preferences</a:t>
          </a:r>
        </a:p>
        <a:p>
          <a:pPr marL="114300" lvl="1" indent="-114300" algn="l" defTabSz="622300">
            <a:lnSpc>
              <a:spcPct val="90000"/>
            </a:lnSpc>
            <a:spcBef>
              <a:spcPct val="0"/>
            </a:spcBef>
            <a:spcAft>
              <a:spcPct val="15000"/>
            </a:spcAft>
            <a:buChar char="•"/>
          </a:pPr>
          <a:r>
            <a:rPr lang="en-US" sz="1400" kern="1200"/>
            <a:t>Notices resume ~Day 3?</a:t>
          </a:r>
        </a:p>
      </dsp:txBody>
      <dsp:txXfrm>
        <a:off x="126775" y="1607575"/>
        <a:ext cx="2292232" cy="3111003"/>
      </dsp:txXfrm>
    </dsp:sp>
    <dsp:sp modelId="{0A7E9F67-EF59-401D-A4AE-C2136FAFDC8D}">
      <dsp:nvSpPr>
        <dsp:cNvPr id="0" name=""/>
        <dsp:cNvSpPr/>
      </dsp:nvSpPr>
      <dsp:spPr>
        <a:xfrm>
          <a:off x="2937611" y="1492896"/>
          <a:ext cx="2540240" cy="334036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Local Holds Filled</a:t>
          </a:r>
        </a:p>
        <a:p>
          <a:pPr marL="114300" lvl="1" indent="-114300" algn="l" defTabSz="622300">
            <a:lnSpc>
              <a:spcPct val="90000"/>
            </a:lnSpc>
            <a:spcBef>
              <a:spcPct val="0"/>
            </a:spcBef>
            <a:spcAft>
              <a:spcPct val="15000"/>
            </a:spcAft>
            <a:buChar char="•"/>
          </a:pPr>
          <a:r>
            <a:rPr lang="en-US" sz="1400" kern="1200" baseline="0"/>
            <a:t>Unsuspend holds</a:t>
          </a:r>
        </a:p>
        <a:p>
          <a:pPr marL="114300" lvl="1" indent="-114300" algn="l" defTabSz="622300">
            <a:lnSpc>
              <a:spcPct val="90000"/>
            </a:lnSpc>
            <a:spcBef>
              <a:spcPct val="0"/>
            </a:spcBef>
            <a:spcAft>
              <a:spcPct val="15000"/>
            </a:spcAft>
            <a:buChar char="•"/>
          </a:pPr>
          <a:r>
            <a:rPr lang="en-US" sz="1400" kern="1200" baseline="0"/>
            <a:t>Hold map restricts holds to be filled outside local patrons or leave as is?</a:t>
          </a:r>
        </a:p>
        <a:p>
          <a:pPr marL="114300" lvl="1" indent="-114300" algn="l" defTabSz="622300">
            <a:lnSpc>
              <a:spcPct val="90000"/>
            </a:lnSpc>
            <a:spcBef>
              <a:spcPct val="0"/>
            </a:spcBef>
            <a:spcAft>
              <a:spcPct val="15000"/>
            </a:spcAft>
            <a:buChar char="•"/>
          </a:pPr>
          <a:r>
            <a:rPr lang="en-US" sz="1400" kern="1200" baseline="0"/>
            <a:t>OnShelf Items wizard displays Pickup Library (fill for own library pick-up)</a:t>
          </a:r>
        </a:p>
        <a:p>
          <a:pPr marL="114300" lvl="1" indent="-114300" algn="l" defTabSz="622300">
            <a:lnSpc>
              <a:spcPct val="90000"/>
            </a:lnSpc>
            <a:spcBef>
              <a:spcPct val="0"/>
            </a:spcBef>
            <a:spcAft>
              <a:spcPct val="15000"/>
            </a:spcAft>
            <a:buChar char="•"/>
          </a:pPr>
          <a:r>
            <a:rPr lang="en-US" sz="1400" kern="1200" baseline="0"/>
            <a:t>Review hold pick-up preference on hold slip/wrapper – patrons may want curbside or home delivery. Process internally, as appropriate</a:t>
          </a:r>
        </a:p>
      </dsp:txBody>
      <dsp:txXfrm>
        <a:off x="3061615" y="1616900"/>
        <a:ext cx="2292232" cy="3092353"/>
      </dsp:txXfrm>
    </dsp:sp>
    <dsp:sp modelId="{CCDF4630-453A-49EA-8AD4-41A3F7EF655C}">
      <dsp:nvSpPr>
        <dsp:cNvPr id="0" name=""/>
        <dsp:cNvSpPr/>
      </dsp:nvSpPr>
      <dsp:spPr>
        <a:xfrm>
          <a:off x="5872452" y="1483571"/>
          <a:ext cx="2540240" cy="335901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Prep for Pickup</a:t>
          </a:r>
        </a:p>
        <a:p>
          <a:pPr marL="114300" lvl="1" indent="-114300" algn="l" defTabSz="622300">
            <a:lnSpc>
              <a:spcPct val="90000"/>
            </a:lnSpc>
            <a:spcBef>
              <a:spcPct val="0"/>
            </a:spcBef>
            <a:spcAft>
              <a:spcPct val="15000"/>
            </a:spcAft>
            <a:buChar char="•"/>
          </a:pPr>
          <a:r>
            <a:rPr lang="en-US" sz="1400" kern="1200" baseline="0"/>
            <a:t>As items are checked in, if they do indicate to put in transit, temporarily box</a:t>
          </a:r>
        </a:p>
        <a:p>
          <a:pPr marL="114300" lvl="1" indent="-114300" algn="l" defTabSz="622300" rtl="0">
            <a:lnSpc>
              <a:spcPct val="90000"/>
            </a:lnSpc>
            <a:spcBef>
              <a:spcPct val="0"/>
            </a:spcBef>
            <a:spcAft>
              <a:spcPct val="15000"/>
            </a:spcAft>
            <a:buChar char="•"/>
          </a:pPr>
          <a:r>
            <a:rPr lang="en-US" sz="1400" kern="1200" baseline="0"/>
            <a:t>Keep boxes in FIFO</a:t>
          </a:r>
          <a:r>
            <a:rPr lang="en-US" sz="1400" kern="1200" baseline="0">
              <a:latin typeface="Calibri Light" panose="020F0302020204030204"/>
            </a:rPr>
            <a:t> (first in, first out)</a:t>
          </a:r>
          <a:r>
            <a:rPr lang="en-US" sz="1400" kern="1200" baseline="0"/>
            <a:t> order when delivery resumes</a:t>
          </a:r>
        </a:p>
        <a:p>
          <a:pPr marL="114300" lvl="1" indent="-114300" algn="l" defTabSz="622300">
            <a:lnSpc>
              <a:spcPct val="90000"/>
            </a:lnSpc>
            <a:spcBef>
              <a:spcPct val="0"/>
            </a:spcBef>
            <a:spcAft>
              <a:spcPct val="15000"/>
            </a:spcAft>
            <a:buChar char="•"/>
          </a:pPr>
          <a:r>
            <a:rPr lang="en-US" sz="1400" kern="1200" baseline="0"/>
            <a:t>Review/modify staff procedures, incorporate transit label use at time of prepping for blue bin/pickup by RAILS delivery</a:t>
          </a:r>
        </a:p>
      </dsp:txBody>
      <dsp:txXfrm>
        <a:off x="5996456" y="1607575"/>
        <a:ext cx="2292232" cy="3111003"/>
      </dsp:txXfrm>
    </dsp:sp>
    <dsp:sp modelId="{86569A10-E376-4A5B-B5D7-B60F649144E8}">
      <dsp:nvSpPr>
        <dsp:cNvPr id="0" name=""/>
        <dsp:cNvSpPr/>
      </dsp:nvSpPr>
      <dsp:spPr>
        <a:xfrm>
          <a:off x="8807292" y="1539545"/>
          <a:ext cx="2540240" cy="324706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Return to New Normal Operations</a:t>
          </a:r>
        </a:p>
        <a:p>
          <a:pPr marL="114300" lvl="1" indent="-114300" algn="l" defTabSz="622300">
            <a:lnSpc>
              <a:spcPct val="90000"/>
            </a:lnSpc>
            <a:spcBef>
              <a:spcPct val="0"/>
            </a:spcBef>
            <a:spcAft>
              <a:spcPct val="15000"/>
            </a:spcAft>
            <a:buChar char="•"/>
          </a:pPr>
          <a:r>
            <a:rPr lang="en-US" sz="1400" kern="1200" baseline="0"/>
            <a:t>Process </a:t>
          </a:r>
          <a:r>
            <a:rPr lang="en-US" sz="1400" kern="1200" baseline="0" err="1"/>
            <a:t>OnShelf</a:t>
          </a:r>
          <a:r>
            <a:rPr lang="en-US" sz="1400" kern="1200" baseline="0"/>
            <a:t> Items for own library continuous, or as able</a:t>
          </a:r>
        </a:p>
        <a:p>
          <a:pPr marL="114300" lvl="1" indent="-114300" algn="l" defTabSz="622300">
            <a:lnSpc>
              <a:spcPct val="90000"/>
            </a:lnSpc>
            <a:spcBef>
              <a:spcPct val="0"/>
            </a:spcBef>
            <a:spcAft>
              <a:spcPct val="15000"/>
            </a:spcAft>
            <a:buChar char="•"/>
          </a:pPr>
          <a:r>
            <a:rPr lang="en-US" sz="1400" kern="1200" baseline="0"/>
            <a:t>Process </a:t>
          </a:r>
          <a:r>
            <a:rPr lang="en-US" sz="1400" kern="1200" baseline="0" err="1"/>
            <a:t>OnShelf</a:t>
          </a:r>
          <a:r>
            <a:rPr lang="en-US" sz="1400" kern="1200" baseline="0"/>
            <a:t> Items for transit/pickup at another library as close to delivery pickup time as possible to minimize unnecessary travel</a:t>
          </a:r>
        </a:p>
        <a:p>
          <a:pPr marL="114300" lvl="1" indent="-114300" algn="l" defTabSz="622300">
            <a:lnSpc>
              <a:spcPct val="90000"/>
            </a:lnSpc>
            <a:spcBef>
              <a:spcPct val="0"/>
            </a:spcBef>
            <a:spcAft>
              <a:spcPct val="15000"/>
            </a:spcAft>
            <a:buChar char="•"/>
          </a:pPr>
          <a:r>
            <a:rPr lang="en-US" sz="1400" kern="1200" baseline="0"/>
            <a:t>Use In Transit delivery labels which can be scanned and traced in the future, if necessary</a:t>
          </a:r>
        </a:p>
      </dsp:txBody>
      <dsp:txXfrm>
        <a:off x="8931296" y="1663549"/>
        <a:ext cx="2292232" cy="29990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9FDD38E-B3A6-4124-9A81-90EA4989D489}" type="datetimeFigureOut">
              <a:rPr lang="en-US" smtClean="0"/>
              <a:t>4/14/2020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147AC19-F7E6-4684-8584-99BB39F5AFFB}" type="slidenum">
              <a:rPr lang="en-US" smtClean="0"/>
              <a:t>‹#›</a:t>
            </a:fld>
            <a:endParaRPr lang="en-US"/>
          </a:p>
        </p:txBody>
      </p:sp>
    </p:spTree>
    <p:extLst>
      <p:ext uri="{BB962C8B-B14F-4D97-AF65-F5344CB8AC3E}">
        <p14:creationId xmlns:p14="http://schemas.microsoft.com/office/powerpoint/2010/main" val="63149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47AC19-F7E6-4684-8584-99BB39F5AFFB}" type="slidenum">
              <a:rPr lang="en-US" smtClean="0"/>
              <a:t>1</a:t>
            </a:fld>
            <a:endParaRPr lang="en-US"/>
          </a:p>
        </p:txBody>
      </p:sp>
    </p:spTree>
    <p:extLst>
      <p:ext uri="{BB962C8B-B14F-4D97-AF65-F5344CB8AC3E}">
        <p14:creationId xmlns:p14="http://schemas.microsoft.com/office/powerpoint/2010/main" val="122988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5</a:t>
            </a:fld>
            <a:endParaRPr lang="en-US"/>
          </a:p>
        </p:txBody>
      </p:sp>
    </p:spTree>
    <p:extLst>
      <p:ext uri="{BB962C8B-B14F-4D97-AF65-F5344CB8AC3E}">
        <p14:creationId xmlns:p14="http://schemas.microsoft.com/office/powerpoint/2010/main" val="221310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We will be working to have a standard procedure across SWAN. Questions and considerations:</a:t>
            </a:r>
          </a:p>
          <a:p>
            <a:pPr marL="0" indent="0">
              <a:buFont typeface="Arial" panose="020B0604020202020204" pitchFamily="34" charset="0"/>
              <a:buNone/>
            </a:pPr>
            <a:br>
              <a:rPr lang="en-US"/>
            </a:br>
            <a:br>
              <a:rPr lang="en-US"/>
            </a:br>
            <a:r>
              <a:rPr lang="en-US"/>
              <a:t>1. Date libraries are expected to reopen (we will probably give libraries at least 5 days to reopen, process items currently on hold shelf, ready for patron access)</a:t>
            </a:r>
            <a:br>
              <a:rPr lang="en-US"/>
            </a:br>
            <a:r>
              <a:rPr lang="en-US"/>
              <a:t>2. RAILS delivery will likely be delivery only - no pick-ups for the first few days to a week to catch up on backlog</a:t>
            </a:r>
            <a:br>
              <a:rPr lang="en-US"/>
            </a:br>
            <a:r>
              <a:rPr lang="en-US"/>
              <a:t>3. We will likely put into place hold rule for all libraries of only filling holds for their patrons (we can't make that pickup since our global configuration is set to prioritize local patrons, not pick-up choice). And items going out will be put in bins (but  not picked up), then rescanned prior to pick-up resumption.</a:t>
            </a:r>
            <a:br>
              <a:rPr lang="en-US"/>
            </a:br>
            <a:r>
              <a:rPr lang="en-US"/>
              <a:t>4. All of this is also dependent on recommendation for material processing and contamination. </a:t>
            </a:r>
            <a:br>
              <a:rPr lang="en-US"/>
            </a:br>
            <a:br>
              <a:rPr lang="en-US"/>
            </a:br>
            <a:r>
              <a:rPr lang="en-US"/>
              <a:t>So, we are working on a unified plan and will have that developed by the end of April, and can adjust as the stay-at-home order is extended.</a:t>
            </a:r>
          </a:p>
        </p:txBody>
      </p:sp>
      <p:sp>
        <p:nvSpPr>
          <p:cNvPr id="4" name="Slide Number Placeholder 3"/>
          <p:cNvSpPr>
            <a:spLocks noGrp="1"/>
          </p:cNvSpPr>
          <p:nvPr>
            <p:ph type="sldNum" sz="quarter" idx="5"/>
          </p:nvPr>
        </p:nvSpPr>
        <p:spPr/>
        <p:txBody>
          <a:bodyPr/>
          <a:lstStyle/>
          <a:p>
            <a:fld id="{B147AC19-F7E6-4684-8584-99BB39F5AFFB}" type="slidenum">
              <a:rPr lang="en-US" smtClean="0"/>
              <a:t>7</a:t>
            </a:fld>
            <a:endParaRPr lang="en-US"/>
          </a:p>
        </p:txBody>
      </p:sp>
    </p:spTree>
    <p:extLst>
      <p:ext uri="{BB962C8B-B14F-4D97-AF65-F5344CB8AC3E}">
        <p14:creationId xmlns:p14="http://schemas.microsoft.com/office/powerpoint/2010/main" val="401149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13</a:t>
            </a:fld>
            <a:endParaRPr lang="en-US"/>
          </a:p>
        </p:txBody>
      </p:sp>
    </p:spTree>
    <p:extLst>
      <p:ext uri="{BB962C8B-B14F-4D97-AF65-F5344CB8AC3E}">
        <p14:creationId xmlns:p14="http://schemas.microsoft.com/office/powerpoint/2010/main" val="79202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SWAN </a:t>
            </a:r>
            <a:r>
              <a:rPr lang="en-US" err="1"/>
              <a:t>eXpo</a:t>
            </a:r>
            <a:r>
              <a:rPr lang="en-US"/>
              <a:t> 2020 is cancelled, we will be providing a series of ongoing 45 minute sessions including a presentation and Q&amp;A. These presentations will be on topics of interest to our membership, and many from speakers we had lined up for </a:t>
            </a:r>
            <a:r>
              <a:rPr lang="en-US" err="1"/>
              <a:t>SWANx</a:t>
            </a:r>
            <a:r>
              <a:rPr lang="en-US"/>
              <a:t>. </a:t>
            </a:r>
          </a:p>
          <a:p>
            <a:endParaRPr lang="en-US"/>
          </a:p>
          <a:p>
            <a:r>
              <a:rPr lang="en-US"/>
              <a:t>If you are interested in presenting a topic, </a:t>
            </a:r>
          </a:p>
        </p:txBody>
      </p:sp>
      <p:sp>
        <p:nvSpPr>
          <p:cNvPr id="4" name="Slide Number Placeholder 3"/>
          <p:cNvSpPr>
            <a:spLocks noGrp="1"/>
          </p:cNvSpPr>
          <p:nvPr>
            <p:ph type="sldNum" sz="quarter" idx="5"/>
          </p:nvPr>
        </p:nvSpPr>
        <p:spPr/>
        <p:txBody>
          <a:bodyPr/>
          <a:lstStyle/>
          <a:p>
            <a:fld id="{B147AC19-F7E6-4684-8584-99BB39F5AFFB}" type="slidenum">
              <a:rPr lang="en-US" smtClean="0"/>
              <a:t>16</a:t>
            </a:fld>
            <a:endParaRPr lang="en-US"/>
          </a:p>
        </p:txBody>
      </p:sp>
    </p:spTree>
    <p:extLst>
      <p:ext uri="{BB962C8B-B14F-4D97-AF65-F5344CB8AC3E}">
        <p14:creationId xmlns:p14="http://schemas.microsoft.com/office/powerpoint/2010/main" val="161346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questions, please contact SWAN via our online ticketing system. Also, SWAN training sessions, documentation, and resources are available from the SWAN Support Site. </a:t>
            </a:r>
          </a:p>
          <a:p>
            <a:endParaRPr lang="en-US"/>
          </a:p>
          <a:p>
            <a:r>
              <a:rPr lang="en-US"/>
              <a:t>You can submit a request for additional training through our online form.</a:t>
            </a:r>
          </a:p>
        </p:txBody>
      </p:sp>
      <p:sp>
        <p:nvSpPr>
          <p:cNvPr id="4" name="Slide Number Placeholder 3"/>
          <p:cNvSpPr>
            <a:spLocks noGrp="1"/>
          </p:cNvSpPr>
          <p:nvPr>
            <p:ph type="sldNum" sz="quarter" idx="5"/>
          </p:nvPr>
        </p:nvSpPr>
        <p:spPr/>
        <p:txBody>
          <a:bodyPr/>
          <a:lstStyle/>
          <a:p>
            <a:fld id="{B147AC19-F7E6-4684-8584-99BB39F5AFFB}" type="slidenum">
              <a:rPr lang="en-US" smtClean="0"/>
              <a:t>20</a:t>
            </a:fld>
            <a:endParaRPr lang="en-US"/>
          </a:p>
        </p:txBody>
      </p:sp>
    </p:spTree>
    <p:extLst>
      <p:ext uri="{BB962C8B-B14F-4D97-AF65-F5344CB8AC3E}">
        <p14:creationId xmlns:p14="http://schemas.microsoft.com/office/powerpoint/2010/main" val="80281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3191070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7372891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1051054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11510341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pic>
        <p:nvPicPr>
          <p:cNvPr id="7" name="Content Placeholder 5" descr="A close up of a logo&#10;&#10;Description automatically generated">
            <a:extLst>
              <a:ext uri="{FF2B5EF4-FFF2-40B4-BE49-F238E27FC236}">
                <a16:creationId xmlns:a16="http://schemas.microsoft.com/office/drawing/2014/main" id="{E34FA5FB-2B4C-498A-8862-7A63550B07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7199961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picture containing animal, swan, bird, duck&#10;&#10;Description automatically generated">
            <a:extLst>
              <a:ext uri="{FF2B5EF4-FFF2-40B4-BE49-F238E27FC236}">
                <a16:creationId xmlns:a16="http://schemas.microsoft.com/office/drawing/2014/main" id="{C5958A28-DA76-4BA1-80E9-8D6568DEE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CE01C3-9299-4707-8BD9-87B3F229C15B}"/>
              </a:ext>
            </a:extLst>
          </p:cNvPr>
          <p:cNvSpPr>
            <a:spLocks noGrp="1"/>
          </p:cNvSpPr>
          <p:nvPr>
            <p:ph type="title" hasCustomPrompt="1"/>
          </p:nvPr>
        </p:nvSpPr>
        <p:spPr/>
        <p:txBody>
          <a:bodyPr/>
          <a:lstStyle>
            <a:lvl1pPr>
              <a:defRPr/>
            </a:lvl1pPr>
          </a:lstStyle>
          <a:p>
            <a:r>
              <a:rPr lang="en-US"/>
              <a:t>SWAN </a:t>
            </a:r>
            <a:r>
              <a:rPr lang="en-US" err="1"/>
              <a:t>eXpo</a:t>
            </a:r>
            <a:r>
              <a:rPr lang="en-US"/>
              <a:t> 2020 Web Series</a:t>
            </a:r>
          </a:p>
        </p:txBody>
      </p:sp>
      <p:sp>
        <p:nvSpPr>
          <p:cNvPr id="5" name="Slide Number Placeholder 4">
            <a:extLst>
              <a:ext uri="{FF2B5EF4-FFF2-40B4-BE49-F238E27FC236}">
                <a16:creationId xmlns:a16="http://schemas.microsoft.com/office/drawing/2014/main" id="{2BB7FF73-2FF1-4DF3-AF2A-475C3138ED76}"/>
              </a:ext>
            </a:extLst>
          </p:cNvPr>
          <p:cNvSpPr>
            <a:spLocks noGrp="1"/>
          </p:cNvSpPr>
          <p:nvPr>
            <p:ph type="sldNum" sz="quarter" idx="12"/>
          </p:nvPr>
        </p:nvSpPr>
        <p:spPr/>
        <p:txBody>
          <a:bodyPr/>
          <a:lstStyle/>
          <a:p>
            <a:fld id="{B2E8E252-A4C9-4825-B6A7-DD4A52002440}" type="slidenum">
              <a:rPr lang="en-US" smtClean="0"/>
              <a:pPr/>
              <a:t>‹#›</a:t>
            </a:fld>
            <a:endParaRPr lang="en-US"/>
          </a:p>
        </p:txBody>
      </p:sp>
    </p:spTree>
    <p:extLst>
      <p:ext uri="{BB962C8B-B14F-4D97-AF65-F5344CB8AC3E}">
        <p14:creationId xmlns:p14="http://schemas.microsoft.com/office/powerpoint/2010/main" val="377960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pic>
        <p:nvPicPr>
          <p:cNvPr id="7" name="Picture 6" descr="A picture containing animal, swan, bird, duck&#10;&#10;Description automatically generated">
            <a:extLst>
              <a:ext uri="{FF2B5EF4-FFF2-40B4-BE49-F238E27FC236}">
                <a16:creationId xmlns:a16="http://schemas.microsoft.com/office/drawing/2014/main" id="{7EA1F98E-30EC-4A20-A6F1-D21B4101F92A}"/>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2211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332409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14023281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94019207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07815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3287635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76400808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C2B8-9AAC-4343-B973-70B8759E32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3EDF89-F652-4A02-9700-A1EA5C100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44466-8530-4A9E-9923-CD1560B2C2D3}"/>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5" name="Footer Placeholder 4">
            <a:extLst>
              <a:ext uri="{FF2B5EF4-FFF2-40B4-BE49-F238E27FC236}">
                <a16:creationId xmlns:a16="http://schemas.microsoft.com/office/drawing/2014/main" id="{EDECD592-B20C-4508-8296-A60947D79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CFFC0-9450-41E9-92C4-84A0F993A8B0}"/>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2004664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977-5CE6-4B42-A825-DEB1DD972B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6E7578-6EBC-424A-BC7C-EF5A86DCBF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944E6-ADAF-4FD9-8B81-4E099F4EB890}"/>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5" name="Footer Placeholder 4">
            <a:extLst>
              <a:ext uri="{FF2B5EF4-FFF2-40B4-BE49-F238E27FC236}">
                <a16:creationId xmlns:a16="http://schemas.microsoft.com/office/drawing/2014/main" id="{DE681A5E-41D2-43FE-9055-F77CCC29B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B9268-B037-4446-8AA1-19FDCC0CB2D4}"/>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99023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C4DC-E900-446E-9583-BE81154277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842B1D-E17D-43AA-8BDA-036976FBD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854F90-7C91-44F3-AADF-F25A90570D7D}"/>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5" name="Footer Placeholder 4">
            <a:extLst>
              <a:ext uri="{FF2B5EF4-FFF2-40B4-BE49-F238E27FC236}">
                <a16:creationId xmlns:a16="http://schemas.microsoft.com/office/drawing/2014/main" id="{1CD5738C-F0C4-4A17-99D9-03EFCF314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6B282-6748-49C8-A8CD-7CB7B28C08A6}"/>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1559366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0051-F0A4-4F9A-8E23-E315F4DB6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30A36-D01E-4773-9797-4C0E83289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75C15-173E-42A8-9898-278601017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CC34E6-42EF-4E4E-B6B6-8EC1E35E3874}"/>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6" name="Footer Placeholder 5">
            <a:extLst>
              <a:ext uri="{FF2B5EF4-FFF2-40B4-BE49-F238E27FC236}">
                <a16:creationId xmlns:a16="http://schemas.microsoft.com/office/drawing/2014/main" id="{2E9FDCB4-0DF8-4941-8CCA-D74904FD3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507B8-486C-4B60-83BD-7CFCCBB6ECD4}"/>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192141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E4F2-C33C-4CDC-85F2-2206B283D1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7B63EE-D103-45FA-85CB-D2D0A84B5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1B2F20-9BBB-4E90-8550-FDAB0A6678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D21605-B9FC-4C11-A5F1-21214167DF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8FFD29-3713-494C-A170-221EA0E1BB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94852A-3C52-44FB-B645-D9957A9063D0}"/>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8" name="Footer Placeholder 7">
            <a:extLst>
              <a:ext uri="{FF2B5EF4-FFF2-40B4-BE49-F238E27FC236}">
                <a16:creationId xmlns:a16="http://schemas.microsoft.com/office/drawing/2014/main" id="{C3EBA136-9EFF-4C03-AEA4-5FFD5CFA27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47F2F7-F5CC-45AE-A549-CF6FBEE2A119}"/>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102242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F548-00AE-4EDC-A47B-179A340572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41BDC-6FFC-4505-86F0-ECA3B63DAFA7}"/>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4" name="Footer Placeholder 3">
            <a:extLst>
              <a:ext uri="{FF2B5EF4-FFF2-40B4-BE49-F238E27FC236}">
                <a16:creationId xmlns:a16="http://schemas.microsoft.com/office/drawing/2014/main" id="{ED2DBA76-E4AD-451C-A668-D6475F8433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CF005B-F82C-44D0-BB79-AA9A442A495E}"/>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2108445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37A63-E386-4CE6-8C5A-FFB3190C9C3E}"/>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3" name="Footer Placeholder 2">
            <a:extLst>
              <a:ext uri="{FF2B5EF4-FFF2-40B4-BE49-F238E27FC236}">
                <a16:creationId xmlns:a16="http://schemas.microsoft.com/office/drawing/2014/main" id="{35E38049-B206-4A7C-B05B-B0657B7B77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B51B5-D292-4346-8B18-363715BDA519}"/>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3896302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0A08-8D48-4A32-A37F-640542B6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9748B8-097E-4AC9-B264-725A67C78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10E7A8-1EBC-4CF3-A73E-D6B3471C4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E777B2-4F52-48EC-85F5-560A24953E77}"/>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6" name="Footer Placeholder 5">
            <a:extLst>
              <a:ext uri="{FF2B5EF4-FFF2-40B4-BE49-F238E27FC236}">
                <a16:creationId xmlns:a16="http://schemas.microsoft.com/office/drawing/2014/main" id="{B00E85A5-4C68-4D32-831A-560AFDA56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9FD36-8484-4679-AE8C-993A4DB77DDD}"/>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3953662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CB64-E369-47E2-9DF9-7CF883D34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B7644B-E087-4CDE-BB62-6FA1FFAAD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CE8763-12FE-4E43-A6AA-3D2376741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B359C-8FB4-4066-92EA-B71A20BD1A40}"/>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6" name="Footer Placeholder 5">
            <a:extLst>
              <a:ext uri="{FF2B5EF4-FFF2-40B4-BE49-F238E27FC236}">
                <a16:creationId xmlns:a16="http://schemas.microsoft.com/office/drawing/2014/main" id="{A899D80F-6D58-4ACC-9502-F363B319B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C8C71-42D7-4B49-85D8-ECB15DFDC710}"/>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295655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00552432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745F-7164-4B1A-8EDC-7B1CCC24D7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09014-1384-4B00-B299-12CCE0BBBF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03AF6-AD91-4B00-99DC-B98BE1FF1993}"/>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5" name="Footer Placeholder 4">
            <a:extLst>
              <a:ext uri="{FF2B5EF4-FFF2-40B4-BE49-F238E27FC236}">
                <a16:creationId xmlns:a16="http://schemas.microsoft.com/office/drawing/2014/main" id="{E1F9CDB7-9842-4493-8A83-37481D1FF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EB0BB-38BD-47FF-BA8D-1C0A0151F679}"/>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944459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62F910-D0C1-4852-AD84-D5CEE4E7E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C5421-988D-4A28-A112-CC14B6A862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EEBBD-878F-41B5-B44B-DF88FA927298}"/>
              </a:ext>
            </a:extLst>
          </p:cNvPr>
          <p:cNvSpPr>
            <a:spLocks noGrp="1"/>
          </p:cNvSpPr>
          <p:nvPr>
            <p:ph type="dt" sz="half" idx="10"/>
          </p:nvPr>
        </p:nvSpPr>
        <p:spPr/>
        <p:txBody>
          <a:bodyPr/>
          <a:lstStyle/>
          <a:p>
            <a:fld id="{2A7E5CD1-B29C-466C-9750-5FD0301A4695}" type="datetimeFigureOut">
              <a:rPr lang="en-US" smtClean="0"/>
              <a:t>4/14/2020</a:t>
            </a:fld>
            <a:endParaRPr lang="en-US"/>
          </a:p>
        </p:txBody>
      </p:sp>
      <p:sp>
        <p:nvSpPr>
          <p:cNvPr id="5" name="Footer Placeholder 4">
            <a:extLst>
              <a:ext uri="{FF2B5EF4-FFF2-40B4-BE49-F238E27FC236}">
                <a16:creationId xmlns:a16="http://schemas.microsoft.com/office/drawing/2014/main" id="{28FDE131-ADFB-4186-98A1-C53E9AA3A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FBA0F-AF65-4025-A044-EBDCB0C36048}"/>
              </a:ext>
            </a:extLst>
          </p:cNvPr>
          <p:cNvSpPr>
            <a:spLocks noGrp="1"/>
          </p:cNvSpPr>
          <p:nvPr>
            <p:ph type="sldNum" sz="quarter" idx="12"/>
          </p:nvPr>
        </p:nvSpPr>
        <p:spPr/>
        <p:txBody>
          <a:bodyPr/>
          <a:lstStyle/>
          <a:p>
            <a:fld id="{147D80D0-350C-4613-9269-14540D2FF9DA}" type="slidenum">
              <a:rPr lang="en-US" smtClean="0"/>
              <a:t>‹#›</a:t>
            </a:fld>
            <a:endParaRPr lang="en-US"/>
          </a:p>
        </p:txBody>
      </p:sp>
    </p:spTree>
    <p:extLst>
      <p:ext uri="{BB962C8B-B14F-4D97-AF65-F5344CB8AC3E}">
        <p14:creationId xmlns:p14="http://schemas.microsoft.com/office/powerpoint/2010/main" val="216796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072098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58801062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944643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0771932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6620852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58387332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4/14/2020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23977325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1" r:id="rId4"/>
    <p:sldLayoutId id="2147483682" r:id="rId5"/>
    <p:sldLayoutId id="214748368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4/14/2020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980804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4/14/2020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35613492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7876E-36CD-4C42-99F2-57C5AEA4D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67ACA-3241-40E1-A27D-0D551B8C2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621A6-28B0-4F37-9EEA-3933D6BA9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E5CD1-B29C-466C-9750-5FD0301A4695}" type="datetimeFigureOut">
              <a:rPr lang="en-US" smtClean="0"/>
              <a:t>4/14/2020</a:t>
            </a:fld>
            <a:endParaRPr lang="en-US"/>
          </a:p>
        </p:txBody>
      </p:sp>
      <p:sp>
        <p:nvSpPr>
          <p:cNvPr id="5" name="Footer Placeholder 4">
            <a:extLst>
              <a:ext uri="{FF2B5EF4-FFF2-40B4-BE49-F238E27FC236}">
                <a16:creationId xmlns:a16="http://schemas.microsoft.com/office/drawing/2014/main" id="{3F085095-42BC-422B-B1BE-EA8BC851A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8B077-4116-4039-88E8-FED1ACE306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D80D0-350C-4613-9269-14540D2FF9DA}" type="slidenum">
              <a:rPr lang="en-US" smtClean="0"/>
              <a:t>‹#›</a:t>
            </a:fld>
            <a:endParaRPr lang="en-US"/>
          </a:p>
        </p:txBody>
      </p:sp>
    </p:spTree>
    <p:extLst>
      <p:ext uri="{BB962C8B-B14F-4D97-AF65-F5344CB8AC3E}">
        <p14:creationId xmlns:p14="http://schemas.microsoft.com/office/powerpoint/2010/main" val="2060949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prnews.org/story/2020/04/12/minnesota-libraries-offer-contactless-curbside-pickup-to-serve-readers"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swanlibraries.net/documentation/67324"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hyperlink" Target="https://support.swanlibraries.net/tutorial/6743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ibrarylearning.info/events/?eventID=30592" TargetMode="External"/><Relationship Id="rId2" Type="http://schemas.openxmlformats.org/officeDocument/2006/relationships/hyperlink" Target="http://www.libraryaware.com/1416/Posts/View/014e1b31-9708-41e6-80e5-93643fc39f34?SID=" TargetMode="Externa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fs8.formsite.com/SWANServices/swanx2020webseri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mailto:help@swanlibraries.ne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support.swanlibrarie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thebluediamondgallery.com/handwriting/t/take-action.html" TargetMode="External"/><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ice-creams-desserts-sweet-delicious-272437/" TargetMode="External"/><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hyperlink" Target="https://www.bbc.com/worklife/article/20200330-covid-19-how-to-learn-a-new-skill-in-coronavirus-quarantine"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 y="0"/>
            <a:ext cx="12189023" cy="6857999"/>
          </a:xfrm>
          <a:prstGeom prst="rect">
            <a:avLst/>
          </a:prstGeom>
        </p:spPr>
      </p:pic>
      <p:sp>
        <p:nvSpPr>
          <p:cNvPr id="5" name="TextBox 4"/>
          <p:cNvSpPr txBox="1"/>
          <p:nvPr/>
        </p:nvSpPr>
        <p:spPr>
          <a:xfrm>
            <a:off x="683075" y="930563"/>
            <a:ext cx="7983119" cy="1200329"/>
          </a:xfrm>
          <a:prstGeom prst="rect">
            <a:avLst/>
          </a:prstGeom>
          <a:noFill/>
        </p:spPr>
        <p:txBody>
          <a:bodyPr wrap="square" rtlCol="0">
            <a:spAutoFit/>
          </a:bodyPr>
          <a:lstStyle/>
          <a:p>
            <a:r>
              <a:rPr lang="en-US" sz="7200">
                <a:solidFill>
                  <a:schemeClr val="bg1"/>
                </a:solidFill>
                <a:latin typeface="Chaparral Pro" panose="02060503040505020203" pitchFamily="18" charset="0"/>
              </a:rPr>
              <a:t>SWAN Fireside Chat</a:t>
            </a:r>
            <a:endParaRPr lang="en-US" b="1"/>
          </a:p>
        </p:txBody>
      </p:sp>
      <p:sp>
        <p:nvSpPr>
          <p:cNvPr id="6" name="TextBox 5">
            <a:extLst>
              <a:ext uri="{FF2B5EF4-FFF2-40B4-BE49-F238E27FC236}">
                <a16:creationId xmlns:a16="http://schemas.microsoft.com/office/drawing/2014/main" id="{E6AEB8ED-49AB-428B-A1E6-4F7408004449}"/>
              </a:ext>
            </a:extLst>
          </p:cNvPr>
          <p:cNvSpPr txBox="1"/>
          <p:nvPr/>
        </p:nvSpPr>
        <p:spPr>
          <a:xfrm>
            <a:off x="1052598" y="5528450"/>
            <a:ext cx="6895751" cy="707886"/>
          </a:xfrm>
          <a:prstGeom prst="rect">
            <a:avLst/>
          </a:prstGeom>
          <a:noFill/>
        </p:spPr>
        <p:txBody>
          <a:bodyPr wrap="square" rtlCol="0">
            <a:spAutoFit/>
          </a:bodyPr>
          <a:lstStyle/>
          <a:p>
            <a:r>
              <a:rPr lang="en-US" sz="4000">
                <a:solidFill>
                  <a:schemeClr val="bg1"/>
                </a:solidFill>
                <a:latin typeface="Franklin Gothic Book" panose="020B0503020102020204" pitchFamily="34" charset="0"/>
              </a:rPr>
              <a:t>April 14, 2020</a:t>
            </a:r>
          </a:p>
        </p:txBody>
      </p:sp>
    </p:spTree>
    <p:extLst>
      <p:ext uri="{BB962C8B-B14F-4D97-AF65-F5344CB8AC3E}">
        <p14:creationId xmlns:p14="http://schemas.microsoft.com/office/powerpoint/2010/main" val="317621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18FE-9FB9-44D4-82A9-3D1CD7D48998}"/>
              </a:ext>
            </a:extLst>
          </p:cNvPr>
          <p:cNvSpPr>
            <a:spLocks noGrp="1"/>
          </p:cNvSpPr>
          <p:nvPr>
            <p:ph type="title"/>
          </p:nvPr>
        </p:nvSpPr>
        <p:spPr/>
        <p:txBody>
          <a:bodyPr/>
          <a:lstStyle/>
          <a:p>
            <a:r>
              <a:rPr lang="en-US"/>
              <a:t>Curbside Service: What Does This Mean?</a:t>
            </a:r>
          </a:p>
        </p:txBody>
      </p:sp>
      <p:sp>
        <p:nvSpPr>
          <p:cNvPr id="3" name="Content Placeholder 2">
            <a:extLst>
              <a:ext uri="{FF2B5EF4-FFF2-40B4-BE49-F238E27FC236}">
                <a16:creationId xmlns:a16="http://schemas.microsoft.com/office/drawing/2014/main" id="{8214C4CF-D540-4398-A49D-458C635E94C5}"/>
              </a:ext>
            </a:extLst>
          </p:cNvPr>
          <p:cNvSpPr>
            <a:spLocks noGrp="1"/>
          </p:cNvSpPr>
          <p:nvPr>
            <p:ph sz="half" idx="1"/>
          </p:nvPr>
        </p:nvSpPr>
        <p:spPr/>
        <p:txBody>
          <a:bodyPr>
            <a:normAutofit fontScale="92500" lnSpcReduction="10000"/>
          </a:bodyPr>
          <a:lstStyle/>
          <a:p>
            <a:r>
              <a:rPr lang="en-US"/>
              <a:t>SWAN role with supplies, bulk purchaser: paper bags, face shields, etc.</a:t>
            </a:r>
          </a:p>
          <a:p>
            <a:r>
              <a:rPr lang="en-US"/>
              <a:t>SWAN researching texting service for library curbside service</a:t>
            </a:r>
          </a:p>
          <a:p>
            <a:r>
              <a:rPr lang="en-US"/>
              <a:t>RAILS role in recommendations on disinfecting materials</a:t>
            </a:r>
          </a:p>
          <a:p>
            <a:r>
              <a:rPr lang="en-US"/>
              <a:t>SWAN considering hiding/shadowing some collections within the catalog, e.g. puppets, board games, etc. present real issues for disinfecting</a:t>
            </a:r>
          </a:p>
        </p:txBody>
      </p:sp>
      <p:pic>
        <p:nvPicPr>
          <p:cNvPr id="6" name="image3.jpeg">
            <a:extLst>
              <a:ext uri="{FF2B5EF4-FFF2-40B4-BE49-F238E27FC236}">
                <a16:creationId xmlns:a16="http://schemas.microsoft.com/office/drawing/2014/main" id="{34D5367B-5569-4004-8D29-16643735AFA4}"/>
              </a:ext>
            </a:extLst>
          </p:cNvPr>
          <p:cNvPicPr>
            <a:picLocks noGrp="1"/>
          </p:cNvPicPr>
          <p:nvPr>
            <p:ph sz="half" idx="2"/>
          </p:nvPr>
        </p:nvPicPr>
        <p:blipFill>
          <a:blip r:embed="rId2" cstate="print"/>
          <a:stretch>
            <a:fillRect/>
          </a:stretch>
        </p:blipFill>
        <p:spPr>
          <a:xfrm>
            <a:off x="6172200" y="2058194"/>
            <a:ext cx="5181600" cy="3886200"/>
          </a:xfrm>
          <a:prstGeom prst="rect">
            <a:avLst/>
          </a:prstGeom>
        </p:spPr>
      </p:pic>
      <p:sp>
        <p:nvSpPr>
          <p:cNvPr id="4" name="Slide Number Placeholder 3">
            <a:extLst>
              <a:ext uri="{FF2B5EF4-FFF2-40B4-BE49-F238E27FC236}">
                <a16:creationId xmlns:a16="http://schemas.microsoft.com/office/drawing/2014/main" id="{56434C79-DE1C-445B-B350-86481DC76DBC}"/>
              </a:ext>
            </a:extLst>
          </p:cNvPr>
          <p:cNvSpPr>
            <a:spLocks noGrp="1"/>
          </p:cNvSpPr>
          <p:nvPr>
            <p:ph type="sldNum" sz="quarter" idx="12"/>
          </p:nvPr>
        </p:nvSpPr>
        <p:spPr/>
        <p:txBody>
          <a:bodyPr/>
          <a:lstStyle/>
          <a:p>
            <a:fld id="{B2E8E252-A4C9-4825-B6A7-DD4A52002440}" type="slidenum">
              <a:rPr lang="en-US" smtClean="0"/>
              <a:t>10</a:t>
            </a:fld>
            <a:endParaRPr lang="en-US"/>
          </a:p>
        </p:txBody>
      </p:sp>
      <p:sp>
        <p:nvSpPr>
          <p:cNvPr id="5" name="TextBox 4">
            <a:extLst>
              <a:ext uri="{FF2B5EF4-FFF2-40B4-BE49-F238E27FC236}">
                <a16:creationId xmlns:a16="http://schemas.microsoft.com/office/drawing/2014/main" id="{289D0E0B-A858-4B11-9CF4-F679D31F2652}"/>
              </a:ext>
            </a:extLst>
          </p:cNvPr>
          <p:cNvSpPr txBox="1"/>
          <p:nvPr/>
        </p:nvSpPr>
        <p:spPr>
          <a:xfrm>
            <a:off x="431924" y="6238684"/>
            <a:ext cx="11175752" cy="369332"/>
          </a:xfrm>
          <a:prstGeom prst="rect">
            <a:avLst/>
          </a:prstGeom>
          <a:noFill/>
        </p:spPr>
        <p:txBody>
          <a:bodyPr wrap="none" rtlCol="0">
            <a:spAutoFit/>
          </a:bodyPr>
          <a:lstStyle/>
          <a:p>
            <a:r>
              <a:rPr lang="en-US">
                <a:hlinkClick r:id="rId3"/>
              </a:rPr>
              <a:t>https://www.mprnews.org/story/2020/04/12/minnesota-libraries-offer-contactless-curbside-pickup-to-serve-readers</a:t>
            </a:r>
            <a:endParaRPr lang="en-US"/>
          </a:p>
        </p:txBody>
      </p:sp>
    </p:spTree>
    <p:extLst>
      <p:ext uri="{BB962C8B-B14F-4D97-AF65-F5344CB8AC3E}">
        <p14:creationId xmlns:p14="http://schemas.microsoft.com/office/powerpoint/2010/main" val="369773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9E5C-CA27-454C-916C-F786F63CFC80}"/>
              </a:ext>
            </a:extLst>
          </p:cNvPr>
          <p:cNvSpPr>
            <a:spLocks noGrp="1"/>
          </p:cNvSpPr>
          <p:nvPr>
            <p:ph type="title"/>
          </p:nvPr>
        </p:nvSpPr>
        <p:spPr>
          <a:xfrm>
            <a:off x="838200" y="365125"/>
            <a:ext cx="10901218" cy="1325563"/>
          </a:xfrm>
        </p:spPr>
        <p:txBody>
          <a:bodyPr/>
          <a:lstStyle/>
          <a:p>
            <a:r>
              <a:rPr lang="en-US"/>
              <a:t>Burgers, beer, books – keep the process familiar</a:t>
            </a:r>
          </a:p>
        </p:txBody>
      </p:sp>
      <p:sp>
        <p:nvSpPr>
          <p:cNvPr id="5" name="Slide Number Placeholder 4">
            <a:extLst>
              <a:ext uri="{FF2B5EF4-FFF2-40B4-BE49-F238E27FC236}">
                <a16:creationId xmlns:a16="http://schemas.microsoft.com/office/drawing/2014/main" id="{24004144-3328-4AA9-8F99-2FE50879CEB6}"/>
              </a:ext>
            </a:extLst>
          </p:cNvPr>
          <p:cNvSpPr>
            <a:spLocks noGrp="1"/>
          </p:cNvSpPr>
          <p:nvPr>
            <p:ph type="sldNum" sz="quarter" idx="12"/>
          </p:nvPr>
        </p:nvSpPr>
        <p:spPr/>
        <p:txBody>
          <a:bodyPr/>
          <a:lstStyle/>
          <a:p>
            <a:fld id="{B2E8E252-A4C9-4825-B6A7-DD4A52002440}" type="slidenum">
              <a:rPr lang="en-US" smtClean="0"/>
              <a:t>11</a:t>
            </a:fld>
            <a:endParaRPr lang="en-US"/>
          </a:p>
        </p:txBody>
      </p:sp>
      <p:sp>
        <p:nvSpPr>
          <p:cNvPr id="6" name="Flowchart: Process 5">
            <a:extLst>
              <a:ext uri="{FF2B5EF4-FFF2-40B4-BE49-F238E27FC236}">
                <a16:creationId xmlns:a16="http://schemas.microsoft.com/office/drawing/2014/main" id="{BCE39326-5353-43B6-91FE-486300BCA0B9}"/>
              </a:ext>
            </a:extLst>
          </p:cNvPr>
          <p:cNvSpPr/>
          <p:nvPr/>
        </p:nvSpPr>
        <p:spPr>
          <a:xfrm>
            <a:off x="838200" y="1902691"/>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Communicate service (Website, newsletter, Facebook, </a:t>
            </a:r>
            <a:r>
              <a:rPr lang="en-US" sz="1200" err="1"/>
              <a:t>etc</a:t>
            </a:r>
            <a:r>
              <a:rPr lang="en-US" sz="1200"/>
              <a:t>)</a:t>
            </a:r>
          </a:p>
        </p:txBody>
      </p:sp>
      <p:sp>
        <p:nvSpPr>
          <p:cNvPr id="7" name="Flowchart: Process 6">
            <a:extLst>
              <a:ext uri="{FF2B5EF4-FFF2-40B4-BE49-F238E27FC236}">
                <a16:creationId xmlns:a16="http://schemas.microsoft.com/office/drawing/2014/main" id="{FC61808E-EE32-4D74-BEF8-787A3D9C7AE7}"/>
              </a:ext>
            </a:extLst>
          </p:cNvPr>
          <p:cNvSpPr/>
          <p:nvPr/>
        </p:nvSpPr>
        <p:spPr>
          <a:xfrm>
            <a:off x="3041073" y="1902690"/>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Order (shopping cart, hold queue, phone)</a:t>
            </a:r>
          </a:p>
        </p:txBody>
      </p:sp>
      <p:sp>
        <p:nvSpPr>
          <p:cNvPr id="8" name="Flowchart: Process 7">
            <a:extLst>
              <a:ext uri="{FF2B5EF4-FFF2-40B4-BE49-F238E27FC236}">
                <a16:creationId xmlns:a16="http://schemas.microsoft.com/office/drawing/2014/main" id="{A25EFA07-DF68-4562-BB03-97358F1630D7}"/>
              </a:ext>
            </a:extLst>
          </p:cNvPr>
          <p:cNvSpPr/>
          <p:nvPr/>
        </p:nvSpPr>
        <p:spPr>
          <a:xfrm>
            <a:off x="3041072" y="3126508"/>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Wait to hear when order is ready or select a preferred pick-up time</a:t>
            </a:r>
          </a:p>
        </p:txBody>
      </p:sp>
      <p:sp>
        <p:nvSpPr>
          <p:cNvPr id="9" name="Flowchart: Process 8">
            <a:extLst>
              <a:ext uri="{FF2B5EF4-FFF2-40B4-BE49-F238E27FC236}">
                <a16:creationId xmlns:a16="http://schemas.microsoft.com/office/drawing/2014/main" id="{9D9CE79A-9D93-45D5-A80E-914659A5364B}"/>
              </a:ext>
            </a:extLst>
          </p:cNvPr>
          <p:cNvSpPr/>
          <p:nvPr/>
        </p:nvSpPr>
        <p:spPr>
          <a:xfrm>
            <a:off x="5188527" y="3126508"/>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I’m here – text or phone</a:t>
            </a:r>
          </a:p>
        </p:txBody>
      </p:sp>
      <p:pic>
        <p:nvPicPr>
          <p:cNvPr id="11" name="Picture 10" descr="A close up of a sign&#10;&#10;Description automatically generated">
            <a:extLst>
              <a:ext uri="{FF2B5EF4-FFF2-40B4-BE49-F238E27FC236}">
                <a16:creationId xmlns:a16="http://schemas.microsoft.com/office/drawing/2014/main" id="{F4100BEC-3EEF-4C29-A3AF-DD711F970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605" y="2120179"/>
            <a:ext cx="952500" cy="9525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85FF18F2-4C16-4A62-9EDC-DE5990707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482" y="3202133"/>
            <a:ext cx="952500" cy="952500"/>
          </a:xfrm>
          <a:prstGeom prst="rect">
            <a:avLst/>
          </a:prstGeom>
        </p:spPr>
      </p:pic>
      <p:pic>
        <p:nvPicPr>
          <p:cNvPr id="15" name="Picture 14" descr="A close up of a sign&#10;&#10;Description automatically generated">
            <a:extLst>
              <a:ext uri="{FF2B5EF4-FFF2-40B4-BE49-F238E27FC236}">
                <a16:creationId xmlns:a16="http://schemas.microsoft.com/office/drawing/2014/main" id="{25CF972C-8FC5-4C30-8B09-5EF094F54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291" y="3294496"/>
            <a:ext cx="952500" cy="952500"/>
          </a:xfrm>
          <a:prstGeom prst="rect">
            <a:avLst/>
          </a:prstGeom>
        </p:spPr>
      </p:pic>
      <p:sp>
        <p:nvSpPr>
          <p:cNvPr id="20" name="Flowchart: Process 19">
            <a:extLst>
              <a:ext uri="{FF2B5EF4-FFF2-40B4-BE49-F238E27FC236}">
                <a16:creationId xmlns:a16="http://schemas.microsoft.com/office/drawing/2014/main" id="{A2021C6B-9CE9-4606-BA34-C404381A257A}"/>
              </a:ext>
            </a:extLst>
          </p:cNvPr>
          <p:cNvSpPr/>
          <p:nvPr/>
        </p:nvSpPr>
        <p:spPr>
          <a:xfrm>
            <a:off x="7387937" y="3110923"/>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Runner preps order</a:t>
            </a:r>
          </a:p>
        </p:txBody>
      </p:sp>
      <p:pic>
        <p:nvPicPr>
          <p:cNvPr id="17" name="Picture 16" descr="A picture containing drawing&#10;&#10;Description automatically generated">
            <a:extLst>
              <a:ext uri="{FF2B5EF4-FFF2-40B4-BE49-F238E27FC236}">
                <a16:creationId xmlns:a16="http://schemas.microsoft.com/office/drawing/2014/main" id="{E1DDA139-F555-4CE6-8165-87091BDD9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051" y="2634673"/>
            <a:ext cx="952500" cy="952500"/>
          </a:xfrm>
          <a:prstGeom prst="rect">
            <a:avLst/>
          </a:prstGeom>
        </p:spPr>
      </p:pic>
      <p:sp>
        <p:nvSpPr>
          <p:cNvPr id="22" name="Flowchart: Process 21">
            <a:extLst>
              <a:ext uri="{FF2B5EF4-FFF2-40B4-BE49-F238E27FC236}">
                <a16:creationId xmlns:a16="http://schemas.microsoft.com/office/drawing/2014/main" id="{BA027714-7510-4F47-ACB7-D13C144B2385}"/>
              </a:ext>
            </a:extLst>
          </p:cNvPr>
          <p:cNvSpPr/>
          <p:nvPr/>
        </p:nvSpPr>
        <p:spPr>
          <a:xfrm>
            <a:off x="7387936" y="4336472"/>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Pop your trunk - ENJOY</a:t>
            </a:r>
          </a:p>
        </p:txBody>
      </p:sp>
      <p:pic>
        <p:nvPicPr>
          <p:cNvPr id="19" name="Picture 18" descr="A picture containing drawing&#10;&#10;Description automatically generated">
            <a:extLst>
              <a:ext uri="{FF2B5EF4-FFF2-40B4-BE49-F238E27FC236}">
                <a16:creationId xmlns:a16="http://schemas.microsoft.com/office/drawing/2014/main" id="{3A3DF89D-CE8B-4898-A2EE-2C34A1C71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8051" y="4733635"/>
            <a:ext cx="952500" cy="95250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19A2FB0-F7BE-4FFD-B6D7-91652E7421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9434" y="2515972"/>
            <a:ext cx="952500" cy="952500"/>
          </a:xfrm>
          <a:prstGeom prst="rect">
            <a:avLst/>
          </a:prstGeom>
        </p:spPr>
      </p:pic>
    </p:spTree>
    <p:extLst>
      <p:ext uri="{BB962C8B-B14F-4D97-AF65-F5344CB8AC3E}">
        <p14:creationId xmlns:p14="http://schemas.microsoft.com/office/powerpoint/2010/main" val="392794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063F-499C-4CB3-A8F8-55CFFD5B27F3}"/>
              </a:ext>
            </a:extLst>
          </p:cNvPr>
          <p:cNvSpPr>
            <a:spLocks noGrp="1"/>
          </p:cNvSpPr>
          <p:nvPr>
            <p:ph type="title"/>
          </p:nvPr>
        </p:nvSpPr>
        <p:spPr>
          <a:xfrm>
            <a:off x="838200" y="297918"/>
            <a:ext cx="10515600" cy="1325563"/>
          </a:xfrm>
        </p:spPr>
        <p:txBody>
          <a:bodyPr/>
          <a:lstStyle/>
          <a:p>
            <a:r>
              <a:rPr lang="en-US"/>
              <a:t>SWAN Community Forums</a:t>
            </a:r>
          </a:p>
        </p:txBody>
      </p:sp>
      <p:sp>
        <p:nvSpPr>
          <p:cNvPr id="3" name="Content Placeholder 2">
            <a:extLst>
              <a:ext uri="{FF2B5EF4-FFF2-40B4-BE49-F238E27FC236}">
                <a16:creationId xmlns:a16="http://schemas.microsoft.com/office/drawing/2014/main" id="{AF5443CF-39DB-4CDF-B4DF-8A0870E2E309}"/>
              </a:ext>
            </a:extLst>
          </p:cNvPr>
          <p:cNvSpPr>
            <a:spLocks noGrp="1"/>
          </p:cNvSpPr>
          <p:nvPr>
            <p:ph idx="1"/>
          </p:nvPr>
        </p:nvSpPr>
        <p:spPr>
          <a:xfrm>
            <a:off x="550505" y="1541400"/>
            <a:ext cx="2929812" cy="4155297"/>
          </a:xfrm>
        </p:spPr>
        <p:txBody>
          <a:bodyPr>
            <a:normAutofit fontScale="92500" lnSpcReduction="10000"/>
          </a:bodyPr>
          <a:lstStyle/>
          <a:p>
            <a:r>
              <a:rPr lang="en-US"/>
              <a:t>96 users added since we opened up the forums to all</a:t>
            </a:r>
          </a:p>
          <a:p>
            <a:r>
              <a:rPr lang="en-US"/>
              <a:t>Check your Spam for invites</a:t>
            </a:r>
          </a:p>
          <a:p>
            <a:r>
              <a:rPr lang="en-US"/>
              <a:t>Victoria is our conversation-starter of the week. Emoji prize coming!</a:t>
            </a:r>
          </a:p>
        </p:txBody>
      </p:sp>
      <p:sp>
        <p:nvSpPr>
          <p:cNvPr id="4" name="Slide Number Placeholder 3">
            <a:extLst>
              <a:ext uri="{FF2B5EF4-FFF2-40B4-BE49-F238E27FC236}">
                <a16:creationId xmlns:a16="http://schemas.microsoft.com/office/drawing/2014/main" id="{0693BD8C-657B-4D05-8C59-5EB2C8F04A77}"/>
              </a:ext>
            </a:extLst>
          </p:cNvPr>
          <p:cNvSpPr>
            <a:spLocks noGrp="1"/>
          </p:cNvSpPr>
          <p:nvPr>
            <p:ph type="sldNum" sz="quarter" idx="12"/>
          </p:nvPr>
        </p:nvSpPr>
        <p:spPr/>
        <p:txBody>
          <a:bodyPr/>
          <a:lstStyle/>
          <a:p>
            <a:fld id="{B2E8E252-A4C9-4825-B6A7-DD4A52002440}" type="slidenum">
              <a:rPr lang="en-US" smtClean="0"/>
              <a:t>12</a:t>
            </a:fld>
            <a:endParaRPr lang="en-US"/>
          </a:p>
        </p:txBody>
      </p:sp>
      <p:pic>
        <p:nvPicPr>
          <p:cNvPr id="6" name="Picture 5">
            <a:extLst>
              <a:ext uri="{FF2B5EF4-FFF2-40B4-BE49-F238E27FC236}">
                <a16:creationId xmlns:a16="http://schemas.microsoft.com/office/drawing/2014/main" id="{E83BCEE0-B5DF-45AA-949A-D8CB311E11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158528">
            <a:off x="2239743" y="4925565"/>
            <a:ext cx="1457143" cy="1600000"/>
          </a:xfrm>
          <a:prstGeom prst="rect">
            <a:avLst/>
          </a:prstGeom>
        </p:spPr>
      </p:pic>
      <p:pic>
        <p:nvPicPr>
          <p:cNvPr id="8" name="Picture 7">
            <a:extLst>
              <a:ext uri="{FF2B5EF4-FFF2-40B4-BE49-F238E27FC236}">
                <a16:creationId xmlns:a16="http://schemas.microsoft.com/office/drawing/2014/main" id="{D976EB08-F467-4F61-B3C8-0763CF271FAA}"/>
              </a:ext>
            </a:extLst>
          </p:cNvPr>
          <p:cNvPicPr>
            <a:picLocks noChangeAspect="1"/>
          </p:cNvPicPr>
          <p:nvPr/>
        </p:nvPicPr>
        <p:blipFill>
          <a:blip r:embed="rId3"/>
          <a:stretch>
            <a:fillRect/>
          </a:stretch>
        </p:blipFill>
        <p:spPr>
          <a:xfrm>
            <a:off x="3724487" y="1462448"/>
            <a:ext cx="8305587" cy="4313202"/>
          </a:xfrm>
          <a:prstGeom prst="rect">
            <a:avLst/>
          </a:prstGeom>
          <a:ln>
            <a:solidFill>
              <a:schemeClr val="accent1"/>
            </a:solidFill>
          </a:ln>
        </p:spPr>
      </p:pic>
    </p:spTree>
    <p:extLst>
      <p:ext uri="{BB962C8B-B14F-4D97-AF65-F5344CB8AC3E}">
        <p14:creationId xmlns:p14="http://schemas.microsoft.com/office/powerpoint/2010/main" val="108227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1F17-1760-42E6-93DC-911E071B59FF}"/>
              </a:ext>
            </a:extLst>
          </p:cNvPr>
          <p:cNvSpPr>
            <a:spLocks noGrp="1"/>
          </p:cNvSpPr>
          <p:nvPr>
            <p:ph type="title"/>
          </p:nvPr>
        </p:nvSpPr>
        <p:spPr/>
        <p:txBody>
          <a:bodyPr/>
          <a:lstStyle/>
          <a:p>
            <a:r>
              <a:rPr lang="en-US"/>
              <a:t>Fine Free Discussions</a:t>
            </a:r>
          </a:p>
        </p:txBody>
      </p:sp>
      <p:sp>
        <p:nvSpPr>
          <p:cNvPr id="3" name="Content Placeholder 2">
            <a:extLst>
              <a:ext uri="{FF2B5EF4-FFF2-40B4-BE49-F238E27FC236}">
                <a16:creationId xmlns:a16="http://schemas.microsoft.com/office/drawing/2014/main" id="{EB59CC95-4500-4E26-8DAD-634603F0ABBC}"/>
              </a:ext>
            </a:extLst>
          </p:cNvPr>
          <p:cNvSpPr>
            <a:spLocks noGrp="1"/>
          </p:cNvSpPr>
          <p:nvPr>
            <p:ph idx="1"/>
          </p:nvPr>
        </p:nvSpPr>
        <p:spPr>
          <a:xfrm>
            <a:off x="838200" y="1523783"/>
            <a:ext cx="5935824" cy="4625090"/>
          </a:xfrm>
        </p:spPr>
        <p:txBody>
          <a:bodyPr>
            <a:normAutofit fontScale="85000" lnSpcReduction="20000"/>
          </a:bodyPr>
          <a:lstStyle/>
          <a:p>
            <a:pPr marL="0" indent="0">
              <a:buNone/>
            </a:pPr>
            <a:r>
              <a:rPr lang="en-US"/>
              <a:t>SWAN's Fine Free Strategy is an opt-in program. If your library chooses to opt-in:</a:t>
            </a:r>
          </a:p>
          <a:p>
            <a:r>
              <a:rPr lang="en-US"/>
              <a:t>No fines are charged for any material that is checked out at your library.</a:t>
            </a:r>
          </a:p>
          <a:p>
            <a:r>
              <a:rPr lang="en-US"/>
              <a:t>Library cards will be blocked when an item checked out at your library becomes 14 days overdue. When items are checked in, that block is immediately removed. </a:t>
            </a:r>
          </a:p>
          <a:p>
            <a:r>
              <a:rPr lang="en-US"/>
              <a:t>All overdue material is automatically billed at 42 days overdue. </a:t>
            </a:r>
          </a:p>
          <a:p>
            <a:pPr marL="0" indent="0">
              <a:buNone/>
            </a:pPr>
            <a:r>
              <a:rPr lang="en-US"/>
              <a:t>Resources:</a:t>
            </a:r>
            <a:endParaRPr lang="en-US" sz="2000">
              <a:hlinkClick r:id="rId3"/>
            </a:endParaRPr>
          </a:p>
          <a:p>
            <a:pPr marL="0" indent="0">
              <a:buNone/>
            </a:pPr>
            <a:r>
              <a:rPr lang="en-US" sz="2000">
                <a:hlinkClick r:id="rId3"/>
              </a:rPr>
              <a:t>https://support.swanlibraries.net/documentation/67324</a:t>
            </a:r>
            <a:endParaRPr lang="en-US" sz="2000"/>
          </a:p>
          <a:p>
            <a:pPr marL="0" indent="0">
              <a:buNone/>
            </a:pPr>
            <a:r>
              <a:rPr lang="en-US" sz="2000"/>
              <a:t>Fine Free Panel Discussion (February 19, 2020)</a:t>
            </a:r>
            <a:br>
              <a:rPr lang="en-US" sz="2000"/>
            </a:br>
            <a:r>
              <a:rPr lang="en-US" sz="2000">
                <a:hlinkClick r:id="rId4"/>
              </a:rPr>
              <a:t>https://support.swanlibraries.net/tutorial/67434</a:t>
            </a:r>
            <a:endParaRPr lang="en-US" sz="2000"/>
          </a:p>
        </p:txBody>
      </p:sp>
      <p:sp>
        <p:nvSpPr>
          <p:cNvPr id="4" name="Slide Number Placeholder 3">
            <a:extLst>
              <a:ext uri="{FF2B5EF4-FFF2-40B4-BE49-F238E27FC236}">
                <a16:creationId xmlns:a16="http://schemas.microsoft.com/office/drawing/2014/main" id="{A804DE12-F43F-4F9D-BB4F-B1547F9925F3}"/>
              </a:ext>
            </a:extLst>
          </p:cNvPr>
          <p:cNvSpPr>
            <a:spLocks noGrp="1"/>
          </p:cNvSpPr>
          <p:nvPr>
            <p:ph type="sldNum" sz="quarter" idx="12"/>
          </p:nvPr>
        </p:nvSpPr>
        <p:spPr/>
        <p:txBody>
          <a:bodyPr/>
          <a:lstStyle/>
          <a:p>
            <a:fld id="{B2E8E252-A4C9-4825-B6A7-DD4A52002440}" type="slidenum">
              <a:rPr lang="en-US" smtClean="0"/>
              <a:t>13</a:t>
            </a:fld>
            <a:endParaRPr lang="en-US"/>
          </a:p>
        </p:txBody>
      </p:sp>
      <p:pic>
        <p:nvPicPr>
          <p:cNvPr id="6" name="Picture 5">
            <a:extLst>
              <a:ext uri="{FF2B5EF4-FFF2-40B4-BE49-F238E27FC236}">
                <a16:creationId xmlns:a16="http://schemas.microsoft.com/office/drawing/2014/main" id="{E743D43C-9C0A-4D8C-B3F5-65C6433394AC}"/>
              </a:ext>
            </a:extLst>
          </p:cNvPr>
          <p:cNvPicPr>
            <a:picLocks noChangeAspect="1"/>
          </p:cNvPicPr>
          <p:nvPr/>
        </p:nvPicPr>
        <p:blipFill>
          <a:blip r:embed="rId5"/>
          <a:stretch>
            <a:fillRect/>
          </a:stretch>
        </p:blipFill>
        <p:spPr>
          <a:xfrm>
            <a:off x="6982338" y="1523783"/>
            <a:ext cx="4879981" cy="3429000"/>
          </a:xfrm>
          <a:prstGeom prst="rect">
            <a:avLst/>
          </a:prstGeom>
        </p:spPr>
      </p:pic>
    </p:spTree>
    <p:extLst>
      <p:ext uri="{BB962C8B-B14F-4D97-AF65-F5344CB8AC3E}">
        <p14:creationId xmlns:p14="http://schemas.microsoft.com/office/powerpoint/2010/main" val="169262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5F64-0F6A-4E0D-841B-3737914A6B82}"/>
              </a:ext>
            </a:extLst>
          </p:cNvPr>
          <p:cNvSpPr>
            <a:spLocks noGrp="1"/>
          </p:cNvSpPr>
          <p:nvPr>
            <p:ph type="title"/>
          </p:nvPr>
        </p:nvSpPr>
        <p:spPr/>
        <p:txBody>
          <a:bodyPr/>
          <a:lstStyle/>
          <a:p>
            <a:r>
              <a:rPr lang="en-US"/>
              <a:t>EBSCO Group Purchase – Public Libraries</a:t>
            </a:r>
          </a:p>
        </p:txBody>
      </p:sp>
      <p:sp>
        <p:nvSpPr>
          <p:cNvPr id="3" name="Content Placeholder 2">
            <a:extLst>
              <a:ext uri="{FF2B5EF4-FFF2-40B4-BE49-F238E27FC236}">
                <a16:creationId xmlns:a16="http://schemas.microsoft.com/office/drawing/2014/main" id="{CF6071A4-D8B6-4B15-AB09-22261F77CBC0}"/>
              </a:ext>
            </a:extLst>
          </p:cNvPr>
          <p:cNvSpPr>
            <a:spLocks noGrp="1"/>
          </p:cNvSpPr>
          <p:nvPr>
            <p:ph sz="half" idx="1"/>
          </p:nvPr>
        </p:nvSpPr>
        <p:spPr>
          <a:xfrm>
            <a:off x="838199" y="1825625"/>
            <a:ext cx="6800386" cy="4351338"/>
          </a:xfrm>
        </p:spPr>
        <p:txBody>
          <a:bodyPr vert="horz" lIns="91440" tIns="45720" rIns="91440" bIns="45720" rtlCol="0" anchor="t">
            <a:normAutofit/>
          </a:bodyPr>
          <a:lstStyle/>
          <a:p>
            <a:r>
              <a:rPr lang="en-US"/>
              <a:t>Select your optional databases by April 30th</a:t>
            </a:r>
            <a:endParaRPr lang="en-US" sz="2000"/>
          </a:p>
          <a:p>
            <a:r>
              <a:rPr lang="en-US"/>
              <a:t>Additional information on databases available from </a:t>
            </a:r>
            <a:r>
              <a:rPr lang="en-US">
                <a:hlinkClick r:id="rId2"/>
              </a:rPr>
              <a:t>EBSCO flyer</a:t>
            </a:r>
            <a:r>
              <a:rPr lang="en-US"/>
              <a:t>, linked in the webform for database selection.</a:t>
            </a:r>
          </a:p>
          <a:p>
            <a:r>
              <a:rPr lang="en-US"/>
              <a:t>SWAN Article Search and EBSCO Discovery Service for Reference Support (April 22 9:30-11) Register on L2</a:t>
            </a:r>
            <a:br>
              <a:rPr lang="en-US"/>
            </a:br>
            <a:r>
              <a:rPr lang="en-US" sz="2000">
                <a:hlinkClick r:id="rId3"/>
              </a:rPr>
              <a:t>https://www.librarylearning.info/events/?eventID=30592</a:t>
            </a:r>
            <a:endParaRPr lang="en-US" sz="2000"/>
          </a:p>
        </p:txBody>
      </p:sp>
      <p:sp>
        <p:nvSpPr>
          <p:cNvPr id="5" name="Slide Number Placeholder 4">
            <a:extLst>
              <a:ext uri="{FF2B5EF4-FFF2-40B4-BE49-F238E27FC236}">
                <a16:creationId xmlns:a16="http://schemas.microsoft.com/office/drawing/2014/main" id="{7F62E352-9B5E-411E-B688-B0175A82B2F4}"/>
              </a:ext>
            </a:extLst>
          </p:cNvPr>
          <p:cNvSpPr>
            <a:spLocks noGrp="1"/>
          </p:cNvSpPr>
          <p:nvPr>
            <p:ph type="sldNum" sz="quarter" idx="12"/>
          </p:nvPr>
        </p:nvSpPr>
        <p:spPr/>
        <p:txBody>
          <a:bodyPr/>
          <a:lstStyle/>
          <a:p>
            <a:fld id="{B2E8E252-A4C9-4825-B6A7-DD4A52002440}" type="slidenum">
              <a:rPr lang="en-US" smtClean="0"/>
              <a:t>14</a:t>
            </a:fld>
            <a:endParaRPr lang="en-US"/>
          </a:p>
        </p:txBody>
      </p:sp>
      <p:pic>
        <p:nvPicPr>
          <p:cNvPr id="6" name="Picture 5">
            <a:extLst>
              <a:ext uri="{FF2B5EF4-FFF2-40B4-BE49-F238E27FC236}">
                <a16:creationId xmlns:a16="http://schemas.microsoft.com/office/drawing/2014/main" id="{7F0A1C12-C828-45ED-ABD3-EBC3219B0693}"/>
              </a:ext>
            </a:extLst>
          </p:cNvPr>
          <p:cNvPicPr>
            <a:picLocks noChangeAspect="1"/>
          </p:cNvPicPr>
          <p:nvPr/>
        </p:nvPicPr>
        <p:blipFill>
          <a:blip r:embed="rId4"/>
          <a:stretch>
            <a:fillRect/>
          </a:stretch>
        </p:blipFill>
        <p:spPr>
          <a:xfrm>
            <a:off x="7927706" y="1330295"/>
            <a:ext cx="3426094" cy="5026055"/>
          </a:xfrm>
          <a:prstGeom prst="rect">
            <a:avLst/>
          </a:prstGeom>
          <a:ln>
            <a:solidFill>
              <a:schemeClr val="accent1">
                <a:shade val="50000"/>
              </a:schemeClr>
            </a:solidFill>
          </a:ln>
        </p:spPr>
      </p:pic>
      <p:sp>
        <p:nvSpPr>
          <p:cNvPr id="4" name="TextBox 3">
            <a:extLst>
              <a:ext uri="{FF2B5EF4-FFF2-40B4-BE49-F238E27FC236}">
                <a16:creationId xmlns:a16="http://schemas.microsoft.com/office/drawing/2014/main" id="{9153FA07-1BFB-431E-93FA-8B8066E6545C}"/>
              </a:ext>
            </a:extLst>
          </p:cNvPr>
          <p:cNvSpPr txBox="1"/>
          <p:nvPr/>
        </p:nvSpPr>
        <p:spPr>
          <a:xfrm>
            <a:off x="1086774" y="5637320"/>
            <a:ext cx="5813964" cy="369332"/>
          </a:xfrm>
          <a:prstGeom prst="rect">
            <a:avLst/>
          </a:prstGeom>
          <a:solidFill>
            <a:schemeClr val="accent5">
              <a:lumMod val="20000"/>
              <a:lumOff val="80000"/>
            </a:schemeClr>
          </a:solidFill>
        </p:spPr>
        <p:txBody>
          <a:bodyPr wrap="none" rtlCol="0">
            <a:spAutoFit/>
          </a:bodyPr>
          <a:lstStyle/>
          <a:p>
            <a:r>
              <a:rPr lang="en-US"/>
              <a:t>As of April 13</a:t>
            </a:r>
            <a:r>
              <a:rPr lang="en-US" baseline="30000"/>
              <a:t>th</a:t>
            </a:r>
            <a:r>
              <a:rPr lang="en-US"/>
              <a:t>, 24 libraries have completed their selections.</a:t>
            </a:r>
          </a:p>
        </p:txBody>
      </p:sp>
    </p:spTree>
    <p:extLst>
      <p:ext uri="{BB962C8B-B14F-4D97-AF65-F5344CB8AC3E}">
        <p14:creationId xmlns:p14="http://schemas.microsoft.com/office/powerpoint/2010/main" val="216438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BEA7-25B1-4129-B246-09C309FB2018}"/>
              </a:ext>
            </a:extLst>
          </p:cNvPr>
          <p:cNvSpPr>
            <a:spLocks noGrp="1"/>
          </p:cNvSpPr>
          <p:nvPr>
            <p:ph type="title"/>
          </p:nvPr>
        </p:nvSpPr>
        <p:spPr/>
        <p:txBody>
          <a:bodyPr/>
          <a:lstStyle/>
          <a:p>
            <a:r>
              <a:rPr lang="en-US"/>
              <a:t>Cataloging Call to Action</a:t>
            </a:r>
          </a:p>
        </p:txBody>
      </p:sp>
      <p:sp>
        <p:nvSpPr>
          <p:cNvPr id="3" name="Content Placeholder 2">
            <a:extLst>
              <a:ext uri="{FF2B5EF4-FFF2-40B4-BE49-F238E27FC236}">
                <a16:creationId xmlns:a16="http://schemas.microsoft.com/office/drawing/2014/main" id="{EC8A8668-4947-4521-A763-D8B93E0D5CC2}"/>
              </a:ext>
            </a:extLst>
          </p:cNvPr>
          <p:cNvSpPr>
            <a:spLocks noGrp="1"/>
          </p:cNvSpPr>
          <p:nvPr>
            <p:ph sz="half" idx="1"/>
          </p:nvPr>
        </p:nvSpPr>
        <p:spPr>
          <a:xfrm>
            <a:off x="838200" y="1825624"/>
            <a:ext cx="4349620" cy="4360571"/>
          </a:xfrm>
        </p:spPr>
        <p:txBody>
          <a:bodyPr/>
          <a:lstStyle/>
          <a:p>
            <a:r>
              <a:rPr lang="en-US" dirty="0"/>
              <a:t>Reviewing cleanup lists for Cataloging Libraries to assist</a:t>
            </a:r>
          </a:p>
          <a:p>
            <a:r>
              <a:rPr lang="en-US" dirty="0"/>
              <a:t>Automating daily processing to maintain catalog </a:t>
            </a:r>
          </a:p>
          <a:p>
            <a:r>
              <a:rPr lang="en-US" dirty="0"/>
              <a:t>Expanding targeted use of BLUEcloud Cataloging</a:t>
            </a:r>
          </a:p>
        </p:txBody>
      </p:sp>
      <p:sp>
        <p:nvSpPr>
          <p:cNvPr id="5" name="Slide Number Placeholder 4">
            <a:extLst>
              <a:ext uri="{FF2B5EF4-FFF2-40B4-BE49-F238E27FC236}">
                <a16:creationId xmlns:a16="http://schemas.microsoft.com/office/drawing/2014/main" id="{D4DBAC9E-654C-4C17-875F-E924375475FB}"/>
              </a:ext>
            </a:extLst>
          </p:cNvPr>
          <p:cNvSpPr>
            <a:spLocks noGrp="1"/>
          </p:cNvSpPr>
          <p:nvPr>
            <p:ph type="sldNum" sz="quarter" idx="12"/>
          </p:nvPr>
        </p:nvSpPr>
        <p:spPr/>
        <p:txBody>
          <a:bodyPr/>
          <a:lstStyle/>
          <a:p>
            <a:fld id="{B2E8E252-A4C9-4825-B6A7-DD4A52002440}" type="slidenum">
              <a:rPr lang="en-US" smtClean="0"/>
              <a:t>15</a:t>
            </a:fld>
            <a:endParaRPr lang="en-US"/>
          </a:p>
        </p:txBody>
      </p:sp>
      <p:pic>
        <p:nvPicPr>
          <p:cNvPr id="6" name="Picture 5">
            <a:extLst>
              <a:ext uri="{FF2B5EF4-FFF2-40B4-BE49-F238E27FC236}">
                <a16:creationId xmlns:a16="http://schemas.microsoft.com/office/drawing/2014/main" id="{36AE60E5-98AA-431E-81F2-A44C98D58C24}"/>
              </a:ext>
            </a:extLst>
          </p:cNvPr>
          <p:cNvPicPr>
            <a:picLocks noChangeAspect="1"/>
          </p:cNvPicPr>
          <p:nvPr/>
        </p:nvPicPr>
        <p:blipFill>
          <a:blip r:embed="rId2"/>
          <a:stretch>
            <a:fillRect/>
          </a:stretch>
        </p:blipFill>
        <p:spPr>
          <a:xfrm>
            <a:off x="5249767" y="1727394"/>
            <a:ext cx="6721663" cy="3894040"/>
          </a:xfrm>
          <a:prstGeom prst="rect">
            <a:avLst/>
          </a:prstGeom>
        </p:spPr>
      </p:pic>
    </p:spTree>
    <p:extLst>
      <p:ext uri="{BB962C8B-B14F-4D97-AF65-F5344CB8AC3E}">
        <p14:creationId xmlns:p14="http://schemas.microsoft.com/office/powerpoint/2010/main" val="155813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close up of a logo&#10;&#10;Description automatically generated">
            <a:extLst>
              <a:ext uri="{FF2B5EF4-FFF2-40B4-BE49-F238E27FC236}">
                <a16:creationId xmlns:a16="http://schemas.microsoft.com/office/drawing/2014/main" id="{CAA3CA16-6D97-4B33-8CFF-91523CDD16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Slide Number Placeholder 3">
            <a:extLst>
              <a:ext uri="{FF2B5EF4-FFF2-40B4-BE49-F238E27FC236}">
                <a16:creationId xmlns:a16="http://schemas.microsoft.com/office/drawing/2014/main" id="{B985F282-725A-45BB-8986-C0F1707E6B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E8E252-A4C9-4825-B6A7-DD4A52002440}" type="slidenum">
              <a:rPr lang="en-US">
                <a:solidFill>
                  <a:srgbClr val="FFFFFF"/>
                </a:solidFill>
              </a:rPr>
              <a:pPr>
                <a:spcAft>
                  <a:spcPts val="600"/>
                </a:spcAft>
              </a:pPr>
              <a:t>16</a:t>
            </a:fld>
            <a:endParaRPr lang="en-US">
              <a:solidFill>
                <a:srgbClr val="FFFFFF"/>
              </a:solidFill>
            </a:endParaRPr>
          </a:p>
        </p:txBody>
      </p:sp>
      <p:sp>
        <p:nvSpPr>
          <p:cNvPr id="7" name="TextBox 6">
            <a:extLst>
              <a:ext uri="{FF2B5EF4-FFF2-40B4-BE49-F238E27FC236}">
                <a16:creationId xmlns:a16="http://schemas.microsoft.com/office/drawing/2014/main" id="{53740153-DEED-47D4-A7C9-B67D426F0C87}"/>
              </a:ext>
            </a:extLst>
          </p:cNvPr>
          <p:cNvSpPr txBox="1"/>
          <p:nvPr/>
        </p:nvSpPr>
        <p:spPr>
          <a:xfrm>
            <a:off x="83772" y="958466"/>
            <a:ext cx="6244658" cy="707886"/>
          </a:xfrm>
          <a:prstGeom prst="rect">
            <a:avLst/>
          </a:prstGeom>
          <a:noFill/>
        </p:spPr>
        <p:txBody>
          <a:bodyPr wrap="none" rtlCol="0">
            <a:spAutoFit/>
          </a:bodyPr>
          <a:lstStyle/>
          <a:p>
            <a:r>
              <a:rPr lang="en-US" sz="4000"/>
              <a:t>SWAN </a:t>
            </a:r>
            <a:r>
              <a:rPr lang="en-US" sz="4000" err="1"/>
              <a:t>eXpo</a:t>
            </a:r>
            <a:r>
              <a:rPr lang="en-US" sz="4000"/>
              <a:t> 2020 Web Series</a:t>
            </a:r>
          </a:p>
        </p:txBody>
      </p:sp>
      <p:sp>
        <p:nvSpPr>
          <p:cNvPr id="19" name="TextBox 18">
            <a:extLst>
              <a:ext uri="{FF2B5EF4-FFF2-40B4-BE49-F238E27FC236}">
                <a16:creationId xmlns:a16="http://schemas.microsoft.com/office/drawing/2014/main" id="{E5DE7F3E-F1F5-4F33-B12A-BD5162CD34F4}"/>
              </a:ext>
            </a:extLst>
          </p:cNvPr>
          <p:cNvSpPr txBox="1"/>
          <p:nvPr/>
        </p:nvSpPr>
        <p:spPr>
          <a:xfrm>
            <a:off x="429658" y="127469"/>
            <a:ext cx="3637919" cy="830997"/>
          </a:xfrm>
          <a:prstGeom prst="rect">
            <a:avLst/>
          </a:prstGeom>
          <a:noFill/>
        </p:spPr>
        <p:txBody>
          <a:bodyPr wrap="none" rtlCol="0">
            <a:spAutoFit/>
          </a:bodyPr>
          <a:lstStyle/>
          <a:p>
            <a:r>
              <a:rPr lang="en-US" sz="4800" i="1"/>
              <a:t>Introducing….</a:t>
            </a:r>
          </a:p>
        </p:txBody>
      </p:sp>
      <p:sp>
        <p:nvSpPr>
          <p:cNvPr id="8" name="TextBox 7">
            <a:extLst>
              <a:ext uri="{FF2B5EF4-FFF2-40B4-BE49-F238E27FC236}">
                <a16:creationId xmlns:a16="http://schemas.microsoft.com/office/drawing/2014/main" id="{D730B773-1A96-45DE-B4C6-1F04446B2E88}"/>
              </a:ext>
            </a:extLst>
          </p:cNvPr>
          <p:cNvSpPr txBox="1"/>
          <p:nvPr/>
        </p:nvSpPr>
        <p:spPr>
          <a:xfrm>
            <a:off x="4988660" y="3975309"/>
            <a:ext cx="6632027" cy="707886"/>
          </a:xfrm>
          <a:prstGeom prst="rect">
            <a:avLst/>
          </a:prstGeom>
          <a:solidFill>
            <a:schemeClr val="bg1">
              <a:lumMod val="95000"/>
              <a:alpha val="95000"/>
            </a:schemeClr>
          </a:solidFill>
        </p:spPr>
        <p:txBody>
          <a:bodyPr wrap="square" rtlCol="0">
            <a:spAutoFit/>
          </a:bodyPr>
          <a:lstStyle/>
          <a:p>
            <a:r>
              <a:rPr lang="en-US" sz="2000"/>
              <a:t>Submit a presentation idea -</a:t>
            </a:r>
          </a:p>
          <a:p>
            <a:r>
              <a:rPr lang="en-US" sz="2000">
                <a:hlinkClick r:id="rId4"/>
              </a:rPr>
              <a:t>https://fs8.formsite.com/SWANServices/swanx2020webseries</a:t>
            </a:r>
            <a:r>
              <a:rPr lang="en-US" sz="2000"/>
              <a:t> </a:t>
            </a:r>
          </a:p>
        </p:txBody>
      </p:sp>
    </p:spTree>
    <p:extLst>
      <p:ext uri="{BB962C8B-B14F-4D97-AF65-F5344CB8AC3E}">
        <p14:creationId xmlns:p14="http://schemas.microsoft.com/office/powerpoint/2010/main" val="384024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637DCD-3F18-44DA-BF58-502F983178C7}"/>
              </a:ext>
            </a:extLst>
          </p:cNvPr>
          <p:cNvSpPr>
            <a:spLocks noGrp="1"/>
          </p:cNvSpPr>
          <p:nvPr>
            <p:ph type="title"/>
          </p:nvPr>
        </p:nvSpPr>
        <p:spPr>
          <a:xfrm>
            <a:off x="427653" y="229654"/>
            <a:ext cx="10515600" cy="1325563"/>
          </a:xfrm>
        </p:spPr>
        <p:txBody>
          <a:bodyPr/>
          <a:lstStyle/>
          <a:p>
            <a:r>
              <a:rPr lang="en-US"/>
              <a:t>Fine Free Planning &amp; Discussion</a:t>
            </a:r>
          </a:p>
        </p:txBody>
      </p:sp>
      <p:sp>
        <p:nvSpPr>
          <p:cNvPr id="4" name="Slide Number Placeholder 3">
            <a:extLst>
              <a:ext uri="{FF2B5EF4-FFF2-40B4-BE49-F238E27FC236}">
                <a16:creationId xmlns:a16="http://schemas.microsoft.com/office/drawing/2014/main" id="{C02063EE-F6AF-49F2-8B41-BD74BFF8B4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F524EE-8F64-4F77-AF95-905E12E7186E}"/>
              </a:ext>
            </a:extLst>
          </p:cNvPr>
          <p:cNvSpPr txBox="1"/>
          <p:nvPr/>
        </p:nvSpPr>
        <p:spPr>
          <a:xfrm>
            <a:off x="5559365" y="2152681"/>
            <a:ext cx="6470709" cy="440120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effectLst/>
                <a:uLnTx/>
                <a:uFillTx/>
                <a:latin typeface="Calibri" panose="020F0502020204030204"/>
                <a:ea typeface="+mn-ea"/>
                <a:cs typeface="+mn-cs"/>
              </a:rPr>
              <a:t>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US" sz="2400"/>
              <a:t>Join</a:t>
            </a:r>
            <a:r>
              <a:rPr lang="en-US" sz="2400">
                <a:ea typeface="+mn-lt"/>
                <a:cs typeface="+mn-lt"/>
              </a:rPr>
              <a:t> Dawne, Vickie, and Crystal in a review of the SWAN configuration to facilitate a unified approach to implementing fine free in SWAN. We will review configuration and circulation rules, statistics, and fine forgiveness when implementing. Many libraries were interested in pursuing fine free policies earlier this year; COVID-19 has only added to this interest level and now is a great time to prepare and implement.</a:t>
            </a:r>
            <a:r>
              <a:rPr lang="en-US" sz="2400"/>
              <a:t> </a:t>
            </a:r>
            <a:endParaRPr lang="en-US" sz="24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72530C9-2064-4AA8-A723-B945F30179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949484">
            <a:off x="7767491" y="476897"/>
            <a:ext cx="2093055" cy="2047946"/>
          </a:xfrm>
          <a:prstGeom prst="rect">
            <a:avLst/>
          </a:prstGeom>
        </p:spPr>
      </p:pic>
    </p:spTree>
    <p:extLst>
      <p:ext uri="{BB962C8B-B14F-4D97-AF65-F5344CB8AC3E}">
        <p14:creationId xmlns:p14="http://schemas.microsoft.com/office/powerpoint/2010/main" val="289615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637DCD-3F18-44DA-BF58-502F983178C7}"/>
              </a:ext>
            </a:extLst>
          </p:cNvPr>
          <p:cNvSpPr>
            <a:spLocks noGrp="1"/>
          </p:cNvSpPr>
          <p:nvPr>
            <p:ph type="title"/>
          </p:nvPr>
        </p:nvSpPr>
        <p:spPr>
          <a:xfrm>
            <a:off x="427653" y="229654"/>
            <a:ext cx="10515600" cy="1325563"/>
          </a:xfrm>
        </p:spPr>
        <p:txBody>
          <a:bodyPr/>
          <a:lstStyle/>
          <a:p>
            <a:r>
              <a:rPr lang="en-US"/>
              <a:t>Security &amp; Patron Privacy Tips</a:t>
            </a:r>
          </a:p>
        </p:txBody>
      </p:sp>
      <p:sp>
        <p:nvSpPr>
          <p:cNvPr id="4" name="Slide Number Placeholder 3">
            <a:extLst>
              <a:ext uri="{FF2B5EF4-FFF2-40B4-BE49-F238E27FC236}">
                <a16:creationId xmlns:a16="http://schemas.microsoft.com/office/drawing/2014/main" id="{C02063EE-F6AF-49F2-8B41-BD74BFF8B4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F524EE-8F64-4F77-AF95-905E12E7186E}"/>
              </a:ext>
            </a:extLst>
          </p:cNvPr>
          <p:cNvSpPr txBox="1"/>
          <p:nvPr/>
        </p:nvSpPr>
        <p:spPr>
          <a:xfrm>
            <a:off x="5559365" y="2152681"/>
            <a:ext cx="6470709"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US" sz="2400"/>
              <a:t>Join Steven Schlewitt and Rudy Host of SWAN as they moderate a discussion on security and patron privacy in our changing service model. They will suggest strategies for ensuring patron information is securely transferred, as well as provide tips of heightening awareness related to scams and security vulnerabilities.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72530C9-2064-4AA8-A723-B945F30179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949484">
            <a:off x="7710486" y="749540"/>
            <a:ext cx="1800225" cy="1724025"/>
          </a:xfrm>
          <a:prstGeom prst="rect">
            <a:avLst/>
          </a:prstGeom>
        </p:spPr>
      </p:pic>
    </p:spTree>
    <p:extLst>
      <p:ext uri="{BB962C8B-B14F-4D97-AF65-F5344CB8AC3E}">
        <p14:creationId xmlns:p14="http://schemas.microsoft.com/office/powerpoint/2010/main" val="189420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637DCD-3F18-44DA-BF58-502F983178C7}"/>
              </a:ext>
            </a:extLst>
          </p:cNvPr>
          <p:cNvSpPr>
            <a:spLocks noGrp="1"/>
          </p:cNvSpPr>
          <p:nvPr>
            <p:ph type="title"/>
          </p:nvPr>
        </p:nvSpPr>
        <p:spPr>
          <a:xfrm>
            <a:off x="427653" y="229654"/>
            <a:ext cx="10515600" cy="1325563"/>
          </a:xfrm>
        </p:spPr>
        <p:txBody>
          <a:bodyPr/>
          <a:lstStyle/>
          <a:p>
            <a:r>
              <a:rPr lang="en-US"/>
              <a:t>Coping with Compassion Fatigue</a:t>
            </a:r>
          </a:p>
        </p:txBody>
      </p:sp>
      <p:sp>
        <p:nvSpPr>
          <p:cNvPr id="4" name="Slide Number Placeholder 3">
            <a:extLst>
              <a:ext uri="{FF2B5EF4-FFF2-40B4-BE49-F238E27FC236}">
                <a16:creationId xmlns:a16="http://schemas.microsoft.com/office/drawing/2014/main" id="{C02063EE-F6AF-49F2-8B41-BD74BFF8B4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AA6C44B-A123-482C-88CF-2784147EAFC8}"/>
              </a:ext>
            </a:extLst>
          </p:cNvPr>
          <p:cNvSpPr txBox="1"/>
          <p:nvPr/>
        </p:nvSpPr>
        <p:spPr>
          <a:xfrm>
            <a:off x="8901404" y="4952879"/>
            <a:ext cx="32272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Amy Franco, Adult Department Assistant Director</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Glen Ellyn Public Library</a:t>
            </a:r>
          </a:p>
        </p:txBody>
      </p:sp>
      <p:sp>
        <p:nvSpPr>
          <p:cNvPr id="9" name="TextBox 8">
            <a:extLst>
              <a:ext uri="{FF2B5EF4-FFF2-40B4-BE49-F238E27FC236}">
                <a16:creationId xmlns:a16="http://schemas.microsoft.com/office/drawing/2014/main" id="{C6F524EE-8F64-4F77-AF95-905E12E7186E}"/>
              </a:ext>
            </a:extLst>
          </p:cNvPr>
          <p:cNvSpPr txBox="1"/>
          <p:nvPr/>
        </p:nvSpPr>
        <p:spPr>
          <a:xfrm>
            <a:off x="5153799" y="1955145"/>
            <a:ext cx="378903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lvl="0"/>
            <a:r>
              <a:rPr lang="en-US"/>
              <a:t>Libraries are increasingly adding social services to their workload, but many library workers do not have the training or support that is expected for social workers or mental health experts. If you ever feel worn out at work, overwhelmed, or preoccupied with someone you're trying to help, come to this workshop to assess your own personal level of compassion fatigue and learn self-care methods to help you cope.</a:t>
            </a:r>
            <a:br>
              <a:rPr lang="en-US"/>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erson smiling for the camera&#10;&#10;Description automatically generated">
            <a:extLst>
              <a:ext uri="{FF2B5EF4-FFF2-40B4-BE49-F238E27FC236}">
                <a16:creationId xmlns:a16="http://schemas.microsoft.com/office/drawing/2014/main" id="{61DFC8D4-FF1B-40C3-92E7-382A2575A5F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66878" y="1805619"/>
            <a:ext cx="2899097" cy="289909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B044A7F7-2A6E-4DE2-8057-DF42EC45D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0192">
            <a:off x="7854680" y="502243"/>
            <a:ext cx="1800225" cy="1724025"/>
          </a:xfrm>
          <a:prstGeom prst="rect">
            <a:avLst/>
          </a:prstGeom>
        </p:spPr>
      </p:pic>
    </p:spTree>
    <p:extLst>
      <p:ext uri="{BB962C8B-B14F-4D97-AF65-F5344CB8AC3E}">
        <p14:creationId xmlns:p14="http://schemas.microsoft.com/office/powerpoint/2010/main" val="327876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C13EFF-508C-466E-A658-6590160216B5}"/>
              </a:ext>
            </a:extLst>
          </p:cNvPr>
          <p:cNvSpPr>
            <a:spLocks noGrp="1"/>
          </p:cNvSpPr>
          <p:nvPr>
            <p:ph type="title"/>
          </p:nvPr>
        </p:nvSpPr>
        <p:spPr>
          <a:xfrm>
            <a:off x="838200" y="365125"/>
            <a:ext cx="10515600" cy="1325563"/>
          </a:xfrm>
        </p:spPr>
        <p:txBody>
          <a:bodyPr/>
          <a:lstStyle/>
          <a:p>
            <a:r>
              <a:rPr lang="en-US"/>
              <a:t>Topics</a:t>
            </a:r>
          </a:p>
        </p:txBody>
      </p:sp>
      <p:sp>
        <p:nvSpPr>
          <p:cNvPr id="6" name="Content Placeholder 5">
            <a:extLst>
              <a:ext uri="{FF2B5EF4-FFF2-40B4-BE49-F238E27FC236}">
                <a16:creationId xmlns:a16="http://schemas.microsoft.com/office/drawing/2014/main" id="{72E0DB8A-C8D2-4EE1-87A9-BF6CB8066081}"/>
              </a:ext>
            </a:extLst>
          </p:cNvPr>
          <p:cNvSpPr>
            <a:spLocks noGrp="1"/>
          </p:cNvSpPr>
          <p:nvPr>
            <p:ph idx="1"/>
          </p:nvPr>
        </p:nvSpPr>
        <p:spPr/>
        <p:txBody>
          <a:bodyPr vert="horz" lIns="91440" tIns="45720" rIns="91440" bIns="45720" rtlCol="0" anchor="t">
            <a:normAutofit/>
          </a:bodyPr>
          <a:lstStyle/>
          <a:p>
            <a:r>
              <a:rPr lang="en-US"/>
              <a:t>Action Update</a:t>
            </a:r>
          </a:p>
          <a:p>
            <a:r>
              <a:rPr lang="en-US"/>
              <a:t>What does reopening look like? </a:t>
            </a:r>
          </a:p>
          <a:p>
            <a:r>
              <a:rPr lang="en-US">
                <a:cs typeface="Calibri" panose="020F0502020204030204"/>
              </a:rPr>
              <a:t>Fine Free discussions</a:t>
            </a:r>
          </a:p>
          <a:p>
            <a:r>
              <a:rPr lang="en-US" err="1">
                <a:cs typeface="Calibri" panose="020F0502020204030204"/>
              </a:rPr>
              <a:t>eResources</a:t>
            </a:r>
            <a:r>
              <a:rPr lang="en-US">
                <a:cs typeface="Calibri" panose="020F0502020204030204"/>
              </a:rPr>
              <a:t> Update</a:t>
            </a:r>
          </a:p>
          <a:p>
            <a:r>
              <a:rPr lang="en-US"/>
              <a:t>SWAN eXpo 2020 Web Series</a:t>
            </a:r>
          </a:p>
        </p:txBody>
      </p:sp>
      <p:sp>
        <p:nvSpPr>
          <p:cNvPr id="4" name="Slide Number Placeholder 3">
            <a:extLst>
              <a:ext uri="{FF2B5EF4-FFF2-40B4-BE49-F238E27FC236}">
                <a16:creationId xmlns:a16="http://schemas.microsoft.com/office/drawing/2014/main" id="{1A7EB7AE-4987-44E9-B870-FB1A9B2A8417}"/>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a:t>
            </a:fld>
            <a:endParaRPr lang="en-US"/>
          </a:p>
        </p:txBody>
      </p:sp>
    </p:spTree>
    <p:extLst>
      <p:ext uri="{BB962C8B-B14F-4D97-AF65-F5344CB8AC3E}">
        <p14:creationId xmlns:p14="http://schemas.microsoft.com/office/powerpoint/2010/main" val="328472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A03BF-41F9-470D-8D7B-E8BC51BFFBCF}"/>
              </a:ext>
            </a:extLst>
          </p:cNvPr>
          <p:cNvSpPr>
            <a:spLocks noGrp="1"/>
          </p:cNvSpPr>
          <p:nvPr>
            <p:ph sz="half" idx="1"/>
          </p:nvPr>
        </p:nvSpPr>
        <p:spPr>
          <a:xfrm>
            <a:off x="838200" y="1825625"/>
            <a:ext cx="6191250" cy="3879850"/>
          </a:xfrm>
        </p:spPr>
        <p:txBody>
          <a:bodyPr>
            <a:normAutofit fontScale="85000" lnSpcReduction="20000"/>
          </a:bodyPr>
          <a:lstStyle/>
          <a:p>
            <a:pPr marL="0" indent="0">
              <a:lnSpc>
                <a:spcPct val="100000"/>
              </a:lnSpc>
              <a:spcBef>
                <a:spcPts val="0"/>
              </a:spcBef>
              <a:buNone/>
            </a:pPr>
            <a:r>
              <a:rPr lang="en-US" sz="3300">
                <a:latin typeface="Calibri" panose="020F0502020204030204" pitchFamily="34" charset="0"/>
                <a:ea typeface="Times New Roman" panose="02020603050405020304" pitchFamily="18" charset="0"/>
                <a:cs typeface="Calibri" panose="020F0502020204030204" pitchFamily="34" charset="0"/>
              </a:rPr>
              <a:t>Send questions to our online ticketing system at </a:t>
            </a:r>
            <a:r>
              <a:rPr lang="en-US" sz="3300">
                <a:latin typeface="Calibri" panose="020F0502020204030204" pitchFamily="34" charset="0"/>
                <a:ea typeface="Times New Roman" panose="02020603050405020304" pitchFamily="18" charset="0"/>
                <a:cs typeface="Calibri" panose="020F0502020204030204" pitchFamily="34" charset="0"/>
                <a:hlinkClick r:id="rId3"/>
              </a:rPr>
              <a:t>help@swanlibraries.net</a:t>
            </a:r>
            <a:r>
              <a:rPr lang="en-US" sz="33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300">
                <a:latin typeface="Calibri" panose="020F0502020204030204" pitchFamily="34" charset="0"/>
                <a:ea typeface="Times New Roman" panose="02020603050405020304" pitchFamily="18" charset="0"/>
                <a:cs typeface="Calibri" panose="020F0502020204030204" pitchFamily="34" charset="0"/>
              </a:rPr>
              <a:t>Visit the SWAN Support Site for access to recorded sessions. </a:t>
            </a:r>
            <a:br>
              <a:rPr lang="en-US" sz="3300">
                <a:latin typeface="Calibri" panose="020F0502020204030204" pitchFamily="34" charset="0"/>
                <a:ea typeface="Times New Roman" panose="02020603050405020304" pitchFamily="18" charset="0"/>
                <a:cs typeface="Calibri" panose="020F0502020204030204" pitchFamily="34" charset="0"/>
              </a:rPr>
            </a:br>
            <a:r>
              <a:rPr lang="en-US" sz="3300">
                <a:latin typeface="Calibri" panose="020F0502020204030204" pitchFamily="34" charset="0"/>
                <a:ea typeface="Times New Roman" panose="02020603050405020304" pitchFamily="18" charset="0"/>
                <a:cs typeface="Calibri" panose="020F0502020204030204" pitchFamily="34" charset="0"/>
                <a:hlinkClick r:id="rId4"/>
              </a:rPr>
              <a:t>https://support.swanlibraries.net</a:t>
            </a:r>
            <a:r>
              <a:rPr lang="en-US" sz="33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300">
                <a:latin typeface="Calibri" panose="020F0502020204030204" pitchFamily="34" charset="0"/>
                <a:ea typeface="Times New Roman" panose="02020603050405020304" pitchFamily="18" charset="0"/>
                <a:cs typeface="Calibri" panose="020F0502020204030204" pitchFamily="34" charset="0"/>
              </a:rPr>
              <a:t>Submit a request for additional training topics. </a:t>
            </a:r>
            <a:br>
              <a:rPr lang="en-US" sz="3300">
                <a:latin typeface="Calibri" panose="020F0502020204030204" pitchFamily="34" charset="0"/>
                <a:ea typeface="Times New Roman" panose="02020603050405020304" pitchFamily="18" charset="0"/>
                <a:cs typeface="Calibri" panose="020F0502020204030204" pitchFamily="34" charset="0"/>
              </a:rPr>
            </a:br>
            <a:r>
              <a:rPr lang="en-US" sz="3300">
                <a:latin typeface="Calibri" panose="020F0502020204030204" pitchFamily="34" charset="0"/>
                <a:ea typeface="Times New Roman" panose="02020603050405020304" pitchFamily="18" charset="0"/>
                <a:cs typeface="Calibri" panose="020F0502020204030204" pitchFamily="34" charset="0"/>
              </a:rPr>
              <a:t>Help &gt; Request Forms &gt; Request Training or Consultation</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5578C7DC-8A32-494F-98AF-9817F8EA13A2}"/>
              </a:ext>
            </a:extLst>
          </p:cNvPr>
          <p:cNvSpPr>
            <a:spLocks noGrp="1"/>
          </p:cNvSpPr>
          <p:nvPr>
            <p:ph type="sldNum" sz="quarter" idx="12"/>
          </p:nvPr>
        </p:nvSpPr>
        <p:spPr/>
        <p:txBody>
          <a:bodyPr/>
          <a:lstStyle/>
          <a:p>
            <a:fld id="{B2E8E252-A4C9-4825-B6A7-DD4A52002440}" type="slidenum">
              <a:rPr lang="en-US" smtClean="0"/>
              <a:t>20</a:t>
            </a:fld>
            <a:endParaRPr lang="en-US"/>
          </a:p>
        </p:txBody>
      </p:sp>
      <p:pic>
        <p:nvPicPr>
          <p:cNvPr id="5" name="Picture 4">
            <a:extLst>
              <a:ext uri="{FF2B5EF4-FFF2-40B4-BE49-F238E27FC236}">
                <a16:creationId xmlns:a16="http://schemas.microsoft.com/office/drawing/2014/main" id="{F64DFDF3-CCB2-428A-8977-49B316ED9824}"/>
              </a:ext>
            </a:extLst>
          </p:cNvPr>
          <p:cNvPicPr>
            <a:picLocks noChangeAspect="1"/>
          </p:cNvPicPr>
          <p:nvPr/>
        </p:nvPicPr>
        <p:blipFill>
          <a:blip r:embed="rId5"/>
          <a:stretch>
            <a:fillRect/>
          </a:stretch>
        </p:blipFill>
        <p:spPr>
          <a:xfrm>
            <a:off x="6929837" y="1825625"/>
            <a:ext cx="4915201" cy="3576076"/>
          </a:xfrm>
          <a:prstGeom prst="rect">
            <a:avLst/>
          </a:prstGeom>
          <a:ln>
            <a:solidFill>
              <a:srgbClr val="D84F35"/>
            </a:solidFill>
          </a:ln>
        </p:spPr>
      </p:pic>
      <p:sp>
        <p:nvSpPr>
          <p:cNvPr id="8" name="Title 7">
            <a:extLst>
              <a:ext uri="{FF2B5EF4-FFF2-40B4-BE49-F238E27FC236}">
                <a16:creationId xmlns:a16="http://schemas.microsoft.com/office/drawing/2014/main" id="{D476365E-625E-4FA6-9378-31B59F7A95C2}"/>
              </a:ext>
            </a:extLst>
          </p:cNvPr>
          <p:cNvSpPr>
            <a:spLocks noGrp="1"/>
          </p:cNvSpPr>
          <p:nvPr>
            <p:ph type="title"/>
          </p:nvPr>
        </p:nvSpPr>
        <p:spPr/>
        <p:txBody>
          <a:bodyPr/>
          <a:lstStyle/>
          <a:p>
            <a:r>
              <a:rPr lang="en-US"/>
              <a:t>Questions &amp; Follow-up</a:t>
            </a:r>
          </a:p>
        </p:txBody>
      </p:sp>
    </p:spTree>
    <p:extLst>
      <p:ext uri="{BB962C8B-B14F-4D97-AF65-F5344CB8AC3E}">
        <p14:creationId xmlns:p14="http://schemas.microsoft.com/office/powerpoint/2010/main" val="98061460"/>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9FA6-BBD5-4DA5-B3D7-9094B5FB9802}"/>
              </a:ext>
            </a:extLst>
          </p:cNvPr>
          <p:cNvSpPr>
            <a:spLocks noGrp="1"/>
          </p:cNvSpPr>
          <p:nvPr>
            <p:ph type="title"/>
          </p:nvPr>
        </p:nvSpPr>
        <p:spPr/>
        <p:txBody>
          <a:bodyPr/>
          <a:lstStyle/>
          <a:p>
            <a:r>
              <a:rPr lang="en-US"/>
              <a:t>Help ticket tracking</a:t>
            </a:r>
          </a:p>
        </p:txBody>
      </p:sp>
      <p:sp>
        <p:nvSpPr>
          <p:cNvPr id="3" name="Content Placeholder 2">
            <a:extLst>
              <a:ext uri="{FF2B5EF4-FFF2-40B4-BE49-F238E27FC236}">
                <a16:creationId xmlns:a16="http://schemas.microsoft.com/office/drawing/2014/main" id="{89AB68DF-9389-4A9B-9751-C57A1ACEA30D}"/>
              </a:ext>
            </a:extLst>
          </p:cNvPr>
          <p:cNvSpPr>
            <a:spLocks noGrp="1"/>
          </p:cNvSpPr>
          <p:nvPr>
            <p:ph idx="1"/>
          </p:nvPr>
        </p:nvSpPr>
        <p:spPr>
          <a:xfrm>
            <a:off x="838201" y="1825625"/>
            <a:ext cx="3790244" cy="4288848"/>
          </a:xfrm>
        </p:spPr>
        <p:txBody>
          <a:bodyPr/>
          <a:lstStyle/>
          <a:p>
            <a:r>
              <a:rPr lang="en-US"/>
              <a:t>Yes, it does feel like a roller coaster</a:t>
            </a:r>
          </a:p>
          <a:p>
            <a:r>
              <a:rPr lang="en-US"/>
              <a:t>As of April 13</a:t>
            </a:r>
            <a:r>
              <a:rPr lang="en-US" baseline="30000"/>
              <a:t>th</a:t>
            </a:r>
            <a:r>
              <a:rPr lang="en-US"/>
              <a:t>, 61 tickets remain open</a:t>
            </a:r>
          </a:p>
        </p:txBody>
      </p:sp>
      <p:sp>
        <p:nvSpPr>
          <p:cNvPr id="4" name="Slide Number Placeholder 3">
            <a:extLst>
              <a:ext uri="{FF2B5EF4-FFF2-40B4-BE49-F238E27FC236}">
                <a16:creationId xmlns:a16="http://schemas.microsoft.com/office/drawing/2014/main" id="{EF03544B-EDBF-4E56-A5E8-882E77755A4B}"/>
              </a:ext>
            </a:extLst>
          </p:cNvPr>
          <p:cNvSpPr>
            <a:spLocks noGrp="1"/>
          </p:cNvSpPr>
          <p:nvPr>
            <p:ph type="sldNum" sz="quarter" idx="12"/>
          </p:nvPr>
        </p:nvSpPr>
        <p:spPr/>
        <p:txBody>
          <a:bodyPr/>
          <a:lstStyle/>
          <a:p>
            <a:fld id="{B2E8E252-A4C9-4825-B6A7-DD4A52002440}" type="slidenum">
              <a:rPr lang="en-US" smtClean="0"/>
              <a:t>3</a:t>
            </a:fld>
            <a:endParaRPr lang="en-US"/>
          </a:p>
        </p:txBody>
      </p:sp>
      <p:pic>
        <p:nvPicPr>
          <p:cNvPr id="5" name="Picture 4">
            <a:extLst>
              <a:ext uri="{FF2B5EF4-FFF2-40B4-BE49-F238E27FC236}">
                <a16:creationId xmlns:a16="http://schemas.microsoft.com/office/drawing/2014/main" id="{8C40F2B1-05B3-4AE4-B39C-BA54DFF19B8D}"/>
              </a:ext>
            </a:extLst>
          </p:cNvPr>
          <p:cNvPicPr/>
          <p:nvPr/>
        </p:nvPicPr>
        <p:blipFill>
          <a:blip r:embed="rId2">
            <a:extLst>
              <a:ext uri="{28A0092B-C50C-407E-A947-70E740481C1C}">
                <a14:useLocalDpi xmlns:a14="http://schemas.microsoft.com/office/drawing/2010/main" val="0"/>
              </a:ext>
            </a:extLst>
          </a:blip>
          <a:stretch>
            <a:fillRect/>
          </a:stretch>
        </p:blipFill>
        <p:spPr>
          <a:xfrm>
            <a:off x="5194790" y="1768533"/>
            <a:ext cx="5977255" cy="4345940"/>
          </a:xfrm>
          <a:prstGeom prst="rect">
            <a:avLst/>
          </a:prstGeom>
          <a:solidFill>
            <a:schemeClr val="bg1"/>
          </a:solidFill>
        </p:spPr>
      </p:pic>
      <p:pic>
        <p:nvPicPr>
          <p:cNvPr id="6" name="Picture 5">
            <a:extLst>
              <a:ext uri="{FF2B5EF4-FFF2-40B4-BE49-F238E27FC236}">
                <a16:creationId xmlns:a16="http://schemas.microsoft.com/office/drawing/2014/main" id="{C86D4DF7-F2B7-4BAB-BE6C-43E1BD6EE392}"/>
              </a:ext>
            </a:extLst>
          </p:cNvPr>
          <p:cNvPicPr>
            <a:picLocks noChangeAspect="1"/>
          </p:cNvPicPr>
          <p:nvPr/>
        </p:nvPicPr>
        <p:blipFill>
          <a:blip r:embed="rId3"/>
          <a:stretch>
            <a:fillRect/>
          </a:stretch>
        </p:blipFill>
        <p:spPr>
          <a:xfrm>
            <a:off x="1160648" y="3715327"/>
            <a:ext cx="2586280" cy="2777548"/>
          </a:xfrm>
          <a:prstGeom prst="rect">
            <a:avLst/>
          </a:prstGeom>
        </p:spPr>
      </p:pic>
    </p:spTree>
    <p:extLst>
      <p:ext uri="{BB962C8B-B14F-4D97-AF65-F5344CB8AC3E}">
        <p14:creationId xmlns:p14="http://schemas.microsoft.com/office/powerpoint/2010/main" val="194081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ood, man, phone, holding&#10;&#10;Description automatically generated">
            <a:extLst>
              <a:ext uri="{FF2B5EF4-FFF2-40B4-BE49-F238E27FC236}">
                <a16:creationId xmlns:a16="http://schemas.microsoft.com/office/drawing/2014/main" id="{7C2B7736-8C3B-4D11-AFD8-9C2198DB7DF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64993" y="2370137"/>
            <a:ext cx="6527007" cy="4351338"/>
          </a:xfrm>
        </p:spPr>
      </p:pic>
      <p:sp>
        <p:nvSpPr>
          <p:cNvPr id="4" name="Slide Number Placeholder 3">
            <a:extLst>
              <a:ext uri="{FF2B5EF4-FFF2-40B4-BE49-F238E27FC236}">
                <a16:creationId xmlns:a16="http://schemas.microsoft.com/office/drawing/2014/main" id="{CD0D824A-4E47-4BB2-91D9-ADB1271AF6B8}"/>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4</a:t>
            </a:fld>
            <a:endParaRPr lang="en-US"/>
          </a:p>
        </p:txBody>
      </p:sp>
      <p:sp>
        <p:nvSpPr>
          <p:cNvPr id="7" name="TextBox 6">
            <a:extLst>
              <a:ext uri="{FF2B5EF4-FFF2-40B4-BE49-F238E27FC236}">
                <a16:creationId xmlns:a16="http://schemas.microsoft.com/office/drawing/2014/main" id="{F3667790-18F7-4926-98A7-E3C9CE895EC7}"/>
              </a:ext>
            </a:extLst>
          </p:cNvPr>
          <p:cNvSpPr txBox="1"/>
          <p:nvPr/>
        </p:nvSpPr>
        <p:spPr>
          <a:xfrm>
            <a:off x="5664993" y="6721475"/>
            <a:ext cx="6527007" cy="230832"/>
          </a:xfrm>
          <a:prstGeom prst="rect">
            <a:avLst/>
          </a:prstGeom>
          <a:noFill/>
        </p:spPr>
        <p:txBody>
          <a:bodyPr wrap="square" rtlCol="0">
            <a:spAutoFit/>
          </a:bodyPr>
          <a:lstStyle/>
          <a:p>
            <a:r>
              <a:rPr lang="en-US" sz="900">
                <a:hlinkClick r:id="rId3" tooltip="http://www.thebluediamondgallery.com/handwriting/t/take-action.html"/>
              </a:rPr>
              <a:t>This Photo</a:t>
            </a:r>
            <a:r>
              <a:rPr lang="en-US" sz="900"/>
              <a:t> by Unknown Author is licensed under </a:t>
            </a:r>
            <a:r>
              <a:rPr lang="en-US" sz="900">
                <a:hlinkClick r:id="rId4" tooltip="https://creativecommons.org/licenses/by-sa/3.0/"/>
              </a:rPr>
              <a:t>CC BY-SA</a:t>
            </a:r>
            <a:endParaRPr lang="en-US" sz="900"/>
          </a:p>
        </p:txBody>
      </p:sp>
      <p:sp>
        <p:nvSpPr>
          <p:cNvPr id="8" name="Content Placeholder 4">
            <a:extLst>
              <a:ext uri="{FF2B5EF4-FFF2-40B4-BE49-F238E27FC236}">
                <a16:creationId xmlns:a16="http://schemas.microsoft.com/office/drawing/2014/main" id="{87EB49D2-E93C-4395-8F00-4A1F2FC65068}"/>
              </a:ext>
            </a:extLst>
          </p:cNvPr>
          <p:cNvSpPr txBox="1">
            <a:spLocks/>
          </p:cNvSpPr>
          <p:nvPr/>
        </p:nvSpPr>
        <p:spPr>
          <a:xfrm>
            <a:off x="476956" y="952534"/>
            <a:ext cx="5461000" cy="5628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Due Dates updated to 6/3/2020 (some exceptions apply)</a:t>
            </a:r>
          </a:p>
          <a:p>
            <a:r>
              <a:rPr lang="en-US"/>
              <a:t>Patron expiration dates updated to 7/4/2020 for those who would have expired 1/1/2020 – 6/30/2020</a:t>
            </a:r>
          </a:p>
          <a:p>
            <a:pPr lvl="1"/>
            <a:r>
              <a:rPr lang="en-US"/>
              <a:t>Consider updating expiration date to NEVER – submit a help ticket for consultation</a:t>
            </a:r>
          </a:p>
          <a:p>
            <a:r>
              <a:rPr lang="en-US"/>
              <a:t>Holds suspended until 5/1/2020 – need to make a decision soon on how long to extend these suspensions.</a:t>
            </a:r>
          </a:p>
        </p:txBody>
      </p:sp>
    </p:spTree>
    <p:extLst>
      <p:ext uri="{BB962C8B-B14F-4D97-AF65-F5344CB8AC3E}">
        <p14:creationId xmlns:p14="http://schemas.microsoft.com/office/powerpoint/2010/main" val="376797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CD7E-4387-49D3-9FAC-4414E078B982}"/>
              </a:ext>
            </a:extLst>
          </p:cNvPr>
          <p:cNvSpPr>
            <a:spLocks noGrp="1"/>
          </p:cNvSpPr>
          <p:nvPr>
            <p:ph type="title"/>
          </p:nvPr>
        </p:nvSpPr>
        <p:spPr>
          <a:xfrm>
            <a:off x="730820" y="365125"/>
            <a:ext cx="2915894" cy="2146963"/>
          </a:xfrm>
        </p:spPr>
        <p:txBody>
          <a:bodyPr>
            <a:normAutofit fontScale="90000"/>
          </a:bodyPr>
          <a:lstStyle/>
          <a:p>
            <a:r>
              <a:rPr lang="en-US"/>
              <a:t>Online Patron Registrations as of 4/11</a:t>
            </a:r>
          </a:p>
        </p:txBody>
      </p:sp>
      <p:sp>
        <p:nvSpPr>
          <p:cNvPr id="4" name="Slide Number Placeholder 3">
            <a:extLst>
              <a:ext uri="{FF2B5EF4-FFF2-40B4-BE49-F238E27FC236}">
                <a16:creationId xmlns:a16="http://schemas.microsoft.com/office/drawing/2014/main" id="{31B90BAE-10FB-4956-B4D0-8195EF1633D0}"/>
              </a:ext>
            </a:extLst>
          </p:cNvPr>
          <p:cNvSpPr>
            <a:spLocks noGrp="1"/>
          </p:cNvSpPr>
          <p:nvPr>
            <p:ph type="sldNum" sz="quarter" idx="12"/>
          </p:nvPr>
        </p:nvSpPr>
        <p:spPr/>
        <p:txBody>
          <a:bodyPr/>
          <a:lstStyle/>
          <a:p>
            <a:fld id="{B2E8E252-A4C9-4825-B6A7-DD4A52002440}" type="slidenum">
              <a:rPr lang="en-US" smtClean="0"/>
              <a:t>5</a:t>
            </a:fld>
            <a:endParaRPr lang="en-US"/>
          </a:p>
        </p:txBody>
      </p:sp>
      <p:sp>
        <p:nvSpPr>
          <p:cNvPr id="6" name="TextBox 5">
            <a:extLst>
              <a:ext uri="{FF2B5EF4-FFF2-40B4-BE49-F238E27FC236}">
                <a16:creationId xmlns:a16="http://schemas.microsoft.com/office/drawing/2014/main" id="{DA7C2641-E1FE-4255-9F8D-FA78CB3AA830}"/>
              </a:ext>
            </a:extLst>
          </p:cNvPr>
          <p:cNvSpPr txBox="1"/>
          <p:nvPr/>
        </p:nvSpPr>
        <p:spPr>
          <a:xfrm>
            <a:off x="730820" y="2866292"/>
            <a:ext cx="2715765" cy="2246769"/>
          </a:xfrm>
          <a:prstGeom prst="rect">
            <a:avLst/>
          </a:prstGeom>
          <a:noFill/>
        </p:spPr>
        <p:txBody>
          <a:bodyPr wrap="square" rtlCol="0">
            <a:spAutoFit/>
          </a:bodyPr>
          <a:lstStyle/>
          <a:p>
            <a:r>
              <a:rPr lang="en-US" sz="2800"/>
              <a:t>60 Libraries participating</a:t>
            </a:r>
          </a:p>
          <a:p>
            <a:endParaRPr lang="en-US" sz="2800"/>
          </a:p>
          <a:p>
            <a:r>
              <a:rPr lang="en-US" sz="2800"/>
              <a:t>1,368 patron accounts created</a:t>
            </a:r>
          </a:p>
        </p:txBody>
      </p:sp>
      <p:pic>
        <p:nvPicPr>
          <p:cNvPr id="3" name="Picture 2">
            <a:extLst>
              <a:ext uri="{FF2B5EF4-FFF2-40B4-BE49-F238E27FC236}">
                <a16:creationId xmlns:a16="http://schemas.microsoft.com/office/drawing/2014/main" id="{148FBB99-21DD-415E-855A-309970A0E593}"/>
              </a:ext>
            </a:extLst>
          </p:cNvPr>
          <p:cNvPicPr>
            <a:picLocks noChangeAspect="1"/>
          </p:cNvPicPr>
          <p:nvPr/>
        </p:nvPicPr>
        <p:blipFill>
          <a:blip r:embed="rId3"/>
          <a:stretch>
            <a:fillRect/>
          </a:stretch>
        </p:blipFill>
        <p:spPr>
          <a:xfrm>
            <a:off x="3951112" y="222675"/>
            <a:ext cx="7808438" cy="6412650"/>
          </a:xfrm>
          <a:prstGeom prst="rect">
            <a:avLst/>
          </a:prstGeom>
        </p:spPr>
      </p:pic>
    </p:spTree>
    <p:extLst>
      <p:ext uri="{BB962C8B-B14F-4D97-AF65-F5344CB8AC3E}">
        <p14:creationId xmlns:p14="http://schemas.microsoft.com/office/powerpoint/2010/main" val="226414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display in a store filled with lots of different types of food&#10;&#10;Description automatically generated">
            <a:extLst>
              <a:ext uri="{FF2B5EF4-FFF2-40B4-BE49-F238E27FC236}">
                <a16:creationId xmlns:a16="http://schemas.microsoft.com/office/drawing/2014/main" id="{B13554B7-E76B-4741-99CC-FD4CB8613AD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468" b="21481"/>
          <a:stretch/>
        </p:blipFill>
        <p:spPr>
          <a:xfrm>
            <a:off x="-1" y="10"/>
            <a:ext cx="12192001" cy="4666928"/>
          </a:xfrm>
          <a:prstGeom prst="rect">
            <a:avLst/>
          </a:prstGeom>
        </p:spPr>
      </p:pic>
      <p:pic>
        <p:nvPicPr>
          <p:cNvPr id="18" name="Picture 17">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20" name="Oval 19">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E34AE-128F-4B5C-B83B-6163D48C45EF}"/>
              </a:ext>
            </a:extLst>
          </p:cNvPr>
          <p:cNvSpPr txBox="1"/>
          <p:nvPr/>
        </p:nvSpPr>
        <p:spPr>
          <a:xfrm>
            <a:off x="804998" y="4551037"/>
            <a:ext cx="5539358" cy="1986732"/>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3700">
                <a:solidFill>
                  <a:srgbClr val="000000"/>
                </a:solidFill>
                <a:latin typeface="+mj-lt"/>
                <a:ea typeface="+mj-ea"/>
                <a:cs typeface="+mj-cs"/>
              </a:rPr>
              <a:t>The answer to decision FATIGUE?</a:t>
            </a:r>
          </a:p>
          <a:p>
            <a:pPr>
              <a:lnSpc>
                <a:spcPct val="90000"/>
              </a:lnSpc>
              <a:spcBef>
                <a:spcPct val="0"/>
              </a:spcBef>
              <a:spcAft>
                <a:spcPts val="600"/>
              </a:spcAft>
            </a:pPr>
            <a:r>
              <a:rPr lang="en-US" sz="3700">
                <a:solidFill>
                  <a:srgbClr val="000000"/>
                </a:solidFill>
                <a:latin typeface="+mj-lt"/>
                <a:ea typeface="+mj-ea"/>
                <a:cs typeface="+mj-cs"/>
              </a:rPr>
              <a:t>Limit Decisions – Let’s make them together</a:t>
            </a:r>
          </a:p>
        </p:txBody>
      </p:sp>
      <p:sp>
        <p:nvSpPr>
          <p:cNvPr id="3" name="Content Placeholder 2">
            <a:extLst>
              <a:ext uri="{FF2B5EF4-FFF2-40B4-BE49-F238E27FC236}">
                <a16:creationId xmlns:a16="http://schemas.microsoft.com/office/drawing/2014/main" id="{2025ED59-1191-4021-9273-36DD9C79DBDC}"/>
              </a:ext>
            </a:extLst>
          </p:cNvPr>
          <p:cNvSpPr>
            <a:spLocks noGrp="1"/>
          </p:cNvSpPr>
          <p:nvPr>
            <p:ph idx="1"/>
          </p:nvPr>
        </p:nvSpPr>
        <p:spPr>
          <a:xfrm>
            <a:off x="6470247" y="4551037"/>
            <a:ext cx="4926411" cy="1509935"/>
          </a:xfrm>
        </p:spPr>
        <p:txBody>
          <a:bodyPr vert="horz" lIns="91440" tIns="45720" rIns="91440" bIns="45720" rtlCol="0" anchor="ctr">
            <a:normAutofit fontScale="92500"/>
          </a:bodyPr>
          <a:lstStyle/>
          <a:p>
            <a:pPr marL="0" indent="0">
              <a:buNone/>
            </a:pPr>
            <a:r>
              <a:rPr lang="en-US" sz="2400" i="1">
                <a:solidFill>
                  <a:srgbClr val="000000"/>
                </a:solidFill>
              </a:rPr>
              <a:t>In a crisis like this, burnout can emerge because of something different – what experts call ‘decision fatigue’</a:t>
            </a:r>
          </a:p>
          <a:p>
            <a:pPr marL="0" indent="0">
              <a:buNone/>
            </a:pPr>
            <a:r>
              <a:rPr lang="en-US" sz="1500">
                <a:solidFill>
                  <a:srgbClr val="000000"/>
                </a:solidFill>
              </a:rPr>
              <a:t>BBC - </a:t>
            </a:r>
            <a:r>
              <a:rPr lang="en-US" sz="1500">
                <a:solidFill>
                  <a:srgbClr val="000000"/>
                </a:solidFill>
                <a:hlinkClick r:id="rId5"/>
              </a:rPr>
              <a:t>https://www.bbc.com/worklife/article/20200330-covid-19-how-to-learn-a-new-skill-in-coronavirus-quarantine</a:t>
            </a:r>
            <a:endParaRPr lang="en-US" sz="1500">
              <a:solidFill>
                <a:srgbClr val="000000"/>
              </a:solidFill>
            </a:endParaRPr>
          </a:p>
          <a:p>
            <a:endParaRPr lang="en-US" sz="1500">
              <a:solidFill>
                <a:srgbClr val="000000"/>
              </a:solidFill>
            </a:endParaRPr>
          </a:p>
        </p:txBody>
      </p:sp>
      <p:sp>
        <p:nvSpPr>
          <p:cNvPr id="4" name="Slide Number Placeholder 3">
            <a:extLst>
              <a:ext uri="{FF2B5EF4-FFF2-40B4-BE49-F238E27FC236}">
                <a16:creationId xmlns:a16="http://schemas.microsoft.com/office/drawing/2014/main" id="{88A88F68-57C0-4477-9B1A-88BBE6988045}"/>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nSpc>
                <a:spcPct val="90000"/>
              </a:lnSpc>
              <a:spcAft>
                <a:spcPts val="600"/>
              </a:spcAft>
              <a:defRPr/>
            </a:pPr>
            <a:fld id="{B2E8E252-A4C9-4825-B6A7-DD4A52002440}" type="slidenum">
              <a:rPr lang="en-US" sz="900">
                <a:solidFill>
                  <a:srgbClr val="898989"/>
                </a:solidFill>
                <a:latin typeface="Calibri" panose="020F0502020204030204"/>
              </a:rPr>
              <a:pPr>
                <a:lnSpc>
                  <a:spcPct val="90000"/>
                </a:lnSpc>
                <a:spcAft>
                  <a:spcPts val="600"/>
                </a:spcAft>
                <a:defRPr/>
              </a:pPr>
              <a:t>6</a:t>
            </a:fld>
            <a:endParaRPr lang="en-US" sz="900">
              <a:solidFill>
                <a:srgbClr val="898989"/>
              </a:solidFill>
              <a:latin typeface="Calibri" panose="020F0502020204030204"/>
            </a:endParaRPr>
          </a:p>
        </p:txBody>
      </p:sp>
    </p:spTree>
    <p:extLst>
      <p:ext uri="{BB962C8B-B14F-4D97-AF65-F5344CB8AC3E}">
        <p14:creationId xmlns:p14="http://schemas.microsoft.com/office/powerpoint/2010/main" val="37664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B3A4-1EB1-46D8-884F-BDF6959CA18C}"/>
              </a:ext>
            </a:extLst>
          </p:cNvPr>
          <p:cNvSpPr>
            <a:spLocks noGrp="1"/>
          </p:cNvSpPr>
          <p:nvPr>
            <p:ph type="title"/>
          </p:nvPr>
        </p:nvSpPr>
        <p:spPr/>
        <p:txBody>
          <a:bodyPr/>
          <a:lstStyle/>
          <a:p>
            <a:r>
              <a:rPr lang="en-US"/>
              <a:t>Reopening Plans &amp; Discussion</a:t>
            </a:r>
          </a:p>
        </p:txBody>
      </p:sp>
      <p:sp>
        <p:nvSpPr>
          <p:cNvPr id="4" name="Slide Number Placeholder 3">
            <a:extLst>
              <a:ext uri="{FF2B5EF4-FFF2-40B4-BE49-F238E27FC236}">
                <a16:creationId xmlns:a16="http://schemas.microsoft.com/office/drawing/2014/main" id="{2816E850-2A55-4D01-82D4-A37AB8B77D47}"/>
              </a:ext>
            </a:extLst>
          </p:cNvPr>
          <p:cNvSpPr>
            <a:spLocks noGrp="1"/>
          </p:cNvSpPr>
          <p:nvPr>
            <p:ph type="sldNum" sz="quarter" idx="12"/>
          </p:nvPr>
        </p:nvSpPr>
        <p:spPr/>
        <p:txBody>
          <a:bodyPr/>
          <a:lstStyle/>
          <a:p>
            <a:fld id="{B2E8E252-A4C9-4825-B6A7-DD4A52002440}" type="slidenum">
              <a:rPr lang="en-US" smtClean="0"/>
              <a:t>7</a:t>
            </a:fld>
            <a:endParaRPr lang="en-US"/>
          </a:p>
        </p:txBody>
      </p:sp>
      <p:sp>
        <p:nvSpPr>
          <p:cNvPr id="5" name="Content Placeholder 4">
            <a:extLst>
              <a:ext uri="{FF2B5EF4-FFF2-40B4-BE49-F238E27FC236}">
                <a16:creationId xmlns:a16="http://schemas.microsoft.com/office/drawing/2014/main" id="{157D7DC3-2B83-4810-B67B-276B112B3454}"/>
              </a:ext>
            </a:extLst>
          </p:cNvPr>
          <p:cNvSpPr>
            <a:spLocks noGrp="1"/>
          </p:cNvSpPr>
          <p:nvPr>
            <p:ph idx="1"/>
          </p:nvPr>
        </p:nvSpPr>
        <p:spPr>
          <a:xfrm>
            <a:off x="838200" y="1483112"/>
            <a:ext cx="10515600" cy="5009763"/>
          </a:xfrm>
        </p:spPr>
        <p:txBody>
          <a:bodyPr>
            <a:normAutofit fontScale="92500" lnSpcReduction="20000"/>
          </a:bodyPr>
          <a:lstStyle/>
          <a:p>
            <a:pPr marL="0" indent="0">
              <a:buNone/>
            </a:pPr>
            <a:r>
              <a:rPr lang="en-US"/>
              <a:t>Working on unified plan across SWAN (by end of April, extend as necessary)</a:t>
            </a:r>
            <a:br>
              <a:rPr lang="en-US"/>
            </a:br>
            <a:endParaRPr lang="en-US"/>
          </a:p>
          <a:p>
            <a:pPr marL="0" indent="0">
              <a:buNone/>
            </a:pPr>
            <a:r>
              <a:rPr lang="en-US"/>
              <a:t>Considerations &amp; Concerns:</a:t>
            </a:r>
          </a:p>
          <a:p>
            <a:r>
              <a:rPr lang="en-US"/>
              <a:t>Health recommendations drive decisions – where are we getting those directives?</a:t>
            </a:r>
          </a:p>
          <a:p>
            <a:r>
              <a:rPr lang="en-US"/>
              <a:t>What does reopening mean? How will libraries prep spaces, materials, staff?</a:t>
            </a:r>
          </a:p>
          <a:p>
            <a:r>
              <a:rPr lang="en-US"/>
              <a:t>Gradual movement toward “normal” resource sharing (e.g. allow current items on hold shelf to be picked up, resume local holds after x days, process incoming material (delivery only), restart ILL/pick-up)</a:t>
            </a:r>
          </a:p>
          <a:p>
            <a:r>
              <a:rPr lang="en-US"/>
              <a:t>What are recommendations for material processing and how will that impact staffing and procedures?</a:t>
            </a:r>
          </a:p>
          <a:p>
            <a:r>
              <a:rPr lang="en-US"/>
              <a:t>Are libraries considering home delivery or curbside pick-up – what does that mean in terms of system support?  </a:t>
            </a:r>
          </a:p>
        </p:txBody>
      </p:sp>
      <p:sp>
        <p:nvSpPr>
          <p:cNvPr id="9" name="Speech Bubble: Rectangle 8">
            <a:extLst>
              <a:ext uri="{FF2B5EF4-FFF2-40B4-BE49-F238E27FC236}">
                <a16:creationId xmlns:a16="http://schemas.microsoft.com/office/drawing/2014/main" id="{56C8D3BF-C67F-4F53-B07D-1437612ADA57}"/>
              </a:ext>
            </a:extLst>
          </p:cNvPr>
          <p:cNvSpPr/>
          <p:nvPr/>
        </p:nvSpPr>
        <p:spPr>
          <a:xfrm>
            <a:off x="8251902" y="136524"/>
            <a:ext cx="3568390" cy="1201621"/>
          </a:xfrm>
          <a:prstGeom prst="wedgeRectCallout">
            <a:avLst>
              <a:gd name="adj1" fmla="val 58571"/>
              <a:gd name="adj2" fmla="val -756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Visit the SWAN Community Forums to discuss these topics with our community.</a:t>
            </a:r>
          </a:p>
        </p:txBody>
      </p:sp>
    </p:spTree>
    <p:extLst>
      <p:ext uri="{BB962C8B-B14F-4D97-AF65-F5344CB8AC3E}">
        <p14:creationId xmlns:p14="http://schemas.microsoft.com/office/powerpoint/2010/main" val="255337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9AAE814-40C7-4840-82B2-DDAB4135F6E5}"/>
              </a:ext>
            </a:extLst>
          </p:cNvPr>
          <p:cNvGraphicFramePr/>
          <p:nvPr/>
        </p:nvGraphicFramePr>
        <p:xfrm>
          <a:off x="536896" y="401216"/>
          <a:ext cx="11350304" cy="6326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372A9EE-C737-4C2E-A26D-5BDAC49A595D}"/>
              </a:ext>
            </a:extLst>
          </p:cNvPr>
          <p:cNvSpPr txBox="1"/>
          <p:nvPr/>
        </p:nvSpPr>
        <p:spPr>
          <a:xfrm>
            <a:off x="5169160" y="5098408"/>
            <a:ext cx="2416629" cy="1384995"/>
          </a:xfrm>
          <a:prstGeom prst="rect">
            <a:avLst/>
          </a:prstGeom>
          <a:gradFill flip="none" rotWithShape="1">
            <a:gsLst>
              <a:gs pos="0">
                <a:srgbClr val="52CAB8"/>
              </a:gs>
              <a:gs pos="100000">
                <a:srgbClr val="49BF64"/>
              </a:gs>
            </a:gsLst>
            <a:lin ang="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Your patron but delivery at another library? Segregate and contact? Pickup faster if patron comes to home lib. Or set aside until delivery resumes and it is routed to desired pickup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B8E70A-8CB1-4253-A354-67640B2980D4}"/>
              </a:ext>
            </a:extLst>
          </p:cNvPr>
          <p:cNvSpPr txBox="1"/>
          <p:nvPr/>
        </p:nvSpPr>
        <p:spPr>
          <a:xfrm>
            <a:off x="1184988" y="1390261"/>
            <a:ext cx="8953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Day 1-7</a:t>
            </a:r>
          </a:p>
        </p:txBody>
      </p:sp>
      <p:sp>
        <p:nvSpPr>
          <p:cNvPr id="7" name="TextBox 6">
            <a:extLst>
              <a:ext uri="{FF2B5EF4-FFF2-40B4-BE49-F238E27FC236}">
                <a16:creationId xmlns:a16="http://schemas.microsoft.com/office/drawing/2014/main" id="{7F303C7B-5830-43A8-8AA1-B78E9FAED57A}"/>
              </a:ext>
            </a:extLst>
          </p:cNvPr>
          <p:cNvSpPr txBox="1"/>
          <p:nvPr/>
        </p:nvSpPr>
        <p:spPr>
          <a:xfrm>
            <a:off x="671805" y="341741"/>
            <a:ext cx="6444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Draft Plan of Reopening Timeline/Holds Processing – for discussion</a:t>
            </a:r>
          </a:p>
        </p:txBody>
      </p:sp>
      <p:sp>
        <p:nvSpPr>
          <p:cNvPr id="8" name="TextBox 7">
            <a:extLst>
              <a:ext uri="{FF2B5EF4-FFF2-40B4-BE49-F238E27FC236}">
                <a16:creationId xmlns:a16="http://schemas.microsoft.com/office/drawing/2014/main" id="{583B5867-7C94-4E2E-8638-CBEB3CCA0468}"/>
              </a:ext>
            </a:extLst>
          </p:cNvPr>
          <p:cNvSpPr txBox="1"/>
          <p:nvPr/>
        </p:nvSpPr>
        <p:spPr>
          <a:xfrm>
            <a:off x="4245858" y="1390261"/>
            <a:ext cx="10123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Day 8-30</a:t>
            </a:r>
          </a:p>
        </p:txBody>
      </p:sp>
      <p:sp>
        <p:nvSpPr>
          <p:cNvPr id="9" name="TextBox 8">
            <a:extLst>
              <a:ext uri="{FF2B5EF4-FFF2-40B4-BE49-F238E27FC236}">
                <a16:creationId xmlns:a16="http://schemas.microsoft.com/office/drawing/2014/main" id="{DA5DE106-B4F4-4192-801B-99063C15760E}"/>
              </a:ext>
            </a:extLst>
          </p:cNvPr>
          <p:cNvSpPr txBox="1"/>
          <p:nvPr/>
        </p:nvSpPr>
        <p:spPr>
          <a:xfrm>
            <a:off x="9994684" y="1390261"/>
            <a:ext cx="16605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+1-3 Months?</a:t>
            </a:r>
          </a:p>
        </p:txBody>
      </p:sp>
      <p:sp>
        <p:nvSpPr>
          <p:cNvPr id="10" name="TextBox 9">
            <a:extLst>
              <a:ext uri="{FF2B5EF4-FFF2-40B4-BE49-F238E27FC236}">
                <a16:creationId xmlns:a16="http://schemas.microsoft.com/office/drawing/2014/main" id="{EA69E6A5-A5F8-4FEC-8B02-80256497F165}"/>
              </a:ext>
            </a:extLst>
          </p:cNvPr>
          <p:cNvSpPr txBox="1"/>
          <p:nvPr/>
        </p:nvSpPr>
        <p:spPr>
          <a:xfrm>
            <a:off x="1940339" y="5098408"/>
            <a:ext cx="2416629" cy="1569660"/>
          </a:xfrm>
          <a:prstGeom prst="rect">
            <a:avLst/>
          </a:prstGeom>
          <a:gradFill flip="none" rotWithShape="1">
            <a:gsLst>
              <a:gs pos="0">
                <a:srgbClr val="52CAB8"/>
              </a:gs>
              <a:gs pos="100000">
                <a:srgbClr val="5B9BD5"/>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Items currently in storage at RAILS are delivered for processing (no pickup of new materials at libraries). Libraries process incoming materials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After quarantine, either </a:t>
            </a:r>
            <a:r>
              <a:rPr kumimoji="0" lang="en-US" sz="1200" b="0" i="0" u="none" strike="noStrike" kern="1200" cap="none" spc="0" normalizeH="0" baseline="0" noProof="0" err="1">
                <a:ln>
                  <a:noFill/>
                </a:ln>
                <a:solidFill>
                  <a:prstClr val="white"/>
                </a:solidFill>
                <a:effectLst/>
                <a:uLnTx/>
                <a:uFillTx/>
                <a:latin typeface="Calibri" panose="020F0502020204030204"/>
                <a:ea typeface="+mn-ea"/>
                <a:cs typeface="+mn-cs"/>
              </a:rPr>
              <a:t>reshelve</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place on hold shelf, or set aside for future delivery</a:t>
            </a:r>
          </a:p>
        </p:txBody>
      </p:sp>
      <p:sp>
        <p:nvSpPr>
          <p:cNvPr id="2" name="TextBox 1">
            <a:extLst>
              <a:ext uri="{FF2B5EF4-FFF2-40B4-BE49-F238E27FC236}">
                <a16:creationId xmlns:a16="http://schemas.microsoft.com/office/drawing/2014/main" id="{780AFC0C-260E-4433-8199-9C468E832463}"/>
              </a:ext>
            </a:extLst>
          </p:cNvPr>
          <p:cNvSpPr txBox="1"/>
          <p:nvPr/>
        </p:nvSpPr>
        <p:spPr>
          <a:xfrm>
            <a:off x="671805" y="806527"/>
            <a:ext cx="6279501" cy="461665"/>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 – material processing guidelines for safety need to be incorporated into this plan, but guidelines are pending as of 4/14/2020</a:t>
            </a:r>
          </a:p>
        </p:txBody>
      </p:sp>
      <p:sp>
        <p:nvSpPr>
          <p:cNvPr id="3" name="Rectangle: Rounded Corners 2">
            <a:extLst>
              <a:ext uri="{FF2B5EF4-FFF2-40B4-BE49-F238E27FC236}">
                <a16:creationId xmlns:a16="http://schemas.microsoft.com/office/drawing/2014/main" id="{F0585FE4-7970-49E9-BCB1-077B1D750454}"/>
              </a:ext>
            </a:extLst>
          </p:cNvPr>
          <p:cNvSpPr/>
          <p:nvPr/>
        </p:nvSpPr>
        <p:spPr>
          <a:xfrm>
            <a:off x="2320591" y="1390261"/>
            <a:ext cx="1724600" cy="6693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Daily checkout of items to QUARANTINE – non-holdable, as returned (store and date for </a:t>
            </a:r>
            <a:r>
              <a:rPr kumimoji="0" lang="en-US" sz="1000" b="0" i="0" u="none" strike="noStrike" kern="1200" cap="none" spc="0" normalizeH="0" baseline="0" noProof="0" err="1">
                <a:ln>
                  <a:noFill/>
                </a:ln>
                <a:solidFill>
                  <a:prstClr val="white"/>
                </a:solidFill>
                <a:effectLst/>
                <a:uLnTx/>
                <a:uFillTx/>
                <a:latin typeface="Calibri" panose="020F0502020204030204"/>
                <a:ea typeface="+mn-ea"/>
                <a:cs typeface="+mn-cs"/>
              </a:rPr>
              <a:t>checkin</a:t>
            </a: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2" name="Oval 11">
            <a:extLst>
              <a:ext uri="{FF2B5EF4-FFF2-40B4-BE49-F238E27FC236}">
                <a16:creationId xmlns:a16="http://schemas.microsoft.com/office/drawing/2014/main" id="{C39D3281-5034-4DED-BABB-06856B3FC2C8}"/>
              </a:ext>
            </a:extLst>
          </p:cNvPr>
          <p:cNvSpPr/>
          <p:nvPr/>
        </p:nvSpPr>
        <p:spPr>
          <a:xfrm>
            <a:off x="2080298" y="1544715"/>
            <a:ext cx="214878" cy="214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16" name="Oval 15">
            <a:extLst>
              <a:ext uri="{FF2B5EF4-FFF2-40B4-BE49-F238E27FC236}">
                <a16:creationId xmlns:a16="http://schemas.microsoft.com/office/drawing/2014/main" id="{00E0E042-2AC1-4613-A3C9-D62EC7C47949}"/>
              </a:ext>
            </a:extLst>
          </p:cNvPr>
          <p:cNvSpPr/>
          <p:nvPr/>
        </p:nvSpPr>
        <p:spPr>
          <a:xfrm>
            <a:off x="1702347" y="6135950"/>
            <a:ext cx="214878" cy="214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spTree>
    <p:extLst>
      <p:ext uri="{BB962C8B-B14F-4D97-AF65-F5344CB8AC3E}">
        <p14:creationId xmlns:p14="http://schemas.microsoft.com/office/powerpoint/2010/main" val="129488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1579-A609-46CB-A4EE-143C44976836}"/>
              </a:ext>
            </a:extLst>
          </p:cNvPr>
          <p:cNvSpPr>
            <a:spLocks noGrp="1"/>
          </p:cNvSpPr>
          <p:nvPr>
            <p:ph type="title"/>
          </p:nvPr>
        </p:nvSpPr>
        <p:spPr/>
        <p:txBody>
          <a:bodyPr/>
          <a:lstStyle/>
          <a:p>
            <a:r>
              <a:rPr lang="en-US"/>
              <a:t>What should we be asking?</a:t>
            </a:r>
          </a:p>
        </p:txBody>
      </p:sp>
      <p:sp>
        <p:nvSpPr>
          <p:cNvPr id="3" name="Content Placeholder 2">
            <a:extLst>
              <a:ext uri="{FF2B5EF4-FFF2-40B4-BE49-F238E27FC236}">
                <a16:creationId xmlns:a16="http://schemas.microsoft.com/office/drawing/2014/main" id="{4E9E38CF-6D93-44E3-863A-C3B617FE6B90}"/>
              </a:ext>
            </a:extLst>
          </p:cNvPr>
          <p:cNvSpPr>
            <a:spLocks noGrp="1"/>
          </p:cNvSpPr>
          <p:nvPr>
            <p:ph idx="1"/>
          </p:nvPr>
        </p:nvSpPr>
        <p:spPr>
          <a:xfrm>
            <a:off x="709613" y="1620352"/>
            <a:ext cx="7772399" cy="4351338"/>
          </a:xfrm>
        </p:spPr>
        <p:txBody>
          <a:bodyPr>
            <a:normAutofit fontScale="92500" lnSpcReduction="10000"/>
          </a:bodyPr>
          <a:lstStyle/>
          <a:p>
            <a:r>
              <a:rPr lang="en-US"/>
              <a:t>Considering curbside service? Will you be offering this at the library and/or elsewhere in the community?</a:t>
            </a:r>
          </a:p>
          <a:p>
            <a:r>
              <a:rPr lang="en-US"/>
              <a:t>Anticipated hours of operation?</a:t>
            </a:r>
          </a:p>
          <a:p>
            <a:r>
              <a:rPr lang="en-US"/>
              <a:t>Number of staff on site vs remote?</a:t>
            </a:r>
          </a:p>
          <a:p>
            <a:r>
              <a:rPr lang="en-US"/>
              <a:t>Do you have a plan to share?</a:t>
            </a:r>
          </a:p>
          <a:p>
            <a:r>
              <a:rPr lang="en-US"/>
              <a:t>Should we research a texting service?</a:t>
            </a:r>
          </a:p>
          <a:p>
            <a:r>
              <a:rPr lang="en-US"/>
              <a:t>What supplies will be needed? How will you procure those? Should SWAN help procure face shields, paper bags &amp; other supplies?</a:t>
            </a:r>
          </a:p>
          <a:p>
            <a:r>
              <a:rPr lang="en-US"/>
              <a:t>How are decisions make on reopening and potential closings in the future?</a:t>
            </a:r>
          </a:p>
        </p:txBody>
      </p:sp>
      <p:sp>
        <p:nvSpPr>
          <p:cNvPr id="4" name="Slide Number Placeholder 3">
            <a:extLst>
              <a:ext uri="{FF2B5EF4-FFF2-40B4-BE49-F238E27FC236}">
                <a16:creationId xmlns:a16="http://schemas.microsoft.com/office/drawing/2014/main" id="{600C79BA-12B0-47E4-9922-14C5973675B2}"/>
              </a:ext>
            </a:extLst>
          </p:cNvPr>
          <p:cNvSpPr>
            <a:spLocks noGrp="1"/>
          </p:cNvSpPr>
          <p:nvPr>
            <p:ph type="sldNum" sz="quarter" idx="12"/>
          </p:nvPr>
        </p:nvSpPr>
        <p:spPr/>
        <p:txBody>
          <a:bodyPr/>
          <a:lstStyle/>
          <a:p>
            <a:fld id="{B2E8E252-A4C9-4825-B6A7-DD4A52002440}" type="slidenum">
              <a:rPr lang="en-US" smtClean="0"/>
              <a:t>9</a:t>
            </a:fld>
            <a:endParaRPr lang="en-US"/>
          </a:p>
        </p:txBody>
      </p:sp>
      <p:pic>
        <p:nvPicPr>
          <p:cNvPr id="5" name="Picture 4">
            <a:extLst>
              <a:ext uri="{FF2B5EF4-FFF2-40B4-BE49-F238E27FC236}">
                <a16:creationId xmlns:a16="http://schemas.microsoft.com/office/drawing/2014/main" id="{A8AEC4E8-B378-4253-9F9C-B6922FA49AE4}"/>
              </a:ext>
            </a:extLst>
          </p:cNvPr>
          <p:cNvPicPr>
            <a:picLocks noChangeAspect="1"/>
          </p:cNvPicPr>
          <p:nvPr/>
        </p:nvPicPr>
        <p:blipFill>
          <a:blip r:embed="rId2"/>
          <a:stretch>
            <a:fillRect/>
          </a:stretch>
        </p:blipFill>
        <p:spPr>
          <a:xfrm>
            <a:off x="8948057" y="3429000"/>
            <a:ext cx="2960719" cy="2339152"/>
          </a:xfrm>
          <a:prstGeom prst="rect">
            <a:avLst/>
          </a:prstGeom>
        </p:spPr>
      </p:pic>
      <p:sp>
        <p:nvSpPr>
          <p:cNvPr id="6" name="TextBox 5">
            <a:extLst>
              <a:ext uri="{FF2B5EF4-FFF2-40B4-BE49-F238E27FC236}">
                <a16:creationId xmlns:a16="http://schemas.microsoft.com/office/drawing/2014/main" id="{92F02400-CD9E-43CE-9E09-7A6B1AD9BABA}"/>
              </a:ext>
            </a:extLst>
          </p:cNvPr>
          <p:cNvSpPr txBox="1"/>
          <p:nvPr/>
        </p:nvSpPr>
        <p:spPr>
          <a:xfrm>
            <a:off x="9140791" y="2030695"/>
            <a:ext cx="2575249" cy="1200329"/>
          </a:xfrm>
          <a:prstGeom prst="rect">
            <a:avLst/>
          </a:prstGeom>
          <a:noFill/>
        </p:spPr>
        <p:txBody>
          <a:bodyPr wrap="square" rtlCol="0">
            <a:spAutoFit/>
          </a:bodyPr>
          <a:lstStyle/>
          <a:p>
            <a:r>
              <a:rPr lang="en-US"/>
              <a:t>We will compile a survey to collect member concerns and thoughts related to reopening.</a:t>
            </a:r>
          </a:p>
        </p:txBody>
      </p:sp>
    </p:spTree>
    <p:extLst>
      <p:ext uri="{BB962C8B-B14F-4D97-AF65-F5344CB8AC3E}">
        <p14:creationId xmlns:p14="http://schemas.microsoft.com/office/powerpoint/2010/main" val="2663462957"/>
      </p:ext>
    </p:extLst>
  </p:cSld>
  <p:clrMapOvr>
    <a:masterClrMapping/>
  </p:clrMapOvr>
</p:sld>
</file>

<file path=ppt/theme/theme1.xml><?xml version="1.0" encoding="utf-8"?>
<a:theme xmlns:a="http://schemas.openxmlformats.org/drawingml/2006/main" name="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3f1bf54-b3b9-4f6e-ab24-51a0268d9c4c">
      <UserInfo>
        <DisplayName>Aaron Skog</DisplayName>
        <AccountId>32</AccountId>
        <AccountType/>
      </UserInfo>
      <UserInfo>
        <DisplayName>Steven Schlewitt</DisplayName>
        <AccountId>13</AccountId>
        <AccountType/>
      </UserInfo>
      <UserInfo>
        <DisplayName>Robin Hofstetter</DisplayName>
        <AccountId>55</AccountId>
        <AccountType/>
      </UserInfo>
      <UserInfo>
        <DisplayName>Tara Wood</DisplayName>
        <AccountId>49</AccountId>
        <AccountType/>
      </UserInfo>
      <UserInfo>
        <DisplayName>Scott Brandwein</DisplayName>
        <AccountId>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2" ma:contentTypeDescription="Create a new document." ma:contentTypeScope="" ma:versionID="786eac4f55bfa3846a5fab7f4365477a">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88aebb3349aa3a5d7c3ba22662713642"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37D9C-461D-4ADD-AAFB-78962624FA42}">
  <ds:schemaRefs>
    <ds:schemaRef ds:uri="http://purl.org/dc/terms/"/>
    <ds:schemaRef ds:uri="http://schemas.openxmlformats.org/package/2006/metadata/core-properties"/>
    <ds:schemaRef ds:uri="http://purl.org/dc/dcmitype/"/>
    <ds:schemaRef ds:uri="13f1bf54-b3b9-4f6e-ab24-51a0268d9c4c"/>
    <ds:schemaRef ds:uri="http://schemas.microsoft.com/office/2006/documentManagement/types"/>
    <ds:schemaRef ds:uri="http://schemas.microsoft.com/office/2006/metadata/properties"/>
    <ds:schemaRef ds:uri="http://schemas.microsoft.com/office/infopath/2007/PartnerControls"/>
    <ds:schemaRef ds:uri="6d2841a4-3d51-4a73-8a6d-9ab7925a3ac0"/>
    <ds:schemaRef ds:uri="http://www.w3.org/XML/1998/namespace"/>
    <ds:schemaRef ds:uri="http://purl.org/dc/elements/1.1/"/>
  </ds:schemaRefs>
</ds:datastoreItem>
</file>

<file path=customXml/itemProps2.xml><?xml version="1.0" encoding="utf-8"?>
<ds:datastoreItem xmlns:ds="http://schemas.openxmlformats.org/officeDocument/2006/customXml" ds:itemID="{76940CB9-14F4-444C-A940-655AC84659F8}">
  <ds:schemaRefs>
    <ds:schemaRef ds:uri="http://schemas.microsoft.com/sharepoint/v3/contenttype/forms"/>
  </ds:schemaRefs>
</ds:datastoreItem>
</file>

<file path=customXml/itemProps3.xml><?xml version="1.0" encoding="utf-8"?>
<ds:datastoreItem xmlns:ds="http://schemas.openxmlformats.org/officeDocument/2006/customXml" ds:itemID="{03BE78A0-E424-44F0-A810-70AE0665A0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841a4-3d51-4a73-8a6d-9ab7925a3ac0"/>
    <ds:schemaRef ds:uri="13f1bf54-b3b9-4f6e-ab24-51a0268d9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1399</Words>
  <Application>Microsoft Office PowerPoint</Application>
  <PresentationFormat>Widescreen</PresentationFormat>
  <Paragraphs>163</Paragraphs>
  <Slides>20</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Arial</vt:lpstr>
      <vt:lpstr>Calibri</vt:lpstr>
      <vt:lpstr>Calibri Light</vt:lpstr>
      <vt:lpstr>Chaparral Pro</vt:lpstr>
      <vt:lpstr>Franklin Gothic Book</vt:lpstr>
      <vt:lpstr>SWAN 2016 Theme PowerPoint</vt:lpstr>
      <vt:lpstr>1_SWAN 2016 Theme PowerPoint</vt:lpstr>
      <vt:lpstr>2_SWAN 2016 Theme PowerPoint</vt:lpstr>
      <vt:lpstr>Office Theme</vt:lpstr>
      <vt:lpstr>PowerPoint Presentation</vt:lpstr>
      <vt:lpstr>Topics</vt:lpstr>
      <vt:lpstr>Help ticket tracking</vt:lpstr>
      <vt:lpstr>PowerPoint Presentation</vt:lpstr>
      <vt:lpstr>Online Patron Registrations as of 4/11</vt:lpstr>
      <vt:lpstr>PowerPoint Presentation</vt:lpstr>
      <vt:lpstr>Reopening Plans &amp; Discussion</vt:lpstr>
      <vt:lpstr>PowerPoint Presentation</vt:lpstr>
      <vt:lpstr>What should we be asking?</vt:lpstr>
      <vt:lpstr>Curbside Service: What Does This Mean?</vt:lpstr>
      <vt:lpstr>Burgers, beer, books – keep the process familiar</vt:lpstr>
      <vt:lpstr>SWAN Community Forums</vt:lpstr>
      <vt:lpstr>Fine Free Discussions</vt:lpstr>
      <vt:lpstr>EBSCO Group Purchase – Public Libraries</vt:lpstr>
      <vt:lpstr>Cataloging Call to Action</vt:lpstr>
      <vt:lpstr>PowerPoint Presentation</vt:lpstr>
      <vt:lpstr>Fine Free Planning &amp; Discussion</vt:lpstr>
      <vt:lpstr>Security &amp; Patron Privacy Tips</vt:lpstr>
      <vt:lpstr>Coping with Compassion Fatigue</vt:lpstr>
      <vt:lpstr>Questions &amp; Follow-up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Dawne Tortorella</dc:creator>
  <cp:lastModifiedBy>Dawne Tortorella</cp:lastModifiedBy>
  <cp:revision>1</cp:revision>
  <cp:lastPrinted>2020-04-14T17:05:29Z</cp:lastPrinted>
  <dcterms:created xsi:type="dcterms:W3CDTF">2020-04-14T00:08:45Z</dcterms:created>
  <dcterms:modified xsi:type="dcterms:W3CDTF">2020-04-14T17:05:38Z</dcterms:modified>
</cp:coreProperties>
</file>