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84" r:id="rId5"/>
    <p:sldMasterId id="2147483691" r:id="rId6"/>
  </p:sldMasterIdLst>
  <p:notesMasterIdLst>
    <p:notesMasterId r:id="rId40"/>
  </p:notesMasterIdLst>
  <p:sldIdLst>
    <p:sldId id="256" r:id="rId7"/>
    <p:sldId id="522" r:id="rId8"/>
    <p:sldId id="422" r:id="rId9"/>
    <p:sldId id="453" r:id="rId10"/>
    <p:sldId id="540" r:id="rId11"/>
    <p:sldId id="541" r:id="rId12"/>
    <p:sldId id="537" r:id="rId13"/>
    <p:sldId id="550" r:id="rId14"/>
    <p:sldId id="531" r:id="rId15"/>
    <p:sldId id="539" r:id="rId16"/>
    <p:sldId id="532" r:id="rId17"/>
    <p:sldId id="547" r:id="rId18"/>
    <p:sldId id="527" r:id="rId19"/>
    <p:sldId id="536" r:id="rId20"/>
    <p:sldId id="538" r:id="rId21"/>
    <p:sldId id="524" r:id="rId22"/>
    <p:sldId id="542" r:id="rId23"/>
    <p:sldId id="548" r:id="rId24"/>
    <p:sldId id="501" r:id="rId25"/>
    <p:sldId id="544" r:id="rId26"/>
    <p:sldId id="546" r:id="rId27"/>
    <p:sldId id="497" r:id="rId28"/>
    <p:sldId id="498" r:id="rId29"/>
    <p:sldId id="545" r:id="rId30"/>
    <p:sldId id="511" r:id="rId31"/>
    <p:sldId id="512" r:id="rId32"/>
    <p:sldId id="519" r:id="rId33"/>
    <p:sldId id="520" r:id="rId34"/>
    <p:sldId id="543" r:id="rId35"/>
    <p:sldId id="549" r:id="rId36"/>
    <p:sldId id="534" r:id="rId37"/>
    <p:sldId id="499" r:id="rId38"/>
    <p:sldId id="421" r:id="rId39"/>
  </p:sldIdLst>
  <p:sldSz cx="12192000" cy="6858000"/>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e Tortorella" initials="DT" lastIdx="1" clrIdx="0">
    <p:extLst>
      <p:ext uri="{19B8F6BF-5375-455C-9EA6-DF929625EA0E}">
        <p15:presenceInfo xmlns:p15="http://schemas.microsoft.com/office/powerpoint/2012/main" userId="S::dawne@swanlibraries.net::c8c2eb00-5405-408b-8d6c-7d3ca73f2e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48D"/>
    <a:srgbClr val="23E148"/>
    <a:srgbClr val="4472C4"/>
    <a:srgbClr val="33D2C5"/>
    <a:srgbClr val="3BABCC"/>
    <a:srgbClr val="B62B28"/>
    <a:srgbClr val="9EE3EA"/>
    <a:srgbClr val="86F011"/>
    <a:srgbClr val="FF6645"/>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9C847-439F-FB56-595C-AD487A6D8268}" v="1" dt="2020-06-23T15:19:30.343"/>
    <p1510:client id="{4AC57862-7AAB-4A9A-9882-ABAE474E4426}" v="454" dt="2020-06-23T13:41:50.765"/>
    <p1510:client id="{5BC53E96-C2B3-4C0D-191C-5C98B837710E}" v="32" dt="2020-06-22T22:04:17.141"/>
    <p1510:client id="{9A9521AB-BCBB-CDB2-DBD3-FC023239C177}" v="44" dt="2020-06-22T21:33:50.799"/>
    <p1510:client id="{AF7E97FA-13F0-138C-5BB0-55C85DA0F7B1}" v="1" dt="2020-06-22T22:17:31.367"/>
    <p1510:client id="{E1620CE8-39C1-4736-AD6E-3868469F98A9}" v="3463" dt="2020-06-23T13:45:53.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e Tortorella" userId="c8c2eb00-5405-408b-8d6c-7d3ca73f2e4c" providerId="ADAL" clId="{E1620CE8-39C1-4736-AD6E-3868469F98A9}"/>
    <pc:docChg chg="undo custSel mod addSld delSld modSld sldOrd">
      <pc:chgData name="Dawne Tortorella" userId="c8c2eb00-5405-408b-8d6c-7d3ca73f2e4c" providerId="ADAL" clId="{E1620CE8-39C1-4736-AD6E-3868469F98A9}" dt="2020-06-23T13:45:53.680" v="7852" actId="13822"/>
      <pc:docMkLst>
        <pc:docMk/>
      </pc:docMkLst>
      <pc:sldChg chg="addSp modSp">
        <pc:chgData name="Dawne Tortorella" userId="c8c2eb00-5405-408b-8d6c-7d3ca73f2e4c" providerId="ADAL" clId="{E1620CE8-39C1-4736-AD6E-3868469F98A9}" dt="2020-06-22T21:24:27.721" v="4693" actId="20577"/>
        <pc:sldMkLst>
          <pc:docMk/>
          <pc:sldMk cId="3284720103" sldId="422"/>
        </pc:sldMkLst>
        <pc:spChg chg="add mod">
          <ac:chgData name="Dawne Tortorella" userId="c8c2eb00-5405-408b-8d6c-7d3ca73f2e4c" providerId="ADAL" clId="{E1620CE8-39C1-4736-AD6E-3868469F98A9}" dt="2020-06-22T21:24:27.721" v="4693" actId="20577"/>
          <ac:spMkLst>
            <pc:docMk/>
            <pc:sldMk cId="3284720103" sldId="422"/>
            <ac:spMk id="2" creationId="{156277D5-2E51-4B3A-A1BF-EDB8EE39CB7E}"/>
          </ac:spMkLst>
        </pc:spChg>
        <pc:spChg chg="mod">
          <ac:chgData name="Dawne Tortorella" userId="c8c2eb00-5405-408b-8d6c-7d3ca73f2e4c" providerId="ADAL" clId="{E1620CE8-39C1-4736-AD6E-3868469F98A9}" dt="2020-06-22T19:29:28.570" v="3590" actId="20577"/>
          <ac:spMkLst>
            <pc:docMk/>
            <pc:sldMk cId="3284720103" sldId="422"/>
            <ac:spMk id="6" creationId="{72E0DB8A-C8D2-4EE1-87A9-BF6CB8066081}"/>
          </ac:spMkLst>
        </pc:spChg>
      </pc:sldChg>
      <pc:sldChg chg="modSp">
        <pc:chgData name="Dawne Tortorella" userId="c8c2eb00-5405-408b-8d6c-7d3ca73f2e4c" providerId="ADAL" clId="{E1620CE8-39C1-4736-AD6E-3868469F98A9}" dt="2020-06-22T18:56:02.464" v="2554" actId="20577"/>
        <pc:sldMkLst>
          <pc:docMk/>
          <pc:sldMk cId="162548340" sldId="453"/>
        </pc:sldMkLst>
        <pc:spChg chg="mod">
          <ac:chgData name="Dawne Tortorella" userId="c8c2eb00-5405-408b-8d6c-7d3ca73f2e4c" providerId="ADAL" clId="{E1620CE8-39C1-4736-AD6E-3868469F98A9}" dt="2020-06-22T18:56:02.464" v="2554" actId="20577"/>
          <ac:spMkLst>
            <pc:docMk/>
            <pc:sldMk cId="162548340" sldId="453"/>
            <ac:spMk id="2" creationId="{E4CD6543-44CB-4248-850B-870CD69CE400}"/>
          </ac:spMkLst>
        </pc:spChg>
        <pc:spChg chg="mod">
          <ac:chgData name="Dawne Tortorella" userId="c8c2eb00-5405-408b-8d6c-7d3ca73f2e4c" providerId="ADAL" clId="{E1620CE8-39C1-4736-AD6E-3868469F98A9}" dt="2020-06-22T18:55:39.761" v="2542" actId="20577"/>
          <ac:spMkLst>
            <pc:docMk/>
            <pc:sldMk cId="162548340" sldId="453"/>
            <ac:spMk id="3" creationId="{F38A27D9-5223-4D08-A8D2-243494AD35B1}"/>
          </ac:spMkLst>
        </pc:spChg>
      </pc:sldChg>
      <pc:sldChg chg="del">
        <pc:chgData name="Dawne Tortorella" userId="c8c2eb00-5405-408b-8d6c-7d3ca73f2e4c" providerId="ADAL" clId="{E1620CE8-39C1-4736-AD6E-3868469F98A9}" dt="2020-06-22T19:55:35.283" v="4263" actId="2696"/>
        <pc:sldMkLst>
          <pc:docMk/>
          <pc:sldMk cId="3355508925" sldId="479"/>
        </pc:sldMkLst>
      </pc:sldChg>
      <pc:sldChg chg="del">
        <pc:chgData name="Dawne Tortorella" userId="c8c2eb00-5405-408b-8d6c-7d3ca73f2e4c" providerId="ADAL" clId="{E1620CE8-39C1-4736-AD6E-3868469F98A9}" dt="2020-06-22T19:55:33.861" v="4262" actId="2696"/>
        <pc:sldMkLst>
          <pc:docMk/>
          <pc:sldMk cId="3688160596" sldId="480"/>
        </pc:sldMkLst>
      </pc:sldChg>
      <pc:sldChg chg="addSp delSp modSp">
        <pc:chgData name="Dawne Tortorella" userId="c8c2eb00-5405-408b-8d6c-7d3ca73f2e4c" providerId="ADAL" clId="{E1620CE8-39C1-4736-AD6E-3868469F98A9}" dt="2020-06-23T12:30:25.306" v="7069" actId="1076"/>
        <pc:sldMkLst>
          <pc:docMk/>
          <pc:sldMk cId="2941539875" sldId="497"/>
        </pc:sldMkLst>
        <pc:spChg chg="mod">
          <ac:chgData name="Dawne Tortorella" userId="c8c2eb00-5405-408b-8d6c-7d3ca73f2e4c" providerId="ADAL" clId="{E1620CE8-39C1-4736-AD6E-3868469F98A9}" dt="2020-06-23T12:30:15.347" v="7067" actId="1076"/>
          <ac:spMkLst>
            <pc:docMk/>
            <pc:sldMk cId="2941539875" sldId="497"/>
            <ac:spMk id="2" creationId="{2D82F010-55D7-4445-8B07-74AD4E17AFF3}"/>
          </ac:spMkLst>
        </pc:spChg>
        <pc:spChg chg="mod">
          <ac:chgData name="Dawne Tortorella" userId="c8c2eb00-5405-408b-8d6c-7d3ca73f2e4c" providerId="ADAL" clId="{E1620CE8-39C1-4736-AD6E-3868469F98A9}" dt="2020-06-23T12:30:20.398" v="7068" actId="1076"/>
          <ac:spMkLst>
            <pc:docMk/>
            <pc:sldMk cId="2941539875" sldId="497"/>
            <ac:spMk id="3" creationId="{BF69661E-D7F8-43BA-B89E-C766899408A0}"/>
          </ac:spMkLst>
        </pc:spChg>
        <pc:spChg chg="add del mod">
          <ac:chgData name="Dawne Tortorella" userId="c8c2eb00-5405-408b-8d6c-7d3ca73f2e4c" providerId="ADAL" clId="{E1620CE8-39C1-4736-AD6E-3868469F98A9}" dt="2020-06-23T12:30:03.308" v="7066"/>
          <ac:spMkLst>
            <pc:docMk/>
            <pc:sldMk cId="2941539875" sldId="497"/>
            <ac:spMk id="7" creationId="{479E4507-3D39-41D3-ABF6-FEEB5FA5AA38}"/>
          </ac:spMkLst>
        </pc:spChg>
        <pc:picChg chg="mod">
          <ac:chgData name="Dawne Tortorella" userId="c8c2eb00-5405-408b-8d6c-7d3ca73f2e4c" providerId="ADAL" clId="{E1620CE8-39C1-4736-AD6E-3868469F98A9}" dt="2020-06-23T12:30:25.306" v="7069" actId="1076"/>
          <ac:picMkLst>
            <pc:docMk/>
            <pc:sldMk cId="2941539875" sldId="497"/>
            <ac:picMk id="5" creationId="{B940A957-BFAE-49F4-B29B-E2798DC1E284}"/>
          </ac:picMkLst>
        </pc:picChg>
      </pc:sldChg>
      <pc:sldChg chg="modSp">
        <pc:chgData name="Dawne Tortorella" userId="c8c2eb00-5405-408b-8d6c-7d3ca73f2e4c" providerId="ADAL" clId="{E1620CE8-39C1-4736-AD6E-3868469F98A9}" dt="2020-06-23T12:30:55.745" v="7074" actId="1076"/>
        <pc:sldMkLst>
          <pc:docMk/>
          <pc:sldMk cId="1809635760" sldId="498"/>
        </pc:sldMkLst>
        <pc:spChg chg="mod">
          <ac:chgData name="Dawne Tortorella" userId="c8c2eb00-5405-408b-8d6c-7d3ca73f2e4c" providerId="ADAL" clId="{E1620CE8-39C1-4736-AD6E-3868469F98A9}" dt="2020-06-23T12:30:36.959" v="7070" actId="1076"/>
          <ac:spMkLst>
            <pc:docMk/>
            <pc:sldMk cId="1809635760" sldId="498"/>
            <ac:spMk id="2" creationId="{9E241384-2E07-445C-82BC-A186F18595D3}"/>
          </ac:spMkLst>
        </pc:spChg>
        <pc:spChg chg="mod">
          <ac:chgData name="Dawne Tortorella" userId="c8c2eb00-5405-408b-8d6c-7d3ca73f2e4c" providerId="ADAL" clId="{E1620CE8-39C1-4736-AD6E-3868469F98A9}" dt="2020-06-23T12:30:45.576" v="7072" actId="14100"/>
          <ac:spMkLst>
            <pc:docMk/>
            <pc:sldMk cId="1809635760" sldId="498"/>
            <ac:spMk id="3" creationId="{59E646A1-71ED-408B-9B27-E9269ADDC4EF}"/>
          </ac:spMkLst>
        </pc:spChg>
        <pc:spChg chg="mod">
          <ac:chgData name="Dawne Tortorella" userId="c8c2eb00-5405-408b-8d6c-7d3ca73f2e4c" providerId="ADAL" clId="{E1620CE8-39C1-4736-AD6E-3868469F98A9}" dt="2020-06-23T12:30:51.718" v="7073" actId="1076"/>
          <ac:spMkLst>
            <pc:docMk/>
            <pc:sldMk cId="1809635760" sldId="498"/>
            <ac:spMk id="9" creationId="{6C3F4D2F-F05F-468B-AE01-8DCAE2087E97}"/>
          </ac:spMkLst>
        </pc:spChg>
        <pc:picChg chg="mod">
          <ac:chgData name="Dawne Tortorella" userId="c8c2eb00-5405-408b-8d6c-7d3ca73f2e4c" providerId="ADAL" clId="{E1620CE8-39C1-4736-AD6E-3868469F98A9}" dt="2020-06-23T12:30:55.745" v="7074" actId="1076"/>
          <ac:picMkLst>
            <pc:docMk/>
            <pc:sldMk cId="1809635760" sldId="498"/>
            <ac:picMk id="6" creationId="{7E847102-5155-4CB6-BC9F-76CB1CEFB8AE}"/>
          </ac:picMkLst>
        </pc:picChg>
      </pc:sldChg>
      <pc:sldChg chg="addSp delSp modSp">
        <pc:chgData name="Dawne Tortorella" userId="c8c2eb00-5405-408b-8d6c-7d3ca73f2e4c" providerId="ADAL" clId="{E1620CE8-39C1-4736-AD6E-3868469F98A9}" dt="2020-06-22T22:20:21.949" v="6828" actId="20577"/>
        <pc:sldMkLst>
          <pc:docMk/>
          <pc:sldMk cId="1627723410" sldId="499"/>
        </pc:sldMkLst>
        <pc:spChg chg="mod">
          <ac:chgData name="Dawne Tortorella" userId="c8c2eb00-5405-408b-8d6c-7d3ca73f2e4c" providerId="ADAL" clId="{E1620CE8-39C1-4736-AD6E-3868469F98A9}" dt="2020-06-22T22:16:27.395" v="6682"/>
          <ac:spMkLst>
            <pc:docMk/>
            <pc:sldMk cId="1627723410" sldId="499"/>
            <ac:spMk id="2" creationId="{8985B5D6-BB3E-40A4-BEEA-070ADD264203}"/>
          </ac:spMkLst>
        </pc:spChg>
        <pc:spChg chg="mod">
          <ac:chgData name="Dawne Tortorella" userId="c8c2eb00-5405-408b-8d6c-7d3ca73f2e4c" providerId="ADAL" clId="{E1620CE8-39C1-4736-AD6E-3868469F98A9}" dt="2020-06-22T22:20:21.949" v="6828" actId="20577"/>
          <ac:spMkLst>
            <pc:docMk/>
            <pc:sldMk cId="1627723410" sldId="499"/>
            <ac:spMk id="3" creationId="{7B034976-BA15-4B99-9024-7C31E4AADD8E}"/>
          </ac:spMkLst>
        </pc:spChg>
        <pc:picChg chg="add mod modCrop">
          <ac:chgData name="Dawne Tortorella" userId="c8c2eb00-5405-408b-8d6c-7d3ca73f2e4c" providerId="ADAL" clId="{E1620CE8-39C1-4736-AD6E-3868469F98A9}" dt="2020-06-22T22:19:00.802" v="6732" actId="1076"/>
          <ac:picMkLst>
            <pc:docMk/>
            <pc:sldMk cId="1627723410" sldId="499"/>
            <ac:picMk id="5" creationId="{0936CCA2-86EB-48AF-9FC9-A05503AD0070}"/>
          </ac:picMkLst>
        </pc:picChg>
        <pc:picChg chg="del">
          <ac:chgData name="Dawne Tortorella" userId="c8c2eb00-5405-408b-8d6c-7d3ca73f2e4c" providerId="ADAL" clId="{E1620CE8-39C1-4736-AD6E-3868469F98A9}" dt="2020-06-22T21:57:31.574" v="6487" actId="478"/>
          <ac:picMkLst>
            <pc:docMk/>
            <pc:sldMk cId="1627723410" sldId="499"/>
            <ac:picMk id="7" creationId="{E3433958-B87C-40ED-88BD-6FA2E7D4DAB8}"/>
          </ac:picMkLst>
        </pc:picChg>
      </pc:sldChg>
      <pc:sldChg chg="ord">
        <pc:chgData name="Dawne Tortorella" userId="c8c2eb00-5405-408b-8d6c-7d3ca73f2e4c" providerId="ADAL" clId="{E1620CE8-39C1-4736-AD6E-3868469F98A9}" dt="2020-06-22T19:55:09.040" v="4261"/>
        <pc:sldMkLst>
          <pc:docMk/>
          <pc:sldMk cId="1753150379" sldId="501"/>
        </pc:sldMkLst>
      </pc:sldChg>
      <pc:sldChg chg="addSp delSp modSp">
        <pc:chgData name="Dawne Tortorella" userId="c8c2eb00-5405-408b-8d6c-7d3ca73f2e4c" providerId="ADAL" clId="{E1620CE8-39C1-4736-AD6E-3868469F98A9}" dt="2020-06-22T22:48:35.499" v="6851" actId="255"/>
        <pc:sldMkLst>
          <pc:docMk/>
          <pc:sldMk cId="2818987125" sldId="511"/>
        </pc:sldMkLst>
        <pc:spChg chg="mod">
          <ac:chgData name="Dawne Tortorella" userId="c8c2eb00-5405-408b-8d6c-7d3ca73f2e4c" providerId="ADAL" clId="{E1620CE8-39C1-4736-AD6E-3868469F98A9}" dt="2020-06-22T22:48:35.499" v="6851" actId="255"/>
          <ac:spMkLst>
            <pc:docMk/>
            <pc:sldMk cId="2818987125" sldId="511"/>
            <ac:spMk id="2" creationId="{6399BBFB-6ECE-4C36-9798-8E0E9462E635}"/>
          </ac:spMkLst>
        </pc:spChg>
        <pc:picChg chg="add mod ord">
          <ac:chgData name="Dawne Tortorella" userId="c8c2eb00-5405-408b-8d6c-7d3ca73f2e4c" providerId="ADAL" clId="{E1620CE8-39C1-4736-AD6E-3868469F98A9}" dt="2020-06-22T22:32:53.399" v="6836" actId="167"/>
          <ac:picMkLst>
            <pc:docMk/>
            <pc:sldMk cId="2818987125" sldId="511"/>
            <ac:picMk id="3" creationId="{25BA189A-A194-4666-A395-747373DB5574}"/>
          </ac:picMkLst>
        </pc:picChg>
        <pc:picChg chg="del">
          <ac:chgData name="Dawne Tortorella" userId="c8c2eb00-5405-408b-8d6c-7d3ca73f2e4c" providerId="ADAL" clId="{E1620CE8-39C1-4736-AD6E-3868469F98A9}" dt="2020-06-22T22:31:28.427" v="6833" actId="478"/>
          <ac:picMkLst>
            <pc:docMk/>
            <pc:sldMk cId="2818987125" sldId="511"/>
            <ac:picMk id="5" creationId="{244FB5CC-82B2-47E6-9EF7-8E06BE637498}"/>
          </ac:picMkLst>
        </pc:picChg>
        <pc:cxnChg chg="mod">
          <ac:chgData name="Dawne Tortorella" userId="c8c2eb00-5405-408b-8d6c-7d3ca73f2e4c" providerId="ADAL" clId="{E1620CE8-39C1-4736-AD6E-3868469F98A9}" dt="2020-06-22T22:33:24.198" v="6838" actId="14100"/>
          <ac:cxnSpMkLst>
            <pc:docMk/>
            <pc:sldMk cId="2818987125" sldId="511"/>
            <ac:cxnSpMk id="7" creationId="{0B991E00-3114-47BB-BEE5-51D7F8EC720A}"/>
          </ac:cxnSpMkLst>
        </pc:cxnChg>
      </pc:sldChg>
      <pc:sldChg chg="addSp delSp modSp">
        <pc:chgData name="Dawne Tortorella" userId="c8c2eb00-5405-408b-8d6c-7d3ca73f2e4c" providerId="ADAL" clId="{E1620CE8-39C1-4736-AD6E-3868469F98A9}" dt="2020-06-22T22:53:16.767" v="6860" actId="14100"/>
        <pc:sldMkLst>
          <pc:docMk/>
          <pc:sldMk cId="3855679416" sldId="512"/>
        </pc:sldMkLst>
        <pc:spChg chg="mod">
          <ac:chgData name="Dawne Tortorella" userId="c8c2eb00-5405-408b-8d6c-7d3ca73f2e4c" providerId="ADAL" clId="{E1620CE8-39C1-4736-AD6E-3868469F98A9}" dt="2020-06-22T22:48:27.784" v="6850" actId="404"/>
          <ac:spMkLst>
            <pc:docMk/>
            <pc:sldMk cId="3855679416" sldId="512"/>
            <ac:spMk id="2" creationId="{6399BBFB-6ECE-4C36-9798-8E0E9462E635}"/>
          </ac:spMkLst>
        </pc:spChg>
        <pc:picChg chg="del">
          <ac:chgData name="Dawne Tortorella" userId="c8c2eb00-5405-408b-8d6c-7d3ca73f2e4c" providerId="ADAL" clId="{E1620CE8-39C1-4736-AD6E-3868469F98A9}" dt="2020-06-22T22:51:59.769" v="6852" actId="478"/>
          <ac:picMkLst>
            <pc:docMk/>
            <pc:sldMk cId="3855679416" sldId="512"/>
            <ac:picMk id="3" creationId="{9D11CDE6-B019-49B1-ADCE-3649059582F2}"/>
          </ac:picMkLst>
        </pc:picChg>
        <pc:picChg chg="add mod ord">
          <ac:chgData name="Dawne Tortorella" userId="c8c2eb00-5405-408b-8d6c-7d3ca73f2e4c" providerId="ADAL" clId="{E1620CE8-39C1-4736-AD6E-3868469F98A9}" dt="2020-06-22T22:52:58.686" v="6858" actId="14100"/>
          <ac:picMkLst>
            <pc:docMk/>
            <pc:sldMk cId="3855679416" sldId="512"/>
            <ac:picMk id="5" creationId="{598F730C-3FD2-4B9B-A737-2EDF241BA33C}"/>
          </ac:picMkLst>
        </pc:picChg>
        <pc:cxnChg chg="mod">
          <ac:chgData name="Dawne Tortorella" userId="c8c2eb00-5405-408b-8d6c-7d3ca73f2e4c" providerId="ADAL" clId="{E1620CE8-39C1-4736-AD6E-3868469F98A9}" dt="2020-06-22T22:53:16.767" v="6860" actId="14100"/>
          <ac:cxnSpMkLst>
            <pc:docMk/>
            <pc:sldMk cId="3855679416" sldId="512"/>
            <ac:cxnSpMk id="7" creationId="{13375015-8C05-4F01-BF82-E3E3AA21BB81}"/>
          </ac:cxnSpMkLst>
        </pc:cxnChg>
      </pc:sldChg>
      <pc:sldChg chg="addSp delSp modSp">
        <pc:chgData name="Dawne Tortorella" userId="c8c2eb00-5405-408b-8d6c-7d3ca73f2e4c" providerId="ADAL" clId="{E1620CE8-39C1-4736-AD6E-3868469F98A9}" dt="2020-06-22T22:53:50.766" v="6867" actId="255"/>
        <pc:sldMkLst>
          <pc:docMk/>
          <pc:sldMk cId="228092870" sldId="519"/>
        </pc:sldMkLst>
        <pc:spChg chg="mod">
          <ac:chgData name="Dawne Tortorella" userId="c8c2eb00-5405-408b-8d6c-7d3ca73f2e4c" providerId="ADAL" clId="{E1620CE8-39C1-4736-AD6E-3868469F98A9}" dt="2020-06-22T22:53:50.766" v="6867" actId="255"/>
          <ac:spMkLst>
            <pc:docMk/>
            <pc:sldMk cId="228092870" sldId="519"/>
            <ac:spMk id="2" creationId="{6399BBFB-6ECE-4C36-9798-8E0E9462E635}"/>
          </ac:spMkLst>
        </pc:spChg>
        <pc:picChg chg="del">
          <ac:chgData name="Dawne Tortorella" userId="c8c2eb00-5405-408b-8d6c-7d3ca73f2e4c" providerId="ADAL" clId="{E1620CE8-39C1-4736-AD6E-3868469F98A9}" dt="2020-06-22T22:37:43.211" v="6842" actId="478"/>
          <ac:picMkLst>
            <pc:docMk/>
            <pc:sldMk cId="228092870" sldId="519"/>
            <ac:picMk id="3" creationId="{11351244-4A88-456C-B300-2854AE7AD458}"/>
          </ac:picMkLst>
        </pc:picChg>
        <pc:picChg chg="add mod">
          <ac:chgData name="Dawne Tortorella" userId="c8c2eb00-5405-408b-8d6c-7d3ca73f2e4c" providerId="ADAL" clId="{E1620CE8-39C1-4736-AD6E-3868469F98A9}" dt="2020-06-22T22:37:51.873" v="6845" actId="1076"/>
          <ac:picMkLst>
            <pc:docMk/>
            <pc:sldMk cId="228092870" sldId="519"/>
            <ac:picMk id="5" creationId="{E7AB5ED3-9D87-4EB5-A79D-096526C30A9D}"/>
          </ac:picMkLst>
        </pc:picChg>
      </pc:sldChg>
      <pc:sldChg chg="addSp delSp modSp">
        <pc:chgData name="Dawne Tortorella" userId="c8c2eb00-5405-408b-8d6c-7d3ca73f2e4c" providerId="ADAL" clId="{E1620CE8-39C1-4736-AD6E-3868469F98A9}" dt="2020-06-22T22:57:35.464" v="6875" actId="1076"/>
        <pc:sldMkLst>
          <pc:docMk/>
          <pc:sldMk cId="3699730430" sldId="520"/>
        </pc:sldMkLst>
        <pc:spChg chg="mod">
          <ac:chgData name="Dawne Tortorella" userId="c8c2eb00-5405-408b-8d6c-7d3ca73f2e4c" providerId="ADAL" clId="{E1620CE8-39C1-4736-AD6E-3868469F98A9}" dt="2020-06-22T22:53:41.609" v="6866" actId="255"/>
          <ac:spMkLst>
            <pc:docMk/>
            <pc:sldMk cId="3699730430" sldId="520"/>
            <ac:spMk id="2" creationId="{6399BBFB-6ECE-4C36-9798-8E0E9462E635}"/>
          </ac:spMkLst>
        </pc:spChg>
        <pc:picChg chg="del">
          <ac:chgData name="Dawne Tortorella" userId="c8c2eb00-5405-408b-8d6c-7d3ca73f2e4c" providerId="ADAL" clId="{E1620CE8-39C1-4736-AD6E-3868469F98A9}" dt="2020-06-22T22:57:17.861" v="6868" actId="478"/>
          <ac:picMkLst>
            <pc:docMk/>
            <pc:sldMk cId="3699730430" sldId="520"/>
            <ac:picMk id="3" creationId="{26CE5608-8A39-4B31-9722-ED451F3565C5}"/>
          </ac:picMkLst>
        </pc:picChg>
        <pc:picChg chg="add mod">
          <ac:chgData name="Dawne Tortorella" userId="c8c2eb00-5405-408b-8d6c-7d3ca73f2e4c" providerId="ADAL" clId="{E1620CE8-39C1-4736-AD6E-3868469F98A9}" dt="2020-06-22T22:57:35.464" v="6875" actId="1076"/>
          <ac:picMkLst>
            <pc:docMk/>
            <pc:sldMk cId="3699730430" sldId="520"/>
            <ac:picMk id="5" creationId="{6348F24A-4024-48C9-B348-87576D8D4046}"/>
          </ac:picMkLst>
        </pc:picChg>
      </pc:sldChg>
      <pc:sldChg chg="modSp">
        <pc:chgData name="Dawne Tortorella" userId="c8c2eb00-5405-408b-8d6c-7d3ca73f2e4c" providerId="ADAL" clId="{E1620CE8-39C1-4736-AD6E-3868469F98A9}" dt="2020-06-22T16:30:58.070" v="544" actId="20577"/>
        <pc:sldMkLst>
          <pc:docMk/>
          <pc:sldMk cId="1530095752" sldId="524"/>
        </pc:sldMkLst>
        <pc:spChg chg="mod">
          <ac:chgData name="Dawne Tortorella" userId="c8c2eb00-5405-408b-8d6c-7d3ca73f2e4c" providerId="ADAL" clId="{E1620CE8-39C1-4736-AD6E-3868469F98A9}" dt="2020-06-22T16:30:58.070" v="544" actId="20577"/>
          <ac:spMkLst>
            <pc:docMk/>
            <pc:sldMk cId="1530095752" sldId="524"/>
            <ac:spMk id="9" creationId="{9D4A7B13-B603-428C-99B5-13CFB257CE2F}"/>
          </ac:spMkLst>
        </pc:spChg>
      </pc:sldChg>
      <pc:sldChg chg="del">
        <pc:chgData name="Dawne Tortorella" userId="c8c2eb00-5405-408b-8d6c-7d3ca73f2e4c" providerId="ADAL" clId="{E1620CE8-39C1-4736-AD6E-3868469F98A9}" dt="2020-06-22T20:24:26.857" v="4671" actId="2696"/>
        <pc:sldMkLst>
          <pc:docMk/>
          <pc:sldMk cId="1678356956" sldId="526"/>
        </pc:sldMkLst>
      </pc:sldChg>
      <pc:sldChg chg="addSp modSp">
        <pc:chgData name="Dawne Tortorella" userId="c8c2eb00-5405-408b-8d6c-7d3ca73f2e4c" providerId="ADAL" clId="{E1620CE8-39C1-4736-AD6E-3868469F98A9}" dt="2020-06-22T16:29:52.316" v="505" actId="1038"/>
        <pc:sldMkLst>
          <pc:docMk/>
          <pc:sldMk cId="606728222" sldId="527"/>
        </pc:sldMkLst>
        <pc:spChg chg="mod">
          <ac:chgData name="Dawne Tortorella" userId="c8c2eb00-5405-408b-8d6c-7d3ca73f2e4c" providerId="ADAL" clId="{E1620CE8-39C1-4736-AD6E-3868469F98A9}" dt="2020-06-22T16:28:35.136" v="488" actId="14100"/>
          <ac:spMkLst>
            <pc:docMk/>
            <pc:sldMk cId="606728222" sldId="527"/>
            <ac:spMk id="6" creationId="{D1B3B1BD-5B8D-4B2E-AAEF-DC2CB583B92A}"/>
          </ac:spMkLst>
        </pc:spChg>
        <pc:spChg chg="add mod">
          <ac:chgData name="Dawne Tortorella" userId="c8c2eb00-5405-408b-8d6c-7d3ca73f2e4c" providerId="ADAL" clId="{E1620CE8-39C1-4736-AD6E-3868469F98A9}" dt="2020-06-22T16:29:52.316" v="505" actId="1038"/>
          <ac:spMkLst>
            <pc:docMk/>
            <pc:sldMk cId="606728222" sldId="527"/>
            <ac:spMk id="27" creationId="{2A0A469C-0EFB-49A1-B413-D9D4D0BE619B}"/>
          </ac:spMkLst>
        </pc:spChg>
        <pc:cxnChg chg="add mod">
          <ac:chgData name="Dawne Tortorella" userId="c8c2eb00-5405-408b-8d6c-7d3ca73f2e4c" providerId="ADAL" clId="{E1620CE8-39C1-4736-AD6E-3868469F98A9}" dt="2020-06-22T16:29:52.316" v="505" actId="1038"/>
          <ac:cxnSpMkLst>
            <pc:docMk/>
            <pc:sldMk cId="606728222" sldId="527"/>
            <ac:cxnSpMk id="16" creationId="{0631CDB4-4038-4608-BF41-3F4B6A5BD9EB}"/>
          </ac:cxnSpMkLst>
        </pc:cxnChg>
        <pc:cxnChg chg="add mod">
          <ac:chgData name="Dawne Tortorella" userId="c8c2eb00-5405-408b-8d6c-7d3ca73f2e4c" providerId="ADAL" clId="{E1620CE8-39C1-4736-AD6E-3868469F98A9}" dt="2020-06-22T16:29:52.316" v="505" actId="1038"/>
          <ac:cxnSpMkLst>
            <pc:docMk/>
            <pc:sldMk cId="606728222" sldId="527"/>
            <ac:cxnSpMk id="17" creationId="{2AC92A9D-0FCB-4F43-A081-227B30D18974}"/>
          </ac:cxnSpMkLst>
        </pc:cxnChg>
        <pc:cxnChg chg="add mod">
          <ac:chgData name="Dawne Tortorella" userId="c8c2eb00-5405-408b-8d6c-7d3ca73f2e4c" providerId="ADAL" clId="{E1620CE8-39C1-4736-AD6E-3868469F98A9}" dt="2020-06-22T16:29:52.316" v="505" actId="1038"/>
          <ac:cxnSpMkLst>
            <pc:docMk/>
            <pc:sldMk cId="606728222" sldId="527"/>
            <ac:cxnSpMk id="18" creationId="{8C7FBFB4-89B4-4936-95E3-51E97458CA6C}"/>
          </ac:cxnSpMkLst>
        </pc:cxnChg>
        <pc:cxnChg chg="add mod">
          <ac:chgData name="Dawne Tortorella" userId="c8c2eb00-5405-408b-8d6c-7d3ca73f2e4c" providerId="ADAL" clId="{E1620CE8-39C1-4736-AD6E-3868469F98A9}" dt="2020-06-22T16:29:52.316" v="505" actId="1038"/>
          <ac:cxnSpMkLst>
            <pc:docMk/>
            <pc:sldMk cId="606728222" sldId="527"/>
            <ac:cxnSpMk id="19" creationId="{04554860-0101-4DF3-A38C-64C6333C9DFF}"/>
          </ac:cxnSpMkLst>
        </pc:cxnChg>
        <pc:cxnChg chg="add mod">
          <ac:chgData name="Dawne Tortorella" userId="c8c2eb00-5405-408b-8d6c-7d3ca73f2e4c" providerId="ADAL" clId="{E1620CE8-39C1-4736-AD6E-3868469F98A9}" dt="2020-06-22T16:29:52.316" v="505" actId="1038"/>
          <ac:cxnSpMkLst>
            <pc:docMk/>
            <pc:sldMk cId="606728222" sldId="527"/>
            <ac:cxnSpMk id="20" creationId="{5BD7F337-9C7D-4D8D-B2EB-ECF49BE49590}"/>
          </ac:cxnSpMkLst>
        </pc:cxnChg>
        <pc:cxnChg chg="add mod">
          <ac:chgData name="Dawne Tortorella" userId="c8c2eb00-5405-408b-8d6c-7d3ca73f2e4c" providerId="ADAL" clId="{E1620CE8-39C1-4736-AD6E-3868469F98A9}" dt="2020-06-22T16:29:52.316" v="505" actId="1038"/>
          <ac:cxnSpMkLst>
            <pc:docMk/>
            <pc:sldMk cId="606728222" sldId="527"/>
            <ac:cxnSpMk id="21" creationId="{1C281AF3-2F21-4AB4-AE05-94D7280421DD}"/>
          </ac:cxnSpMkLst>
        </pc:cxnChg>
        <pc:cxnChg chg="add mod">
          <ac:chgData name="Dawne Tortorella" userId="c8c2eb00-5405-408b-8d6c-7d3ca73f2e4c" providerId="ADAL" clId="{E1620CE8-39C1-4736-AD6E-3868469F98A9}" dt="2020-06-22T16:29:52.316" v="505" actId="1038"/>
          <ac:cxnSpMkLst>
            <pc:docMk/>
            <pc:sldMk cId="606728222" sldId="527"/>
            <ac:cxnSpMk id="22" creationId="{2935AFD4-B272-4A6E-BEF9-2B4049228A12}"/>
          </ac:cxnSpMkLst>
        </pc:cxnChg>
        <pc:cxnChg chg="add mod">
          <ac:chgData name="Dawne Tortorella" userId="c8c2eb00-5405-408b-8d6c-7d3ca73f2e4c" providerId="ADAL" clId="{E1620CE8-39C1-4736-AD6E-3868469F98A9}" dt="2020-06-22T16:29:52.316" v="505" actId="1038"/>
          <ac:cxnSpMkLst>
            <pc:docMk/>
            <pc:sldMk cId="606728222" sldId="527"/>
            <ac:cxnSpMk id="23" creationId="{8B6B9CCA-9570-4ACA-AAC6-A97A48082D7C}"/>
          </ac:cxnSpMkLst>
        </pc:cxnChg>
        <pc:cxnChg chg="add mod">
          <ac:chgData name="Dawne Tortorella" userId="c8c2eb00-5405-408b-8d6c-7d3ca73f2e4c" providerId="ADAL" clId="{E1620CE8-39C1-4736-AD6E-3868469F98A9}" dt="2020-06-22T16:29:52.316" v="505" actId="1038"/>
          <ac:cxnSpMkLst>
            <pc:docMk/>
            <pc:sldMk cId="606728222" sldId="527"/>
            <ac:cxnSpMk id="24" creationId="{0E79BD58-C478-4BC6-8A70-F0DFF8D15574}"/>
          </ac:cxnSpMkLst>
        </pc:cxnChg>
        <pc:cxnChg chg="add mod">
          <ac:chgData name="Dawne Tortorella" userId="c8c2eb00-5405-408b-8d6c-7d3ca73f2e4c" providerId="ADAL" clId="{E1620CE8-39C1-4736-AD6E-3868469F98A9}" dt="2020-06-22T16:29:52.316" v="505" actId="1038"/>
          <ac:cxnSpMkLst>
            <pc:docMk/>
            <pc:sldMk cId="606728222" sldId="527"/>
            <ac:cxnSpMk id="26" creationId="{44E4D1F9-7286-45DC-918A-D5E433FB0C7A}"/>
          </ac:cxnSpMkLst>
        </pc:cxnChg>
      </pc:sldChg>
      <pc:sldChg chg="del">
        <pc:chgData name="Dawne Tortorella" userId="c8c2eb00-5405-408b-8d6c-7d3ca73f2e4c" providerId="ADAL" clId="{E1620CE8-39C1-4736-AD6E-3868469F98A9}" dt="2020-06-22T16:46:34.355" v="826" actId="2696"/>
        <pc:sldMkLst>
          <pc:docMk/>
          <pc:sldMk cId="2566515661" sldId="529"/>
        </pc:sldMkLst>
      </pc:sldChg>
      <pc:sldChg chg="ord">
        <pc:chgData name="Dawne Tortorella" userId="c8c2eb00-5405-408b-8d6c-7d3ca73f2e4c" providerId="ADAL" clId="{E1620CE8-39C1-4736-AD6E-3868469F98A9}" dt="2020-06-22T19:25:01.558" v="3565"/>
        <pc:sldMkLst>
          <pc:docMk/>
          <pc:sldMk cId="4081850380" sldId="531"/>
        </pc:sldMkLst>
      </pc:sldChg>
      <pc:sldChg chg="modSp ord">
        <pc:chgData name="Dawne Tortorella" userId="c8c2eb00-5405-408b-8d6c-7d3ca73f2e4c" providerId="ADAL" clId="{E1620CE8-39C1-4736-AD6E-3868469F98A9}" dt="2020-06-22T19:24:02.774" v="3558"/>
        <pc:sldMkLst>
          <pc:docMk/>
          <pc:sldMk cId="3284284257" sldId="532"/>
        </pc:sldMkLst>
        <pc:spChg chg="mod">
          <ac:chgData name="Dawne Tortorella" userId="c8c2eb00-5405-408b-8d6c-7d3ca73f2e4c" providerId="ADAL" clId="{E1620CE8-39C1-4736-AD6E-3868469F98A9}" dt="2020-06-22T16:51:03.285" v="1099" actId="20577"/>
          <ac:spMkLst>
            <pc:docMk/>
            <pc:sldMk cId="3284284257" sldId="532"/>
            <ac:spMk id="3" creationId="{72DB8ED2-8FD9-4D14-BC54-2E92F1C128A4}"/>
          </ac:spMkLst>
        </pc:spChg>
      </pc:sldChg>
      <pc:sldChg chg="del">
        <pc:chgData name="Dawne Tortorella" userId="c8c2eb00-5405-408b-8d6c-7d3ca73f2e4c" providerId="ADAL" clId="{E1620CE8-39C1-4736-AD6E-3868469F98A9}" dt="2020-06-22T16:46:41.169" v="827" actId="2696"/>
        <pc:sldMkLst>
          <pc:docMk/>
          <pc:sldMk cId="4032754213" sldId="535"/>
        </pc:sldMkLst>
      </pc:sldChg>
      <pc:sldChg chg="addSp delSp modSp add">
        <pc:chgData name="Dawne Tortorella" userId="c8c2eb00-5405-408b-8d6c-7d3ca73f2e4c" providerId="ADAL" clId="{E1620CE8-39C1-4736-AD6E-3868469F98A9}" dt="2020-06-23T12:26:33.987" v="7062" actId="1076"/>
        <pc:sldMkLst>
          <pc:docMk/>
          <pc:sldMk cId="3505577129" sldId="536"/>
        </pc:sldMkLst>
        <pc:spChg chg="mod">
          <ac:chgData name="Dawne Tortorella" userId="c8c2eb00-5405-408b-8d6c-7d3ca73f2e4c" providerId="ADAL" clId="{E1620CE8-39C1-4736-AD6E-3868469F98A9}" dt="2020-06-23T12:26:33.987" v="7062" actId="1076"/>
          <ac:spMkLst>
            <pc:docMk/>
            <pc:sldMk cId="3505577129" sldId="536"/>
            <ac:spMk id="2" creationId="{086165AF-B063-4F4A-B835-0BF9EBEA82E9}"/>
          </ac:spMkLst>
        </pc:spChg>
        <pc:spChg chg="del">
          <ac:chgData name="Dawne Tortorella" userId="c8c2eb00-5405-408b-8d6c-7d3ca73f2e4c" providerId="ADAL" clId="{E1620CE8-39C1-4736-AD6E-3868469F98A9}" dt="2020-06-22T16:35:22.489" v="571" actId="478"/>
          <ac:spMkLst>
            <pc:docMk/>
            <pc:sldMk cId="3505577129" sldId="536"/>
            <ac:spMk id="3" creationId="{DC39918B-A682-4506-A390-677CDBA9F73B}"/>
          </ac:spMkLst>
        </pc:spChg>
        <pc:spChg chg="add mod">
          <ac:chgData name="Dawne Tortorella" userId="c8c2eb00-5405-408b-8d6c-7d3ca73f2e4c" providerId="ADAL" clId="{E1620CE8-39C1-4736-AD6E-3868469F98A9}" dt="2020-06-22T16:37:49.587" v="632" actId="1038"/>
          <ac:spMkLst>
            <pc:docMk/>
            <pc:sldMk cId="3505577129" sldId="536"/>
            <ac:spMk id="7" creationId="{DA16F4E1-B04D-43DE-93D7-0DC1FC35B849}"/>
          </ac:spMkLst>
        </pc:spChg>
        <pc:spChg chg="add mod">
          <ac:chgData name="Dawne Tortorella" userId="c8c2eb00-5405-408b-8d6c-7d3ca73f2e4c" providerId="ADAL" clId="{E1620CE8-39C1-4736-AD6E-3868469F98A9}" dt="2020-06-22T16:37:54.196" v="635" actId="1037"/>
          <ac:spMkLst>
            <pc:docMk/>
            <pc:sldMk cId="3505577129" sldId="536"/>
            <ac:spMk id="8" creationId="{59CB6743-F05A-4601-81AA-37B3C370963F}"/>
          </ac:spMkLst>
        </pc:spChg>
        <pc:spChg chg="add mod">
          <ac:chgData name="Dawne Tortorella" userId="c8c2eb00-5405-408b-8d6c-7d3ca73f2e4c" providerId="ADAL" clId="{E1620CE8-39C1-4736-AD6E-3868469F98A9}" dt="2020-06-23T12:25:17.510" v="7056" actId="20577"/>
          <ac:spMkLst>
            <pc:docMk/>
            <pc:sldMk cId="3505577129" sldId="536"/>
            <ac:spMk id="9" creationId="{B16B172F-62BD-4704-8E87-46796B042BBC}"/>
          </ac:spMkLst>
        </pc:spChg>
        <pc:picChg chg="add mod">
          <ac:chgData name="Dawne Tortorella" userId="c8c2eb00-5405-408b-8d6c-7d3ca73f2e4c" providerId="ADAL" clId="{E1620CE8-39C1-4736-AD6E-3868469F98A9}" dt="2020-06-23T12:26:17.723" v="7061" actId="14100"/>
          <ac:picMkLst>
            <pc:docMk/>
            <pc:sldMk cId="3505577129" sldId="536"/>
            <ac:picMk id="3" creationId="{5D88697C-D9A4-48ED-9E09-B09CC742C0C9}"/>
          </ac:picMkLst>
        </pc:picChg>
        <pc:picChg chg="add del mod">
          <ac:chgData name="Dawne Tortorella" userId="c8c2eb00-5405-408b-8d6c-7d3ca73f2e4c" providerId="ADAL" clId="{E1620CE8-39C1-4736-AD6E-3868469F98A9}" dt="2020-06-23T12:24:56.142" v="7048" actId="478"/>
          <ac:picMkLst>
            <pc:docMk/>
            <pc:sldMk cId="3505577129" sldId="536"/>
            <ac:picMk id="5" creationId="{19BD0A5E-3E6A-4F43-B996-3DBF1B7688F5}"/>
          </ac:picMkLst>
        </pc:picChg>
        <pc:picChg chg="add del mod">
          <ac:chgData name="Dawne Tortorella" userId="c8c2eb00-5405-408b-8d6c-7d3ca73f2e4c" providerId="ADAL" clId="{E1620CE8-39C1-4736-AD6E-3868469F98A9}" dt="2020-06-23T12:25:48.813" v="7057" actId="478"/>
          <ac:picMkLst>
            <pc:docMk/>
            <pc:sldMk cId="3505577129" sldId="536"/>
            <ac:picMk id="6" creationId="{77C37AFD-66AE-4E0E-9ABB-F411BE7122B1}"/>
          </ac:picMkLst>
        </pc:picChg>
        <pc:picChg chg="add mod">
          <ac:chgData name="Dawne Tortorella" userId="c8c2eb00-5405-408b-8d6c-7d3ca73f2e4c" providerId="ADAL" clId="{E1620CE8-39C1-4736-AD6E-3868469F98A9}" dt="2020-06-23T12:26:11.379" v="7060" actId="1076"/>
          <ac:picMkLst>
            <pc:docMk/>
            <pc:sldMk cId="3505577129" sldId="536"/>
            <ac:picMk id="10" creationId="{D92A0826-2FBF-411E-BD43-A522BE7ADC6A}"/>
          </ac:picMkLst>
        </pc:picChg>
      </pc:sldChg>
      <pc:sldChg chg="modSp add ord">
        <pc:chgData name="Dawne Tortorella" userId="c8c2eb00-5405-408b-8d6c-7d3ca73f2e4c" providerId="ADAL" clId="{E1620CE8-39C1-4736-AD6E-3868469F98A9}" dt="2020-06-22T19:23:09.247" v="3547"/>
        <pc:sldMkLst>
          <pc:docMk/>
          <pc:sldMk cId="3883198469" sldId="537"/>
        </pc:sldMkLst>
        <pc:spChg chg="mod">
          <ac:chgData name="Dawne Tortorella" userId="c8c2eb00-5405-408b-8d6c-7d3ca73f2e4c" providerId="ADAL" clId="{E1620CE8-39C1-4736-AD6E-3868469F98A9}" dt="2020-06-22T16:52:09.162" v="1113" actId="20577"/>
          <ac:spMkLst>
            <pc:docMk/>
            <pc:sldMk cId="3883198469" sldId="537"/>
            <ac:spMk id="2" creationId="{C9E68E36-FB58-46C9-B4F2-5BE7825E1CC8}"/>
          </ac:spMkLst>
        </pc:spChg>
        <pc:spChg chg="mod">
          <ac:chgData name="Dawne Tortorella" userId="c8c2eb00-5405-408b-8d6c-7d3ca73f2e4c" providerId="ADAL" clId="{E1620CE8-39C1-4736-AD6E-3868469F98A9}" dt="2020-06-22T16:58:17.001" v="1799" actId="6549"/>
          <ac:spMkLst>
            <pc:docMk/>
            <pc:sldMk cId="3883198469" sldId="537"/>
            <ac:spMk id="3" creationId="{4926FB76-C4F9-4266-B9F3-8304D8C091ED}"/>
          </ac:spMkLst>
        </pc:spChg>
      </pc:sldChg>
      <pc:sldChg chg="addSp modSp add">
        <pc:chgData name="Dawne Tortorella" userId="c8c2eb00-5405-408b-8d6c-7d3ca73f2e4c" providerId="ADAL" clId="{E1620CE8-39C1-4736-AD6E-3868469F98A9}" dt="2020-06-22T16:46:18.136" v="825" actId="1076"/>
        <pc:sldMkLst>
          <pc:docMk/>
          <pc:sldMk cId="524141534" sldId="538"/>
        </pc:sldMkLst>
        <pc:spChg chg="mod">
          <ac:chgData name="Dawne Tortorella" userId="c8c2eb00-5405-408b-8d6c-7d3ca73f2e4c" providerId="ADAL" clId="{E1620CE8-39C1-4736-AD6E-3868469F98A9}" dt="2020-06-22T16:41:03.469" v="764" actId="20577"/>
          <ac:spMkLst>
            <pc:docMk/>
            <pc:sldMk cId="524141534" sldId="538"/>
            <ac:spMk id="2" creationId="{899EF565-2F3D-43DB-BE1E-890EAD42D850}"/>
          </ac:spMkLst>
        </pc:spChg>
        <pc:spChg chg="mod">
          <ac:chgData name="Dawne Tortorella" userId="c8c2eb00-5405-408b-8d6c-7d3ca73f2e4c" providerId="ADAL" clId="{E1620CE8-39C1-4736-AD6E-3868469F98A9}" dt="2020-06-22T16:43:50.292" v="819" actId="27636"/>
          <ac:spMkLst>
            <pc:docMk/>
            <pc:sldMk cId="524141534" sldId="538"/>
            <ac:spMk id="3" creationId="{A868424D-5DD9-439E-A946-7A8A27D6E604}"/>
          </ac:spMkLst>
        </pc:spChg>
        <pc:spChg chg="add mod">
          <ac:chgData name="Dawne Tortorella" userId="c8c2eb00-5405-408b-8d6c-7d3ca73f2e4c" providerId="ADAL" clId="{E1620CE8-39C1-4736-AD6E-3868469F98A9}" dt="2020-06-22T16:46:18.136" v="825" actId="1076"/>
          <ac:spMkLst>
            <pc:docMk/>
            <pc:sldMk cId="524141534" sldId="538"/>
            <ac:spMk id="6" creationId="{C7781B99-33D4-43D2-83FF-40F4B1A5D641}"/>
          </ac:spMkLst>
        </pc:spChg>
        <pc:picChg chg="add mod">
          <ac:chgData name="Dawne Tortorella" userId="c8c2eb00-5405-408b-8d6c-7d3ca73f2e4c" providerId="ADAL" clId="{E1620CE8-39C1-4736-AD6E-3868469F98A9}" dt="2020-06-22T16:45:56.547" v="822" actId="1076"/>
          <ac:picMkLst>
            <pc:docMk/>
            <pc:sldMk cId="524141534" sldId="538"/>
            <ac:picMk id="5" creationId="{3A4DBAE6-A28D-4096-ADFB-273C21A61BE4}"/>
          </ac:picMkLst>
        </pc:picChg>
      </pc:sldChg>
      <pc:sldChg chg="addSp delSp modSp add ord">
        <pc:chgData name="Dawne Tortorella" userId="c8c2eb00-5405-408b-8d6c-7d3ca73f2e4c" providerId="ADAL" clId="{E1620CE8-39C1-4736-AD6E-3868469F98A9}" dt="2020-06-23T13:45:53.680" v="7852" actId="13822"/>
        <pc:sldMkLst>
          <pc:docMk/>
          <pc:sldMk cId="3337454287" sldId="539"/>
        </pc:sldMkLst>
        <pc:spChg chg="mod">
          <ac:chgData name="Dawne Tortorella" userId="c8c2eb00-5405-408b-8d6c-7d3ca73f2e4c" providerId="ADAL" clId="{E1620CE8-39C1-4736-AD6E-3868469F98A9}" dt="2020-06-22T18:14:13.469" v="1908" actId="20577"/>
          <ac:spMkLst>
            <pc:docMk/>
            <pc:sldMk cId="3337454287" sldId="539"/>
            <ac:spMk id="2" creationId="{C935E5B7-51D4-4195-87E7-8011B70CE058}"/>
          </ac:spMkLst>
        </pc:spChg>
        <pc:spChg chg="mod">
          <ac:chgData name="Dawne Tortorella" userId="c8c2eb00-5405-408b-8d6c-7d3ca73f2e4c" providerId="ADAL" clId="{E1620CE8-39C1-4736-AD6E-3868469F98A9}" dt="2020-06-22T18:17:34.614" v="1977" actId="27636"/>
          <ac:spMkLst>
            <pc:docMk/>
            <pc:sldMk cId="3337454287" sldId="539"/>
            <ac:spMk id="3" creationId="{D3ED3AEB-60EE-4161-8D09-1186A0AFB667}"/>
          </ac:spMkLst>
        </pc:spChg>
        <pc:spChg chg="add mod">
          <ac:chgData name="Dawne Tortorella" userId="c8c2eb00-5405-408b-8d6c-7d3ca73f2e4c" providerId="ADAL" clId="{E1620CE8-39C1-4736-AD6E-3868469F98A9}" dt="2020-06-22T18:29:06.539" v="2349" actId="20577"/>
          <ac:spMkLst>
            <pc:docMk/>
            <pc:sldMk cId="3337454287" sldId="539"/>
            <ac:spMk id="5" creationId="{C131F47B-11EA-40AB-B911-D33ACB9EA596}"/>
          </ac:spMkLst>
        </pc:spChg>
        <pc:spChg chg="add del mod">
          <ac:chgData name="Dawne Tortorella" userId="c8c2eb00-5405-408b-8d6c-7d3ca73f2e4c" providerId="ADAL" clId="{E1620CE8-39C1-4736-AD6E-3868469F98A9}" dt="2020-06-23T13:44:56.838" v="7830" actId="478"/>
          <ac:spMkLst>
            <pc:docMk/>
            <pc:sldMk cId="3337454287" sldId="539"/>
            <ac:spMk id="6" creationId="{437F722F-4889-4CAD-B022-F1D32B81F796}"/>
          </ac:spMkLst>
        </pc:spChg>
        <pc:spChg chg="add del">
          <ac:chgData name="Dawne Tortorella" userId="c8c2eb00-5405-408b-8d6c-7d3ca73f2e4c" providerId="ADAL" clId="{E1620CE8-39C1-4736-AD6E-3868469F98A9}" dt="2020-06-22T18:16:33.649" v="1968"/>
          <ac:spMkLst>
            <pc:docMk/>
            <pc:sldMk cId="3337454287" sldId="539"/>
            <ac:spMk id="6" creationId="{9BB3D426-D42F-484E-B020-357EFB8E56EF}"/>
          </ac:spMkLst>
        </pc:spChg>
        <pc:spChg chg="add mod">
          <ac:chgData name="Dawne Tortorella" userId="c8c2eb00-5405-408b-8d6c-7d3ca73f2e4c" providerId="ADAL" clId="{E1620CE8-39C1-4736-AD6E-3868469F98A9}" dt="2020-06-22T18:19:17.683" v="2091" actId="14100"/>
          <ac:spMkLst>
            <pc:docMk/>
            <pc:sldMk cId="3337454287" sldId="539"/>
            <ac:spMk id="7" creationId="{43D6CF79-0D49-4D81-B338-3B5A19A30701}"/>
          </ac:spMkLst>
        </pc:spChg>
        <pc:spChg chg="add mod">
          <ac:chgData name="Dawne Tortorella" userId="c8c2eb00-5405-408b-8d6c-7d3ca73f2e4c" providerId="ADAL" clId="{E1620CE8-39C1-4736-AD6E-3868469F98A9}" dt="2020-06-22T18:19:57.207" v="2094" actId="1076"/>
          <ac:spMkLst>
            <pc:docMk/>
            <pc:sldMk cId="3337454287" sldId="539"/>
            <ac:spMk id="8" creationId="{BC8715CB-1197-446C-86C1-7DB5471B0977}"/>
          </ac:spMkLst>
        </pc:spChg>
        <pc:spChg chg="add mod">
          <ac:chgData name="Dawne Tortorella" userId="c8c2eb00-5405-408b-8d6c-7d3ca73f2e4c" providerId="ADAL" clId="{E1620CE8-39C1-4736-AD6E-3868469F98A9}" dt="2020-06-23T13:45:53.680" v="7852" actId="13822"/>
          <ac:spMkLst>
            <pc:docMk/>
            <pc:sldMk cId="3337454287" sldId="539"/>
            <ac:spMk id="9" creationId="{123BFE52-B9F5-450F-826D-DE0DA503FA76}"/>
          </ac:spMkLst>
        </pc:spChg>
      </pc:sldChg>
      <pc:sldChg chg="addSp modSp add">
        <pc:chgData name="Dawne Tortorella" userId="c8c2eb00-5405-408b-8d6c-7d3ca73f2e4c" providerId="ADAL" clId="{E1620CE8-39C1-4736-AD6E-3868469F98A9}" dt="2020-06-22T19:22:46.815" v="3546" actId="14100"/>
        <pc:sldMkLst>
          <pc:docMk/>
          <pc:sldMk cId="2673016728" sldId="540"/>
        </pc:sldMkLst>
        <pc:spChg chg="mod">
          <ac:chgData name="Dawne Tortorella" userId="c8c2eb00-5405-408b-8d6c-7d3ca73f2e4c" providerId="ADAL" clId="{E1620CE8-39C1-4736-AD6E-3868469F98A9}" dt="2020-06-22T18:56:21.986" v="2578" actId="20577"/>
          <ac:spMkLst>
            <pc:docMk/>
            <pc:sldMk cId="2673016728" sldId="540"/>
            <ac:spMk id="2" creationId="{C4236C55-E54F-4095-A3C4-1ED6E9202FDD}"/>
          </ac:spMkLst>
        </pc:spChg>
        <pc:spChg chg="mod">
          <ac:chgData name="Dawne Tortorella" userId="c8c2eb00-5405-408b-8d6c-7d3ca73f2e4c" providerId="ADAL" clId="{E1620CE8-39C1-4736-AD6E-3868469F98A9}" dt="2020-06-22T19:19:27.894" v="3236" actId="255"/>
          <ac:spMkLst>
            <pc:docMk/>
            <pc:sldMk cId="2673016728" sldId="540"/>
            <ac:spMk id="3" creationId="{604B6D94-B80E-4594-B021-D56BF0100B8B}"/>
          </ac:spMkLst>
        </pc:spChg>
        <pc:spChg chg="add mod">
          <ac:chgData name="Dawne Tortorella" userId="c8c2eb00-5405-408b-8d6c-7d3ca73f2e4c" providerId="ADAL" clId="{E1620CE8-39C1-4736-AD6E-3868469F98A9}" dt="2020-06-22T19:12:34.911" v="3034" actId="1076"/>
          <ac:spMkLst>
            <pc:docMk/>
            <pc:sldMk cId="2673016728" sldId="540"/>
            <ac:spMk id="5" creationId="{079E2900-0286-4EA4-B326-0FEFD59F25E9}"/>
          </ac:spMkLst>
        </pc:spChg>
        <pc:spChg chg="add mod">
          <ac:chgData name="Dawne Tortorella" userId="c8c2eb00-5405-408b-8d6c-7d3ca73f2e4c" providerId="ADAL" clId="{E1620CE8-39C1-4736-AD6E-3868469F98A9}" dt="2020-06-22T19:22:46.815" v="3546" actId="14100"/>
          <ac:spMkLst>
            <pc:docMk/>
            <pc:sldMk cId="2673016728" sldId="540"/>
            <ac:spMk id="6" creationId="{87496AD0-9023-4A5E-A5C4-9DF876398470}"/>
          </ac:spMkLst>
        </pc:spChg>
      </pc:sldChg>
      <pc:sldChg chg="addSp delSp modSp add">
        <pc:chgData name="Dawne Tortorella" userId="c8c2eb00-5405-408b-8d6c-7d3ca73f2e4c" providerId="ADAL" clId="{E1620CE8-39C1-4736-AD6E-3868469F98A9}" dt="2020-06-22T19:11:30.930" v="3031" actId="1076"/>
        <pc:sldMkLst>
          <pc:docMk/>
          <pc:sldMk cId="2804811000" sldId="541"/>
        </pc:sldMkLst>
        <pc:spChg chg="mod">
          <ac:chgData name="Dawne Tortorella" userId="c8c2eb00-5405-408b-8d6c-7d3ca73f2e4c" providerId="ADAL" clId="{E1620CE8-39C1-4736-AD6E-3868469F98A9}" dt="2020-06-22T19:01:05.956" v="2765" actId="20577"/>
          <ac:spMkLst>
            <pc:docMk/>
            <pc:sldMk cId="2804811000" sldId="541"/>
            <ac:spMk id="2" creationId="{7E538E66-8EF5-45A9-9769-C4E9A76711FC}"/>
          </ac:spMkLst>
        </pc:spChg>
        <pc:spChg chg="mod">
          <ac:chgData name="Dawne Tortorella" userId="c8c2eb00-5405-408b-8d6c-7d3ca73f2e4c" providerId="ADAL" clId="{E1620CE8-39C1-4736-AD6E-3868469F98A9}" dt="2020-06-22T19:11:30.930" v="3031" actId="1076"/>
          <ac:spMkLst>
            <pc:docMk/>
            <pc:sldMk cId="2804811000" sldId="541"/>
            <ac:spMk id="3" creationId="{48FAF473-E39A-4FB2-95F5-7E471451231C}"/>
          </ac:spMkLst>
        </pc:spChg>
        <pc:spChg chg="add mod">
          <ac:chgData name="Dawne Tortorella" userId="c8c2eb00-5405-408b-8d6c-7d3ca73f2e4c" providerId="ADAL" clId="{E1620CE8-39C1-4736-AD6E-3868469F98A9}" dt="2020-06-22T19:03:30.969" v="2983" actId="1038"/>
          <ac:spMkLst>
            <pc:docMk/>
            <pc:sldMk cId="2804811000" sldId="541"/>
            <ac:spMk id="6" creationId="{360D6137-C80B-4F12-9D12-DF48BD678DE7}"/>
          </ac:spMkLst>
        </pc:spChg>
        <pc:spChg chg="add del">
          <ac:chgData name="Dawne Tortorella" userId="c8c2eb00-5405-408b-8d6c-7d3ca73f2e4c" providerId="ADAL" clId="{E1620CE8-39C1-4736-AD6E-3868469F98A9}" dt="2020-06-22T19:03:05.034" v="2966"/>
          <ac:spMkLst>
            <pc:docMk/>
            <pc:sldMk cId="2804811000" sldId="541"/>
            <ac:spMk id="7" creationId="{73AB4FB8-8934-46DC-A81B-E7D2E41FB35D}"/>
          </ac:spMkLst>
        </pc:spChg>
        <pc:spChg chg="add mod">
          <ac:chgData name="Dawne Tortorella" userId="c8c2eb00-5405-408b-8d6c-7d3ca73f2e4c" providerId="ADAL" clId="{E1620CE8-39C1-4736-AD6E-3868469F98A9}" dt="2020-06-22T19:10:36.017" v="3008" actId="1076"/>
          <ac:spMkLst>
            <pc:docMk/>
            <pc:sldMk cId="2804811000" sldId="541"/>
            <ac:spMk id="14" creationId="{2B32C0ED-DBF8-423A-A0F2-FBD8F702F744}"/>
          </ac:spMkLst>
        </pc:spChg>
        <pc:spChg chg="add mod">
          <ac:chgData name="Dawne Tortorella" userId="c8c2eb00-5405-408b-8d6c-7d3ca73f2e4c" providerId="ADAL" clId="{E1620CE8-39C1-4736-AD6E-3868469F98A9}" dt="2020-06-22T19:10:55.235" v="3020" actId="20577"/>
          <ac:spMkLst>
            <pc:docMk/>
            <pc:sldMk cId="2804811000" sldId="541"/>
            <ac:spMk id="15" creationId="{A7A29490-B4BC-4AC9-A0B3-5D7F5DEE4CA3}"/>
          </ac:spMkLst>
        </pc:spChg>
        <pc:spChg chg="add mod">
          <ac:chgData name="Dawne Tortorella" userId="c8c2eb00-5405-408b-8d6c-7d3ca73f2e4c" providerId="ADAL" clId="{E1620CE8-39C1-4736-AD6E-3868469F98A9}" dt="2020-06-22T19:11:16.725" v="3029" actId="20577"/>
          <ac:spMkLst>
            <pc:docMk/>
            <pc:sldMk cId="2804811000" sldId="541"/>
            <ac:spMk id="16" creationId="{EF2A10E1-0A70-4326-A907-34DC8AA9C278}"/>
          </ac:spMkLst>
        </pc:spChg>
        <pc:picChg chg="add mod">
          <ac:chgData name="Dawne Tortorella" userId="c8c2eb00-5405-408b-8d6c-7d3ca73f2e4c" providerId="ADAL" clId="{E1620CE8-39C1-4736-AD6E-3868469F98A9}" dt="2020-06-22T19:11:22.104" v="3030" actId="1076"/>
          <ac:picMkLst>
            <pc:docMk/>
            <pc:sldMk cId="2804811000" sldId="541"/>
            <ac:picMk id="5" creationId="{EADDA4A2-8929-4DFE-A36B-6CA917EF2FFD}"/>
          </ac:picMkLst>
        </pc:picChg>
        <pc:picChg chg="add mod">
          <ac:chgData name="Dawne Tortorella" userId="c8c2eb00-5405-408b-8d6c-7d3ca73f2e4c" providerId="ADAL" clId="{E1620CE8-39C1-4736-AD6E-3868469F98A9}" dt="2020-06-22T19:09:52.974" v="2994" actId="1076"/>
          <ac:picMkLst>
            <pc:docMk/>
            <pc:sldMk cId="2804811000" sldId="541"/>
            <ac:picMk id="9" creationId="{9F55BA6B-97BC-45B3-A919-AE5D2778DC2A}"/>
          </ac:picMkLst>
        </pc:picChg>
        <pc:picChg chg="add mod">
          <ac:chgData name="Dawne Tortorella" userId="c8c2eb00-5405-408b-8d6c-7d3ca73f2e4c" providerId="ADAL" clId="{E1620CE8-39C1-4736-AD6E-3868469F98A9}" dt="2020-06-22T19:09:55.850" v="2996" actId="1038"/>
          <ac:picMkLst>
            <pc:docMk/>
            <pc:sldMk cId="2804811000" sldId="541"/>
            <ac:picMk id="11" creationId="{7EDD226B-0E69-46E0-92C5-9BFF0955C367}"/>
          </ac:picMkLst>
        </pc:picChg>
        <pc:picChg chg="add mod">
          <ac:chgData name="Dawne Tortorella" userId="c8c2eb00-5405-408b-8d6c-7d3ca73f2e4c" providerId="ADAL" clId="{E1620CE8-39C1-4736-AD6E-3868469F98A9}" dt="2020-06-22T19:09:41.915" v="2992" actId="1076"/>
          <ac:picMkLst>
            <pc:docMk/>
            <pc:sldMk cId="2804811000" sldId="541"/>
            <ac:picMk id="13" creationId="{998CBE3A-6CBE-4CE8-B540-3C3491F4B484}"/>
          </ac:picMkLst>
        </pc:picChg>
      </pc:sldChg>
      <pc:sldChg chg="addSp delSp modSp add">
        <pc:chgData name="Dawne Tortorella" userId="c8c2eb00-5405-408b-8d6c-7d3ca73f2e4c" providerId="ADAL" clId="{E1620CE8-39C1-4736-AD6E-3868469F98A9}" dt="2020-06-22T21:42:47.915" v="5499" actId="1076"/>
        <pc:sldMkLst>
          <pc:docMk/>
          <pc:sldMk cId="1029518110" sldId="542"/>
        </pc:sldMkLst>
        <pc:spChg chg="mod">
          <ac:chgData name="Dawne Tortorella" userId="c8c2eb00-5405-408b-8d6c-7d3ca73f2e4c" providerId="ADAL" clId="{E1620CE8-39C1-4736-AD6E-3868469F98A9}" dt="2020-06-22T19:30:32.030" v="3665" actId="20577"/>
          <ac:spMkLst>
            <pc:docMk/>
            <pc:sldMk cId="1029518110" sldId="542"/>
            <ac:spMk id="2" creationId="{BB9F8AE7-3D4E-4503-A324-4596F373D796}"/>
          </ac:spMkLst>
        </pc:spChg>
        <pc:spChg chg="del">
          <ac:chgData name="Dawne Tortorella" userId="c8c2eb00-5405-408b-8d6c-7d3ca73f2e4c" providerId="ADAL" clId="{E1620CE8-39C1-4736-AD6E-3868469F98A9}" dt="2020-06-22T21:42:31.415" v="5495" actId="478"/>
          <ac:spMkLst>
            <pc:docMk/>
            <pc:sldMk cId="1029518110" sldId="542"/>
            <ac:spMk id="3" creationId="{B204E816-273E-4EC7-908A-49AD09497EB8}"/>
          </ac:spMkLst>
        </pc:spChg>
        <pc:picChg chg="add mod">
          <ac:chgData name="Dawne Tortorella" userId="c8c2eb00-5405-408b-8d6c-7d3ca73f2e4c" providerId="ADAL" clId="{E1620CE8-39C1-4736-AD6E-3868469F98A9}" dt="2020-06-22T21:42:47.915" v="5499" actId="1076"/>
          <ac:picMkLst>
            <pc:docMk/>
            <pc:sldMk cId="1029518110" sldId="542"/>
            <ac:picMk id="5" creationId="{2BE69C67-BCE2-40C5-91A2-4D6166CF6ABD}"/>
          </ac:picMkLst>
        </pc:picChg>
      </pc:sldChg>
      <pc:sldChg chg="addSp delSp modSp add">
        <pc:chgData name="Dawne Tortorella" userId="c8c2eb00-5405-408b-8d6c-7d3ca73f2e4c" providerId="ADAL" clId="{E1620CE8-39C1-4736-AD6E-3868469F98A9}" dt="2020-06-22T19:45:16.051" v="3716" actId="1076"/>
        <pc:sldMkLst>
          <pc:docMk/>
          <pc:sldMk cId="2629404574" sldId="543"/>
        </pc:sldMkLst>
        <pc:spChg chg="mod">
          <ac:chgData name="Dawne Tortorella" userId="c8c2eb00-5405-408b-8d6c-7d3ca73f2e4c" providerId="ADAL" clId="{E1620CE8-39C1-4736-AD6E-3868469F98A9}" dt="2020-06-22T19:45:04.943" v="3714" actId="20577"/>
          <ac:spMkLst>
            <pc:docMk/>
            <pc:sldMk cId="2629404574" sldId="543"/>
            <ac:spMk id="2" creationId="{53F204A9-C735-42C4-B078-2DC2DC08369C}"/>
          </ac:spMkLst>
        </pc:spChg>
        <pc:spChg chg="del">
          <ac:chgData name="Dawne Tortorella" userId="c8c2eb00-5405-408b-8d6c-7d3ca73f2e4c" providerId="ADAL" clId="{E1620CE8-39C1-4736-AD6E-3868469F98A9}" dt="2020-06-22T19:44:22.599" v="3667" actId="478"/>
          <ac:spMkLst>
            <pc:docMk/>
            <pc:sldMk cId="2629404574" sldId="543"/>
            <ac:spMk id="3" creationId="{CBF73B16-AC3A-49BE-96E1-A4B037F1AC8C}"/>
          </ac:spMkLst>
        </pc:spChg>
        <pc:picChg chg="add mod">
          <ac:chgData name="Dawne Tortorella" userId="c8c2eb00-5405-408b-8d6c-7d3ca73f2e4c" providerId="ADAL" clId="{E1620CE8-39C1-4736-AD6E-3868469F98A9}" dt="2020-06-22T19:45:16.051" v="3716" actId="1076"/>
          <ac:picMkLst>
            <pc:docMk/>
            <pc:sldMk cId="2629404574" sldId="543"/>
            <ac:picMk id="5" creationId="{7971C383-E424-4729-84C8-D6C0A801A788}"/>
          </ac:picMkLst>
        </pc:picChg>
      </pc:sldChg>
      <pc:sldChg chg="addSp modSp add">
        <pc:chgData name="Dawne Tortorella" userId="c8c2eb00-5405-408b-8d6c-7d3ca73f2e4c" providerId="ADAL" clId="{E1620CE8-39C1-4736-AD6E-3868469F98A9}" dt="2020-06-22T19:54:27.071" v="4260" actId="14100"/>
        <pc:sldMkLst>
          <pc:docMk/>
          <pc:sldMk cId="3308946910" sldId="544"/>
        </pc:sldMkLst>
        <pc:spChg chg="mod">
          <ac:chgData name="Dawne Tortorella" userId="c8c2eb00-5405-408b-8d6c-7d3ca73f2e4c" providerId="ADAL" clId="{E1620CE8-39C1-4736-AD6E-3868469F98A9}" dt="2020-06-22T19:48:04.350" v="3756" actId="20577"/>
          <ac:spMkLst>
            <pc:docMk/>
            <pc:sldMk cId="3308946910" sldId="544"/>
            <ac:spMk id="2" creationId="{98AD1BA8-0E17-4B2C-AAD9-A158C162C0C2}"/>
          </ac:spMkLst>
        </pc:spChg>
        <pc:spChg chg="mod">
          <ac:chgData name="Dawne Tortorella" userId="c8c2eb00-5405-408b-8d6c-7d3ca73f2e4c" providerId="ADAL" clId="{E1620CE8-39C1-4736-AD6E-3868469F98A9}" dt="2020-06-22T19:54:23.348" v="4259" actId="1076"/>
          <ac:spMkLst>
            <pc:docMk/>
            <pc:sldMk cId="3308946910" sldId="544"/>
            <ac:spMk id="3" creationId="{C87D9FBF-8907-475E-AB83-1944C20ACC81}"/>
          </ac:spMkLst>
        </pc:spChg>
        <pc:spChg chg="add mod">
          <ac:chgData name="Dawne Tortorella" userId="c8c2eb00-5405-408b-8d6c-7d3ca73f2e4c" providerId="ADAL" clId="{E1620CE8-39C1-4736-AD6E-3868469F98A9}" dt="2020-06-22T19:48:54.887" v="3778" actId="1037"/>
          <ac:spMkLst>
            <pc:docMk/>
            <pc:sldMk cId="3308946910" sldId="544"/>
            <ac:spMk id="5" creationId="{D60380A5-4217-40BD-81E6-7958D70E5D57}"/>
          </ac:spMkLst>
        </pc:spChg>
        <pc:spChg chg="add mod">
          <ac:chgData name="Dawne Tortorella" userId="c8c2eb00-5405-408b-8d6c-7d3ca73f2e4c" providerId="ADAL" clId="{E1620CE8-39C1-4736-AD6E-3868469F98A9}" dt="2020-06-22T19:54:27.071" v="4260" actId="14100"/>
          <ac:spMkLst>
            <pc:docMk/>
            <pc:sldMk cId="3308946910" sldId="544"/>
            <ac:spMk id="7" creationId="{37166EC4-4CE6-4661-9CF2-CDD5FAA3D73C}"/>
          </ac:spMkLst>
        </pc:spChg>
        <pc:picChg chg="add mod">
          <ac:chgData name="Dawne Tortorella" userId="c8c2eb00-5405-408b-8d6c-7d3ca73f2e4c" providerId="ADAL" clId="{E1620CE8-39C1-4736-AD6E-3868469F98A9}" dt="2020-06-22T19:53:58.136" v="4256" actId="14100"/>
          <ac:picMkLst>
            <pc:docMk/>
            <pc:sldMk cId="3308946910" sldId="544"/>
            <ac:picMk id="6" creationId="{E2B15B1B-772F-4C88-B5D6-998B0C4104EA}"/>
          </ac:picMkLst>
        </pc:picChg>
        <pc:picChg chg="add mod">
          <ac:chgData name="Dawne Tortorella" userId="c8c2eb00-5405-408b-8d6c-7d3ca73f2e4c" providerId="ADAL" clId="{E1620CE8-39C1-4736-AD6E-3868469F98A9}" dt="2020-06-22T19:54:12.677" v="4258" actId="1076"/>
          <ac:picMkLst>
            <pc:docMk/>
            <pc:sldMk cId="3308946910" sldId="544"/>
            <ac:picMk id="8" creationId="{62CFE160-7A67-4CBA-8646-735333EEEE4C}"/>
          </ac:picMkLst>
        </pc:picChg>
      </pc:sldChg>
      <pc:sldChg chg="addSp delSp modSp add">
        <pc:chgData name="Dawne Tortorella" userId="c8c2eb00-5405-408b-8d6c-7d3ca73f2e4c" providerId="ADAL" clId="{E1620CE8-39C1-4736-AD6E-3868469F98A9}" dt="2020-06-22T20:03:59.646" v="4479" actId="1076"/>
        <pc:sldMkLst>
          <pc:docMk/>
          <pc:sldMk cId="258265931" sldId="545"/>
        </pc:sldMkLst>
        <pc:spChg chg="mod">
          <ac:chgData name="Dawne Tortorella" userId="c8c2eb00-5405-408b-8d6c-7d3ca73f2e4c" providerId="ADAL" clId="{E1620CE8-39C1-4736-AD6E-3868469F98A9}" dt="2020-06-22T19:58:42.359" v="4431" actId="20577"/>
          <ac:spMkLst>
            <pc:docMk/>
            <pc:sldMk cId="258265931" sldId="545"/>
            <ac:spMk id="2" creationId="{318B3EB0-551C-401B-A60E-07DA784B36E2}"/>
          </ac:spMkLst>
        </pc:spChg>
        <pc:spChg chg="del">
          <ac:chgData name="Dawne Tortorella" userId="c8c2eb00-5405-408b-8d6c-7d3ca73f2e4c" providerId="ADAL" clId="{E1620CE8-39C1-4736-AD6E-3868469F98A9}" dt="2020-06-22T19:58:08.229" v="4389" actId="478"/>
          <ac:spMkLst>
            <pc:docMk/>
            <pc:sldMk cId="258265931" sldId="545"/>
            <ac:spMk id="3" creationId="{3DBDEC34-A5C8-4036-83C2-822DD4905D53}"/>
          </ac:spMkLst>
        </pc:spChg>
        <pc:spChg chg="add mod">
          <ac:chgData name="Dawne Tortorella" userId="c8c2eb00-5405-408b-8d6c-7d3ca73f2e4c" providerId="ADAL" clId="{E1620CE8-39C1-4736-AD6E-3868469F98A9}" dt="2020-06-22T20:03:59.646" v="4479" actId="1076"/>
          <ac:spMkLst>
            <pc:docMk/>
            <pc:sldMk cId="258265931" sldId="545"/>
            <ac:spMk id="6" creationId="{D4025297-C83A-4DC5-A1BE-DDA424453381}"/>
          </ac:spMkLst>
        </pc:spChg>
        <pc:spChg chg="add mod">
          <ac:chgData name="Dawne Tortorella" userId="c8c2eb00-5405-408b-8d6c-7d3ca73f2e4c" providerId="ADAL" clId="{E1620CE8-39C1-4736-AD6E-3868469F98A9}" dt="2020-06-22T20:03:49.509" v="4477" actId="1036"/>
          <ac:spMkLst>
            <pc:docMk/>
            <pc:sldMk cId="258265931" sldId="545"/>
            <ac:spMk id="8" creationId="{104C8DC5-90FB-48FB-8542-DF2F0345A9C5}"/>
          </ac:spMkLst>
        </pc:spChg>
        <pc:picChg chg="add mod">
          <ac:chgData name="Dawne Tortorella" userId="c8c2eb00-5405-408b-8d6c-7d3ca73f2e4c" providerId="ADAL" clId="{E1620CE8-39C1-4736-AD6E-3868469F98A9}" dt="2020-06-22T20:03:55.720" v="4478" actId="1076"/>
          <ac:picMkLst>
            <pc:docMk/>
            <pc:sldMk cId="258265931" sldId="545"/>
            <ac:picMk id="5" creationId="{809634DF-8844-4FBF-AB24-9480930C4C1F}"/>
          </ac:picMkLst>
        </pc:picChg>
        <pc:picChg chg="add mod">
          <ac:chgData name="Dawne Tortorella" userId="c8c2eb00-5405-408b-8d6c-7d3ca73f2e4c" providerId="ADAL" clId="{E1620CE8-39C1-4736-AD6E-3868469F98A9}" dt="2020-06-22T20:03:40.993" v="4466" actId="1076"/>
          <ac:picMkLst>
            <pc:docMk/>
            <pc:sldMk cId="258265931" sldId="545"/>
            <ac:picMk id="7" creationId="{23668A0D-EE3D-45EA-A11E-334DCD3BEE89}"/>
          </ac:picMkLst>
        </pc:picChg>
      </pc:sldChg>
      <pc:sldChg chg="addSp delSp modSp add mod setBg">
        <pc:chgData name="Dawne Tortorella" userId="c8c2eb00-5405-408b-8d6c-7d3ca73f2e4c" providerId="ADAL" clId="{E1620CE8-39C1-4736-AD6E-3868469F98A9}" dt="2020-06-22T20:24:13.120" v="4670" actId="1036"/>
        <pc:sldMkLst>
          <pc:docMk/>
          <pc:sldMk cId="2428646429" sldId="546"/>
        </pc:sldMkLst>
        <pc:spChg chg="mod">
          <ac:chgData name="Dawne Tortorella" userId="c8c2eb00-5405-408b-8d6c-7d3ca73f2e4c" providerId="ADAL" clId="{E1620CE8-39C1-4736-AD6E-3868469F98A9}" dt="2020-06-22T20:15:56.017" v="4551" actId="26606"/>
          <ac:spMkLst>
            <pc:docMk/>
            <pc:sldMk cId="2428646429" sldId="546"/>
            <ac:spMk id="2" creationId="{C5F5A437-9B6C-490B-9236-8D1DB9236A2D}"/>
          </ac:spMkLst>
        </pc:spChg>
        <pc:spChg chg="mod">
          <ac:chgData name="Dawne Tortorella" userId="c8c2eb00-5405-408b-8d6c-7d3ca73f2e4c" providerId="ADAL" clId="{E1620CE8-39C1-4736-AD6E-3868469F98A9}" dt="2020-06-22T20:15:56.017" v="4551" actId="26606"/>
          <ac:spMkLst>
            <pc:docMk/>
            <pc:sldMk cId="2428646429" sldId="546"/>
            <ac:spMk id="3" creationId="{ADE2EAEB-D66F-42A3-B721-3B4DE5203A9C}"/>
          </ac:spMkLst>
        </pc:spChg>
        <pc:spChg chg="mod ord">
          <ac:chgData name="Dawne Tortorella" userId="c8c2eb00-5405-408b-8d6c-7d3ca73f2e4c" providerId="ADAL" clId="{E1620CE8-39C1-4736-AD6E-3868469F98A9}" dt="2020-06-22T20:15:56.017" v="4551" actId="26606"/>
          <ac:spMkLst>
            <pc:docMk/>
            <pc:sldMk cId="2428646429" sldId="546"/>
            <ac:spMk id="4" creationId="{1C0B980A-1CE4-45F2-ACE0-73C9603B116D}"/>
          </ac:spMkLst>
        </pc:spChg>
        <pc:spChg chg="add mod ord">
          <ac:chgData name="Dawne Tortorella" userId="c8c2eb00-5405-408b-8d6c-7d3ca73f2e4c" providerId="ADAL" clId="{E1620CE8-39C1-4736-AD6E-3868469F98A9}" dt="2020-06-22T20:21:57.662" v="4573" actId="207"/>
          <ac:spMkLst>
            <pc:docMk/>
            <pc:sldMk cId="2428646429" sldId="546"/>
            <ac:spMk id="7" creationId="{647C5C54-3F84-4D03-B4D3-423DB5499C4A}"/>
          </ac:spMkLst>
        </pc:spChg>
        <pc:spChg chg="add del mod">
          <ac:chgData name="Dawne Tortorella" userId="c8c2eb00-5405-408b-8d6c-7d3ca73f2e4c" providerId="ADAL" clId="{E1620CE8-39C1-4736-AD6E-3868469F98A9}" dt="2020-06-22T20:23:34.731" v="4642"/>
          <ac:spMkLst>
            <pc:docMk/>
            <pc:sldMk cId="2428646429" sldId="546"/>
            <ac:spMk id="12" creationId="{99C5633B-D801-42EB-870D-AF5107A94650}"/>
          </ac:spMkLst>
        </pc:spChg>
        <pc:spChg chg="add mod">
          <ac:chgData name="Dawne Tortorella" userId="c8c2eb00-5405-408b-8d6c-7d3ca73f2e4c" providerId="ADAL" clId="{E1620CE8-39C1-4736-AD6E-3868469F98A9}" dt="2020-06-22T20:24:13.120" v="4670" actId="1036"/>
          <ac:spMkLst>
            <pc:docMk/>
            <pc:sldMk cId="2428646429" sldId="546"/>
            <ac:spMk id="13" creationId="{BDDD642C-3E0C-4D0D-81C5-AC50B8933D35}"/>
          </ac:spMkLst>
        </pc:spChg>
        <pc:picChg chg="add mod">
          <ac:chgData name="Dawne Tortorella" userId="c8c2eb00-5405-408b-8d6c-7d3ca73f2e4c" providerId="ADAL" clId="{E1620CE8-39C1-4736-AD6E-3868469F98A9}" dt="2020-06-22T20:16:52.311" v="4559" actId="1076"/>
          <ac:picMkLst>
            <pc:docMk/>
            <pc:sldMk cId="2428646429" sldId="546"/>
            <ac:picMk id="6" creationId="{6EAA461B-35C8-43CA-8983-B5B8CC4FAB4C}"/>
          </ac:picMkLst>
        </pc:picChg>
        <pc:picChg chg="add mod ord">
          <ac:chgData name="Dawne Tortorella" userId="c8c2eb00-5405-408b-8d6c-7d3ca73f2e4c" providerId="ADAL" clId="{E1620CE8-39C1-4736-AD6E-3868469F98A9}" dt="2020-06-22T20:24:13.120" v="4670" actId="1036"/>
          <ac:picMkLst>
            <pc:docMk/>
            <pc:sldMk cId="2428646429" sldId="546"/>
            <ac:picMk id="9" creationId="{F9BB368D-1846-4097-932F-488A2D2BB083}"/>
          </ac:picMkLst>
        </pc:picChg>
        <pc:picChg chg="add mod">
          <ac:chgData name="Dawne Tortorella" userId="c8c2eb00-5405-408b-8d6c-7d3ca73f2e4c" providerId="ADAL" clId="{E1620CE8-39C1-4736-AD6E-3868469F98A9}" dt="2020-06-22T20:24:13.120" v="4670" actId="1036"/>
          <ac:picMkLst>
            <pc:docMk/>
            <pc:sldMk cId="2428646429" sldId="546"/>
            <ac:picMk id="11" creationId="{A4772BB8-8AC6-46B7-8504-C745BCB4FFFE}"/>
          </ac:picMkLst>
        </pc:picChg>
      </pc:sldChg>
      <pc:sldChg chg="modSp add">
        <pc:chgData name="Dawne Tortorella" userId="c8c2eb00-5405-408b-8d6c-7d3ca73f2e4c" providerId="ADAL" clId="{E1620CE8-39C1-4736-AD6E-3868469F98A9}" dt="2020-06-22T21:29:38.039" v="5494" actId="20577"/>
        <pc:sldMkLst>
          <pc:docMk/>
          <pc:sldMk cId="2912450659" sldId="547"/>
        </pc:sldMkLst>
        <pc:spChg chg="mod">
          <ac:chgData name="Dawne Tortorella" userId="c8c2eb00-5405-408b-8d6c-7d3ca73f2e4c" providerId="ADAL" clId="{E1620CE8-39C1-4736-AD6E-3868469F98A9}" dt="2020-06-22T21:25:08.358" v="4736" actId="20577"/>
          <ac:spMkLst>
            <pc:docMk/>
            <pc:sldMk cId="2912450659" sldId="547"/>
            <ac:spMk id="2" creationId="{432B522B-7432-4DC1-8979-9B67053508B3}"/>
          </ac:spMkLst>
        </pc:spChg>
        <pc:spChg chg="mod">
          <ac:chgData name="Dawne Tortorella" userId="c8c2eb00-5405-408b-8d6c-7d3ca73f2e4c" providerId="ADAL" clId="{E1620CE8-39C1-4736-AD6E-3868469F98A9}" dt="2020-06-22T21:29:38.039" v="5494" actId="20577"/>
          <ac:spMkLst>
            <pc:docMk/>
            <pc:sldMk cId="2912450659" sldId="547"/>
            <ac:spMk id="3" creationId="{E91706C5-F8F2-4CA0-97F5-9279A2D3A0D8}"/>
          </ac:spMkLst>
        </pc:spChg>
      </pc:sldChg>
      <pc:sldChg chg="addSp delSp modSp add mod setBg setClrOvrMap">
        <pc:chgData name="Dawne Tortorella" userId="c8c2eb00-5405-408b-8d6c-7d3ca73f2e4c" providerId="ADAL" clId="{E1620CE8-39C1-4736-AD6E-3868469F98A9}" dt="2020-06-22T21:57:15.673" v="6486" actId="1076"/>
        <pc:sldMkLst>
          <pc:docMk/>
          <pc:sldMk cId="2003733279" sldId="548"/>
        </pc:sldMkLst>
        <pc:spChg chg="mod ord">
          <ac:chgData name="Dawne Tortorella" userId="c8c2eb00-5405-408b-8d6c-7d3ca73f2e4c" providerId="ADAL" clId="{E1620CE8-39C1-4736-AD6E-3868469F98A9}" dt="2020-06-22T21:49:14.743" v="5559" actId="26606"/>
          <ac:spMkLst>
            <pc:docMk/>
            <pc:sldMk cId="2003733279" sldId="548"/>
            <ac:spMk id="2" creationId="{ADFAFD7C-1EE8-48FF-B36E-1A24841698BF}"/>
          </ac:spMkLst>
        </pc:spChg>
        <pc:spChg chg="add del mod">
          <ac:chgData name="Dawne Tortorella" userId="c8c2eb00-5405-408b-8d6c-7d3ca73f2e4c" providerId="ADAL" clId="{E1620CE8-39C1-4736-AD6E-3868469F98A9}" dt="2020-06-22T21:49:57.388" v="5563" actId="931"/>
          <ac:spMkLst>
            <pc:docMk/>
            <pc:sldMk cId="2003733279" sldId="548"/>
            <ac:spMk id="3" creationId="{BCFED62D-0462-425F-9EDF-53CE82EDF651}"/>
          </ac:spMkLst>
        </pc:spChg>
        <pc:spChg chg="mod">
          <ac:chgData name="Dawne Tortorella" userId="c8c2eb00-5405-408b-8d6c-7d3ca73f2e4c" providerId="ADAL" clId="{E1620CE8-39C1-4736-AD6E-3868469F98A9}" dt="2020-06-22T21:49:14.743" v="5559" actId="26606"/>
          <ac:spMkLst>
            <pc:docMk/>
            <pc:sldMk cId="2003733279" sldId="548"/>
            <ac:spMk id="4" creationId="{17488C1B-951B-4B59-BD30-3A063F7F4F19}"/>
          </ac:spMkLst>
        </pc:spChg>
        <pc:spChg chg="add del mod">
          <ac:chgData name="Dawne Tortorella" userId="c8c2eb00-5405-408b-8d6c-7d3ca73f2e4c" providerId="ADAL" clId="{E1620CE8-39C1-4736-AD6E-3868469F98A9}" dt="2020-06-22T21:49:16.208" v="5562" actId="931"/>
          <ac:spMkLst>
            <pc:docMk/>
            <pc:sldMk cId="2003733279" sldId="548"/>
            <ac:spMk id="7" creationId="{A575BFB3-DF74-48A1-867C-322F3DF30D6B}"/>
          </ac:spMkLst>
        </pc:spChg>
        <pc:spChg chg="add mod">
          <ac:chgData name="Dawne Tortorella" userId="c8c2eb00-5405-408b-8d6c-7d3ca73f2e4c" providerId="ADAL" clId="{E1620CE8-39C1-4736-AD6E-3868469F98A9}" dt="2020-06-22T21:50:13.066" v="5584" actId="1037"/>
          <ac:spMkLst>
            <pc:docMk/>
            <pc:sldMk cId="2003733279" sldId="548"/>
            <ac:spMk id="10" creationId="{9AF9F4F3-DEE3-4FB0-9F96-D352C1C34884}"/>
          </ac:spMkLst>
        </pc:spChg>
        <pc:spChg chg="add mod">
          <ac:chgData name="Dawne Tortorella" userId="c8c2eb00-5405-408b-8d6c-7d3ca73f2e4c" providerId="ADAL" clId="{E1620CE8-39C1-4736-AD6E-3868469F98A9}" dt="2020-06-22T21:57:15.673" v="6486" actId="1076"/>
          <ac:spMkLst>
            <pc:docMk/>
            <pc:sldMk cId="2003733279" sldId="548"/>
            <ac:spMk id="11" creationId="{A6548C46-2C72-4E99-BA36-8923377BC7DF}"/>
          </ac:spMkLst>
        </pc:spChg>
        <pc:spChg chg="add del">
          <ac:chgData name="Dawne Tortorella" userId="c8c2eb00-5405-408b-8d6c-7d3ca73f2e4c" providerId="ADAL" clId="{E1620CE8-39C1-4736-AD6E-3868469F98A9}" dt="2020-06-22T21:49:14.743" v="5559" actId="26606"/>
          <ac:spMkLst>
            <pc:docMk/>
            <pc:sldMk cId="2003733279" sldId="548"/>
            <ac:spMk id="12" creationId="{71B2258F-86CA-4D4D-8270-BC05FCDEBFB3}"/>
          </ac:spMkLst>
        </pc:spChg>
        <pc:spChg chg="add mod">
          <ac:chgData name="Dawne Tortorella" userId="c8c2eb00-5405-408b-8d6c-7d3ca73f2e4c" providerId="ADAL" clId="{E1620CE8-39C1-4736-AD6E-3868469F98A9}" dt="2020-06-22T21:54:03.198" v="6067" actId="20577"/>
          <ac:spMkLst>
            <pc:docMk/>
            <pc:sldMk cId="2003733279" sldId="548"/>
            <ac:spMk id="13" creationId="{8FF2E031-0492-4A36-B6BC-EB31D0609932}"/>
          </ac:spMkLst>
        </pc:spChg>
        <pc:picChg chg="add del mod">
          <ac:chgData name="Dawne Tortorella" userId="c8c2eb00-5405-408b-8d6c-7d3ca73f2e4c" providerId="ADAL" clId="{E1620CE8-39C1-4736-AD6E-3868469F98A9}" dt="2020-06-22T21:49:16.208" v="5562" actId="931"/>
          <ac:picMkLst>
            <pc:docMk/>
            <pc:sldMk cId="2003733279" sldId="548"/>
            <ac:picMk id="6" creationId="{383A9568-75B4-4FE4-94D9-ED78CA0DEF52}"/>
          </ac:picMkLst>
        </pc:picChg>
        <pc:picChg chg="add mod">
          <ac:chgData name="Dawne Tortorella" userId="c8c2eb00-5405-408b-8d6c-7d3ca73f2e4c" providerId="ADAL" clId="{E1620CE8-39C1-4736-AD6E-3868469F98A9}" dt="2020-06-22T21:51:07.143" v="5680" actId="1076"/>
          <ac:picMkLst>
            <pc:docMk/>
            <pc:sldMk cId="2003733279" sldId="548"/>
            <ac:picMk id="9" creationId="{08A8E269-2F5D-45F2-A69D-AE0CA405F848}"/>
          </ac:picMkLst>
        </pc:picChg>
      </pc:sldChg>
      <pc:sldChg chg="addSp delSp modSp add mod setBg">
        <pc:chgData name="Dawne Tortorella" userId="c8c2eb00-5405-408b-8d6c-7d3ca73f2e4c" providerId="ADAL" clId="{E1620CE8-39C1-4736-AD6E-3868469F98A9}" dt="2020-06-22T23:09:28.842" v="7047" actId="207"/>
        <pc:sldMkLst>
          <pc:docMk/>
          <pc:sldMk cId="1570567401" sldId="549"/>
        </pc:sldMkLst>
        <pc:spChg chg="mod">
          <ac:chgData name="Dawne Tortorella" userId="c8c2eb00-5405-408b-8d6c-7d3ca73f2e4c" providerId="ADAL" clId="{E1620CE8-39C1-4736-AD6E-3868469F98A9}" dt="2020-06-22T23:08:11.929" v="6915" actId="20577"/>
          <ac:spMkLst>
            <pc:docMk/>
            <pc:sldMk cId="1570567401" sldId="549"/>
            <ac:spMk id="2" creationId="{B6482170-5909-4422-8DA7-6A5ECE50E8E2}"/>
          </ac:spMkLst>
        </pc:spChg>
        <pc:spChg chg="del">
          <ac:chgData name="Dawne Tortorella" userId="c8c2eb00-5405-408b-8d6c-7d3ca73f2e4c" providerId="ADAL" clId="{E1620CE8-39C1-4736-AD6E-3868469F98A9}" dt="2020-06-22T23:07:03.764" v="6877" actId="478"/>
          <ac:spMkLst>
            <pc:docMk/>
            <pc:sldMk cId="1570567401" sldId="549"/>
            <ac:spMk id="3" creationId="{C1BB061F-168F-41D3-B5E2-97BAA48110B5}"/>
          </ac:spMkLst>
        </pc:spChg>
        <pc:spChg chg="mod">
          <ac:chgData name="Dawne Tortorella" userId="c8c2eb00-5405-408b-8d6c-7d3ca73f2e4c" providerId="ADAL" clId="{E1620CE8-39C1-4736-AD6E-3868469F98A9}" dt="2020-06-22T23:07:19.831" v="6884" actId="26606"/>
          <ac:spMkLst>
            <pc:docMk/>
            <pc:sldMk cId="1570567401" sldId="549"/>
            <ac:spMk id="4" creationId="{FDDF25D5-D47D-47F1-82BD-E464A7801423}"/>
          </ac:spMkLst>
        </pc:spChg>
        <pc:spChg chg="add mod">
          <ac:chgData name="Dawne Tortorella" userId="c8c2eb00-5405-408b-8d6c-7d3ca73f2e4c" providerId="ADAL" clId="{E1620CE8-39C1-4736-AD6E-3868469F98A9}" dt="2020-06-22T23:09:28.842" v="7047" actId="207"/>
          <ac:spMkLst>
            <pc:docMk/>
            <pc:sldMk cId="1570567401" sldId="549"/>
            <ac:spMk id="7" creationId="{9A0EB0F6-9C44-456E-9C80-967F1196CD84}"/>
          </ac:spMkLst>
        </pc:spChg>
        <pc:graphicFrameChg chg="add mod">
          <ac:chgData name="Dawne Tortorella" userId="c8c2eb00-5405-408b-8d6c-7d3ca73f2e4c" providerId="ADAL" clId="{E1620CE8-39C1-4736-AD6E-3868469F98A9}" dt="2020-06-22T23:07:19.831" v="6884" actId="26606"/>
          <ac:graphicFrameMkLst>
            <pc:docMk/>
            <pc:sldMk cId="1570567401" sldId="549"/>
            <ac:graphicFrameMk id="5" creationId="{D46EE52F-88CE-4075-AEF5-425E80B913B9}"/>
          </ac:graphicFrameMkLst>
        </pc:graphicFrameChg>
        <pc:picChg chg="add mod">
          <ac:chgData name="Dawne Tortorella" userId="c8c2eb00-5405-408b-8d6c-7d3ca73f2e4c" providerId="ADAL" clId="{E1620CE8-39C1-4736-AD6E-3868469F98A9}" dt="2020-06-22T23:08:00.519" v="6888" actId="14100"/>
          <ac:picMkLst>
            <pc:docMk/>
            <pc:sldMk cId="1570567401" sldId="549"/>
            <ac:picMk id="6" creationId="{9206D122-BF1A-4962-B43F-59CFDC6C11A9}"/>
          </ac:picMkLst>
        </pc:picChg>
      </pc:sldChg>
      <pc:sldChg chg="addSp delSp modSp add modNotesTx">
        <pc:chgData name="Dawne Tortorella" userId="c8c2eb00-5405-408b-8d6c-7d3ca73f2e4c" providerId="ADAL" clId="{E1620CE8-39C1-4736-AD6E-3868469F98A9}" dt="2020-06-23T13:31:25.715" v="7767" actId="20577"/>
        <pc:sldMkLst>
          <pc:docMk/>
          <pc:sldMk cId="2996830459" sldId="550"/>
        </pc:sldMkLst>
        <pc:spChg chg="mod">
          <ac:chgData name="Dawne Tortorella" userId="c8c2eb00-5405-408b-8d6c-7d3ca73f2e4c" providerId="ADAL" clId="{E1620CE8-39C1-4736-AD6E-3868469F98A9}" dt="2020-06-23T13:06:03.125" v="7117" actId="20577"/>
          <ac:spMkLst>
            <pc:docMk/>
            <pc:sldMk cId="2996830459" sldId="550"/>
            <ac:spMk id="2" creationId="{C07FF3AB-1D6C-4E10-835E-474225197D1A}"/>
          </ac:spMkLst>
        </pc:spChg>
        <pc:spChg chg="del">
          <ac:chgData name="Dawne Tortorella" userId="c8c2eb00-5405-408b-8d6c-7d3ca73f2e4c" providerId="ADAL" clId="{E1620CE8-39C1-4736-AD6E-3868469F98A9}" dt="2020-06-23T13:06:19.122" v="7118" actId="478"/>
          <ac:spMkLst>
            <pc:docMk/>
            <pc:sldMk cId="2996830459" sldId="550"/>
            <ac:spMk id="3" creationId="{0EF80BD5-EC3C-4F7A-9E09-9639E4530544}"/>
          </ac:spMkLst>
        </pc:spChg>
        <pc:picChg chg="add mod modCrop">
          <ac:chgData name="Dawne Tortorella" userId="c8c2eb00-5405-408b-8d6c-7d3ca73f2e4c" providerId="ADAL" clId="{E1620CE8-39C1-4736-AD6E-3868469F98A9}" dt="2020-06-23T13:09:20.848" v="7129" actId="1076"/>
          <ac:picMkLst>
            <pc:docMk/>
            <pc:sldMk cId="2996830459" sldId="550"/>
            <ac:picMk id="5" creationId="{26592149-EAC4-49CE-B6AB-BC379C639AB5}"/>
          </ac:picMkLst>
        </pc:picChg>
        <pc:picChg chg="add mod">
          <ac:chgData name="Dawne Tortorella" userId="c8c2eb00-5405-408b-8d6c-7d3ca73f2e4c" providerId="ADAL" clId="{E1620CE8-39C1-4736-AD6E-3868469F98A9}" dt="2020-06-23T13:09:25.399" v="7130" actId="1076"/>
          <ac:picMkLst>
            <pc:docMk/>
            <pc:sldMk cId="2996830459" sldId="550"/>
            <ac:picMk id="6" creationId="{013C8BB1-C0A2-45D1-A906-50D64B78C245}"/>
          </ac:picMkLst>
        </pc:picChg>
        <pc:picChg chg="add mod">
          <ac:chgData name="Dawne Tortorella" userId="c8c2eb00-5405-408b-8d6c-7d3ca73f2e4c" providerId="ADAL" clId="{E1620CE8-39C1-4736-AD6E-3868469F98A9}" dt="2020-06-23T13:20:17.017" v="7138" actId="1076"/>
          <ac:picMkLst>
            <pc:docMk/>
            <pc:sldMk cId="2996830459" sldId="550"/>
            <ac:picMk id="7" creationId="{7A17B642-F186-44D2-9855-E18709FF3871}"/>
          </ac:picMkLst>
        </pc:picChg>
        <pc:picChg chg="add mod">
          <ac:chgData name="Dawne Tortorella" userId="c8c2eb00-5405-408b-8d6c-7d3ca73f2e4c" providerId="ADAL" clId="{E1620CE8-39C1-4736-AD6E-3868469F98A9}" dt="2020-06-23T13:20:21.011" v="7139" actId="1076"/>
          <ac:picMkLst>
            <pc:docMk/>
            <pc:sldMk cId="2996830459" sldId="550"/>
            <ac:picMk id="8" creationId="{372C9E86-F9C8-4272-9753-35718B236A5B}"/>
          </ac:picMkLst>
        </pc:picChg>
        <pc:picChg chg="add mod">
          <ac:chgData name="Dawne Tortorella" userId="c8c2eb00-5405-408b-8d6c-7d3ca73f2e4c" providerId="ADAL" clId="{E1620CE8-39C1-4736-AD6E-3868469F98A9}" dt="2020-06-23T13:23:40.914" v="7141" actId="1076"/>
          <ac:picMkLst>
            <pc:docMk/>
            <pc:sldMk cId="2996830459" sldId="550"/>
            <ac:picMk id="9" creationId="{9DCAC5C5-805A-47A7-831C-5A878AEF565F}"/>
          </ac:picMkLst>
        </pc:picChg>
      </pc:sldChg>
    </pc:docChg>
  </pc:docChgLst>
  <pc:docChgLst>
    <pc:chgData name="Dawne Tortorella" userId="c8c2eb00-5405-408b-8d6c-7d3ca73f2e4c" providerId="ADAL" clId="{1AC3ACEC-8DEE-4323-89D0-09DC78BB52C2}"/>
    <pc:docChg chg="custSel delSld modSld">
      <pc:chgData name="Dawne Tortorella" userId="c8c2eb00-5405-408b-8d6c-7d3ca73f2e4c" providerId="ADAL" clId="{1AC3ACEC-8DEE-4323-89D0-09DC78BB52C2}" dt="2020-06-13T16:41:53.415" v="747" actId="20577"/>
      <pc:docMkLst>
        <pc:docMk/>
      </pc:docMkLst>
      <pc:sldChg chg="modSp">
        <pc:chgData name="Dawne Tortorella" userId="c8c2eb00-5405-408b-8d6c-7d3ca73f2e4c" providerId="ADAL" clId="{1AC3ACEC-8DEE-4323-89D0-09DC78BB52C2}" dt="2020-06-13T16:26:24.274" v="5" actId="20577"/>
        <pc:sldMkLst>
          <pc:docMk/>
          <pc:sldMk cId="3176217985" sldId="256"/>
        </pc:sldMkLst>
        <pc:spChg chg="mod">
          <ac:chgData name="Dawne Tortorella" userId="c8c2eb00-5405-408b-8d6c-7d3ca73f2e4c" providerId="ADAL" clId="{1AC3ACEC-8DEE-4323-89D0-09DC78BB52C2}" dt="2020-06-13T16:26:24.274" v="5" actId="20577"/>
          <ac:spMkLst>
            <pc:docMk/>
            <pc:sldMk cId="3176217985" sldId="256"/>
            <ac:spMk id="6" creationId="{E6AEB8ED-49AB-428B-A1E6-4F7408004449}"/>
          </ac:spMkLst>
        </pc:spChg>
      </pc:sldChg>
      <pc:sldChg chg="del">
        <pc:chgData name="Dawne Tortorella" userId="c8c2eb00-5405-408b-8d6c-7d3ca73f2e4c" providerId="ADAL" clId="{1AC3ACEC-8DEE-4323-89D0-09DC78BB52C2}" dt="2020-06-13T16:41:01.099" v="714" actId="2696"/>
        <pc:sldMkLst>
          <pc:docMk/>
          <pc:sldMk cId="1682481726" sldId="258"/>
        </pc:sldMkLst>
      </pc:sldChg>
      <pc:sldChg chg="del">
        <pc:chgData name="Dawne Tortorella" userId="c8c2eb00-5405-408b-8d6c-7d3ca73f2e4c" providerId="ADAL" clId="{1AC3ACEC-8DEE-4323-89D0-09DC78BB52C2}" dt="2020-06-13T16:41:02.219" v="715" actId="2696"/>
        <pc:sldMkLst>
          <pc:docMk/>
          <pc:sldMk cId="591445843" sldId="261"/>
        </pc:sldMkLst>
      </pc:sldChg>
      <pc:sldChg chg="del">
        <pc:chgData name="Dawne Tortorella" userId="c8c2eb00-5405-408b-8d6c-7d3ca73f2e4c" providerId="ADAL" clId="{1AC3ACEC-8DEE-4323-89D0-09DC78BB52C2}" dt="2020-06-13T16:41:27.101" v="718" actId="2696"/>
        <pc:sldMkLst>
          <pc:docMk/>
          <pc:sldMk cId="3869802381" sldId="500"/>
        </pc:sldMkLst>
      </pc:sldChg>
      <pc:sldChg chg="del">
        <pc:chgData name="Dawne Tortorella" userId="c8c2eb00-5405-408b-8d6c-7d3ca73f2e4c" providerId="ADAL" clId="{1AC3ACEC-8DEE-4323-89D0-09DC78BB52C2}" dt="2020-06-13T16:26:40.015" v="6" actId="2696"/>
        <pc:sldMkLst>
          <pc:docMk/>
          <pc:sldMk cId="3386075254" sldId="518"/>
        </pc:sldMkLst>
      </pc:sldChg>
      <pc:sldChg chg="modSp">
        <pc:chgData name="Dawne Tortorella" userId="c8c2eb00-5405-408b-8d6c-7d3ca73f2e4c" providerId="ADAL" clId="{1AC3ACEC-8DEE-4323-89D0-09DC78BB52C2}" dt="2020-06-13T16:26:18.829" v="2" actId="20577"/>
        <pc:sldMkLst>
          <pc:docMk/>
          <pc:sldMk cId="3944719745" sldId="522"/>
        </pc:sldMkLst>
        <pc:spChg chg="mod">
          <ac:chgData name="Dawne Tortorella" userId="c8c2eb00-5405-408b-8d6c-7d3ca73f2e4c" providerId="ADAL" clId="{1AC3ACEC-8DEE-4323-89D0-09DC78BB52C2}" dt="2020-06-13T16:26:18.829" v="2" actId="20577"/>
          <ac:spMkLst>
            <pc:docMk/>
            <pc:sldMk cId="3944719745" sldId="522"/>
            <ac:spMk id="8" creationId="{13328F43-1F7D-4767-ACF1-F1D8322E6B5C}"/>
          </ac:spMkLst>
        </pc:spChg>
      </pc:sldChg>
      <pc:sldChg chg="del">
        <pc:chgData name="Dawne Tortorella" userId="c8c2eb00-5405-408b-8d6c-7d3ca73f2e4c" providerId="ADAL" clId="{1AC3ACEC-8DEE-4323-89D0-09DC78BB52C2}" dt="2020-06-13T16:37:12.525" v="244" actId="2696"/>
        <pc:sldMkLst>
          <pc:docMk/>
          <pc:sldMk cId="3159750609" sldId="523"/>
        </pc:sldMkLst>
      </pc:sldChg>
      <pc:sldChg chg="addSp delSp modSp">
        <pc:chgData name="Dawne Tortorella" userId="c8c2eb00-5405-408b-8d6c-7d3ca73f2e4c" providerId="ADAL" clId="{1AC3ACEC-8DEE-4323-89D0-09DC78BB52C2}" dt="2020-06-13T16:40:51.324" v="713" actId="1076"/>
        <pc:sldMkLst>
          <pc:docMk/>
          <pc:sldMk cId="1530095752" sldId="524"/>
        </pc:sldMkLst>
        <pc:spChg chg="mod">
          <ac:chgData name="Dawne Tortorella" userId="c8c2eb00-5405-408b-8d6c-7d3ca73f2e4c" providerId="ADAL" clId="{1AC3ACEC-8DEE-4323-89D0-09DC78BB52C2}" dt="2020-06-13T16:37:31.086" v="264" actId="20577"/>
          <ac:spMkLst>
            <pc:docMk/>
            <pc:sldMk cId="1530095752" sldId="524"/>
            <ac:spMk id="2" creationId="{D9FF0FA1-F8F5-40BB-A4B1-2B69542A7928}"/>
          </ac:spMkLst>
        </pc:spChg>
        <pc:spChg chg="add mod">
          <ac:chgData name="Dawne Tortorella" userId="c8c2eb00-5405-408b-8d6c-7d3ca73f2e4c" providerId="ADAL" clId="{1AC3ACEC-8DEE-4323-89D0-09DC78BB52C2}" dt="2020-06-13T16:40:48.873" v="712" actId="14100"/>
          <ac:spMkLst>
            <pc:docMk/>
            <pc:sldMk cId="1530095752" sldId="524"/>
            <ac:spMk id="9" creationId="{9D4A7B13-B603-428C-99B5-13CFB257CE2F}"/>
          </ac:spMkLst>
        </pc:spChg>
        <pc:graphicFrameChg chg="del">
          <ac:chgData name="Dawne Tortorella" userId="c8c2eb00-5405-408b-8d6c-7d3ca73f2e4c" providerId="ADAL" clId="{1AC3ACEC-8DEE-4323-89D0-09DC78BB52C2}" dt="2020-06-13T16:37:49.312" v="265" actId="478"/>
          <ac:graphicFrameMkLst>
            <pc:docMk/>
            <pc:sldMk cId="1530095752" sldId="524"/>
            <ac:graphicFrameMk id="8" creationId="{FD21B29B-2613-4328-8A03-583FACE68F4B}"/>
          </ac:graphicFrameMkLst>
        </pc:graphicFrameChg>
        <pc:picChg chg="del">
          <ac:chgData name="Dawne Tortorella" userId="c8c2eb00-5405-408b-8d6c-7d3ca73f2e4c" providerId="ADAL" clId="{1AC3ACEC-8DEE-4323-89D0-09DC78BB52C2}" dt="2020-06-13T16:37:51.527" v="267" actId="478"/>
          <ac:picMkLst>
            <pc:docMk/>
            <pc:sldMk cId="1530095752" sldId="524"/>
            <ac:picMk id="6" creationId="{9335C295-A010-40F1-AAB5-D1EF23C96279}"/>
          </ac:picMkLst>
        </pc:picChg>
        <pc:picChg chg="del">
          <ac:chgData name="Dawne Tortorella" userId="c8c2eb00-5405-408b-8d6c-7d3ca73f2e4c" providerId="ADAL" clId="{1AC3ACEC-8DEE-4323-89D0-09DC78BB52C2}" dt="2020-06-13T16:37:50.725" v="266" actId="478"/>
          <ac:picMkLst>
            <pc:docMk/>
            <pc:sldMk cId="1530095752" sldId="524"/>
            <ac:picMk id="10" creationId="{2186CC88-6889-421F-B066-DBD027EAB3B4}"/>
          </ac:picMkLst>
        </pc:picChg>
        <pc:picChg chg="mod">
          <ac:chgData name="Dawne Tortorella" userId="c8c2eb00-5405-408b-8d6c-7d3ca73f2e4c" providerId="ADAL" clId="{1AC3ACEC-8DEE-4323-89D0-09DC78BB52C2}" dt="2020-06-13T16:40:51.324" v="713" actId="1076"/>
          <ac:picMkLst>
            <pc:docMk/>
            <pc:sldMk cId="1530095752" sldId="524"/>
            <ac:picMk id="11" creationId="{BD04928D-34BA-4526-893C-6A6B268A42B5}"/>
          </ac:picMkLst>
        </pc:picChg>
      </pc:sldChg>
      <pc:sldChg chg="del">
        <pc:chgData name="Dawne Tortorella" userId="c8c2eb00-5405-408b-8d6c-7d3ca73f2e4c" providerId="ADAL" clId="{1AC3ACEC-8DEE-4323-89D0-09DC78BB52C2}" dt="2020-06-13T16:38:17.066" v="272" actId="2696"/>
        <pc:sldMkLst>
          <pc:docMk/>
          <pc:sldMk cId="2479104886" sldId="525"/>
        </pc:sldMkLst>
      </pc:sldChg>
      <pc:sldChg chg="addSp modSp">
        <pc:chgData name="Dawne Tortorella" userId="c8c2eb00-5405-408b-8d6c-7d3ca73f2e4c" providerId="ADAL" clId="{1AC3ACEC-8DEE-4323-89D0-09DC78BB52C2}" dt="2020-06-13T16:37:07.139" v="243" actId="20577"/>
        <pc:sldMkLst>
          <pc:docMk/>
          <pc:sldMk cId="606728222" sldId="527"/>
        </pc:sldMkLst>
        <pc:spChg chg="mod">
          <ac:chgData name="Dawne Tortorella" userId="c8c2eb00-5405-408b-8d6c-7d3ca73f2e4c" providerId="ADAL" clId="{1AC3ACEC-8DEE-4323-89D0-09DC78BB52C2}" dt="2020-06-13T16:37:07.139" v="243" actId="20577"/>
          <ac:spMkLst>
            <pc:docMk/>
            <pc:sldMk cId="606728222" sldId="527"/>
            <ac:spMk id="2" creationId="{E79C88CE-85C5-474F-90BF-CE58A1720AC5}"/>
          </ac:spMkLst>
        </pc:spChg>
        <pc:spChg chg="mod">
          <ac:chgData name="Dawne Tortorella" userId="c8c2eb00-5405-408b-8d6c-7d3ca73f2e4c" providerId="ADAL" clId="{1AC3ACEC-8DEE-4323-89D0-09DC78BB52C2}" dt="2020-06-13T16:34:00.114" v="186" actId="1076"/>
          <ac:spMkLst>
            <pc:docMk/>
            <pc:sldMk cId="606728222" sldId="527"/>
            <ac:spMk id="3" creationId="{CBDAD868-F990-447E-9C86-802A658FB0CD}"/>
          </ac:spMkLst>
        </pc:spChg>
        <pc:spChg chg="mod">
          <ac:chgData name="Dawne Tortorella" userId="c8c2eb00-5405-408b-8d6c-7d3ca73f2e4c" providerId="ADAL" clId="{1AC3ACEC-8DEE-4323-89D0-09DC78BB52C2}" dt="2020-06-13T16:36:15.984" v="220" actId="14100"/>
          <ac:spMkLst>
            <pc:docMk/>
            <pc:sldMk cId="606728222" sldId="527"/>
            <ac:spMk id="6" creationId="{D1B3B1BD-5B8D-4B2E-AAEF-DC2CB583B92A}"/>
          </ac:spMkLst>
        </pc:spChg>
        <pc:spChg chg="mod">
          <ac:chgData name="Dawne Tortorella" userId="c8c2eb00-5405-408b-8d6c-7d3ca73f2e4c" providerId="ADAL" clId="{1AC3ACEC-8DEE-4323-89D0-09DC78BB52C2}" dt="2020-06-13T16:33:24.754" v="180" actId="1076"/>
          <ac:spMkLst>
            <pc:docMk/>
            <pc:sldMk cId="606728222" sldId="527"/>
            <ac:spMk id="7" creationId="{D7011C57-2C31-416E-9126-CA00611D7009}"/>
          </ac:spMkLst>
        </pc:spChg>
        <pc:spChg chg="mod">
          <ac:chgData name="Dawne Tortorella" userId="c8c2eb00-5405-408b-8d6c-7d3ca73f2e4c" providerId="ADAL" clId="{1AC3ACEC-8DEE-4323-89D0-09DC78BB52C2}" dt="2020-06-13T16:33:29.772" v="181" actId="1076"/>
          <ac:spMkLst>
            <pc:docMk/>
            <pc:sldMk cId="606728222" sldId="527"/>
            <ac:spMk id="8" creationId="{F1034260-B675-4C6B-A5E4-B434A94CC729}"/>
          </ac:spMkLst>
        </pc:spChg>
        <pc:spChg chg="mod">
          <ac:chgData name="Dawne Tortorella" userId="c8c2eb00-5405-408b-8d6c-7d3ca73f2e4c" providerId="ADAL" clId="{1AC3ACEC-8DEE-4323-89D0-09DC78BB52C2}" dt="2020-06-13T16:33:45.432" v="184" actId="1076"/>
          <ac:spMkLst>
            <pc:docMk/>
            <pc:sldMk cId="606728222" sldId="527"/>
            <ac:spMk id="9" creationId="{587F3443-3644-4E57-8A71-9F520FC85122}"/>
          </ac:spMkLst>
        </pc:spChg>
        <pc:spChg chg="mod">
          <ac:chgData name="Dawne Tortorella" userId="c8c2eb00-5405-408b-8d6c-7d3ca73f2e4c" providerId="ADAL" clId="{1AC3ACEC-8DEE-4323-89D0-09DC78BB52C2}" dt="2020-06-13T16:34:47.994" v="192" actId="207"/>
          <ac:spMkLst>
            <pc:docMk/>
            <pc:sldMk cId="606728222" sldId="527"/>
            <ac:spMk id="10" creationId="{A09FEA8E-FB16-435A-818C-C5C4C7B96B87}"/>
          </ac:spMkLst>
        </pc:spChg>
        <pc:spChg chg="mod">
          <ac:chgData name="Dawne Tortorella" userId="c8c2eb00-5405-408b-8d6c-7d3ca73f2e4c" providerId="ADAL" clId="{1AC3ACEC-8DEE-4323-89D0-09DC78BB52C2}" dt="2020-06-13T16:34:31.299" v="190" actId="207"/>
          <ac:spMkLst>
            <pc:docMk/>
            <pc:sldMk cId="606728222" sldId="527"/>
            <ac:spMk id="11" creationId="{2D425973-5CAB-4EA9-B08B-9A62E4987AD0}"/>
          </ac:spMkLst>
        </pc:spChg>
        <pc:spChg chg="add mod">
          <ac:chgData name="Dawne Tortorella" userId="c8c2eb00-5405-408b-8d6c-7d3ca73f2e4c" providerId="ADAL" clId="{1AC3ACEC-8DEE-4323-89D0-09DC78BB52C2}" dt="2020-06-13T16:34:09.225" v="188" actId="1076"/>
          <ac:spMkLst>
            <pc:docMk/>
            <pc:sldMk cId="606728222" sldId="527"/>
            <ac:spMk id="12" creationId="{3D94ADAB-A8D0-480A-B580-6BF2B784C550}"/>
          </ac:spMkLst>
        </pc:spChg>
        <pc:spChg chg="add mod">
          <ac:chgData name="Dawne Tortorella" userId="c8c2eb00-5405-408b-8d6c-7d3ca73f2e4c" providerId="ADAL" clId="{1AC3ACEC-8DEE-4323-89D0-09DC78BB52C2}" dt="2020-06-13T16:35:49.259" v="207" actId="207"/>
          <ac:spMkLst>
            <pc:docMk/>
            <pc:sldMk cId="606728222" sldId="527"/>
            <ac:spMk id="13" creationId="{5C3EBA10-D838-4DE4-801F-E71D9787DAB8}"/>
          </ac:spMkLst>
        </pc:spChg>
        <pc:spChg chg="add mod">
          <ac:chgData name="Dawne Tortorella" userId="c8c2eb00-5405-408b-8d6c-7d3ca73f2e4c" providerId="ADAL" clId="{1AC3ACEC-8DEE-4323-89D0-09DC78BB52C2}" dt="2020-06-13T16:36:38.721" v="222" actId="1076"/>
          <ac:spMkLst>
            <pc:docMk/>
            <pc:sldMk cId="606728222" sldId="527"/>
            <ac:spMk id="14" creationId="{1528CD93-74CE-4B70-A915-15E423B4A881}"/>
          </ac:spMkLst>
        </pc:spChg>
        <pc:graphicFrameChg chg="mod">
          <ac:chgData name="Dawne Tortorella" userId="c8c2eb00-5405-408b-8d6c-7d3ca73f2e4c" providerId="ADAL" clId="{1AC3ACEC-8DEE-4323-89D0-09DC78BB52C2}" dt="2020-06-13T16:35:59.811" v="218" actId="20577"/>
          <ac:graphicFrameMkLst>
            <pc:docMk/>
            <pc:sldMk cId="606728222" sldId="527"/>
            <ac:graphicFrameMk id="5" creationId="{C1C1B2DA-C214-42AA-BFD3-C96AC92DDF11}"/>
          </ac:graphicFrameMkLst>
        </pc:graphicFrameChg>
      </pc:sldChg>
      <pc:sldChg chg="del">
        <pc:chgData name="Dawne Tortorella" userId="c8c2eb00-5405-408b-8d6c-7d3ca73f2e4c" providerId="ADAL" clId="{1AC3ACEC-8DEE-4323-89D0-09DC78BB52C2}" dt="2020-06-13T16:37:21.310" v="245" actId="2696"/>
        <pc:sldMkLst>
          <pc:docMk/>
          <pc:sldMk cId="1453154100" sldId="528"/>
        </pc:sldMkLst>
      </pc:sldChg>
      <pc:sldChg chg="del">
        <pc:chgData name="Dawne Tortorella" userId="c8c2eb00-5405-408b-8d6c-7d3ca73f2e4c" providerId="ADAL" clId="{1AC3ACEC-8DEE-4323-89D0-09DC78BB52C2}" dt="2020-06-13T16:41:03.261" v="716" actId="2696"/>
        <pc:sldMkLst>
          <pc:docMk/>
          <pc:sldMk cId="3507334649" sldId="530"/>
        </pc:sldMkLst>
      </pc:sldChg>
      <pc:sldChg chg="del">
        <pc:chgData name="Dawne Tortorella" userId="c8c2eb00-5405-408b-8d6c-7d3ca73f2e4c" providerId="ADAL" clId="{1AC3ACEC-8DEE-4323-89D0-09DC78BB52C2}" dt="2020-06-13T16:41:09.348" v="717" actId="2696"/>
        <pc:sldMkLst>
          <pc:docMk/>
          <pc:sldMk cId="1898647465" sldId="533"/>
        </pc:sldMkLst>
      </pc:sldChg>
      <pc:sldChg chg="modSp">
        <pc:chgData name="Dawne Tortorella" userId="c8c2eb00-5405-408b-8d6c-7d3ca73f2e4c" providerId="ADAL" clId="{1AC3ACEC-8DEE-4323-89D0-09DC78BB52C2}" dt="2020-06-13T16:41:53.415" v="747" actId="20577"/>
        <pc:sldMkLst>
          <pc:docMk/>
          <pc:sldMk cId="1362801983" sldId="534"/>
        </pc:sldMkLst>
        <pc:spChg chg="mod">
          <ac:chgData name="Dawne Tortorella" userId="c8c2eb00-5405-408b-8d6c-7d3ca73f2e4c" providerId="ADAL" clId="{1AC3ACEC-8DEE-4323-89D0-09DC78BB52C2}" dt="2020-06-13T16:41:53.415" v="747" actId="20577"/>
          <ac:spMkLst>
            <pc:docMk/>
            <pc:sldMk cId="1362801983" sldId="534"/>
            <ac:spMk id="9" creationId="{C6F524EE-8F64-4F77-AF95-905E12E7186E}"/>
          </ac:spMkLst>
        </pc:spChg>
      </pc:sldChg>
    </pc:docChg>
  </pc:docChgLst>
  <pc:docChgLst>
    <pc:chgData name="Steven Schlewitt" userId="S::steven@swanlibraries.net::8fca6942-85ab-4309-995e-ec937c713a6c" providerId="AD" clId="Web-{AF7E97FA-13F0-138C-5BB0-55C85DA0F7B1}"/>
    <pc:docChg chg="sldOrd">
      <pc:chgData name="Steven Schlewitt" userId="S::steven@swanlibraries.net::8fca6942-85ab-4309-995e-ec937c713a6c" providerId="AD" clId="Web-{AF7E97FA-13F0-138C-5BB0-55C85DA0F7B1}" dt="2020-06-22T22:17:31.367" v="0"/>
      <pc:docMkLst>
        <pc:docMk/>
      </pc:docMkLst>
      <pc:sldChg chg="ord">
        <pc:chgData name="Steven Schlewitt" userId="S::steven@swanlibraries.net::8fca6942-85ab-4309-995e-ec937c713a6c" providerId="AD" clId="Web-{AF7E97FA-13F0-138C-5BB0-55C85DA0F7B1}" dt="2020-06-22T22:17:31.367" v="0"/>
        <pc:sldMkLst>
          <pc:docMk/>
          <pc:sldMk cId="3337454287" sldId="539"/>
        </pc:sldMkLst>
      </pc:sldChg>
    </pc:docChg>
  </pc:docChgLst>
  <pc:docChgLst>
    <pc:chgData name="Robin Hofstetter" userId="S::robin@swanlibraries.net::e5d70aa8-8b7b-4c45-b92c-f012c6693252" providerId="AD" clId="Web-{0249C847-439F-FB56-595C-AD487A6D8268}"/>
    <pc:docChg chg="sldOrd">
      <pc:chgData name="Robin Hofstetter" userId="S::robin@swanlibraries.net::e5d70aa8-8b7b-4c45-b92c-f012c6693252" providerId="AD" clId="Web-{0249C847-439F-FB56-595C-AD487A6D8268}" dt="2020-06-23T15:19:30.343" v="0"/>
      <pc:docMkLst>
        <pc:docMk/>
      </pc:docMkLst>
      <pc:sldChg chg="ord">
        <pc:chgData name="Robin Hofstetter" userId="S::robin@swanlibraries.net::e5d70aa8-8b7b-4c45-b92c-f012c6693252" providerId="AD" clId="Web-{0249C847-439F-FB56-595C-AD487A6D8268}" dt="2020-06-23T15:19:30.343" v="0"/>
        <pc:sldMkLst>
          <pc:docMk/>
          <pc:sldMk cId="1809635760" sldId="498"/>
        </pc:sldMkLst>
      </pc:sldChg>
    </pc:docChg>
  </pc:docChgLst>
  <pc:docChgLst>
    <pc:chgData name="Aaron Skog" userId="dff2307f-5662-48bc-919b-47ca6361ae07" providerId="ADAL" clId="{4AC57862-7AAB-4A9A-9882-ABAE474E4426}"/>
    <pc:docChg chg="custSel modSld">
      <pc:chgData name="Aaron Skog" userId="dff2307f-5662-48bc-919b-47ca6361ae07" providerId="ADAL" clId="{4AC57862-7AAB-4A9A-9882-ABAE474E4426}" dt="2020-06-23T13:41:50.765" v="430" actId="20577"/>
      <pc:docMkLst>
        <pc:docMk/>
      </pc:docMkLst>
      <pc:sldChg chg="modNotesTx">
        <pc:chgData name="Aaron Skog" userId="dff2307f-5662-48bc-919b-47ca6361ae07" providerId="ADAL" clId="{4AC57862-7AAB-4A9A-9882-ABAE474E4426}" dt="2020-06-22T22:12:44.332" v="60" actId="20577"/>
        <pc:sldMkLst>
          <pc:docMk/>
          <pc:sldMk cId="162548340" sldId="453"/>
        </pc:sldMkLst>
      </pc:sldChg>
      <pc:sldChg chg="modNotesTx">
        <pc:chgData name="Aaron Skog" userId="dff2307f-5662-48bc-919b-47ca6361ae07" providerId="ADAL" clId="{4AC57862-7AAB-4A9A-9882-ABAE474E4426}" dt="2020-06-22T22:11:48.988" v="45" actId="20577"/>
        <pc:sldMkLst>
          <pc:docMk/>
          <pc:sldMk cId="1627723410" sldId="499"/>
        </pc:sldMkLst>
      </pc:sldChg>
      <pc:sldChg chg="modNotesTx">
        <pc:chgData name="Aaron Skog" userId="dff2307f-5662-48bc-919b-47ca6361ae07" providerId="ADAL" clId="{4AC57862-7AAB-4A9A-9882-ABAE474E4426}" dt="2020-06-22T22:11:25.477" v="33" actId="20577"/>
        <pc:sldMkLst>
          <pc:docMk/>
          <pc:sldMk cId="2818987125" sldId="511"/>
        </pc:sldMkLst>
      </pc:sldChg>
      <pc:sldChg chg="modNotesTx">
        <pc:chgData name="Aaron Skog" userId="dff2307f-5662-48bc-919b-47ca6361ae07" providerId="ADAL" clId="{4AC57862-7AAB-4A9A-9882-ABAE474E4426}" dt="2020-06-22T22:31:32.724" v="330" actId="20577"/>
        <pc:sldMkLst>
          <pc:docMk/>
          <pc:sldMk cId="606728222" sldId="527"/>
        </pc:sldMkLst>
      </pc:sldChg>
      <pc:sldChg chg="modNotesTx">
        <pc:chgData name="Aaron Skog" userId="dff2307f-5662-48bc-919b-47ca6361ae07" providerId="ADAL" clId="{4AC57862-7AAB-4A9A-9882-ABAE474E4426}" dt="2020-06-22T22:13:28.090" v="111" actId="20577"/>
        <pc:sldMkLst>
          <pc:docMk/>
          <pc:sldMk cId="3284284257" sldId="532"/>
        </pc:sldMkLst>
      </pc:sldChg>
      <pc:sldChg chg="modSp modNotesTx">
        <pc:chgData name="Aaron Skog" userId="dff2307f-5662-48bc-919b-47ca6361ae07" providerId="ADAL" clId="{4AC57862-7AAB-4A9A-9882-ABAE474E4426}" dt="2020-06-22T22:13:14.194" v="95" actId="20577"/>
        <pc:sldMkLst>
          <pc:docMk/>
          <pc:sldMk cId="3883198469" sldId="537"/>
        </pc:sldMkLst>
        <pc:spChg chg="mod">
          <ac:chgData name="Aaron Skog" userId="dff2307f-5662-48bc-919b-47ca6361ae07" providerId="ADAL" clId="{4AC57862-7AAB-4A9A-9882-ABAE474E4426}" dt="2020-06-22T22:05:00.392" v="3" actId="313"/>
          <ac:spMkLst>
            <pc:docMk/>
            <pc:sldMk cId="3883198469" sldId="537"/>
            <ac:spMk id="2" creationId="{C9E68E36-FB58-46C9-B4F2-5BE7825E1CC8}"/>
          </ac:spMkLst>
        </pc:spChg>
      </pc:sldChg>
      <pc:sldChg chg="modNotesTx">
        <pc:chgData name="Aaron Skog" userId="dff2307f-5662-48bc-919b-47ca6361ae07" providerId="ADAL" clId="{4AC57862-7AAB-4A9A-9882-ABAE474E4426}" dt="2020-06-22T22:13:03.115" v="80" actId="20577"/>
        <pc:sldMkLst>
          <pc:docMk/>
          <pc:sldMk cId="3337454287" sldId="539"/>
        </pc:sldMkLst>
      </pc:sldChg>
      <pc:sldChg chg="modNotesTx">
        <pc:chgData name="Aaron Skog" userId="dff2307f-5662-48bc-919b-47ca6361ae07" providerId="ADAL" clId="{4AC57862-7AAB-4A9A-9882-ABAE474E4426}" dt="2020-06-22T22:39:00.315" v="422" actId="20577"/>
        <pc:sldMkLst>
          <pc:docMk/>
          <pc:sldMk cId="1029518110" sldId="542"/>
        </pc:sldMkLst>
      </pc:sldChg>
      <pc:sldChg chg="modNotesTx">
        <pc:chgData name="Aaron Skog" userId="dff2307f-5662-48bc-919b-47ca6361ae07" providerId="ADAL" clId="{4AC57862-7AAB-4A9A-9882-ABAE474E4426}" dt="2020-06-22T22:11:05.533" v="19" actId="20577"/>
        <pc:sldMkLst>
          <pc:docMk/>
          <pc:sldMk cId="3308946910" sldId="544"/>
        </pc:sldMkLst>
      </pc:sldChg>
      <pc:sldChg chg="modNotesTx">
        <pc:chgData name="Aaron Skog" userId="dff2307f-5662-48bc-919b-47ca6361ae07" providerId="ADAL" clId="{4AC57862-7AAB-4A9A-9882-ABAE474E4426}" dt="2020-06-22T22:13:32.673" v="126" actId="20577"/>
        <pc:sldMkLst>
          <pc:docMk/>
          <pc:sldMk cId="2912450659" sldId="547"/>
        </pc:sldMkLst>
      </pc:sldChg>
      <pc:sldChg chg="modNotesTx">
        <pc:chgData name="Aaron Skog" userId="dff2307f-5662-48bc-919b-47ca6361ae07" providerId="ADAL" clId="{4AC57862-7AAB-4A9A-9882-ABAE474E4426}" dt="2020-06-23T13:41:50.765" v="430" actId="20577"/>
        <pc:sldMkLst>
          <pc:docMk/>
          <pc:sldMk cId="2996830459" sldId="550"/>
        </pc:sldMkLst>
      </pc:sldChg>
    </pc:docChg>
  </pc:docChgLst>
  <pc:docChgLst>
    <pc:chgData name="Vickie Totton" userId="S::vickie@swanlibraries.net::041f9387-cbe8-4440-adf5-c61ccdb894a0" providerId="AD" clId="Web-{9A9521AB-BCBB-CDB2-DBD3-FC023239C177}"/>
    <pc:docChg chg="modSld">
      <pc:chgData name="Vickie Totton" userId="S::vickie@swanlibraries.net::041f9387-cbe8-4440-adf5-c61ccdb894a0" providerId="AD" clId="Web-{9A9521AB-BCBB-CDB2-DBD3-FC023239C177}" dt="2020-06-22T21:33:50.799" v="43" actId="20577"/>
      <pc:docMkLst>
        <pc:docMk/>
      </pc:docMkLst>
      <pc:sldChg chg="modSp">
        <pc:chgData name="Vickie Totton" userId="S::vickie@swanlibraries.net::041f9387-cbe8-4440-adf5-c61ccdb894a0" providerId="AD" clId="Web-{9A9521AB-BCBB-CDB2-DBD3-FC023239C177}" dt="2020-06-22T21:33:50.799" v="42" actId="20577"/>
        <pc:sldMkLst>
          <pc:docMk/>
          <pc:sldMk cId="3883198469" sldId="537"/>
        </pc:sldMkLst>
        <pc:spChg chg="mod">
          <ac:chgData name="Vickie Totton" userId="S::vickie@swanlibraries.net::041f9387-cbe8-4440-adf5-c61ccdb894a0" providerId="AD" clId="Web-{9A9521AB-BCBB-CDB2-DBD3-FC023239C177}" dt="2020-06-22T21:33:50.799" v="42" actId="20577"/>
          <ac:spMkLst>
            <pc:docMk/>
            <pc:sldMk cId="3883198469" sldId="537"/>
            <ac:spMk id="3" creationId="{4926FB76-C4F9-4266-B9F3-8304D8C091ED}"/>
          </ac:spMkLst>
        </pc:spChg>
      </pc:sldChg>
      <pc:sldChg chg="modSp">
        <pc:chgData name="Vickie Totton" userId="S::vickie@swanlibraries.net::041f9387-cbe8-4440-adf5-c61ccdb894a0" providerId="AD" clId="Web-{9A9521AB-BCBB-CDB2-DBD3-FC023239C177}" dt="2020-06-22T21:22:27.170" v="2" actId="20577"/>
        <pc:sldMkLst>
          <pc:docMk/>
          <pc:sldMk cId="3337454287" sldId="539"/>
        </pc:sldMkLst>
        <pc:spChg chg="mod">
          <ac:chgData name="Vickie Totton" userId="S::vickie@swanlibraries.net::041f9387-cbe8-4440-adf5-c61ccdb894a0" providerId="AD" clId="Web-{9A9521AB-BCBB-CDB2-DBD3-FC023239C177}" dt="2020-06-22T21:22:27.170" v="2" actId="20577"/>
          <ac:spMkLst>
            <pc:docMk/>
            <pc:sldMk cId="3337454287" sldId="539"/>
            <ac:spMk id="5" creationId="{C131F47B-11EA-40AB-B911-D33ACB9EA596}"/>
          </ac:spMkLst>
        </pc:spChg>
      </pc:sldChg>
    </pc:docChg>
  </pc:docChgLst>
  <pc:docChgLst>
    <pc:chgData name="Steven Schlewitt" userId="S::steven@swanlibraries.net::8fca6942-85ab-4309-995e-ec937c713a6c" providerId="AD" clId="Web-{5BC53E96-C2B3-4C0D-191C-5C98B837710E}"/>
    <pc:docChg chg="modSld">
      <pc:chgData name="Steven Schlewitt" userId="S::steven@swanlibraries.net::8fca6942-85ab-4309-995e-ec937c713a6c" providerId="AD" clId="Web-{5BC53E96-C2B3-4C0D-191C-5C98B837710E}" dt="2020-06-22T22:04:17.141" v="22"/>
      <pc:docMkLst>
        <pc:docMk/>
      </pc:docMkLst>
      <pc:sldChg chg="modSp">
        <pc:chgData name="Steven Schlewitt" userId="S::steven@swanlibraries.net::8fca6942-85ab-4309-995e-ec937c713a6c" providerId="AD" clId="Web-{5BC53E96-C2B3-4C0D-191C-5C98B837710E}" dt="2020-06-22T21:39:16.598" v="12" actId="20577"/>
        <pc:sldMkLst>
          <pc:docMk/>
          <pc:sldMk cId="162548340" sldId="453"/>
        </pc:sldMkLst>
        <pc:spChg chg="mod">
          <ac:chgData name="Steven Schlewitt" userId="S::steven@swanlibraries.net::8fca6942-85ab-4309-995e-ec937c713a6c" providerId="AD" clId="Web-{5BC53E96-C2B3-4C0D-191C-5C98B837710E}" dt="2020-06-22T21:39:16.598" v="12" actId="20577"/>
          <ac:spMkLst>
            <pc:docMk/>
            <pc:sldMk cId="162548340" sldId="453"/>
            <ac:spMk id="3" creationId="{F38A27D9-5223-4D08-A8D2-243494AD35B1}"/>
          </ac:spMkLst>
        </pc:spChg>
      </pc:sldChg>
      <pc:sldChg chg="addSp delSp modSp">
        <pc:chgData name="Steven Schlewitt" userId="S::steven@swanlibraries.net::8fca6942-85ab-4309-995e-ec937c713a6c" providerId="AD" clId="Web-{5BC53E96-C2B3-4C0D-191C-5C98B837710E}" dt="2020-06-22T22:04:17.141" v="22"/>
        <pc:sldMkLst>
          <pc:docMk/>
          <pc:sldMk cId="2804811000" sldId="541"/>
        </pc:sldMkLst>
        <pc:picChg chg="del">
          <ac:chgData name="Steven Schlewitt" userId="S::steven@swanlibraries.net::8fca6942-85ab-4309-995e-ec937c713a6c" providerId="AD" clId="Web-{5BC53E96-C2B3-4C0D-191C-5C98B837710E}" dt="2020-06-22T22:03:23.781" v="15"/>
          <ac:picMkLst>
            <pc:docMk/>
            <pc:sldMk cId="2804811000" sldId="541"/>
            <ac:picMk id="5" creationId="{EADDA4A2-8929-4DFE-A36B-6CA917EF2FFD}"/>
          </ac:picMkLst>
        </pc:picChg>
        <pc:picChg chg="add del mod">
          <ac:chgData name="Steven Schlewitt" userId="S::steven@swanlibraries.net::8fca6942-85ab-4309-995e-ec937c713a6c" providerId="AD" clId="Web-{5BC53E96-C2B3-4C0D-191C-5C98B837710E}" dt="2020-06-22T22:03:20.876" v="14"/>
          <ac:picMkLst>
            <pc:docMk/>
            <pc:sldMk cId="2804811000" sldId="541"/>
            <ac:picMk id="7" creationId="{D539607A-9111-4808-9A98-DC573BA8C06B}"/>
          </ac:picMkLst>
        </pc:picChg>
        <pc:picChg chg="add mod">
          <ac:chgData name="Steven Schlewitt" userId="S::steven@swanlibraries.net::8fca6942-85ab-4309-995e-ec937c713a6c" providerId="AD" clId="Web-{5BC53E96-C2B3-4C0D-191C-5C98B837710E}" dt="2020-06-22T22:04:17.141" v="22"/>
          <ac:picMkLst>
            <pc:docMk/>
            <pc:sldMk cId="2804811000" sldId="541"/>
            <ac:picMk id="8" creationId="{933AC819-D13B-4B9C-8EBA-AE0864B0E61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15CD9-0FC9-4398-8FE8-FFD08C7CE35A}" type="doc">
      <dgm:prSet loTypeId="urn:microsoft.com/office/officeart/2005/8/layout/hProcess11" loCatId="process" qsTypeId="urn:microsoft.com/office/officeart/2005/8/quickstyle/simple1" qsCatId="simple" csTypeId="urn:microsoft.com/office/officeart/2005/8/colors/colorful4" csCatId="colorful" phldr="1"/>
      <dgm:spPr/>
    </dgm:pt>
    <dgm:pt modelId="{2768EDA0-9BBA-437E-92B0-680360162A18}">
      <dgm:prSet phldrT="[Text]"/>
      <dgm:spPr/>
      <dgm:t>
        <a:bodyPr/>
        <a:lstStyle/>
        <a:p>
          <a:r>
            <a:rPr lang="en-US"/>
            <a:t>Overdue, Courtesy, Autorenewal Notices</a:t>
          </a:r>
        </a:p>
      </dgm:t>
    </dgm:pt>
    <dgm:pt modelId="{6DC54D62-41C5-4F37-B200-67B863D2BB66}" type="parTrans" cxnId="{A6E91C53-CE90-4ABA-A5D0-43CA5B27B803}">
      <dgm:prSet/>
      <dgm:spPr/>
      <dgm:t>
        <a:bodyPr/>
        <a:lstStyle/>
        <a:p>
          <a:endParaRPr lang="en-US"/>
        </a:p>
      </dgm:t>
    </dgm:pt>
    <dgm:pt modelId="{98AE0C0E-1977-46DF-B242-1DFA6417EACA}" type="sibTrans" cxnId="{A6E91C53-CE90-4ABA-A5D0-43CA5B27B803}">
      <dgm:prSet/>
      <dgm:spPr/>
      <dgm:t>
        <a:bodyPr/>
        <a:lstStyle/>
        <a:p>
          <a:endParaRPr lang="en-US"/>
        </a:p>
      </dgm:t>
    </dgm:pt>
    <dgm:pt modelId="{A16586A0-8A2B-4EC6-937F-BBC0AFDD180F}">
      <dgm:prSet phldrT="[Text]"/>
      <dgm:spPr/>
      <dgm:t>
        <a:bodyPr/>
        <a:lstStyle/>
        <a:p>
          <a:r>
            <a:rPr lang="en-US"/>
            <a:t>Custom Long Overdue (removes lost items &gt; 365 overdue)</a:t>
          </a:r>
        </a:p>
      </dgm:t>
    </dgm:pt>
    <dgm:pt modelId="{9492DD9A-8087-4F02-9B19-7EFAEAF6A412}" type="parTrans" cxnId="{0B1CF138-EA33-4304-86CF-E00B947EA78C}">
      <dgm:prSet/>
      <dgm:spPr/>
      <dgm:t>
        <a:bodyPr/>
        <a:lstStyle/>
        <a:p>
          <a:endParaRPr lang="en-US"/>
        </a:p>
      </dgm:t>
    </dgm:pt>
    <dgm:pt modelId="{D1BB134C-C426-4D3F-A6DE-8EE755BEC796}" type="sibTrans" cxnId="{0B1CF138-EA33-4304-86CF-E00B947EA78C}">
      <dgm:prSet/>
      <dgm:spPr/>
      <dgm:t>
        <a:bodyPr/>
        <a:lstStyle/>
        <a:p>
          <a:endParaRPr lang="en-US"/>
        </a:p>
      </dgm:t>
    </dgm:pt>
    <dgm:pt modelId="{48E6A265-D2CF-41A2-B20E-FE668854DFBC}">
      <dgm:prSet phldrT="[Text]"/>
      <dgm:spPr/>
      <dgm:t>
        <a:bodyPr/>
        <a:lstStyle/>
        <a:p>
          <a:r>
            <a:rPr lang="en-US"/>
            <a:t>Billing Notices</a:t>
          </a:r>
        </a:p>
      </dgm:t>
    </dgm:pt>
    <dgm:pt modelId="{4762BEBC-3B9D-4526-9821-23143D6AEDB5}" type="parTrans" cxnId="{F1B24BC6-EB0A-4A67-8A95-A551CD333F80}">
      <dgm:prSet/>
      <dgm:spPr/>
      <dgm:t>
        <a:bodyPr/>
        <a:lstStyle/>
        <a:p>
          <a:endParaRPr lang="en-US"/>
        </a:p>
      </dgm:t>
    </dgm:pt>
    <dgm:pt modelId="{5A65A41E-0155-45CB-88FE-E59E78BF6EE7}" type="sibTrans" cxnId="{F1B24BC6-EB0A-4A67-8A95-A551CD333F80}">
      <dgm:prSet/>
      <dgm:spPr/>
      <dgm:t>
        <a:bodyPr/>
        <a:lstStyle/>
        <a:p>
          <a:endParaRPr lang="en-US"/>
        </a:p>
      </dgm:t>
    </dgm:pt>
    <dgm:pt modelId="{FD1125B7-D486-481B-BD62-EC8E44169DA4}">
      <dgm:prSet phldrT="[Text]"/>
      <dgm:spPr/>
      <dgm:t>
        <a:bodyPr/>
        <a:lstStyle/>
        <a:p>
          <a:r>
            <a:rPr lang="en-US"/>
            <a:t>ILL in SWAN starts for some</a:t>
          </a:r>
        </a:p>
      </dgm:t>
    </dgm:pt>
    <dgm:pt modelId="{BB0EB525-A7B8-489E-A632-0D2CEDC7D5E6}" type="parTrans" cxnId="{6CDBB617-9251-407B-B5F6-ECC8CB1C25F6}">
      <dgm:prSet/>
      <dgm:spPr/>
      <dgm:t>
        <a:bodyPr/>
        <a:lstStyle/>
        <a:p>
          <a:endParaRPr lang="en-US"/>
        </a:p>
      </dgm:t>
    </dgm:pt>
    <dgm:pt modelId="{426413EA-D25D-4D1B-9B3B-CB8D2F7A2F82}" type="sibTrans" cxnId="{6CDBB617-9251-407B-B5F6-ECC8CB1C25F6}">
      <dgm:prSet/>
      <dgm:spPr/>
      <dgm:t>
        <a:bodyPr/>
        <a:lstStyle/>
        <a:p>
          <a:endParaRPr lang="en-US"/>
        </a:p>
      </dgm:t>
    </dgm:pt>
    <dgm:pt modelId="{873641FA-46BB-40FD-B1BC-3F05E25C736C}">
      <dgm:prSet phldrT="[Text]"/>
      <dgm:spPr/>
      <dgm:t>
        <a:bodyPr/>
        <a:lstStyle/>
        <a:p>
          <a:r>
            <a:rPr lang="en-US"/>
            <a:t>Collection Reports</a:t>
          </a:r>
        </a:p>
      </dgm:t>
    </dgm:pt>
    <dgm:pt modelId="{1F9EEC26-C493-41C5-B18F-6D4010A0C855}" type="parTrans" cxnId="{C722033C-065A-4913-AF70-687CE99DFB80}">
      <dgm:prSet/>
      <dgm:spPr/>
      <dgm:t>
        <a:bodyPr/>
        <a:lstStyle/>
        <a:p>
          <a:endParaRPr lang="en-US"/>
        </a:p>
      </dgm:t>
    </dgm:pt>
    <dgm:pt modelId="{8B520C3E-8CDD-4309-BDB2-B6AB665177FE}" type="sibTrans" cxnId="{C722033C-065A-4913-AF70-687CE99DFB80}">
      <dgm:prSet/>
      <dgm:spPr/>
      <dgm:t>
        <a:bodyPr/>
        <a:lstStyle/>
        <a:p>
          <a:endParaRPr lang="en-US"/>
        </a:p>
      </dgm:t>
    </dgm:pt>
    <dgm:pt modelId="{ADD1B9EA-7374-4562-BA26-B9494312E8BE}">
      <dgm:prSet phldrT="[Text]"/>
      <dgm:spPr/>
      <dgm:t>
        <a:bodyPr/>
        <a:lstStyle/>
        <a:p>
          <a:r>
            <a:rPr lang="en-US"/>
            <a:t>ILL in SWAN for some</a:t>
          </a:r>
        </a:p>
      </dgm:t>
    </dgm:pt>
    <dgm:pt modelId="{2CE86D5E-DF9B-456D-932E-87D321E8E186}" type="parTrans" cxnId="{74374BFD-D8B7-49CC-8E77-2C9F3801861E}">
      <dgm:prSet/>
      <dgm:spPr/>
      <dgm:t>
        <a:bodyPr/>
        <a:lstStyle/>
        <a:p>
          <a:endParaRPr lang="en-US"/>
        </a:p>
      </dgm:t>
    </dgm:pt>
    <dgm:pt modelId="{C11E3A15-0AD4-4B7F-9C71-47B2DEA8E9F7}" type="sibTrans" cxnId="{74374BFD-D8B7-49CC-8E77-2C9F3801861E}">
      <dgm:prSet/>
      <dgm:spPr/>
      <dgm:t>
        <a:bodyPr/>
        <a:lstStyle/>
        <a:p>
          <a:endParaRPr lang="en-US"/>
        </a:p>
      </dgm:t>
    </dgm:pt>
    <dgm:pt modelId="{433AEF45-D4AC-44C3-A163-6DE1032B8C51}">
      <dgm:prSet phldrT="[Text]"/>
      <dgm:spPr/>
      <dgm:t>
        <a:bodyPr/>
        <a:lstStyle/>
        <a:p>
          <a:r>
            <a:rPr lang="en-US"/>
            <a:t>RBP Resumes &amp; full ILL</a:t>
          </a:r>
        </a:p>
      </dgm:t>
    </dgm:pt>
    <dgm:pt modelId="{084627D6-6871-4729-8297-ABAE839EBD0B}" type="parTrans" cxnId="{6CF5DA0A-A7EA-4F74-AD39-D493EA063E9E}">
      <dgm:prSet/>
      <dgm:spPr/>
      <dgm:t>
        <a:bodyPr/>
        <a:lstStyle/>
        <a:p>
          <a:endParaRPr lang="en-US"/>
        </a:p>
      </dgm:t>
    </dgm:pt>
    <dgm:pt modelId="{D4113E44-B439-4556-8559-27353918652E}" type="sibTrans" cxnId="{6CF5DA0A-A7EA-4F74-AD39-D493EA063E9E}">
      <dgm:prSet/>
      <dgm:spPr/>
      <dgm:t>
        <a:bodyPr/>
        <a:lstStyle/>
        <a:p>
          <a:endParaRPr lang="en-US"/>
        </a:p>
      </dgm:t>
    </dgm:pt>
    <dgm:pt modelId="{1F66C0FF-1FD9-4E8F-A0F0-902779CE1952}" type="pres">
      <dgm:prSet presAssocID="{87D15CD9-0FC9-4398-8FE8-FFD08C7CE35A}" presName="Name0" presStyleCnt="0">
        <dgm:presLayoutVars>
          <dgm:dir/>
          <dgm:resizeHandles val="exact"/>
        </dgm:presLayoutVars>
      </dgm:prSet>
      <dgm:spPr/>
    </dgm:pt>
    <dgm:pt modelId="{1BE7A1FA-DDBF-4EB9-A999-4812DDA0CB03}" type="pres">
      <dgm:prSet presAssocID="{87D15CD9-0FC9-4398-8FE8-FFD08C7CE35A}" presName="arrow" presStyleLbl="bgShp" presStyleIdx="0" presStyleCnt="1"/>
      <dgm:spPr/>
    </dgm:pt>
    <dgm:pt modelId="{B56805AB-BE34-4A8B-8DD4-231AF3AE1CCA}" type="pres">
      <dgm:prSet presAssocID="{87D15CD9-0FC9-4398-8FE8-FFD08C7CE35A}" presName="points" presStyleCnt="0"/>
      <dgm:spPr/>
    </dgm:pt>
    <dgm:pt modelId="{0F206434-6D1A-4DB0-91BE-36171677CAFD}" type="pres">
      <dgm:prSet presAssocID="{2768EDA0-9BBA-437E-92B0-680360162A18}" presName="compositeA" presStyleCnt="0"/>
      <dgm:spPr/>
    </dgm:pt>
    <dgm:pt modelId="{B78C631F-E657-4C23-9E5F-5AD18DB7037C}" type="pres">
      <dgm:prSet presAssocID="{2768EDA0-9BBA-437E-92B0-680360162A18}" presName="textA" presStyleLbl="revTx" presStyleIdx="0" presStyleCnt="7" custScaleY="78137">
        <dgm:presLayoutVars>
          <dgm:bulletEnabled val="1"/>
        </dgm:presLayoutVars>
      </dgm:prSet>
      <dgm:spPr/>
    </dgm:pt>
    <dgm:pt modelId="{6D95E1E0-194E-4BBF-A730-EFA6D43225D0}" type="pres">
      <dgm:prSet presAssocID="{2768EDA0-9BBA-437E-92B0-680360162A18}" presName="circleA" presStyleLbl="node1" presStyleIdx="0" presStyleCnt="7"/>
      <dgm:spPr/>
    </dgm:pt>
    <dgm:pt modelId="{FA0C7A5E-6054-4835-B9F0-00732280A5FC}" type="pres">
      <dgm:prSet presAssocID="{2768EDA0-9BBA-437E-92B0-680360162A18}" presName="spaceA" presStyleCnt="0"/>
      <dgm:spPr/>
    </dgm:pt>
    <dgm:pt modelId="{47A58498-3439-417B-88B2-0AF83BB54C4D}" type="pres">
      <dgm:prSet presAssocID="{98AE0C0E-1977-46DF-B242-1DFA6417EACA}" presName="space" presStyleCnt="0"/>
      <dgm:spPr/>
    </dgm:pt>
    <dgm:pt modelId="{6AACFFF8-84DB-4F7E-9530-A6DE4EB4B113}" type="pres">
      <dgm:prSet presAssocID="{A16586A0-8A2B-4EC6-937F-BBC0AFDD180F}" presName="compositeB" presStyleCnt="0"/>
      <dgm:spPr/>
    </dgm:pt>
    <dgm:pt modelId="{FB6EE0C5-D796-4643-ACE7-C50C234EB0D1}" type="pres">
      <dgm:prSet presAssocID="{A16586A0-8A2B-4EC6-937F-BBC0AFDD180F}" presName="textB" presStyleLbl="revTx" presStyleIdx="1" presStyleCnt="7" custScaleX="136709" custScaleY="88667">
        <dgm:presLayoutVars>
          <dgm:bulletEnabled val="1"/>
        </dgm:presLayoutVars>
      </dgm:prSet>
      <dgm:spPr/>
    </dgm:pt>
    <dgm:pt modelId="{852D33FD-4973-4AD9-AB4D-B8D8BAAFBC39}" type="pres">
      <dgm:prSet presAssocID="{A16586A0-8A2B-4EC6-937F-BBC0AFDD180F}" presName="circleB" presStyleLbl="node1" presStyleIdx="1" presStyleCnt="7"/>
      <dgm:spPr/>
    </dgm:pt>
    <dgm:pt modelId="{FEDCB046-28DF-4440-8088-C7CFCD222F32}" type="pres">
      <dgm:prSet presAssocID="{A16586A0-8A2B-4EC6-937F-BBC0AFDD180F}" presName="spaceB" presStyleCnt="0"/>
      <dgm:spPr/>
    </dgm:pt>
    <dgm:pt modelId="{766EBF10-62EB-47FD-838A-8A08C163EBAF}" type="pres">
      <dgm:prSet presAssocID="{D1BB134C-C426-4D3F-A6DE-8EE755BEC796}" presName="space" presStyleCnt="0"/>
      <dgm:spPr/>
    </dgm:pt>
    <dgm:pt modelId="{79B4B660-3238-4D8E-8AA7-93DBD24F7D09}" type="pres">
      <dgm:prSet presAssocID="{48E6A265-D2CF-41A2-B20E-FE668854DFBC}" presName="compositeA" presStyleCnt="0"/>
      <dgm:spPr/>
    </dgm:pt>
    <dgm:pt modelId="{F09DF6C7-BBEC-4A62-B245-500999D24012}" type="pres">
      <dgm:prSet presAssocID="{48E6A265-D2CF-41A2-B20E-FE668854DFBC}" presName="textA" presStyleLbl="revTx" presStyleIdx="2" presStyleCnt="7" custScaleY="74180">
        <dgm:presLayoutVars>
          <dgm:bulletEnabled val="1"/>
        </dgm:presLayoutVars>
      </dgm:prSet>
      <dgm:spPr/>
    </dgm:pt>
    <dgm:pt modelId="{26FA7B75-2A0F-4B42-B0EA-4A9D50746E64}" type="pres">
      <dgm:prSet presAssocID="{48E6A265-D2CF-41A2-B20E-FE668854DFBC}" presName="circleA" presStyleLbl="node1" presStyleIdx="2" presStyleCnt="7"/>
      <dgm:spPr/>
    </dgm:pt>
    <dgm:pt modelId="{906032AA-3ED2-46CA-AA37-11A5E8598884}" type="pres">
      <dgm:prSet presAssocID="{48E6A265-D2CF-41A2-B20E-FE668854DFBC}" presName="spaceA" presStyleCnt="0"/>
      <dgm:spPr/>
    </dgm:pt>
    <dgm:pt modelId="{949DC086-011C-4427-A75D-F53E3DECBD80}" type="pres">
      <dgm:prSet presAssocID="{5A65A41E-0155-45CB-88FE-E59E78BF6EE7}" presName="space" presStyleCnt="0"/>
      <dgm:spPr/>
    </dgm:pt>
    <dgm:pt modelId="{2C57C5FA-E5BD-4926-B12A-C24FE6750DF8}" type="pres">
      <dgm:prSet presAssocID="{FD1125B7-D486-481B-BD62-EC8E44169DA4}" presName="compositeB" presStyleCnt="0"/>
      <dgm:spPr/>
    </dgm:pt>
    <dgm:pt modelId="{F7D08C4C-A59A-49A4-BF3D-512C93C475F6}" type="pres">
      <dgm:prSet presAssocID="{FD1125B7-D486-481B-BD62-EC8E44169DA4}" presName="textB" presStyleLbl="revTx" presStyleIdx="3" presStyleCnt="7" custScaleY="80721">
        <dgm:presLayoutVars>
          <dgm:bulletEnabled val="1"/>
        </dgm:presLayoutVars>
      </dgm:prSet>
      <dgm:spPr/>
    </dgm:pt>
    <dgm:pt modelId="{F01F7C7E-7841-446E-AD65-9A9C70617817}" type="pres">
      <dgm:prSet presAssocID="{FD1125B7-D486-481B-BD62-EC8E44169DA4}" presName="circleB" presStyleLbl="node1" presStyleIdx="3" presStyleCnt="7" custLinFactNeighborX="-5064"/>
      <dgm:spPr/>
    </dgm:pt>
    <dgm:pt modelId="{146BA7C6-E4BD-4253-83A1-E2D2C4859D47}" type="pres">
      <dgm:prSet presAssocID="{FD1125B7-D486-481B-BD62-EC8E44169DA4}" presName="spaceB" presStyleCnt="0"/>
      <dgm:spPr/>
    </dgm:pt>
    <dgm:pt modelId="{7599F661-6209-4B99-9A4B-F682478F71A6}" type="pres">
      <dgm:prSet presAssocID="{426413EA-D25D-4D1B-9B3B-CB8D2F7A2F82}" presName="space" presStyleCnt="0"/>
      <dgm:spPr/>
    </dgm:pt>
    <dgm:pt modelId="{E139A1B0-4F88-4634-B648-30E5CC1A5630}" type="pres">
      <dgm:prSet presAssocID="{873641FA-46BB-40FD-B1BC-3F05E25C736C}" presName="compositeA" presStyleCnt="0"/>
      <dgm:spPr/>
    </dgm:pt>
    <dgm:pt modelId="{FBB8BE99-FB00-4502-A575-A9A9EA909035}" type="pres">
      <dgm:prSet presAssocID="{873641FA-46BB-40FD-B1BC-3F05E25C736C}" presName="textA" presStyleLbl="revTx" presStyleIdx="4" presStyleCnt="7" custScaleY="84239">
        <dgm:presLayoutVars>
          <dgm:bulletEnabled val="1"/>
        </dgm:presLayoutVars>
      </dgm:prSet>
      <dgm:spPr/>
    </dgm:pt>
    <dgm:pt modelId="{2DDFE314-84E8-45D8-B7ED-784814B3D767}" type="pres">
      <dgm:prSet presAssocID="{873641FA-46BB-40FD-B1BC-3F05E25C736C}" presName="circleA" presStyleLbl="node1" presStyleIdx="4" presStyleCnt="7"/>
      <dgm:spPr/>
    </dgm:pt>
    <dgm:pt modelId="{DFB2B3D1-0620-4F51-80EB-72DD8988F403}" type="pres">
      <dgm:prSet presAssocID="{873641FA-46BB-40FD-B1BC-3F05E25C736C}" presName="spaceA" presStyleCnt="0"/>
      <dgm:spPr/>
    </dgm:pt>
    <dgm:pt modelId="{01B665C6-E522-4445-ADD1-DE84B9DE2FC8}" type="pres">
      <dgm:prSet presAssocID="{8B520C3E-8CDD-4309-BDB2-B6AB665177FE}" presName="space" presStyleCnt="0"/>
      <dgm:spPr/>
    </dgm:pt>
    <dgm:pt modelId="{E08DC9B2-39EC-4B52-9E93-7E619E71C1B2}" type="pres">
      <dgm:prSet presAssocID="{ADD1B9EA-7374-4562-BA26-B9494312E8BE}" presName="compositeB" presStyleCnt="0"/>
      <dgm:spPr/>
    </dgm:pt>
    <dgm:pt modelId="{EBF721F9-3A77-4452-8B08-645EC5ABB36B}" type="pres">
      <dgm:prSet presAssocID="{ADD1B9EA-7374-4562-BA26-B9494312E8BE}" presName="textB" presStyleLbl="revTx" presStyleIdx="5" presStyleCnt="7" custScaleY="81330">
        <dgm:presLayoutVars>
          <dgm:bulletEnabled val="1"/>
        </dgm:presLayoutVars>
      </dgm:prSet>
      <dgm:spPr/>
    </dgm:pt>
    <dgm:pt modelId="{B4372370-1999-4C56-9F8B-85C9FF66C4C9}" type="pres">
      <dgm:prSet presAssocID="{ADD1B9EA-7374-4562-BA26-B9494312E8BE}" presName="circleB" presStyleLbl="node1" presStyleIdx="5" presStyleCnt="7"/>
      <dgm:spPr/>
    </dgm:pt>
    <dgm:pt modelId="{67CA4488-0AF1-4028-97C0-2488325D2C35}" type="pres">
      <dgm:prSet presAssocID="{ADD1B9EA-7374-4562-BA26-B9494312E8BE}" presName="spaceB" presStyleCnt="0"/>
      <dgm:spPr/>
    </dgm:pt>
    <dgm:pt modelId="{6B0ED714-86BA-4FE3-9365-CB48AFAF79C0}" type="pres">
      <dgm:prSet presAssocID="{C11E3A15-0AD4-4B7F-9C71-47B2DEA8E9F7}" presName="space" presStyleCnt="0"/>
      <dgm:spPr/>
    </dgm:pt>
    <dgm:pt modelId="{36C22989-5F44-4CF8-A8BB-5C08A1E74FDA}" type="pres">
      <dgm:prSet presAssocID="{433AEF45-D4AC-44C3-A163-6DE1032B8C51}" presName="compositeA" presStyleCnt="0"/>
      <dgm:spPr/>
    </dgm:pt>
    <dgm:pt modelId="{C2DBB4C5-785B-4A3B-A8AB-A69933B2A8FA}" type="pres">
      <dgm:prSet presAssocID="{433AEF45-D4AC-44C3-A163-6DE1032B8C51}" presName="textA" presStyleLbl="revTx" presStyleIdx="6" presStyleCnt="7" custScaleY="71345">
        <dgm:presLayoutVars>
          <dgm:bulletEnabled val="1"/>
        </dgm:presLayoutVars>
      </dgm:prSet>
      <dgm:spPr/>
    </dgm:pt>
    <dgm:pt modelId="{573E7693-0EF1-4334-82C3-0468FE321BEB}" type="pres">
      <dgm:prSet presAssocID="{433AEF45-D4AC-44C3-A163-6DE1032B8C51}" presName="circleA" presStyleLbl="node1" presStyleIdx="6" presStyleCnt="7"/>
      <dgm:spPr/>
    </dgm:pt>
    <dgm:pt modelId="{89B80E18-7BE2-4D49-B09E-4C448915D7E2}" type="pres">
      <dgm:prSet presAssocID="{433AEF45-D4AC-44C3-A163-6DE1032B8C51}" presName="spaceA" presStyleCnt="0"/>
      <dgm:spPr/>
    </dgm:pt>
  </dgm:ptLst>
  <dgm:cxnLst>
    <dgm:cxn modelId="{6CF5DA0A-A7EA-4F74-AD39-D493EA063E9E}" srcId="{87D15CD9-0FC9-4398-8FE8-FFD08C7CE35A}" destId="{433AEF45-D4AC-44C3-A163-6DE1032B8C51}" srcOrd="6" destOrd="0" parTransId="{084627D6-6871-4729-8297-ABAE839EBD0B}" sibTransId="{D4113E44-B439-4556-8559-27353918652E}"/>
    <dgm:cxn modelId="{6CDBB617-9251-407B-B5F6-ECC8CB1C25F6}" srcId="{87D15CD9-0FC9-4398-8FE8-FFD08C7CE35A}" destId="{FD1125B7-D486-481B-BD62-EC8E44169DA4}" srcOrd="3" destOrd="0" parTransId="{BB0EB525-A7B8-489E-A632-0D2CEDC7D5E6}" sibTransId="{426413EA-D25D-4D1B-9B3B-CB8D2F7A2F82}"/>
    <dgm:cxn modelId="{26C1A019-4BBC-481D-939E-C99A510202E4}" type="presOf" srcId="{433AEF45-D4AC-44C3-A163-6DE1032B8C51}" destId="{C2DBB4C5-785B-4A3B-A8AB-A69933B2A8FA}" srcOrd="0" destOrd="0" presId="urn:microsoft.com/office/officeart/2005/8/layout/hProcess11"/>
    <dgm:cxn modelId="{01B11137-692F-4FB3-853A-45BE337692FC}" type="presOf" srcId="{873641FA-46BB-40FD-B1BC-3F05E25C736C}" destId="{FBB8BE99-FB00-4502-A575-A9A9EA909035}" srcOrd="0" destOrd="0" presId="urn:microsoft.com/office/officeart/2005/8/layout/hProcess11"/>
    <dgm:cxn modelId="{0B1CF138-EA33-4304-86CF-E00B947EA78C}" srcId="{87D15CD9-0FC9-4398-8FE8-FFD08C7CE35A}" destId="{A16586A0-8A2B-4EC6-937F-BBC0AFDD180F}" srcOrd="1" destOrd="0" parTransId="{9492DD9A-8087-4F02-9B19-7EFAEAF6A412}" sibTransId="{D1BB134C-C426-4D3F-A6DE-8EE755BEC796}"/>
    <dgm:cxn modelId="{C722033C-065A-4913-AF70-687CE99DFB80}" srcId="{87D15CD9-0FC9-4398-8FE8-FFD08C7CE35A}" destId="{873641FA-46BB-40FD-B1BC-3F05E25C736C}" srcOrd="4" destOrd="0" parTransId="{1F9EEC26-C493-41C5-B18F-6D4010A0C855}" sibTransId="{8B520C3E-8CDD-4309-BDB2-B6AB665177FE}"/>
    <dgm:cxn modelId="{4979C345-406B-4FB4-8F6B-F87A74ED42D2}" type="presOf" srcId="{FD1125B7-D486-481B-BD62-EC8E44169DA4}" destId="{F7D08C4C-A59A-49A4-BF3D-512C93C475F6}" srcOrd="0" destOrd="0" presId="urn:microsoft.com/office/officeart/2005/8/layout/hProcess11"/>
    <dgm:cxn modelId="{A6E91C53-CE90-4ABA-A5D0-43CA5B27B803}" srcId="{87D15CD9-0FC9-4398-8FE8-FFD08C7CE35A}" destId="{2768EDA0-9BBA-437E-92B0-680360162A18}" srcOrd="0" destOrd="0" parTransId="{6DC54D62-41C5-4F37-B200-67B863D2BB66}" sibTransId="{98AE0C0E-1977-46DF-B242-1DFA6417EACA}"/>
    <dgm:cxn modelId="{D05EF357-36ED-4960-ACE0-947D553DC60D}" type="presOf" srcId="{2768EDA0-9BBA-437E-92B0-680360162A18}" destId="{B78C631F-E657-4C23-9E5F-5AD18DB7037C}" srcOrd="0" destOrd="0" presId="urn:microsoft.com/office/officeart/2005/8/layout/hProcess11"/>
    <dgm:cxn modelId="{ABA1B78B-7CC6-4E73-8DDF-45FF74AC48F5}" type="presOf" srcId="{A16586A0-8A2B-4EC6-937F-BBC0AFDD180F}" destId="{FB6EE0C5-D796-4643-ACE7-C50C234EB0D1}" srcOrd="0" destOrd="0" presId="urn:microsoft.com/office/officeart/2005/8/layout/hProcess11"/>
    <dgm:cxn modelId="{27B45CA6-5D56-4CFB-9B77-E4AE6F0C6F69}" type="presOf" srcId="{87D15CD9-0FC9-4398-8FE8-FFD08C7CE35A}" destId="{1F66C0FF-1FD9-4E8F-A0F0-902779CE1952}" srcOrd="0" destOrd="0" presId="urn:microsoft.com/office/officeart/2005/8/layout/hProcess11"/>
    <dgm:cxn modelId="{0822F8AB-3DE1-4868-824F-00EF7BE25E63}" type="presOf" srcId="{48E6A265-D2CF-41A2-B20E-FE668854DFBC}" destId="{F09DF6C7-BBEC-4A62-B245-500999D24012}" srcOrd="0" destOrd="0" presId="urn:microsoft.com/office/officeart/2005/8/layout/hProcess11"/>
    <dgm:cxn modelId="{F1B24BC6-EB0A-4A67-8A95-A551CD333F80}" srcId="{87D15CD9-0FC9-4398-8FE8-FFD08C7CE35A}" destId="{48E6A265-D2CF-41A2-B20E-FE668854DFBC}" srcOrd="2" destOrd="0" parTransId="{4762BEBC-3B9D-4526-9821-23143D6AEDB5}" sibTransId="{5A65A41E-0155-45CB-88FE-E59E78BF6EE7}"/>
    <dgm:cxn modelId="{113217EA-5B11-4154-9833-CE0D6932AB14}" type="presOf" srcId="{ADD1B9EA-7374-4562-BA26-B9494312E8BE}" destId="{EBF721F9-3A77-4452-8B08-645EC5ABB36B}" srcOrd="0" destOrd="0" presId="urn:microsoft.com/office/officeart/2005/8/layout/hProcess11"/>
    <dgm:cxn modelId="{74374BFD-D8B7-49CC-8E77-2C9F3801861E}" srcId="{87D15CD9-0FC9-4398-8FE8-FFD08C7CE35A}" destId="{ADD1B9EA-7374-4562-BA26-B9494312E8BE}" srcOrd="5" destOrd="0" parTransId="{2CE86D5E-DF9B-456D-932E-87D321E8E186}" sibTransId="{C11E3A15-0AD4-4B7F-9C71-47B2DEA8E9F7}"/>
    <dgm:cxn modelId="{BD1F6053-C2DF-43AA-BC91-0BB7C2CAF5C6}" type="presParOf" srcId="{1F66C0FF-1FD9-4E8F-A0F0-902779CE1952}" destId="{1BE7A1FA-DDBF-4EB9-A999-4812DDA0CB03}" srcOrd="0" destOrd="0" presId="urn:microsoft.com/office/officeart/2005/8/layout/hProcess11"/>
    <dgm:cxn modelId="{A018379C-D7EC-4763-B5A9-178B8CDCB2D3}" type="presParOf" srcId="{1F66C0FF-1FD9-4E8F-A0F0-902779CE1952}" destId="{B56805AB-BE34-4A8B-8DD4-231AF3AE1CCA}" srcOrd="1" destOrd="0" presId="urn:microsoft.com/office/officeart/2005/8/layout/hProcess11"/>
    <dgm:cxn modelId="{DB9CD917-779A-422F-BEC3-57D3522AADB4}" type="presParOf" srcId="{B56805AB-BE34-4A8B-8DD4-231AF3AE1CCA}" destId="{0F206434-6D1A-4DB0-91BE-36171677CAFD}" srcOrd="0" destOrd="0" presId="urn:microsoft.com/office/officeart/2005/8/layout/hProcess11"/>
    <dgm:cxn modelId="{A99C890F-FDB6-4325-977F-5770FD9DDBE0}" type="presParOf" srcId="{0F206434-6D1A-4DB0-91BE-36171677CAFD}" destId="{B78C631F-E657-4C23-9E5F-5AD18DB7037C}" srcOrd="0" destOrd="0" presId="urn:microsoft.com/office/officeart/2005/8/layout/hProcess11"/>
    <dgm:cxn modelId="{CA5C11E5-B2BD-409A-AD80-F46715E014A4}" type="presParOf" srcId="{0F206434-6D1A-4DB0-91BE-36171677CAFD}" destId="{6D95E1E0-194E-4BBF-A730-EFA6D43225D0}" srcOrd="1" destOrd="0" presId="urn:microsoft.com/office/officeart/2005/8/layout/hProcess11"/>
    <dgm:cxn modelId="{3298FA7D-E930-416B-AB35-FF55DE4A6855}" type="presParOf" srcId="{0F206434-6D1A-4DB0-91BE-36171677CAFD}" destId="{FA0C7A5E-6054-4835-B9F0-00732280A5FC}" srcOrd="2" destOrd="0" presId="urn:microsoft.com/office/officeart/2005/8/layout/hProcess11"/>
    <dgm:cxn modelId="{46A72D88-EA61-47B6-86D3-39A4CA01837A}" type="presParOf" srcId="{B56805AB-BE34-4A8B-8DD4-231AF3AE1CCA}" destId="{47A58498-3439-417B-88B2-0AF83BB54C4D}" srcOrd="1" destOrd="0" presId="urn:microsoft.com/office/officeart/2005/8/layout/hProcess11"/>
    <dgm:cxn modelId="{E4A2BB5E-B647-4316-98B9-6184FDD7E41E}" type="presParOf" srcId="{B56805AB-BE34-4A8B-8DD4-231AF3AE1CCA}" destId="{6AACFFF8-84DB-4F7E-9530-A6DE4EB4B113}" srcOrd="2" destOrd="0" presId="urn:microsoft.com/office/officeart/2005/8/layout/hProcess11"/>
    <dgm:cxn modelId="{886A49FC-452E-46D5-81A1-8FF785CE787E}" type="presParOf" srcId="{6AACFFF8-84DB-4F7E-9530-A6DE4EB4B113}" destId="{FB6EE0C5-D796-4643-ACE7-C50C234EB0D1}" srcOrd="0" destOrd="0" presId="urn:microsoft.com/office/officeart/2005/8/layout/hProcess11"/>
    <dgm:cxn modelId="{ADFFDDF5-C25C-4DF0-8366-81FD8F4EE0D2}" type="presParOf" srcId="{6AACFFF8-84DB-4F7E-9530-A6DE4EB4B113}" destId="{852D33FD-4973-4AD9-AB4D-B8D8BAAFBC39}" srcOrd="1" destOrd="0" presId="urn:microsoft.com/office/officeart/2005/8/layout/hProcess11"/>
    <dgm:cxn modelId="{04E4BD49-3820-4BEE-8409-6F5EB4BE6126}" type="presParOf" srcId="{6AACFFF8-84DB-4F7E-9530-A6DE4EB4B113}" destId="{FEDCB046-28DF-4440-8088-C7CFCD222F32}" srcOrd="2" destOrd="0" presId="urn:microsoft.com/office/officeart/2005/8/layout/hProcess11"/>
    <dgm:cxn modelId="{87E5827D-9945-4F97-8E95-0D180C05FD74}" type="presParOf" srcId="{B56805AB-BE34-4A8B-8DD4-231AF3AE1CCA}" destId="{766EBF10-62EB-47FD-838A-8A08C163EBAF}" srcOrd="3" destOrd="0" presId="urn:microsoft.com/office/officeart/2005/8/layout/hProcess11"/>
    <dgm:cxn modelId="{0199DBFB-3067-4BB9-8529-557F57B24906}" type="presParOf" srcId="{B56805AB-BE34-4A8B-8DD4-231AF3AE1CCA}" destId="{79B4B660-3238-4D8E-8AA7-93DBD24F7D09}" srcOrd="4" destOrd="0" presId="urn:microsoft.com/office/officeart/2005/8/layout/hProcess11"/>
    <dgm:cxn modelId="{29BE9225-E3ED-44EA-AC55-A9BF7848302B}" type="presParOf" srcId="{79B4B660-3238-4D8E-8AA7-93DBD24F7D09}" destId="{F09DF6C7-BBEC-4A62-B245-500999D24012}" srcOrd="0" destOrd="0" presId="urn:microsoft.com/office/officeart/2005/8/layout/hProcess11"/>
    <dgm:cxn modelId="{CF8B337B-4072-4169-98E4-D4E90D504E65}" type="presParOf" srcId="{79B4B660-3238-4D8E-8AA7-93DBD24F7D09}" destId="{26FA7B75-2A0F-4B42-B0EA-4A9D50746E64}" srcOrd="1" destOrd="0" presId="urn:microsoft.com/office/officeart/2005/8/layout/hProcess11"/>
    <dgm:cxn modelId="{8BE47533-D532-4C83-AD01-72C0A8D7522B}" type="presParOf" srcId="{79B4B660-3238-4D8E-8AA7-93DBD24F7D09}" destId="{906032AA-3ED2-46CA-AA37-11A5E8598884}" srcOrd="2" destOrd="0" presId="urn:microsoft.com/office/officeart/2005/8/layout/hProcess11"/>
    <dgm:cxn modelId="{6671BF56-B0A0-4D3A-9885-1D712DA44C02}" type="presParOf" srcId="{B56805AB-BE34-4A8B-8DD4-231AF3AE1CCA}" destId="{949DC086-011C-4427-A75D-F53E3DECBD80}" srcOrd="5" destOrd="0" presId="urn:microsoft.com/office/officeart/2005/8/layout/hProcess11"/>
    <dgm:cxn modelId="{6204B03B-8A54-4491-8CD8-CB0BF283B2CC}" type="presParOf" srcId="{B56805AB-BE34-4A8B-8DD4-231AF3AE1CCA}" destId="{2C57C5FA-E5BD-4926-B12A-C24FE6750DF8}" srcOrd="6" destOrd="0" presId="urn:microsoft.com/office/officeart/2005/8/layout/hProcess11"/>
    <dgm:cxn modelId="{96DA0504-2169-4752-A87C-09FFC26E008B}" type="presParOf" srcId="{2C57C5FA-E5BD-4926-B12A-C24FE6750DF8}" destId="{F7D08C4C-A59A-49A4-BF3D-512C93C475F6}" srcOrd="0" destOrd="0" presId="urn:microsoft.com/office/officeart/2005/8/layout/hProcess11"/>
    <dgm:cxn modelId="{76A30479-92EB-44C6-BBCF-1483754DE2D2}" type="presParOf" srcId="{2C57C5FA-E5BD-4926-B12A-C24FE6750DF8}" destId="{F01F7C7E-7841-446E-AD65-9A9C70617817}" srcOrd="1" destOrd="0" presId="urn:microsoft.com/office/officeart/2005/8/layout/hProcess11"/>
    <dgm:cxn modelId="{3B2CF7F7-C2DA-4858-87BE-780511FA07F9}" type="presParOf" srcId="{2C57C5FA-E5BD-4926-B12A-C24FE6750DF8}" destId="{146BA7C6-E4BD-4253-83A1-E2D2C4859D47}" srcOrd="2" destOrd="0" presId="urn:microsoft.com/office/officeart/2005/8/layout/hProcess11"/>
    <dgm:cxn modelId="{2DC01F5A-CFE4-4E92-93EC-27D331917765}" type="presParOf" srcId="{B56805AB-BE34-4A8B-8DD4-231AF3AE1CCA}" destId="{7599F661-6209-4B99-9A4B-F682478F71A6}" srcOrd="7" destOrd="0" presId="urn:microsoft.com/office/officeart/2005/8/layout/hProcess11"/>
    <dgm:cxn modelId="{5C5D71C7-0C55-4E2F-876F-F7F842573632}" type="presParOf" srcId="{B56805AB-BE34-4A8B-8DD4-231AF3AE1CCA}" destId="{E139A1B0-4F88-4634-B648-30E5CC1A5630}" srcOrd="8" destOrd="0" presId="urn:microsoft.com/office/officeart/2005/8/layout/hProcess11"/>
    <dgm:cxn modelId="{33E5C699-BEDC-4ED4-949F-AF46C48B430A}" type="presParOf" srcId="{E139A1B0-4F88-4634-B648-30E5CC1A5630}" destId="{FBB8BE99-FB00-4502-A575-A9A9EA909035}" srcOrd="0" destOrd="0" presId="urn:microsoft.com/office/officeart/2005/8/layout/hProcess11"/>
    <dgm:cxn modelId="{0D220CFF-3242-4C39-9DDC-28445DA4BAE9}" type="presParOf" srcId="{E139A1B0-4F88-4634-B648-30E5CC1A5630}" destId="{2DDFE314-84E8-45D8-B7ED-784814B3D767}" srcOrd="1" destOrd="0" presId="urn:microsoft.com/office/officeart/2005/8/layout/hProcess11"/>
    <dgm:cxn modelId="{FCBE0BB6-DFE3-422D-AD04-A6496D0BB1DE}" type="presParOf" srcId="{E139A1B0-4F88-4634-B648-30E5CC1A5630}" destId="{DFB2B3D1-0620-4F51-80EB-72DD8988F403}" srcOrd="2" destOrd="0" presId="urn:microsoft.com/office/officeart/2005/8/layout/hProcess11"/>
    <dgm:cxn modelId="{0F6A383F-75F9-43C4-BC8B-BA44953A113D}" type="presParOf" srcId="{B56805AB-BE34-4A8B-8DD4-231AF3AE1CCA}" destId="{01B665C6-E522-4445-ADD1-DE84B9DE2FC8}" srcOrd="9" destOrd="0" presId="urn:microsoft.com/office/officeart/2005/8/layout/hProcess11"/>
    <dgm:cxn modelId="{A2B0387F-34CE-454E-BFAD-63BD21631AAC}" type="presParOf" srcId="{B56805AB-BE34-4A8B-8DD4-231AF3AE1CCA}" destId="{E08DC9B2-39EC-4B52-9E93-7E619E71C1B2}" srcOrd="10" destOrd="0" presId="urn:microsoft.com/office/officeart/2005/8/layout/hProcess11"/>
    <dgm:cxn modelId="{654D2F96-C0FE-4158-9941-DC06F4F16AF3}" type="presParOf" srcId="{E08DC9B2-39EC-4B52-9E93-7E619E71C1B2}" destId="{EBF721F9-3A77-4452-8B08-645EC5ABB36B}" srcOrd="0" destOrd="0" presId="urn:microsoft.com/office/officeart/2005/8/layout/hProcess11"/>
    <dgm:cxn modelId="{D32D05DB-1623-429D-9A50-FB11508C3580}" type="presParOf" srcId="{E08DC9B2-39EC-4B52-9E93-7E619E71C1B2}" destId="{B4372370-1999-4C56-9F8B-85C9FF66C4C9}" srcOrd="1" destOrd="0" presId="urn:microsoft.com/office/officeart/2005/8/layout/hProcess11"/>
    <dgm:cxn modelId="{6E9C5080-5BDE-44B3-9C6C-D59A605E250B}" type="presParOf" srcId="{E08DC9B2-39EC-4B52-9E93-7E619E71C1B2}" destId="{67CA4488-0AF1-4028-97C0-2488325D2C35}" srcOrd="2" destOrd="0" presId="urn:microsoft.com/office/officeart/2005/8/layout/hProcess11"/>
    <dgm:cxn modelId="{2EBD03CA-75DA-450A-AA40-CEFA4580D6C9}" type="presParOf" srcId="{B56805AB-BE34-4A8B-8DD4-231AF3AE1CCA}" destId="{6B0ED714-86BA-4FE3-9365-CB48AFAF79C0}" srcOrd="11" destOrd="0" presId="urn:microsoft.com/office/officeart/2005/8/layout/hProcess11"/>
    <dgm:cxn modelId="{544DBFFE-E9E7-4804-8824-AAFBD52E91AE}" type="presParOf" srcId="{B56805AB-BE34-4A8B-8DD4-231AF3AE1CCA}" destId="{36C22989-5F44-4CF8-A8BB-5C08A1E74FDA}" srcOrd="12" destOrd="0" presId="urn:microsoft.com/office/officeart/2005/8/layout/hProcess11"/>
    <dgm:cxn modelId="{EC7E8757-9764-4670-8715-AA006CA0EDF1}" type="presParOf" srcId="{36C22989-5F44-4CF8-A8BB-5C08A1E74FDA}" destId="{C2DBB4C5-785B-4A3B-A8AB-A69933B2A8FA}" srcOrd="0" destOrd="0" presId="urn:microsoft.com/office/officeart/2005/8/layout/hProcess11"/>
    <dgm:cxn modelId="{C12689E3-FFDD-4DC6-A8E3-D56D69C1CBFF}" type="presParOf" srcId="{36C22989-5F44-4CF8-A8BB-5C08A1E74FDA}" destId="{573E7693-0EF1-4334-82C3-0468FE321BEB}" srcOrd="1" destOrd="0" presId="urn:microsoft.com/office/officeart/2005/8/layout/hProcess11"/>
    <dgm:cxn modelId="{535E8BAF-9DF7-4DB1-8157-07D7D1AB0D88}" type="presParOf" srcId="{36C22989-5F44-4CF8-A8BB-5C08A1E74FDA}" destId="{89B80E18-7BE2-4D49-B09E-4C448915D7E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7A1FA-DDBF-4EB9-A999-4812DDA0CB03}">
      <dsp:nvSpPr>
        <dsp:cNvPr id="0" name=""/>
        <dsp:cNvSpPr/>
      </dsp:nvSpPr>
      <dsp:spPr>
        <a:xfrm>
          <a:off x="0" y="1305401"/>
          <a:ext cx="10515600" cy="1740535"/>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C631F-E657-4C23-9E5F-5AD18DB7037C}">
      <dsp:nvSpPr>
        <dsp:cNvPr id="0" name=""/>
        <dsp:cNvSpPr/>
      </dsp:nvSpPr>
      <dsp:spPr>
        <a:xfrm>
          <a:off x="2049" y="95133"/>
          <a:ext cx="1233837" cy="136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Overdue, Courtesy, Autorenewal Notices</a:t>
          </a:r>
        </a:p>
      </dsp:txBody>
      <dsp:txXfrm>
        <a:off x="2049" y="95133"/>
        <a:ext cx="1233837" cy="1360001"/>
      </dsp:txXfrm>
    </dsp:sp>
    <dsp:sp modelId="{6D95E1E0-194E-4BBF-A730-EFA6D43225D0}">
      <dsp:nvSpPr>
        <dsp:cNvPr id="0" name=""/>
        <dsp:cNvSpPr/>
      </dsp:nvSpPr>
      <dsp:spPr>
        <a:xfrm>
          <a:off x="401401" y="1862968"/>
          <a:ext cx="435133" cy="43513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EE0C5-D796-4643-ACE7-C50C234EB0D1}">
      <dsp:nvSpPr>
        <dsp:cNvPr id="0" name=""/>
        <dsp:cNvSpPr/>
      </dsp:nvSpPr>
      <dsp:spPr>
        <a:xfrm>
          <a:off x="1297578" y="2758743"/>
          <a:ext cx="1686766" cy="15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t>Custom Long Overdue (removes lost items &gt; 365 overdue)</a:t>
          </a:r>
        </a:p>
      </dsp:txBody>
      <dsp:txXfrm>
        <a:off x="1297578" y="2758743"/>
        <a:ext cx="1686766" cy="1543280"/>
      </dsp:txXfrm>
    </dsp:sp>
    <dsp:sp modelId="{852D33FD-4973-4AD9-AB4D-B8D8BAAFBC39}">
      <dsp:nvSpPr>
        <dsp:cNvPr id="0" name=""/>
        <dsp:cNvSpPr/>
      </dsp:nvSpPr>
      <dsp:spPr>
        <a:xfrm>
          <a:off x="1923394" y="2007415"/>
          <a:ext cx="435133" cy="435133"/>
        </a:xfrm>
        <a:prstGeom prst="ellipse">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DF6C7-BBEC-4A62-B245-500999D24012}">
      <dsp:nvSpPr>
        <dsp:cNvPr id="0" name=""/>
        <dsp:cNvSpPr/>
      </dsp:nvSpPr>
      <dsp:spPr>
        <a:xfrm>
          <a:off x="3046036" y="112351"/>
          <a:ext cx="1233837" cy="129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Billing Notices</a:t>
          </a:r>
        </a:p>
      </dsp:txBody>
      <dsp:txXfrm>
        <a:off x="3046036" y="112351"/>
        <a:ext cx="1233837" cy="1291129"/>
      </dsp:txXfrm>
    </dsp:sp>
    <dsp:sp modelId="{26FA7B75-2A0F-4B42-B0EA-4A9D50746E64}">
      <dsp:nvSpPr>
        <dsp:cNvPr id="0" name=""/>
        <dsp:cNvSpPr/>
      </dsp:nvSpPr>
      <dsp:spPr>
        <a:xfrm>
          <a:off x="3445388" y="1845750"/>
          <a:ext cx="435133" cy="435133"/>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08C4C-A59A-49A4-BF3D-512C93C475F6}">
      <dsp:nvSpPr>
        <dsp:cNvPr id="0" name=""/>
        <dsp:cNvSpPr/>
      </dsp:nvSpPr>
      <dsp:spPr>
        <a:xfrm>
          <a:off x="4341566" y="2862471"/>
          <a:ext cx="1233837" cy="1404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t>ILL in SWAN starts for some</a:t>
          </a:r>
        </a:p>
      </dsp:txBody>
      <dsp:txXfrm>
        <a:off x="4341566" y="2862471"/>
        <a:ext cx="1233837" cy="1404977"/>
      </dsp:txXfrm>
    </dsp:sp>
    <dsp:sp modelId="{F01F7C7E-7841-446E-AD65-9A9C70617817}">
      <dsp:nvSpPr>
        <dsp:cNvPr id="0" name=""/>
        <dsp:cNvSpPr/>
      </dsp:nvSpPr>
      <dsp:spPr>
        <a:xfrm>
          <a:off x="4718882" y="2041991"/>
          <a:ext cx="435133" cy="435133"/>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8BE99-FB00-4502-A575-A9A9EA909035}">
      <dsp:nvSpPr>
        <dsp:cNvPr id="0" name=""/>
        <dsp:cNvSpPr/>
      </dsp:nvSpPr>
      <dsp:spPr>
        <a:xfrm>
          <a:off x="5637095" y="68581"/>
          <a:ext cx="1233837" cy="146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Collection Reports</a:t>
          </a:r>
        </a:p>
      </dsp:txBody>
      <dsp:txXfrm>
        <a:off x="5637095" y="68581"/>
        <a:ext cx="1233837" cy="1466209"/>
      </dsp:txXfrm>
    </dsp:sp>
    <dsp:sp modelId="{2DDFE314-84E8-45D8-B7ED-784814B3D767}">
      <dsp:nvSpPr>
        <dsp:cNvPr id="0" name=""/>
        <dsp:cNvSpPr/>
      </dsp:nvSpPr>
      <dsp:spPr>
        <a:xfrm>
          <a:off x="6036446" y="1889520"/>
          <a:ext cx="435133" cy="435133"/>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721F9-3A77-4452-8B08-645EC5ABB36B}">
      <dsp:nvSpPr>
        <dsp:cNvPr id="0" name=""/>
        <dsp:cNvSpPr/>
      </dsp:nvSpPr>
      <dsp:spPr>
        <a:xfrm>
          <a:off x="6932624" y="2854521"/>
          <a:ext cx="1233837" cy="1415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t>ILL in SWAN for some</a:t>
          </a:r>
        </a:p>
      </dsp:txBody>
      <dsp:txXfrm>
        <a:off x="6932624" y="2854521"/>
        <a:ext cx="1233837" cy="1415577"/>
      </dsp:txXfrm>
    </dsp:sp>
    <dsp:sp modelId="{B4372370-1999-4C56-9F8B-85C9FF66C4C9}">
      <dsp:nvSpPr>
        <dsp:cNvPr id="0" name=""/>
        <dsp:cNvSpPr/>
      </dsp:nvSpPr>
      <dsp:spPr>
        <a:xfrm>
          <a:off x="7331975" y="2039341"/>
          <a:ext cx="435133" cy="435133"/>
        </a:xfrm>
        <a:prstGeom prst="ellipse">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BB4C5-785B-4A3B-A8AB-A69933B2A8FA}">
      <dsp:nvSpPr>
        <dsp:cNvPr id="0" name=""/>
        <dsp:cNvSpPr/>
      </dsp:nvSpPr>
      <dsp:spPr>
        <a:xfrm>
          <a:off x="8228153" y="124687"/>
          <a:ext cx="1233837" cy="124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RBP Resumes &amp; full ILL</a:t>
          </a:r>
        </a:p>
      </dsp:txBody>
      <dsp:txXfrm>
        <a:off x="8228153" y="124687"/>
        <a:ext cx="1233837" cy="1241784"/>
      </dsp:txXfrm>
    </dsp:sp>
    <dsp:sp modelId="{573E7693-0EF1-4334-82C3-0468FE321BEB}">
      <dsp:nvSpPr>
        <dsp:cNvPr id="0" name=""/>
        <dsp:cNvSpPr/>
      </dsp:nvSpPr>
      <dsp:spPr>
        <a:xfrm>
          <a:off x="8627505" y="1833414"/>
          <a:ext cx="435133" cy="435133"/>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52134" cy="461180"/>
          </a:xfrm>
          <a:prstGeom prst="rect">
            <a:avLst/>
          </a:prstGeom>
        </p:spPr>
        <p:txBody>
          <a:bodyPr vert="horz" lIns="92745" tIns="46373" rIns="92745" bIns="46373" rtlCol="0"/>
          <a:lstStyle>
            <a:lvl1pPr algn="l">
              <a:defRPr sz="1300"/>
            </a:lvl1pPr>
          </a:lstStyle>
          <a:p>
            <a:endParaRPr lang="en-US"/>
          </a:p>
        </p:txBody>
      </p:sp>
      <p:sp>
        <p:nvSpPr>
          <p:cNvPr id="3" name="Date Placeholder 2"/>
          <p:cNvSpPr>
            <a:spLocks noGrp="1"/>
          </p:cNvSpPr>
          <p:nvPr>
            <p:ph type="dt" idx="1"/>
          </p:nvPr>
        </p:nvSpPr>
        <p:spPr>
          <a:xfrm>
            <a:off x="3989622" y="3"/>
            <a:ext cx="3052134" cy="461180"/>
          </a:xfrm>
          <a:prstGeom prst="rect">
            <a:avLst/>
          </a:prstGeom>
        </p:spPr>
        <p:txBody>
          <a:bodyPr vert="horz" lIns="92745" tIns="46373" rIns="92745" bIns="46373" rtlCol="0"/>
          <a:lstStyle>
            <a:lvl1pPr algn="r">
              <a:defRPr sz="1300"/>
            </a:lvl1pPr>
          </a:lstStyle>
          <a:p>
            <a:fld id="{59FDD38E-B3A6-4124-9A81-90EA4989D489}" type="datetimeFigureOut">
              <a:rPr lang="en-US" smtClean="0"/>
              <a:t>6/23/2020</a:t>
            </a:fld>
            <a:endParaRPr lang="en-US"/>
          </a:p>
        </p:txBody>
      </p:sp>
      <p:sp>
        <p:nvSpPr>
          <p:cNvPr id="4" name="Slide Image Placeholder 3"/>
          <p:cNvSpPr>
            <a:spLocks noGrp="1" noRot="1" noChangeAspect="1"/>
          </p:cNvSpPr>
          <p:nvPr>
            <p:ph type="sldImg" idx="2"/>
          </p:nvPr>
        </p:nvSpPr>
        <p:spPr>
          <a:xfrm>
            <a:off x="765175" y="1149350"/>
            <a:ext cx="5513388" cy="3100388"/>
          </a:xfrm>
          <a:prstGeom prst="rect">
            <a:avLst/>
          </a:prstGeom>
          <a:noFill/>
          <a:ln w="12700">
            <a:solidFill>
              <a:prstClr val="black"/>
            </a:solidFill>
          </a:ln>
        </p:spPr>
        <p:txBody>
          <a:bodyPr vert="horz" lIns="92745" tIns="46373" rIns="92745" bIns="46373" rtlCol="0" anchor="ctr"/>
          <a:lstStyle/>
          <a:p>
            <a:endParaRPr lang="en-US"/>
          </a:p>
        </p:txBody>
      </p:sp>
      <p:sp>
        <p:nvSpPr>
          <p:cNvPr id="5" name="Notes Placeholder 4"/>
          <p:cNvSpPr>
            <a:spLocks noGrp="1"/>
          </p:cNvSpPr>
          <p:nvPr>
            <p:ph type="body" sz="quarter" idx="3"/>
          </p:nvPr>
        </p:nvSpPr>
        <p:spPr>
          <a:xfrm>
            <a:off x="704339" y="4423501"/>
            <a:ext cx="5634709" cy="3619228"/>
          </a:xfrm>
          <a:prstGeom prst="rect">
            <a:avLst/>
          </a:prstGeom>
        </p:spPr>
        <p:txBody>
          <a:bodyPr vert="horz" lIns="92745" tIns="46373" rIns="92745" bIns="463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30510"/>
            <a:ext cx="3052134" cy="461179"/>
          </a:xfrm>
          <a:prstGeom prst="rect">
            <a:avLst/>
          </a:prstGeom>
        </p:spPr>
        <p:txBody>
          <a:bodyPr vert="horz" lIns="92745" tIns="46373" rIns="92745" bIns="46373" rtlCol="0" anchor="b"/>
          <a:lstStyle>
            <a:lvl1pPr algn="l">
              <a:defRPr sz="1300"/>
            </a:lvl1pPr>
          </a:lstStyle>
          <a:p>
            <a:endParaRPr lang="en-US"/>
          </a:p>
        </p:txBody>
      </p:sp>
      <p:sp>
        <p:nvSpPr>
          <p:cNvPr id="7" name="Slide Number Placeholder 6"/>
          <p:cNvSpPr>
            <a:spLocks noGrp="1"/>
          </p:cNvSpPr>
          <p:nvPr>
            <p:ph type="sldNum" sz="quarter" idx="5"/>
          </p:nvPr>
        </p:nvSpPr>
        <p:spPr>
          <a:xfrm>
            <a:off x="3989622" y="8730510"/>
            <a:ext cx="3052134" cy="461179"/>
          </a:xfrm>
          <a:prstGeom prst="rect">
            <a:avLst/>
          </a:prstGeom>
        </p:spPr>
        <p:txBody>
          <a:bodyPr vert="horz" lIns="92745" tIns="46373" rIns="92745" bIns="46373" rtlCol="0" anchor="b"/>
          <a:lstStyle>
            <a:lvl1pPr algn="r">
              <a:defRPr sz="1300"/>
            </a:lvl1pPr>
          </a:lstStyle>
          <a:p>
            <a:fld id="{B147AC19-F7E6-4684-8584-99BB39F5AFFB}" type="slidenum">
              <a:rPr lang="en-US" smtClean="0"/>
              <a:t>‹#›</a:t>
            </a:fld>
            <a:endParaRPr lang="en-US"/>
          </a:p>
        </p:txBody>
      </p:sp>
    </p:spTree>
    <p:extLst>
      <p:ext uri="{BB962C8B-B14F-4D97-AF65-F5344CB8AC3E}">
        <p14:creationId xmlns:p14="http://schemas.microsoft.com/office/powerpoint/2010/main" val="63149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47AC19-F7E6-4684-8584-99BB39F5AFFB}" type="slidenum">
              <a:rPr lang="en-US" smtClean="0"/>
              <a:t>1</a:t>
            </a:fld>
            <a:endParaRPr lang="en-US"/>
          </a:p>
        </p:txBody>
      </p:sp>
    </p:spTree>
    <p:extLst>
      <p:ext uri="{BB962C8B-B14F-4D97-AF65-F5344CB8AC3E}">
        <p14:creationId xmlns:p14="http://schemas.microsoft.com/office/powerpoint/2010/main" val="122988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Michael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10</a:t>
            </a:fld>
            <a:endParaRPr lang="en-US"/>
          </a:p>
        </p:txBody>
      </p:sp>
    </p:spTree>
    <p:extLst>
      <p:ext uri="{BB962C8B-B14F-4D97-AF65-F5344CB8AC3E}">
        <p14:creationId xmlns:p14="http://schemas.microsoft.com/office/powerpoint/2010/main" val="317269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Michael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11</a:t>
            </a:fld>
            <a:endParaRPr lang="en-US"/>
          </a:p>
        </p:txBody>
      </p:sp>
    </p:spTree>
    <p:extLst>
      <p:ext uri="{BB962C8B-B14F-4D97-AF65-F5344CB8AC3E}">
        <p14:creationId xmlns:p14="http://schemas.microsoft.com/office/powerpoint/2010/main" val="86218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Steven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12</a:t>
            </a:fld>
            <a:endParaRPr lang="en-US"/>
          </a:p>
        </p:txBody>
      </p:sp>
    </p:spTree>
    <p:extLst>
      <p:ext uri="{BB962C8B-B14F-4D97-AF65-F5344CB8AC3E}">
        <p14:creationId xmlns:p14="http://schemas.microsoft.com/office/powerpoint/2010/main" val="1986369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r>
              <a:rPr lang="en-US"/>
              <a:t>To clarify: the webform only has the Wednesdays listed to have your Hold Notifications restart. No Mondays, no Tuesdays, no Thursdays, Friday, Saturdays, or Sundays. ONLY WEDNESDAY</a:t>
            </a:r>
          </a:p>
        </p:txBody>
      </p:sp>
      <p:sp>
        <p:nvSpPr>
          <p:cNvPr id="4" name="Slide Number Placeholder 3"/>
          <p:cNvSpPr>
            <a:spLocks noGrp="1"/>
          </p:cNvSpPr>
          <p:nvPr>
            <p:ph type="sldNum" sz="quarter" idx="5"/>
          </p:nvPr>
        </p:nvSpPr>
        <p:spPr/>
        <p:txBody>
          <a:bodyPr/>
          <a:lstStyle/>
          <a:p>
            <a:fld id="{B147AC19-F7E6-4684-8584-99BB39F5AFFB}" type="slidenum">
              <a:rPr lang="en-US" smtClean="0"/>
              <a:t>13</a:t>
            </a:fld>
            <a:endParaRPr lang="en-US"/>
          </a:p>
        </p:txBody>
      </p:sp>
    </p:spTree>
    <p:extLst>
      <p:ext uri="{BB962C8B-B14F-4D97-AF65-F5344CB8AC3E}">
        <p14:creationId xmlns:p14="http://schemas.microsoft.com/office/powerpoint/2010/main" val="261271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14</a:t>
            </a:fld>
            <a:endParaRPr lang="en-US"/>
          </a:p>
        </p:txBody>
      </p:sp>
    </p:spTree>
    <p:extLst>
      <p:ext uri="{BB962C8B-B14F-4D97-AF65-F5344CB8AC3E}">
        <p14:creationId xmlns:p14="http://schemas.microsoft.com/office/powerpoint/2010/main" val="2221235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15</a:t>
            </a:fld>
            <a:endParaRPr lang="en-US"/>
          </a:p>
        </p:txBody>
      </p:sp>
    </p:spTree>
    <p:extLst>
      <p:ext uri="{BB962C8B-B14F-4D97-AF65-F5344CB8AC3E}">
        <p14:creationId xmlns:p14="http://schemas.microsoft.com/office/powerpoint/2010/main" val="4100701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16</a:t>
            </a:fld>
            <a:endParaRPr lang="en-US"/>
          </a:p>
        </p:txBody>
      </p:sp>
    </p:spTree>
    <p:extLst>
      <p:ext uri="{BB962C8B-B14F-4D97-AF65-F5344CB8AC3E}">
        <p14:creationId xmlns:p14="http://schemas.microsoft.com/office/powerpoint/2010/main" val="4115906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r>
              <a:rPr lang="en-US"/>
              <a:t>SWAN is moving towards Phase 4 once the resource sharing is turned on for all libraries.</a:t>
            </a:r>
          </a:p>
        </p:txBody>
      </p:sp>
      <p:sp>
        <p:nvSpPr>
          <p:cNvPr id="4" name="Slide Number Placeholder 3"/>
          <p:cNvSpPr>
            <a:spLocks noGrp="1"/>
          </p:cNvSpPr>
          <p:nvPr>
            <p:ph type="sldNum" sz="quarter" idx="5"/>
          </p:nvPr>
        </p:nvSpPr>
        <p:spPr/>
        <p:txBody>
          <a:bodyPr/>
          <a:lstStyle/>
          <a:p>
            <a:fld id="{B147AC19-F7E6-4684-8584-99BB39F5AFFB}" type="slidenum">
              <a:rPr lang="en-US" smtClean="0"/>
              <a:t>17</a:t>
            </a:fld>
            <a:endParaRPr lang="en-US"/>
          </a:p>
        </p:txBody>
      </p:sp>
    </p:spTree>
    <p:extLst>
      <p:ext uri="{BB962C8B-B14F-4D97-AF65-F5344CB8AC3E}">
        <p14:creationId xmlns:p14="http://schemas.microsoft.com/office/powerpoint/2010/main" val="592743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18</a:t>
            </a:fld>
            <a:endParaRPr lang="en-US"/>
          </a:p>
        </p:txBody>
      </p:sp>
    </p:spTree>
    <p:extLst>
      <p:ext uri="{BB962C8B-B14F-4D97-AF65-F5344CB8AC3E}">
        <p14:creationId xmlns:p14="http://schemas.microsoft.com/office/powerpoint/2010/main" val="3340344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19</a:t>
            </a:fld>
            <a:endParaRPr lang="en-US"/>
          </a:p>
        </p:txBody>
      </p:sp>
    </p:spTree>
    <p:extLst>
      <p:ext uri="{BB962C8B-B14F-4D97-AF65-F5344CB8AC3E}">
        <p14:creationId xmlns:p14="http://schemas.microsoft.com/office/powerpoint/2010/main" val="270107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a:t>
            </a:fld>
            <a:endParaRPr lang="en-US"/>
          </a:p>
        </p:txBody>
      </p:sp>
    </p:spTree>
    <p:extLst>
      <p:ext uri="{BB962C8B-B14F-4D97-AF65-F5344CB8AC3E}">
        <p14:creationId xmlns:p14="http://schemas.microsoft.com/office/powerpoint/2010/main" val="1457890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Robin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20</a:t>
            </a:fld>
            <a:endParaRPr lang="en-US"/>
          </a:p>
        </p:txBody>
      </p:sp>
    </p:spTree>
    <p:extLst>
      <p:ext uri="{BB962C8B-B14F-4D97-AF65-F5344CB8AC3E}">
        <p14:creationId xmlns:p14="http://schemas.microsoft.com/office/powerpoint/2010/main" val="247024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Robin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21</a:t>
            </a:fld>
            <a:endParaRPr lang="en-US"/>
          </a:p>
        </p:txBody>
      </p:sp>
    </p:spTree>
    <p:extLst>
      <p:ext uri="{BB962C8B-B14F-4D97-AF65-F5344CB8AC3E}">
        <p14:creationId xmlns:p14="http://schemas.microsoft.com/office/powerpoint/2010/main" val="1406562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Robin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22</a:t>
            </a:fld>
            <a:endParaRPr lang="en-US"/>
          </a:p>
        </p:txBody>
      </p:sp>
    </p:spTree>
    <p:extLst>
      <p:ext uri="{BB962C8B-B14F-4D97-AF65-F5344CB8AC3E}">
        <p14:creationId xmlns:p14="http://schemas.microsoft.com/office/powerpoint/2010/main" val="2071469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Robin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23</a:t>
            </a:fld>
            <a:endParaRPr lang="en-US"/>
          </a:p>
        </p:txBody>
      </p:sp>
    </p:spTree>
    <p:extLst>
      <p:ext uri="{BB962C8B-B14F-4D97-AF65-F5344CB8AC3E}">
        <p14:creationId xmlns:p14="http://schemas.microsoft.com/office/powerpoint/2010/main" val="3625298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Robin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24</a:t>
            </a:fld>
            <a:endParaRPr lang="en-US"/>
          </a:p>
        </p:txBody>
      </p:sp>
    </p:spTree>
    <p:extLst>
      <p:ext uri="{BB962C8B-B14F-4D97-AF65-F5344CB8AC3E}">
        <p14:creationId xmlns:p14="http://schemas.microsoft.com/office/powerpoint/2010/main" val="2492424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Aaron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25</a:t>
            </a:fld>
            <a:endParaRPr lang="en-US"/>
          </a:p>
        </p:txBody>
      </p:sp>
    </p:spTree>
    <p:extLst>
      <p:ext uri="{BB962C8B-B14F-4D97-AF65-F5344CB8AC3E}">
        <p14:creationId xmlns:p14="http://schemas.microsoft.com/office/powerpoint/2010/main" val="1730845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26</a:t>
            </a:fld>
            <a:endParaRPr lang="en-US"/>
          </a:p>
        </p:txBody>
      </p:sp>
    </p:spTree>
    <p:extLst>
      <p:ext uri="{BB962C8B-B14F-4D97-AF65-F5344CB8AC3E}">
        <p14:creationId xmlns:p14="http://schemas.microsoft.com/office/powerpoint/2010/main" val="385920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27</a:t>
            </a:fld>
            <a:endParaRPr lang="en-US"/>
          </a:p>
        </p:txBody>
      </p:sp>
    </p:spTree>
    <p:extLst>
      <p:ext uri="{BB962C8B-B14F-4D97-AF65-F5344CB8AC3E}">
        <p14:creationId xmlns:p14="http://schemas.microsoft.com/office/powerpoint/2010/main" val="2889629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28</a:t>
            </a:fld>
            <a:endParaRPr lang="en-US"/>
          </a:p>
        </p:txBody>
      </p:sp>
    </p:spTree>
    <p:extLst>
      <p:ext uri="{BB962C8B-B14F-4D97-AF65-F5344CB8AC3E}">
        <p14:creationId xmlns:p14="http://schemas.microsoft.com/office/powerpoint/2010/main" val="44875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29</a:t>
            </a:fld>
            <a:endParaRPr lang="en-US"/>
          </a:p>
        </p:txBody>
      </p:sp>
    </p:spTree>
    <p:extLst>
      <p:ext uri="{BB962C8B-B14F-4D97-AF65-F5344CB8AC3E}">
        <p14:creationId xmlns:p14="http://schemas.microsoft.com/office/powerpoint/2010/main" val="316795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3</a:t>
            </a:fld>
            <a:endParaRPr lang="en-US"/>
          </a:p>
        </p:txBody>
      </p:sp>
    </p:spTree>
    <p:extLst>
      <p:ext uri="{BB962C8B-B14F-4D97-AF65-F5344CB8AC3E}">
        <p14:creationId xmlns:p14="http://schemas.microsoft.com/office/powerpoint/2010/main" val="1430503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31</a:t>
            </a:fld>
            <a:endParaRPr lang="en-US"/>
          </a:p>
        </p:txBody>
      </p:sp>
    </p:spTree>
    <p:extLst>
      <p:ext uri="{BB962C8B-B14F-4D97-AF65-F5344CB8AC3E}">
        <p14:creationId xmlns:p14="http://schemas.microsoft.com/office/powerpoint/2010/main" val="917288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32</a:t>
            </a:fld>
            <a:endParaRPr lang="en-US"/>
          </a:p>
        </p:txBody>
      </p:sp>
    </p:spTree>
    <p:extLst>
      <p:ext uri="{BB962C8B-B14F-4D97-AF65-F5344CB8AC3E}">
        <p14:creationId xmlns:p14="http://schemas.microsoft.com/office/powerpoint/2010/main" val="1150439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827">
              <a:defRPr/>
            </a:pPr>
            <a:r>
              <a:rPr lang="en-US"/>
              <a:t>Aaron speaking:</a:t>
            </a:r>
          </a:p>
          <a:p>
            <a:r>
              <a:rPr lang="en-US"/>
              <a:t>If you have questions, please contact SWAN via our online ticketing system. Also, SWAN training sessions, documentation, and resources are available from the SWAN Support Site. </a:t>
            </a:r>
          </a:p>
          <a:p>
            <a:endParaRPr lang="en-US"/>
          </a:p>
          <a:p>
            <a:r>
              <a:rPr lang="en-US"/>
              <a:t>You can submit a request for additional training through our online form.</a:t>
            </a:r>
          </a:p>
        </p:txBody>
      </p:sp>
      <p:sp>
        <p:nvSpPr>
          <p:cNvPr id="4" name="Slide Number Placeholder 3"/>
          <p:cNvSpPr>
            <a:spLocks noGrp="1"/>
          </p:cNvSpPr>
          <p:nvPr>
            <p:ph type="sldNum" sz="quarter" idx="5"/>
          </p:nvPr>
        </p:nvSpPr>
        <p:spPr/>
        <p:txBody>
          <a:bodyPr/>
          <a:lstStyle/>
          <a:p>
            <a:fld id="{B147AC19-F7E6-4684-8584-99BB39F5AFFB}" type="slidenum">
              <a:rPr lang="en-US" smtClean="0"/>
              <a:t>33</a:t>
            </a:fld>
            <a:endParaRPr lang="en-US"/>
          </a:p>
        </p:txBody>
      </p:sp>
    </p:spTree>
    <p:extLst>
      <p:ext uri="{BB962C8B-B14F-4D97-AF65-F5344CB8AC3E}">
        <p14:creationId xmlns:p14="http://schemas.microsoft.com/office/powerpoint/2010/main" val="80281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Steven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4</a:t>
            </a:fld>
            <a:endParaRPr lang="en-US"/>
          </a:p>
        </p:txBody>
      </p:sp>
    </p:spTree>
    <p:extLst>
      <p:ext uri="{BB962C8B-B14F-4D97-AF65-F5344CB8AC3E}">
        <p14:creationId xmlns:p14="http://schemas.microsoft.com/office/powerpoint/2010/main" val="73871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Steven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5</a:t>
            </a:fld>
            <a:endParaRPr lang="en-US"/>
          </a:p>
        </p:txBody>
      </p:sp>
    </p:spTree>
    <p:extLst>
      <p:ext uri="{BB962C8B-B14F-4D97-AF65-F5344CB8AC3E}">
        <p14:creationId xmlns:p14="http://schemas.microsoft.com/office/powerpoint/2010/main" val="112630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Steven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6</a:t>
            </a:fld>
            <a:endParaRPr lang="en-US"/>
          </a:p>
        </p:txBody>
      </p:sp>
    </p:spTree>
    <p:extLst>
      <p:ext uri="{BB962C8B-B14F-4D97-AF65-F5344CB8AC3E}">
        <p14:creationId xmlns:p14="http://schemas.microsoft.com/office/powerpoint/2010/main" val="192726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Vickie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7</a:t>
            </a:fld>
            <a:endParaRPr lang="en-US"/>
          </a:p>
        </p:txBody>
      </p:sp>
    </p:spTree>
    <p:extLst>
      <p:ext uri="{BB962C8B-B14F-4D97-AF65-F5344CB8AC3E}">
        <p14:creationId xmlns:p14="http://schemas.microsoft.com/office/powerpoint/2010/main" val="157202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Vickie speaking</a:t>
            </a:r>
          </a:p>
          <a:p>
            <a:endParaRPr lang="en-US"/>
          </a:p>
          <a:p>
            <a:r>
              <a:rPr lang="en-US"/>
              <a:t>These charts illustrate how holds placement is returning to pe-COVID trends, add to that the backlog and the reduced capacity to check out materials, it is clear to see why keeping up with the Pull List is challenging. </a:t>
            </a:r>
          </a:p>
          <a:p>
            <a:endParaRPr lang="en-US"/>
          </a:p>
          <a:p>
            <a:r>
              <a:rPr lang="en-US"/>
              <a:t>The graph on the left shows one library (DGS) – others are showing similar trends. Considering we have a full week left in June, those holds placement numbers are going to surpass Feb 2020 holds in many libraries.</a:t>
            </a:r>
          </a:p>
        </p:txBody>
      </p:sp>
      <p:sp>
        <p:nvSpPr>
          <p:cNvPr id="4" name="Slide Number Placeholder 3"/>
          <p:cNvSpPr>
            <a:spLocks noGrp="1"/>
          </p:cNvSpPr>
          <p:nvPr>
            <p:ph type="sldNum" sz="quarter" idx="5"/>
          </p:nvPr>
        </p:nvSpPr>
        <p:spPr/>
        <p:txBody>
          <a:bodyPr/>
          <a:lstStyle/>
          <a:p>
            <a:fld id="{B147AC19-F7E6-4684-8584-99BB39F5AFFB}" type="slidenum">
              <a:rPr lang="en-US" smtClean="0"/>
              <a:t>8</a:t>
            </a:fld>
            <a:endParaRPr lang="en-US"/>
          </a:p>
        </p:txBody>
      </p:sp>
    </p:spTree>
    <p:extLst>
      <p:ext uri="{BB962C8B-B14F-4D97-AF65-F5344CB8AC3E}">
        <p14:creationId xmlns:p14="http://schemas.microsoft.com/office/powerpoint/2010/main" val="279488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Vickie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9</a:t>
            </a:fld>
            <a:endParaRPr lang="en-US"/>
          </a:p>
        </p:txBody>
      </p:sp>
    </p:spTree>
    <p:extLst>
      <p:ext uri="{BB962C8B-B14F-4D97-AF65-F5344CB8AC3E}">
        <p14:creationId xmlns:p14="http://schemas.microsoft.com/office/powerpoint/2010/main" val="274022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3191070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7372891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10510544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11510341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pic>
        <p:nvPicPr>
          <p:cNvPr id="7" name="Content Placeholder 5" descr="A close up of a logo&#10;&#10;Description automatically generated">
            <a:extLst>
              <a:ext uri="{FF2B5EF4-FFF2-40B4-BE49-F238E27FC236}">
                <a16:creationId xmlns:a16="http://schemas.microsoft.com/office/drawing/2014/main" id="{E34FA5FB-2B4C-498A-8862-7A63550B07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7199961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 picture containing animal, swan, bird, duck&#10;&#10;Description automatically generated">
            <a:extLst>
              <a:ext uri="{FF2B5EF4-FFF2-40B4-BE49-F238E27FC236}">
                <a16:creationId xmlns:a16="http://schemas.microsoft.com/office/drawing/2014/main" id="{C5958A28-DA76-4BA1-80E9-8D6568DEEE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CE01C3-9299-4707-8BD9-87B3F229C15B}"/>
              </a:ext>
            </a:extLst>
          </p:cNvPr>
          <p:cNvSpPr>
            <a:spLocks noGrp="1"/>
          </p:cNvSpPr>
          <p:nvPr>
            <p:ph type="title" hasCustomPrompt="1"/>
          </p:nvPr>
        </p:nvSpPr>
        <p:spPr/>
        <p:txBody>
          <a:bodyPr/>
          <a:lstStyle>
            <a:lvl1pPr>
              <a:defRPr/>
            </a:lvl1pPr>
          </a:lstStyle>
          <a:p>
            <a:r>
              <a:rPr lang="en-US"/>
              <a:t>SWAN </a:t>
            </a:r>
            <a:r>
              <a:rPr lang="en-US" err="1"/>
              <a:t>eXpo</a:t>
            </a:r>
            <a:r>
              <a:rPr lang="en-US"/>
              <a:t> 2020 Web Series</a:t>
            </a:r>
          </a:p>
        </p:txBody>
      </p:sp>
      <p:sp>
        <p:nvSpPr>
          <p:cNvPr id="5" name="Slide Number Placeholder 4">
            <a:extLst>
              <a:ext uri="{FF2B5EF4-FFF2-40B4-BE49-F238E27FC236}">
                <a16:creationId xmlns:a16="http://schemas.microsoft.com/office/drawing/2014/main" id="{2BB7FF73-2FF1-4DF3-AF2A-475C3138ED76}"/>
              </a:ext>
            </a:extLst>
          </p:cNvPr>
          <p:cNvSpPr>
            <a:spLocks noGrp="1"/>
          </p:cNvSpPr>
          <p:nvPr>
            <p:ph type="sldNum" sz="quarter" idx="12"/>
          </p:nvPr>
        </p:nvSpPr>
        <p:spPr/>
        <p:txBody>
          <a:bodyPr/>
          <a:lstStyle/>
          <a:p>
            <a:fld id="{B2E8E252-A4C9-4825-B6A7-DD4A52002440}" type="slidenum">
              <a:rPr lang="en-US" smtClean="0"/>
              <a:pPr/>
              <a:t>‹#›</a:t>
            </a:fld>
            <a:endParaRPr lang="en-US"/>
          </a:p>
        </p:txBody>
      </p:sp>
    </p:spTree>
    <p:extLst>
      <p:ext uri="{BB962C8B-B14F-4D97-AF65-F5344CB8AC3E}">
        <p14:creationId xmlns:p14="http://schemas.microsoft.com/office/powerpoint/2010/main" val="377960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pic>
        <p:nvPicPr>
          <p:cNvPr id="7" name="Picture 6" descr="A picture containing animal, swan, bird, duck&#10;&#10;Description automatically generated">
            <a:extLst>
              <a:ext uri="{FF2B5EF4-FFF2-40B4-BE49-F238E27FC236}">
                <a16:creationId xmlns:a16="http://schemas.microsoft.com/office/drawing/2014/main" id="{7EA1F98E-30EC-4A20-A6F1-D21B4101F92A}"/>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22211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3324094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14023281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94019207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07815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3287635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7640080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0055243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072098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58801062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944643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0771932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6620852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58387332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6/23/2020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23977325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1" r:id="rId4"/>
    <p:sldLayoutId id="2147483682" r:id="rId5"/>
    <p:sldLayoutId id="214748368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6/23/2020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980804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6/23/2020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35613492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swanlibraries.net/documentation/68769"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support.swanlibraries.net/members/curbside-information"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www.webjunction.org/news/webjunction/test1-result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www.cynical-c.com/2013/03/26/yes-we-are-op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swanlibraries.net/documentation/71395"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s://creativecommons.org/licenses/by-sa/3.0/" TargetMode="External"/><Relationship Id="rId4" Type="http://schemas.openxmlformats.org/officeDocument/2006/relationships/hyperlink" Target="https://www.flickr.com/photos/grandvelasresort/4728236042"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support.swanlibraries.net/news/2020-06/75030"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s://www.librarylearning.info/events/?eventID=31583"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video" Target="https://www.youtube.com/embed/Z7tbMmnsc1A?feature=oembed" TargetMode="Externa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https://support.swanlibraries.net/documentation/7094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https://swanlibraries.net/articles-databases/" TargetMode="External"/><Relationship Id="rId5" Type="http://schemas.openxmlformats.org/officeDocument/2006/relationships/image" Target="../media/image36.png"/><Relationship Id="rId4" Type="http://schemas.openxmlformats.org/officeDocument/2006/relationships/hyperlink" Target="https://swanlibraries.net/articles-databases/databas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hyperlink" Target="https://support.swanlibraries.net/documentation/71031"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hyperlink" Target="https://fs8.formsite.com/SWANServices/PPEorder/index.html" TargetMode="External"/><Relationship Id="rId4" Type="http://schemas.openxmlformats.org/officeDocument/2006/relationships/hyperlink" Target="https://support.swanlibraries.net/forms/7525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help@swanlibraries.net"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hyperlink" Target="https://support.swanlibraries.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support.swanlibraries.net/documentation/64674"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support.swanlibraries.net/forms/75250"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 y="0"/>
            <a:ext cx="12189023" cy="6857999"/>
          </a:xfrm>
          <a:prstGeom prst="rect">
            <a:avLst/>
          </a:prstGeom>
        </p:spPr>
      </p:pic>
      <p:sp>
        <p:nvSpPr>
          <p:cNvPr id="5" name="TextBox 4"/>
          <p:cNvSpPr txBox="1"/>
          <p:nvPr/>
        </p:nvSpPr>
        <p:spPr>
          <a:xfrm>
            <a:off x="683075" y="930563"/>
            <a:ext cx="7983119" cy="2308324"/>
          </a:xfrm>
          <a:prstGeom prst="rect">
            <a:avLst/>
          </a:prstGeom>
          <a:noFill/>
        </p:spPr>
        <p:txBody>
          <a:bodyPr wrap="square" rtlCol="0">
            <a:spAutoFit/>
          </a:bodyPr>
          <a:lstStyle/>
          <a:p>
            <a:r>
              <a:rPr lang="en-US" sz="7200">
                <a:solidFill>
                  <a:schemeClr val="bg1"/>
                </a:solidFill>
              </a:rPr>
              <a:t>SWAN </a:t>
            </a:r>
            <a:r>
              <a:rPr lang="en-US" sz="7200" strike="sngStrike">
                <a:solidFill>
                  <a:schemeClr val="bg1"/>
                </a:solidFill>
              </a:rPr>
              <a:t>Fireside</a:t>
            </a:r>
            <a:r>
              <a:rPr lang="en-US" sz="7200">
                <a:solidFill>
                  <a:schemeClr val="bg1"/>
                </a:solidFill>
              </a:rPr>
              <a:t> Poolside Chat</a:t>
            </a:r>
            <a:endParaRPr lang="en-US" b="1"/>
          </a:p>
        </p:txBody>
      </p:sp>
      <p:sp>
        <p:nvSpPr>
          <p:cNvPr id="6" name="TextBox 5">
            <a:extLst>
              <a:ext uri="{FF2B5EF4-FFF2-40B4-BE49-F238E27FC236}">
                <a16:creationId xmlns:a16="http://schemas.microsoft.com/office/drawing/2014/main" id="{E6AEB8ED-49AB-428B-A1E6-4F7408004449}"/>
              </a:ext>
            </a:extLst>
          </p:cNvPr>
          <p:cNvSpPr txBox="1"/>
          <p:nvPr/>
        </p:nvSpPr>
        <p:spPr>
          <a:xfrm>
            <a:off x="1052598" y="5528450"/>
            <a:ext cx="6895751" cy="707886"/>
          </a:xfrm>
          <a:prstGeom prst="rect">
            <a:avLst/>
          </a:prstGeom>
          <a:noFill/>
        </p:spPr>
        <p:txBody>
          <a:bodyPr wrap="square" rtlCol="0">
            <a:spAutoFit/>
          </a:bodyPr>
          <a:lstStyle/>
          <a:p>
            <a:r>
              <a:rPr lang="en-US" sz="4000">
                <a:solidFill>
                  <a:schemeClr val="bg1"/>
                </a:solidFill>
                <a:latin typeface="Franklin Gothic Book" panose="020B0503020102020204" pitchFamily="34" charset="0"/>
              </a:rPr>
              <a:t>June 23, 2020</a:t>
            </a:r>
          </a:p>
        </p:txBody>
      </p:sp>
    </p:spTree>
    <p:extLst>
      <p:ext uri="{BB962C8B-B14F-4D97-AF65-F5344CB8AC3E}">
        <p14:creationId xmlns:p14="http://schemas.microsoft.com/office/powerpoint/2010/main" val="317621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E5B7-51D4-4195-87E7-8011B70CE058}"/>
              </a:ext>
            </a:extLst>
          </p:cNvPr>
          <p:cNvSpPr>
            <a:spLocks noGrp="1"/>
          </p:cNvSpPr>
          <p:nvPr>
            <p:ph type="title"/>
          </p:nvPr>
        </p:nvSpPr>
        <p:spPr>
          <a:xfrm>
            <a:off x="838199" y="365125"/>
            <a:ext cx="10862569" cy="1325563"/>
          </a:xfrm>
        </p:spPr>
        <p:txBody>
          <a:bodyPr/>
          <a:lstStyle/>
          <a:p>
            <a:r>
              <a:rPr lang="en-US"/>
              <a:t>Updating Online Patron User Records</a:t>
            </a:r>
          </a:p>
        </p:txBody>
      </p:sp>
      <p:sp>
        <p:nvSpPr>
          <p:cNvPr id="3" name="Content Placeholder 2">
            <a:extLst>
              <a:ext uri="{FF2B5EF4-FFF2-40B4-BE49-F238E27FC236}">
                <a16:creationId xmlns:a16="http://schemas.microsoft.com/office/drawing/2014/main" id="{D3ED3AEB-60EE-4161-8D09-1186A0AFB667}"/>
              </a:ext>
            </a:extLst>
          </p:cNvPr>
          <p:cNvSpPr>
            <a:spLocks noGrp="1"/>
          </p:cNvSpPr>
          <p:nvPr>
            <p:ph idx="1"/>
          </p:nvPr>
        </p:nvSpPr>
        <p:spPr>
          <a:xfrm>
            <a:off x="838200" y="1825625"/>
            <a:ext cx="4177683" cy="4060270"/>
          </a:xfrm>
        </p:spPr>
        <p:txBody>
          <a:bodyPr>
            <a:normAutofit/>
          </a:bodyPr>
          <a:lstStyle/>
          <a:p>
            <a:pPr marL="0" indent="0">
              <a:buNone/>
            </a:pPr>
            <a:r>
              <a:rPr lang="en-US" sz="3200"/>
              <a:t>Online User Only Card</a:t>
            </a:r>
          </a:p>
          <a:p>
            <a:r>
              <a:rPr lang="en-US" sz="2400"/>
              <a:t>Do not update barcode or create a new record</a:t>
            </a:r>
          </a:p>
          <a:p>
            <a:r>
              <a:rPr lang="en-US" sz="2400"/>
              <a:t>Update privilege expiration date in the existing record to match normal library policy, (ex. 3 years, NEVER)</a:t>
            </a:r>
          </a:p>
          <a:p>
            <a:r>
              <a:rPr lang="en-US" sz="2400"/>
              <a:t>Do not issue a physical card</a:t>
            </a:r>
          </a:p>
          <a:p>
            <a:pPr marL="0" indent="0">
              <a:buNone/>
            </a:pPr>
            <a:endParaRPr lang="en-US"/>
          </a:p>
        </p:txBody>
      </p:sp>
      <p:sp>
        <p:nvSpPr>
          <p:cNvPr id="4" name="Slide Number Placeholder 3">
            <a:extLst>
              <a:ext uri="{FF2B5EF4-FFF2-40B4-BE49-F238E27FC236}">
                <a16:creationId xmlns:a16="http://schemas.microsoft.com/office/drawing/2014/main" id="{48032CBA-D15C-4CB5-9458-CA80A90C2F3C}"/>
              </a:ext>
            </a:extLst>
          </p:cNvPr>
          <p:cNvSpPr>
            <a:spLocks noGrp="1"/>
          </p:cNvSpPr>
          <p:nvPr>
            <p:ph type="sldNum" sz="quarter" idx="12"/>
          </p:nvPr>
        </p:nvSpPr>
        <p:spPr/>
        <p:txBody>
          <a:bodyPr/>
          <a:lstStyle/>
          <a:p>
            <a:fld id="{B2E8E252-A4C9-4825-B6A7-DD4A52002440}" type="slidenum">
              <a:rPr lang="en-US" smtClean="0"/>
              <a:t>10</a:t>
            </a:fld>
            <a:endParaRPr lang="en-US"/>
          </a:p>
        </p:txBody>
      </p:sp>
      <p:sp>
        <p:nvSpPr>
          <p:cNvPr id="5" name="Content Placeholder 2">
            <a:extLst>
              <a:ext uri="{FF2B5EF4-FFF2-40B4-BE49-F238E27FC236}">
                <a16:creationId xmlns:a16="http://schemas.microsoft.com/office/drawing/2014/main" id="{C131F47B-11EA-40AB-B911-D33ACB9EA596}"/>
              </a:ext>
            </a:extLst>
          </p:cNvPr>
          <p:cNvSpPr txBox="1">
            <a:spLocks/>
          </p:cNvSpPr>
          <p:nvPr/>
        </p:nvSpPr>
        <p:spPr>
          <a:xfrm>
            <a:off x="6142654" y="1825624"/>
            <a:ext cx="5469338" cy="453072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a:t>Full Access Library Card</a:t>
            </a:r>
          </a:p>
          <a:p>
            <a:r>
              <a:rPr lang="en-US" sz="2600"/>
              <a:t>Check for duplicate record - duplicate accounts are not permitted unless they are a child with dual residency or a student with an academic card</a:t>
            </a:r>
          </a:p>
          <a:p>
            <a:r>
              <a:rPr lang="en-US" sz="2600"/>
              <a:t>Modify existing record</a:t>
            </a:r>
          </a:p>
          <a:p>
            <a:pPr lvl="1"/>
            <a:r>
              <a:rPr lang="en-US" sz="2200"/>
              <a:t>Update patron profile</a:t>
            </a:r>
          </a:p>
          <a:p>
            <a:pPr lvl="1"/>
            <a:r>
              <a:rPr lang="en-US" sz="2200"/>
              <a:t>Update privilege expiration date</a:t>
            </a:r>
          </a:p>
          <a:p>
            <a:pPr lvl="1"/>
            <a:r>
              <a:rPr lang="en-US" sz="2200"/>
              <a:t>Fill in all fields required by local library practice</a:t>
            </a:r>
          </a:p>
          <a:p>
            <a:r>
              <a:rPr lang="en-US" sz="2600"/>
              <a:t>Create a physical card - Do NOT mail card prior to contacting the patron </a:t>
            </a:r>
          </a:p>
          <a:p>
            <a:pPr marL="0" indent="0">
              <a:buFont typeface="Arial" panose="020B0604020202020204" pitchFamily="34" charset="0"/>
              <a:buNone/>
            </a:pPr>
            <a:endParaRPr lang="en-US"/>
          </a:p>
        </p:txBody>
      </p:sp>
      <p:sp>
        <p:nvSpPr>
          <p:cNvPr id="7" name="TextBox 6">
            <a:extLst>
              <a:ext uri="{FF2B5EF4-FFF2-40B4-BE49-F238E27FC236}">
                <a16:creationId xmlns:a16="http://schemas.microsoft.com/office/drawing/2014/main" id="{43D6CF79-0D49-4D81-B338-3B5A19A30701}"/>
              </a:ext>
            </a:extLst>
          </p:cNvPr>
          <p:cNvSpPr txBox="1"/>
          <p:nvPr/>
        </p:nvSpPr>
        <p:spPr>
          <a:xfrm>
            <a:off x="665825" y="5331897"/>
            <a:ext cx="4838330" cy="646331"/>
          </a:xfrm>
          <a:prstGeom prst="rect">
            <a:avLst/>
          </a:prstGeom>
          <a:solidFill>
            <a:schemeClr val="accent4">
              <a:lumMod val="20000"/>
              <a:lumOff val="80000"/>
            </a:schemeClr>
          </a:solidFill>
        </p:spPr>
        <p:txBody>
          <a:bodyPr wrap="square" rtlCol="0">
            <a:spAutoFit/>
          </a:bodyPr>
          <a:lstStyle/>
          <a:p>
            <a:r>
              <a:rPr lang="en-US"/>
              <a:t>Online records (Profile = ONLINE) will be removed 60 days after the privilege expiration date.</a:t>
            </a:r>
          </a:p>
        </p:txBody>
      </p:sp>
      <p:sp>
        <p:nvSpPr>
          <p:cNvPr id="8" name="TextBox 7">
            <a:extLst>
              <a:ext uri="{FF2B5EF4-FFF2-40B4-BE49-F238E27FC236}">
                <a16:creationId xmlns:a16="http://schemas.microsoft.com/office/drawing/2014/main" id="{BC8715CB-1197-446C-86C1-7DB5471B0977}"/>
              </a:ext>
            </a:extLst>
          </p:cNvPr>
          <p:cNvSpPr txBox="1"/>
          <p:nvPr/>
        </p:nvSpPr>
        <p:spPr>
          <a:xfrm>
            <a:off x="838199" y="1321357"/>
            <a:ext cx="5504584" cy="369332"/>
          </a:xfrm>
          <a:prstGeom prst="rect">
            <a:avLst/>
          </a:prstGeom>
          <a:noFill/>
        </p:spPr>
        <p:txBody>
          <a:bodyPr wrap="none" rtlCol="0">
            <a:spAutoFit/>
          </a:bodyPr>
          <a:lstStyle/>
          <a:p>
            <a:r>
              <a:rPr lang="en-US">
                <a:hlinkClick r:id="rId3"/>
              </a:rPr>
              <a:t>https://support.swanlibraries.net/documentation/68769</a:t>
            </a:r>
            <a:endParaRPr lang="en-US"/>
          </a:p>
        </p:txBody>
      </p:sp>
      <p:sp>
        <p:nvSpPr>
          <p:cNvPr id="9" name="Speech Bubble: Rectangle with Corners Rounded 8">
            <a:extLst>
              <a:ext uri="{FF2B5EF4-FFF2-40B4-BE49-F238E27FC236}">
                <a16:creationId xmlns:a16="http://schemas.microsoft.com/office/drawing/2014/main" id="{123BFE52-B9F5-450F-826D-DE0DA503FA76}"/>
              </a:ext>
            </a:extLst>
          </p:cNvPr>
          <p:cNvSpPr/>
          <p:nvPr/>
        </p:nvSpPr>
        <p:spPr>
          <a:xfrm>
            <a:off x="9374819" y="136525"/>
            <a:ext cx="2817181" cy="1184832"/>
          </a:xfrm>
          <a:prstGeom prst="wedgeRoundRectCallout">
            <a:avLst>
              <a:gd name="adj1" fmla="val 48701"/>
              <a:gd name="adj2" fmla="val 145670"/>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Fun Fact: 52 ONLINE accounts created yesterday</a:t>
            </a:r>
          </a:p>
        </p:txBody>
      </p:sp>
    </p:spTree>
    <p:extLst>
      <p:ext uri="{BB962C8B-B14F-4D97-AF65-F5344CB8AC3E}">
        <p14:creationId xmlns:p14="http://schemas.microsoft.com/office/powerpoint/2010/main" val="3337454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8021-C5A6-45E4-BD02-F428702FB832}"/>
              </a:ext>
            </a:extLst>
          </p:cNvPr>
          <p:cNvSpPr>
            <a:spLocks noGrp="1"/>
          </p:cNvSpPr>
          <p:nvPr>
            <p:ph type="title"/>
          </p:nvPr>
        </p:nvSpPr>
        <p:spPr>
          <a:xfrm>
            <a:off x="838200" y="365125"/>
            <a:ext cx="10890956" cy="1325563"/>
          </a:xfrm>
        </p:spPr>
        <p:txBody>
          <a:bodyPr>
            <a:normAutofit fontScale="90000"/>
          </a:bodyPr>
          <a:lstStyle/>
          <a:p>
            <a:r>
              <a:rPr lang="en-US"/>
              <a:t>Curbside</a:t>
            </a:r>
            <a:br>
              <a:rPr lang="en-US"/>
            </a:br>
            <a:r>
              <a:rPr lang="en-US" sz="3600">
                <a:hlinkClick r:id="rId3"/>
              </a:rPr>
              <a:t>https://support.swanlibraries.net/members/curbside-information</a:t>
            </a:r>
            <a:endParaRPr lang="en-US" sz="3600"/>
          </a:p>
        </p:txBody>
      </p:sp>
      <p:sp>
        <p:nvSpPr>
          <p:cNvPr id="3" name="Content Placeholder 2">
            <a:extLst>
              <a:ext uri="{FF2B5EF4-FFF2-40B4-BE49-F238E27FC236}">
                <a16:creationId xmlns:a16="http://schemas.microsoft.com/office/drawing/2014/main" id="{72DB8ED2-8FD9-4D14-BC54-2E92F1C128A4}"/>
              </a:ext>
            </a:extLst>
          </p:cNvPr>
          <p:cNvSpPr>
            <a:spLocks noGrp="1"/>
          </p:cNvSpPr>
          <p:nvPr>
            <p:ph idx="1"/>
          </p:nvPr>
        </p:nvSpPr>
        <p:spPr>
          <a:xfrm>
            <a:off x="838200" y="2008187"/>
            <a:ext cx="6431844" cy="4530725"/>
          </a:xfrm>
        </p:spPr>
        <p:txBody>
          <a:bodyPr/>
          <a:lstStyle/>
          <a:p>
            <a:r>
              <a:rPr lang="en-US"/>
              <a:t>56 libraries currently configured for Curbside Communicator</a:t>
            </a:r>
          </a:p>
          <a:p>
            <a:r>
              <a:rPr lang="en-US"/>
              <a:t>19 libraries using another method of communication</a:t>
            </a:r>
          </a:p>
          <a:p>
            <a:r>
              <a:rPr lang="en-US"/>
              <a:t>If you initially opted in to use Curbside Communication, but have implemented another solution, please let us know if we can cancel Curbside Communicator for your library to save on costs.</a:t>
            </a:r>
            <a:br>
              <a:rPr lang="en-US"/>
            </a:br>
            <a:endParaRPr lang="en-US"/>
          </a:p>
        </p:txBody>
      </p:sp>
      <p:sp>
        <p:nvSpPr>
          <p:cNvPr id="4" name="Slide Number Placeholder 3">
            <a:extLst>
              <a:ext uri="{FF2B5EF4-FFF2-40B4-BE49-F238E27FC236}">
                <a16:creationId xmlns:a16="http://schemas.microsoft.com/office/drawing/2014/main" id="{D97F09CF-7621-4EF6-9A71-FF58187641B9}"/>
              </a:ext>
            </a:extLst>
          </p:cNvPr>
          <p:cNvSpPr>
            <a:spLocks noGrp="1"/>
          </p:cNvSpPr>
          <p:nvPr>
            <p:ph type="sldNum" sz="quarter" idx="12"/>
          </p:nvPr>
        </p:nvSpPr>
        <p:spPr/>
        <p:txBody>
          <a:bodyPr/>
          <a:lstStyle/>
          <a:p>
            <a:fld id="{B2E8E252-A4C9-4825-B6A7-DD4A52002440}" type="slidenum">
              <a:rPr lang="en-US" smtClean="0"/>
              <a:t>11</a:t>
            </a:fld>
            <a:endParaRPr lang="en-US"/>
          </a:p>
        </p:txBody>
      </p:sp>
      <p:pic>
        <p:nvPicPr>
          <p:cNvPr id="5" name="Picture 4">
            <a:extLst>
              <a:ext uri="{FF2B5EF4-FFF2-40B4-BE49-F238E27FC236}">
                <a16:creationId xmlns:a16="http://schemas.microsoft.com/office/drawing/2014/main" id="{8520531A-F4D6-4DE1-BAAE-FE3FC6503C8B}"/>
              </a:ext>
            </a:extLst>
          </p:cNvPr>
          <p:cNvPicPr>
            <a:picLocks noChangeAspect="1"/>
          </p:cNvPicPr>
          <p:nvPr/>
        </p:nvPicPr>
        <p:blipFill>
          <a:blip r:embed="rId4"/>
          <a:stretch>
            <a:fillRect/>
          </a:stretch>
        </p:blipFill>
        <p:spPr>
          <a:xfrm>
            <a:off x="5083125" y="501651"/>
            <a:ext cx="7970291" cy="7970291"/>
          </a:xfrm>
          <a:prstGeom prst="rect">
            <a:avLst/>
          </a:prstGeom>
        </p:spPr>
      </p:pic>
    </p:spTree>
    <p:extLst>
      <p:ext uri="{BB962C8B-B14F-4D97-AF65-F5344CB8AC3E}">
        <p14:creationId xmlns:p14="http://schemas.microsoft.com/office/powerpoint/2010/main" val="328428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522B-7432-4DC1-8979-9B67053508B3}"/>
              </a:ext>
            </a:extLst>
          </p:cNvPr>
          <p:cNvSpPr>
            <a:spLocks noGrp="1"/>
          </p:cNvSpPr>
          <p:nvPr>
            <p:ph type="title"/>
          </p:nvPr>
        </p:nvSpPr>
        <p:spPr/>
        <p:txBody>
          <a:bodyPr/>
          <a:lstStyle/>
          <a:p>
            <a:r>
              <a:rPr lang="en-US"/>
              <a:t>L2 – RAILS Relaunch in mid-August</a:t>
            </a:r>
          </a:p>
        </p:txBody>
      </p:sp>
      <p:sp>
        <p:nvSpPr>
          <p:cNvPr id="3" name="Content Placeholder 2">
            <a:extLst>
              <a:ext uri="{FF2B5EF4-FFF2-40B4-BE49-F238E27FC236}">
                <a16:creationId xmlns:a16="http://schemas.microsoft.com/office/drawing/2014/main" id="{E91706C5-F8F2-4CA0-97F5-9279A2D3A0D8}"/>
              </a:ext>
            </a:extLst>
          </p:cNvPr>
          <p:cNvSpPr>
            <a:spLocks noGrp="1"/>
          </p:cNvSpPr>
          <p:nvPr>
            <p:ph idx="1"/>
          </p:nvPr>
        </p:nvSpPr>
        <p:spPr/>
        <p:txBody>
          <a:bodyPr>
            <a:normAutofit lnSpcReduction="10000"/>
          </a:bodyPr>
          <a:lstStyle/>
          <a:p>
            <a:r>
              <a:rPr lang="en-US"/>
              <a:t>All SWAN events through end of December have been moved to virtual spaces</a:t>
            </a:r>
          </a:p>
          <a:p>
            <a:r>
              <a:rPr lang="en-US" err="1"/>
              <a:t>GoToWebinar</a:t>
            </a:r>
            <a:r>
              <a:rPr lang="en-US"/>
              <a:t> will handle registrations – be sure to register in advance for personal link to event and receive reminders</a:t>
            </a:r>
          </a:p>
          <a:p>
            <a:r>
              <a:rPr lang="en-US"/>
              <a:t>Library staff and directory information must be reviewed/updated by July 31</a:t>
            </a:r>
            <a:r>
              <a:rPr lang="en-US" baseline="30000"/>
              <a:t>st</a:t>
            </a:r>
            <a:r>
              <a:rPr lang="en-US"/>
              <a:t> (we recommend by July 15</a:t>
            </a:r>
            <a:r>
              <a:rPr lang="en-US" baseline="30000"/>
              <a:t>th</a:t>
            </a:r>
            <a:r>
              <a:rPr lang="en-US"/>
              <a:t>)</a:t>
            </a:r>
          </a:p>
          <a:p>
            <a:pPr lvl="1"/>
            <a:r>
              <a:rPr lang="en-US"/>
              <a:t>Request removal of erroneous/duplicate staff accounts if you are not able to update</a:t>
            </a:r>
          </a:p>
          <a:p>
            <a:pPr lvl="1"/>
            <a:r>
              <a:rPr lang="en-US"/>
              <a:t>If you have maintained learning logs, those must be saved as a print or PDF (My Events)</a:t>
            </a:r>
          </a:p>
          <a:p>
            <a:r>
              <a:rPr lang="en-US"/>
              <a:t>SWAN events will still be visible on the SWAN Support Site</a:t>
            </a:r>
          </a:p>
        </p:txBody>
      </p:sp>
      <p:sp>
        <p:nvSpPr>
          <p:cNvPr id="4" name="Slide Number Placeholder 3">
            <a:extLst>
              <a:ext uri="{FF2B5EF4-FFF2-40B4-BE49-F238E27FC236}">
                <a16:creationId xmlns:a16="http://schemas.microsoft.com/office/drawing/2014/main" id="{D024B555-693D-420D-BB89-D336963D68BF}"/>
              </a:ext>
            </a:extLst>
          </p:cNvPr>
          <p:cNvSpPr>
            <a:spLocks noGrp="1"/>
          </p:cNvSpPr>
          <p:nvPr>
            <p:ph type="sldNum" sz="quarter" idx="12"/>
          </p:nvPr>
        </p:nvSpPr>
        <p:spPr/>
        <p:txBody>
          <a:bodyPr/>
          <a:lstStyle/>
          <a:p>
            <a:fld id="{B2E8E252-A4C9-4825-B6A7-DD4A52002440}" type="slidenum">
              <a:rPr lang="en-US" smtClean="0"/>
              <a:t>12</a:t>
            </a:fld>
            <a:endParaRPr lang="en-US"/>
          </a:p>
        </p:txBody>
      </p:sp>
    </p:spTree>
    <p:extLst>
      <p:ext uri="{BB962C8B-B14F-4D97-AF65-F5344CB8AC3E}">
        <p14:creationId xmlns:p14="http://schemas.microsoft.com/office/powerpoint/2010/main" val="291245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88CE-85C5-474F-90BF-CE58A1720AC5}"/>
              </a:ext>
            </a:extLst>
          </p:cNvPr>
          <p:cNvSpPr>
            <a:spLocks noGrp="1"/>
          </p:cNvSpPr>
          <p:nvPr>
            <p:ph type="title"/>
          </p:nvPr>
        </p:nvSpPr>
        <p:spPr/>
        <p:txBody>
          <a:bodyPr/>
          <a:lstStyle/>
          <a:p>
            <a:r>
              <a:rPr lang="en-US"/>
              <a:t>6/23 - Timeline for restart of ILL/RBP</a:t>
            </a:r>
          </a:p>
        </p:txBody>
      </p:sp>
      <p:graphicFrame>
        <p:nvGraphicFramePr>
          <p:cNvPr id="5" name="Content Placeholder 4">
            <a:extLst>
              <a:ext uri="{FF2B5EF4-FFF2-40B4-BE49-F238E27FC236}">
                <a16:creationId xmlns:a16="http://schemas.microsoft.com/office/drawing/2014/main" id="{C1C1B2DA-C214-42AA-BFD3-C96AC92DDF11}"/>
              </a:ext>
            </a:extLst>
          </p:cNvPr>
          <p:cNvGraphicFramePr>
            <a:graphicFrameLocks noGrp="1"/>
          </p:cNvGraphicFramePr>
          <p:nvPr>
            <p:ph idx="1"/>
            <p:extLst>
              <p:ext uri="{D42A27DB-BD31-4B8C-83A1-F6EECF244321}">
                <p14:modId xmlns:p14="http://schemas.microsoft.com/office/powerpoint/2010/main" val="37796020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3DDB544-1D58-401B-8105-5192B7F0E019}"/>
              </a:ext>
            </a:extLst>
          </p:cNvPr>
          <p:cNvSpPr>
            <a:spLocks noGrp="1"/>
          </p:cNvSpPr>
          <p:nvPr>
            <p:ph type="sldNum" sz="quarter" idx="12"/>
          </p:nvPr>
        </p:nvSpPr>
        <p:spPr/>
        <p:txBody>
          <a:bodyPr/>
          <a:lstStyle/>
          <a:p>
            <a:fld id="{B2E8E252-A4C9-4825-B6A7-DD4A52002440}" type="slidenum">
              <a:rPr lang="en-US" smtClean="0"/>
              <a:t>13</a:t>
            </a:fld>
            <a:endParaRPr lang="en-US"/>
          </a:p>
        </p:txBody>
      </p:sp>
      <p:sp>
        <p:nvSpPr>
          <p:cNvPr id="7" name="TextBox 6">
            <a:extLst>
              <a:ext uri="{FF2B5EF4-FFF2-40B4-BE49-F238E27FC236}">
                <a16:creationId xmlns:a16="http://schemas.microsoft.com/office/drawing/2014/main" id="{D7011C57-2C31-416E-9126-CA00611D7009}"/>
              </a:ext>
            </a:extLst>
          </p:cNvPr>
          <p:cNvSpPr txBox="1"/>
          <p:nvPr/>
        </p:nvSpPr>
        <p:spPr>
          <a:xfrm>
            <a:off x="1090377" y="3232623"/>
            <a:ext cx="787395" cy="369332"/>
          </a:xfrm>
          <a:prstGeom prst="rect">
            <a:avLst/>
          </a:prstGeom>
          <a:solidFill>
            <a:srgbClr val="FFC000"/>
          </a:solidFill>
        </p:spPr>
        <p:txBody>
          <a:bodyPr wrap="none" rtlCol="0">
            <a:spAutoFit/>
          </a:bodyPr>
          <a:lstStyle/>
          <a:p>
            <a:r>
              <a:rPr lang="en-US"/>
              <a:t>June 1</a:t>
            </a:r>
          </a:p>
        </p:txBody>
      </p:sp>
      <p:sp>
        <p:nvSpPr>
          <p:cNvPr id="8" name="TextBox 7">
            <a:extLst>
              <a:ext uri="{FF2B5EF4-FFF2-40B4-BE49-F238E27FC236}">
                <a16:creationId xmlns:a16="http://schemas.microsoft.com/office/drawing/2014/main" id="{F1034260-B675-4C6B-A5E4-B434A94CC729}"/>
              </a:ext>
            </a:extLst>
          </p:cNvPr>
          <p:cNvSpPr txBox="1"/>
          <p:nvPr/>
        </p:nvSpPr>
        <p:spPr>
          <a:xfrm>
            <a:off x="2394522" y="4327977"/>
            <a:ext cx="904415" cy="369332"/>
          </a:xfrm>
          <a:prstGeom prst="rect">
            <a:avLst/>
          </a:prstGeom>
          <a:solidFill>
            <a:srgbClr val="86F011"/>
          </a:solidFill>
        </p:spPr>
        <p:txBody>
          <a:bodyPr wrap="none" rtlCol="0">
            <a:spAutoFit/>
          </a:bodyPr>
          <a:lstStyle/>
          <a:p>
            <a:r>
              <a:rPr lang="en-US"/>
              <a:t>June 26</a:t>
            </a:r>
          </a:p>
        </p:txBody>
      </p:sp>
      <p:sp>
        <p:nvSpPr>
          <p:cNvPr id="9" name="TextBox 8">
            <a:extLst>
              <a:ext uri="{FF2B5EF4-FFF2-40B4-BE49-F238E27FC236}">
                <a16:creationId xmlns:a16="http://schemas.microsoft.com/office/drawing/2014/main" id="{587F3443-3644-4E57-8A71-9F520FC85122}"/>
              </a:ext>
            </a:extLst>
          </p:cNvPr>
          <p:cNvSpPr txBox="1"/>
          <p:nvPr/>
        </p:nvSpPr>
        <p:spPr>
          <a:xfrm>
            <a:off x="4049197" y="3228232"/>
            <a:ext cx="707245" cy="369332"/>
          </a:xfrm>
          <a:prstGeom prst="rect">
            <a:avLst/>
          </a:prstGeom>
          <a:solidFill>
            <a:srgbClr val="23E148"/>
          </a:solidFill>
        </p:spPr>
        <p:txBody>
          <a:bodyPr wrap="none" rtlCol="0">
            <a:spAutoFit/>
          </a:bodyPr>
          <a:lstStyle/>
          <a:p>
            <a:r>
              <a:rPr lang="en-US"/>
              <a:t>July 6</a:t>
            </a:r>
          </a:p>
        </p:txBody>
      </p:sp>
      <p:sp>
        <p:nvSpPr>
          <p:cNvPr id="10" name="TextBox 9">
            <a:extLst>
              <a:ext uri="{FF2B5EF4-FFF2-40B4-BE49-F238E27FC236}">
                <a16:creationId xmlns:a16="http://schemas.microsoft.com/office/drawing/2014/main" id="{A09FEA8E-FB16-435A-818C-C5C4C7B96B87}"/>
              </a:ext>
            </a:extLst>
          </p:cNvPr>
          <p:cNvSpPr txBox="1"/>
          <p:nvPr/>
        </p:nvSpPr>
        <p:spPr>
          <a:xfrm>
            <a:off x="5026280" y="4416475"/>
            <a:ext cx="1592039" cy="369332"/>
          </a:xfrm>
          <a:prstGeom prst="rect">
            <a:avLst/>
          </a:prstGeom>
          <a:solidFill>
            <a:srgbClr val="23E148"/>
          </a:solidFill>
        </p:spPr>
        <p:txBody>
          <a:bodyPr wrap="none" rtlCol="0">
            <a:spAutoFit/>
          </a:bodyPr>
          <a:lstStyle/>
          <a:p>
            <a:r>
              <a:rPr lang="en-US"/>
              <a:t>July 7 for some</a:t>
            </a:r>
          </a:p>
        </p:txBody>
      </p:sp>
      <p:sp>
        <p:nvSpPr>
          <p:cNvPr id="11" name="TextBox 10">
            <a:extLst>
              <a:ext uri="{FF2B5EF4-FFF2-40B4-BE49-F238E27FC236}">
                <a16:creationId xmlns:a16="http://schemas.microsoft.com/office/drawing/2014/main" id="{2D425973-5CAB-4EA9-B08B-9A62E4987AD0}"/>
              </a:ext>
            </a:extLst>
          </p:cNvPr>
          <p:cNvSpPr txBox="1"/>
          <p:nvPr/>
        </p:nvSpPr>
        <p:spPr>
          <a:xfrm>
            <a:off x="8057580" y="4360922"/>
            <a:ext cx="835485" cy="369332"/>
          </a:xfrm>
          <a:prstGeom prst="rect">
            <a:avLst/>
          </a:prstGeom>
          <a:solidFill>
            <a:srgbClr val="3BABCC"/>
          </a:solidFill>
        </p:spPr>
        <p:txBody>
          <a:bodyPr wrap="none" rtlCol="0">
            <a:spAutoFit/>
          </a:bodyPr>
          <a:lstStyle/>
          <a:p>
            <a:r>
              <a:rPr lang="en-US">
                <a:solidFill>
                  <a:schemeClr val="bg1">
                    <a:lumMod val="95000"/>
                  </a:schemeClr>
                </a:solidFill>
              </a:rPr>
              <a:t>Aug 12</a:t>
            </a:r>
          </a:p>
        </p:txBody>
      </p:sp>
      <p:sp>
        <p:nvSpPr>
          <p:cNvPr id="3" name="Star: 5 Points 2">
            <a:extLst>
              <a:ext uri="{FF2B5EF4-FFF2-40B4-BE49-F238E27FC236}">
                <a16:creationId xmlns:a16="http://schemas.microsoft.com/office/drawing/2014/main" id="{CBDAD868-F990-447E-9C86-802A658FB0CD}"/>
              </a:ext>
            </a:extLst>
          </p:cNvPr>
          <p:cNvSpPr/>
          <p:nvPr/>
        </p:nvSpPr>
        <p:spPr>
          <a:xfrm>
            <a:off x="5499695" y="3336482"/>
            <a:ext cx="499429" cy="535482"/>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D1B3B1BD-5B8D-4B2E-AAEF-DC2CB583B92A}"/>
              </a:ext>
            </a:extLst>
          </p:cNvPr>
          <p:cNvSpPr/>
          <p:nvPr/>
        </p:nvSpPr>
        <p:spPr>
          <a:xfrm>
            <a:off x="398388" y="5542187"/>
            <a:ext cx="2661019" cy="1124239"/>
          </a:xfrm>
          <a:prstGeom prst="wedgeRectCallout">
            <a:avLst>
              <a:gd name="adj1" fmla="val 31058"/>
              <a:gd name="adj2" fmla="val -67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6/22 Reports sent and News Post Reminder for final Shelf Check</a:t>
            </a:r>
          </a:p>
        </p:txBody>
      </p:sp>
      <p:sp>
        <p:nvSpPr>
          <p:cNvPr id="12" name="TextBox 11">
            <a:extLst>
              <a:ext uri="{FF2B5EF4-FFF2-40B4-BE49-F238E27FC236}">
                <a16:creationId xmlns:a16="http://schemas.microsoft.com/office/drawing/2014/main" id="{3D94ADAB-A8D0-480A-B580-6BF2B784C550}"/>
              </a:ext>
            </a:extLst>
          </p:cNvPr>
          <p:cNvSpPr txBox="1"/>
          <p:nvPr/>
        </p:nvSpPr>
        <p:spPr>
          <a:xfrm>
            <a:off x="6742377" y="3244334"/>
            <a:ext cx="824265" cy="369332"/>
          </a:xfrm>
          <a:prstGeom prst="rect">
            <a:avLst/>
          </a:prstGeom>
          <a:solidFill>
            <a:srgbClr val="33D2C5"/>
          </a:solidFill>
        </p:spPr>
        <p:txBody>
          <a:bodyPr wrap="none" rtlCol="0">
            <a:spAutoFit/>
          </a:bodyPr>
          <a:lstStyle/>
          <a:p>
            <a:r>
              <a:rPr lang="en-US"/>
              <a:t>July 27</a:t>
            </a:r>
          </a:p>
        </p:txBody>
      </p:sp>
      <p:sp>
        <p:nvSpPr>
          <p:cNvPr id="13" name="TextBox 12">
            <a:extLst>
              <a:ext uri="{FF2B5EF4-FFF2-40B4-BE49-F238E27FC236}">
                <a16:creationId xmlns:a16="http://schemas.microsoft.com/office/drawing/2014/main" id="{5C3EBA10-D838-4DE4-801F-E71D9787DAB8}"/>
              </a:ext>
            </a:extLst>
          </p:cNvPr>
          <p:cNvSpPr txBox="1"/>
          <p:nvPr/>
        </p:nvSpPr>
        <p:spPr>
          <a:xfrm>
            <a:off x="9277759" y="3242973"/>
            <a:ext cx="773545" cy="369332"/>
          </a:xfrm>
          <a:prstGeom prst="rect">
            <a:avLst/>
          </a:prstGeom>
          <a:solidFill>
            <a:srgbClr val="4472C4"/>
          </a:solidFill>
        </p:spPr>
        <p:txBody>
          <a:bodyPr wrap="none" rtlCol="0">
            <a:spAutoFit/>
          </a:bodyPr>
          <a:lstStyle/>
          <a:p>
            <a:r>
              <a:rPr lang="en-US">
                <a:solidFill>
                  <a:schemeClr val="bg1"/>
                </a:solidFill>
              </a:rPr>
              <a:t>Sept 9</a:t>
            </a:r>
          </a:p>
        </p:txBody>
      </p:sp>
      <p:sp>
        <p:nvSpPr>
          <p:cNvPr id="14" name="Star: 5 Points 13">
            <a:extLst>
              <a:ext uri="{FF2B5EF4-FFF2-40B4-BE49-F238E27FC236}">
                <a16:creationId xmlns:a16="http://schemas.microsoft.com/office/drawing/2014/main" id="{1528CD93-74CE-4B70-A915-15E423B4A881}"/>
              </a:ext>
            </a:extLst>
          </p:cNvPr>
          <p:cNvSpPr/>
          <p:nvPr/>
        </p:nvSpPr>
        <p:spPr>
          <a:xfrm>
            <a:off x="8108486" y="3329823"/>
            <a:ext cx="499429" cy="535482"/>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1CDB4-4038-4608-BF41-3F4B6A5BD9EB}"/>
              </a:ext>
            </a:extLst>
          </p:cNvPr>
          <p:cNvCxnSpPr/>
          <p:nvPr/>
        </p:nvCxnSpPr>
        <p:spPr>
          <a:xfrm flipV="1">
            <a:off x="3698844"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C92A9D-0FCB-4F43-A081-227B30D18974}"/>
              </a:ext>
            </a:extLst>
          </p:cNvPr>
          <p:cNvCxnSpPr/>
          <p:nvPr/>
        </p:nvCxnSpPr>
        <p:spPr>
          <a:xfrm flipV="1">
            <a:off x="6271171"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C7FBFB4-89B4-4936-95E3-51E97458CA6C}"/>
              </a:ext>
            </a:extLst>
          </p:cNvPr>
          <p:cNvCxnSpPr/>
          <p:nvPr/>
        </p:nvCxnSpPr>
        <p:spPr>
          <a:xfrm flipV="1">
            <a:off x="6418953"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554860-0101-4DF3-A38C-64C6333C9DFF}"/>
              </a:ext>
            </a:extLst>
          </p:cNvPr>
          <p:cNvCxnSpPr/>
          <p:nvPr/>
        </p:nvCxnSpPr>
        <p:spPr>
          <a:xfrm flipV="1">
            <a:off x="6575971"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BD7F337-9C7D-4D8D-B2EB-ECF49BE49590}"/>
              </a:ext>
            </a:extLst>
          </p:cNvPr>
          <p:cNvCxnSpPr/>
          <p:nvPr/>
        </p:nvCxnSpPr>
        <p:spPr>
          <a:xfrm flipV="1">
            <a:off x="8759162"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C281AF3-2F21-4AB4-AE05-94D7280421DD}"/>
              </a:ext>
            </a:extLst>
          </p:cNvPr>
          <p:cNvCxnSpPr/>
          <p:nvPr/>
        </p:nvCxnSpPr>
        <p:spPr>
          <a:xfrm flipV="1">
            <a:off x="7841353"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35AFD4-B272-4A6E-BEF9-2B4049228A12}"/>
              </a:ext>
            </a:extLst>
          </p:cNvPr>
          <p:cNvCxnSpPr/>
          <p:nvPr/>
        </p:nvCxnSpPr>
        <p:spPr>
          <a:xfrm flipV="1">
            <a:off x="8035317"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6B9CCA-9570-4ACA-AAC6-A97A48082D7C}"/>
              </a:ext>
            </a:extLst>
          </p:cNvPr>
          <p:cNvCxnSpPr/>
          <p:nvPr/>
        </p:nvCxnSpPr>
        <p:spPr>
          <a:xfrm flipV="1">
            <a:off x="8903535"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79BD58-C478-4BC6-8A70-F0DFF8D15574}"/>
              </a:ext>
            </a:extLst>
          </p:cNvPr>
          <p:cNvCxnSpPr/>
          <p:nvPr/>
        </p:nvCxnSpPr>
        <p:spPr>
          <a:xfrm flipV="1">
            <a:off x="9040841" y="1926454"/>
            <a:ext cx="0" cy="2166152"/>
          </a:xfrm>
          <a:prstGeom prst="line">
            <a:avLst/>
          </a:prstGeom>
          <a:ln w="34925">
            <a:solidFill>
              <a:srgbClr val="23E14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E4D1F9-7286-45DC-918A-D5E433FB0C7A}"/>
              </a:ext>
            </a:extLst>
          </p:cNvPr>
          <p:cNvCxnSpPr/>
          <p:nvPr/>
        </p:nvCxnSpPr>
        <p:spPr>
          <a:xfrm>
            <a:off x="3698844" y="1926454"/>
            <a:ext cx="5341997" cy="0"/>
          </a:xfrm>
          <a:prstGeom prst="line">
            <a:avLst/>
          </a:prstGeom>
          <a:ln w="38100">
            <a:solidFill>
              <a:srgbClr val="23E148"/>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A0A469C-0EFB-49A1-B413-D9D4D0BE619B}"/>
              </a:ext>
            </a:extLst>
          </p:cNvPr>
          <p:cNvSpPr txBox="1"/>
          <p:nvPr/>
        </p:nvSpPr>
        <p:spPr>
          <a:xfrm>
            <a:off x="3584018" y="1551266"/>
            <a:ext cx="7107971" cy="369332"/>
          </a:xfrm>
          <a:prstGeom prst="rect">
            <a:avLst/>
          </a:prstGeom>
          <a:noFill/>
        </p:spPr>
        <p:txBody>
          <a:bodyPr wrap="none" rtlCol="0">
            <a:spAutoFit/>
          </a:bodyPr>
          <a:lstStyle/>
          <a:p>
            <a:r>
              <a:rPr lang="en-US"/>
              <a:t>Resume Hold Notifications 7/1, 7/8, 7/15, 7/29, 8/5, 8/12, 8/19, 8/26, 9/2</a:t>
            </a:r>
          </a:p>
        </p:txBody>
      </p:sp>
    </p:spTree>
    <p:extLst>
      <p:ext uri="{BB962C8B-B14F-4D97-AF65-F5344CB8AC3E}">
        <p14:creationId xmlns:p14="http://schemas.microsoft.com/office/powerpoint/2010/main" val="60672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65AF-B063-4F4A-B835-0BF9EBEA82E9}"/>
              </a:ext>
            </a:extLst>
          </p:cNvPr>
          <p:cNvSpPr>
            <a:spLocks noGrp="1"/>
          </p:cNvSpPr>
          <p:nvPr>
            <p:ph type="title"/>
          </p:nvPr>
        </p:nvSpPr>
        <p:spPr>
          <a:xfrm>
            <a:off x="770466" y="477720"/>
            <a:ext cx="10515600" cy="1325563"/>
          </a:xfrm>
        </p:spPr>
        <p:txBody>
          <a:bodyPr/>
          <a:lstStyle/>
          <a:p>
            <a:r>
              <a:rPr lang="en-US"/>
              <a:t>Resuming Resource Sharing</a:t>
            </a:r>
          </a:p>
        </p:txBody>
      </p:sp>
      <p:sp>
        <p:nvSpPr>
          <p:cNvPr id="4" name="Slide Number Placeholder 3">
            <a:extLst>
              <a:ext uri="{FF2B5EF4-FFF2-40B4-BE49-F238E27FC236}">
                <a16:creationId xmlns:a16="http://schemas.microsoft.com/office/drawing/2014/main" id="{47309B7B-6BDA-4162-930F-5B3FB9A59AC3}"/>
              </a:ext>
            </a:extLst>
          </p:cNvPr>
          <p:cNvSpPr>
            <a:spLocks noGrp="1"/>
          </p:cNvSpPr>
          <p:nvPr>
            <p:ph type="sldNum" sz="quarter" idx="12"/>
          </p:nvPr>
        </p:nvSpPr>
        <p:spPr/>
        <p:txBody>
          <a:bodyPr/>
          <a:lstStyle/>
          <a:p>
            <a:fld id="{B2E8E252-A4C9-4825-B6A7-DD4A52002440}" type="slidenum">
              <a:rPr lang="en-US" smtClean="0"/>
              <a:t>14</a:t>
            </a:fld>
            <a:endParaRPr lang="en-US"/>
          </a:p>
        </p:txBody>
      </p:sp>
      <p:sp>
        <p:nvSpPr>
          <p:cNvPr id="7" name="TextBox 6">
            <a:extLst>
              <a:ext uri="{FF2B5EF4-FFF2-40B4-BE49-F238E27FC236}">
                <a16:creationId xmlns:a16="http://schemas.microsoft.com/office/drawing/2014/main" id="{DA16F4E1-B04D-43DE-93D7-0DC1FC35B849}"/>
              </a:ext>
            </a:extLst>
          </p:cNvPr>
          <p:cNvSpPr txBox="1"/>
          <p:nvPr/>
        </p:nvSpPr>
        <p:spPr>
          <a:xfrm>
            <a:off x="770466" y="1618617"/>
            <a:ext cx="1736181" cy="369332"/>
          </a:xfrm>
          <a:prstGeom prst="rect">
            <a:avLst/>
          </a:prstGeom>
          <a:noFill/>
        </p:spPr>
        <p:txBody>
          <a:bodyPr wrap="none" rtlCol="0">
            <a:spAutoFit/>
          </a:bodyPr>
          <a:lstStyle/>
          <a:p>
            <a:r>
              <a:rPr lang="en-US"/>
              <a:t>Interlibrary Loan</a:t>
            </a:r>
          </a:p>
        </p:txBody>
      </p:sp>
      <p:sp>
        <p:nvSpPr>
          <p:cNvPr id="8" name="TextBox 7">
            <a:extLst>
              <a:ext uri="{FF2B5EF4-FFF2-40B4-BE49-F238E27FC236}">
                <a16:creationId xmlns:a16="http://schemas.microsoft.com/office/drawing/2014/main" id="{59CB6743-F05A-4601-81AA-37B3C370963F}"/>
              </a:ext>
            </a:extLst>
          </p:cNvPr>
          <p:cNvSpPr txBox="1"/>
          <p:nvPr/>
        </p:nvSpPr>
        <p:spPr>
          <a:xfrm>
            <a:off x="6533444" y="1618617"/>
            <a:ext cx="2177327" cy="369332"/>
          </a:xfrm>
          <a:prstGeom prst="rect">
            <a:avLst/>
          </a:prstGeom>
          <a:noFill/>
        </p:spPr>
        <p:txBody>
          <a:bodyPr wrap="none" rtlCol="0">
            <a:spAutoFit/>
          </a:bodyPr>
          <a:lstStyle/>
          <a:p>
            <a:r>
              <a:rPr lang="en-US"/>
              <a:t>Reciprocal Borrowing</a:t>
            </a:r>
          </a:p>
        </p:txBody>
      </p:sp>
      <p:sp>
        <p:nvSpPr>
          <p:cNvPr id="9" name="TextBox 8">
            <a:extLst>
              <a:ext uri="{FF2B5EF4-FFF2-40B4-BE49-F238E27FC236}">
                <a16:creationId xmlns:a16="http://schemas.microsoft.com/office/drawing/2014/main" id="{B16B172F-62BD-4704-8E87-46796B042BBC}"/>
              </a:ext>
            </a:extLst>
          </p:cNvPr>
          <p:cNvSpPr txBox="1"/>
          <p:nvPr/>
        </p:nvSpPr>
        <p:spPr>
          <a:xfrm>
            <a:off x="7427257" y="299374"/>
            <a:ext cx="4466928" cy="461665"/>
          </a:xfrm>
          <a:prstGeom prst="rect">
            <a:avLst/>
          </a:prstGeom>
          <a:noFill/>
        </p:spPr>
        <p:txBody>
          <a:bodyPr wrap="none" rtlCol="0">
            <a:spAutoFit/>
          </a:bodyPr>
          <a:lstStyle/>
          <a:p>
            <a:r>
              <a:rPr lang="en-US" sz="2400">
                <a:highlight>
                  <a:srgbClr val="FFFF00"/>
                </a:highlight>
              </a:rPr>
              <a:t>NOTE: 39 libraries did not respond</a:t>
            </a:r>
          </a:p>
        </p:txBody>
      </p:sp>
      <p:pic>
        <p:nvPicPr>
          <p:cNvPr id="3" name="Picture 2">
            <a:extLst>
              <a:ext uri="{FF2B5EF4-FFF2-40B4-BE49-F238E27FC236}">
                <a16:creationId xmlns:a16="http://schemas.microsoft.com/office/drawing/2014/main" id="{5D88697C-D9A4-48ED-9E09-B09CC742C0C9}"/>
              </a:ext>
            </a:extLst>
          </p:cNvPr>
          <p:cNvPicPr>
            <a:picLocks noChangeAspect="1"/>
          </p:cNvPicPr>
          <p:nvPr/>
        </p:nvPicPr>
        <p:blipFill>
          <a:blip r:embed="rId3"/>
          <a:stretch>
            <a:fillRect/>
          </a:stretch>
        </p:blipFill>
        <p:spPr>
          <a:xfrm>
            <a:off x="838200" y="2069971"/>
            <a:ext cx="5399524" cy="4031428"/>
          </a:xfrm>
          <a:prstGeom prst="rect">
            <a:avLst/>
          </a:prstGeom>
        </p:spPr>
      </p:pic>
      <p:pic>
        <p:nvPicPr>
          <p:cNvPr id="10" name="Picture 9">
            <a:extLst>
              <a:ext uri="{FF2B5EF4-FFF2-40B4-BE49-F238E27FC236}">
                <a16:creationId xmlns:a16="http://schemas.microsoft.com/office/drawing/2014/main" id="{D92A0826-2FBF-411E-BD43-A522BE7ADC6A}"/>
              </a:ext>
            </a:extLst>
          </p:cNvPr>
          <p:cNvPicPr>
            <a:picLocks noChangeAspect="1"/>
          </p:cNvPicPr>
          <p:nvPr/>
        </p:nvPicPr>
        <p:blipFill>
          <a:blip r:embed="rId4"/>
          <a:stretch>
            <a:fillRect/>
          </a:stretch>
        </p:blipFill>
        <p:spPr>
          <a:xfrm>
            <a:off x="6533444" y="2069971"/>
            <a:ext cx="5399524" cy="4047619"/>
          </a:xfrm>
          <a:prstGeom prst="rect">
            <a:avLst/>
          </a:prstGeom>
        </p:spPr>
      </p:pic>
    </p:spTree>
    <p:extLst>
      <p:ext uri="{BB962C8B-B14F-4D97-AF65-F5344CB8AC3E}">
        <p14:creationId xmlns:p14="http://schemas.microsoft.com/office/powerpoint/2010/main" val="3505577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F565-2F3D-43DB-BE1E-890EAD42D850}"/>
              </a:ext>
            </a:extLst>
          </p:cNvPr>
          <p:cNvSpPr>
            <a:spLocks noGrp="1"/>
          </p:cNvSpPr>
          <p:nvPr>
            <p:ph type="title"/>
          </p:nvPr>
        </p:nvSpPr>
        <p:spPr/>
        <p:txBody>
          <a:bodyPr/>
          <a:lstStyle/>
          <a:p>
            <a:r>
              <a:rPr lang="en-US"/>
              <a:t>REALM Study – Phase 1 Results</a:t>
            </a:r>
          </a:p>
        </p:txBody>
      </p:sp>
      <p:sp>
        <p:nvSpPr>
          <p:cNvPr id="3" name="Content Placeholder 2">
            <a:extLst>
              <a:ext uri="{FF2B5EF4-FFF2-40B4-BE49-F238E27FC236}">
                <a16:creationId xmlns:a16="http://schemas.microsoft.com/office/drawing/2014/main" id="{A868424D-5DD9-439E-A946-7A8A27D6E604}"/>
              </a:ext>
            </a:extLst>
          </p:cNvPr>
          <p:cNvSpPr>
            <a:spLocks noGrp="1"/>
          </p:cNvSpPr>
          <p:nvPr>
            <p:ph idx="1"/>
          </p:nvPr>
        </p:nvSpPr>
        <p:spPr>
          <a:xfrm>
            <a:off x="838199" y="1825625"/>
            <a:ext cx="4611255" cy="4048702"/>
          </a:xfrm>
        </p:spPr>
        <p:txBody>
          <a:bodyPr>
            <a:normAutofit fontScale="92500"/>
          </a:bodyPr>
          <a:lstStyle/>
          <a:p>
            <a:pPr marL="0" indent="0">
              <a:buNone/>
            </a:pPr>
            <a:r>
              <a:rPr lang="en-US"/>
              <a:t>Phase 1 research tested:</a:t>
            </a:r>
          </a:p>
          <a:p>
            <a:pPr marL="514350" indent="-514350">
              <a:lnSpc>
                <a:spcPct val="100000"/>
              </a:lnSpc>
              <a:spcBef>
                <a:spcPts val="0"/>
              </a:spcBef>
              <a:buFont typeface="+mj-lt"/>
              <a:buAutoNum type="arabicPeriod"/>
            </a:pPr>
            <a:r>
              <a:rPr lang="en-US" sz="1900"/>
              <a:t>Hardback book cover (buckram cloth)</a:t>
            </a:r>
          </a:p>
          <a:p>
            <a:pPr marL="514350" indent="-514350">
              <a:lnSpc>
                <a:spcPct val="100000"/>
              </a:lnSpc>
              <a:spcBef>
                <a:spcPts val="0"/>
              </a:spcBef>
              <a:buFont typeface="+mj-lt"/>
              <a:buAutoNum type="arabicPeriod"/>
            </a:pPr>
            <a:r>
              <a:rPr lang="en-US" sz="1900"/>
              <a:t>Softback book cover</a:t>
            </a:r>
          </a:p>
          <a:p>
            <a:pPr marL="514350" indent="-514350">
              <a:lnSpc>
                <a:spcPct val="100000"/>
              </a:lnSpc>
              <a:spcBef>
                <a:spcPts val="0"/>
              </a:spcBef>
              <a:buFont typeface="+mj-lt"/>
              <a:buAutoNum type="arabicPeriod"/>
            </a:pPr>
            <a:r>
              <a:rPr lang="en-US" sz="1900"/>
              <a:t>Plain paper pages inside a closed book</a:t>
            </a:r>
          </a:p>
          <a:p>
            <a:pPr marL="514350" indent="-514350">
              <a:lnSpc>
                <a:spcPct val="100000"/>
              </a:lnSpc>
              <a:spcBef>
                <a:spcPts val="0"/>
              </a:spcBef>
              <a:buFont typeface="+mj-lt"/>
              <a:buAutoNum type="arabicPeriod"/>
            </a:pPr>
            <a:r>
              <a:rPr lang="en-US" sz="1900"/>
              <a:t>Plastic book covering (biaxially oriented polyester film)</a:t>
            </a:r>
          </a:p>
          <a:p>
            <a:pPr marL="514350" indent="-514350">
              <a:lnSpc>
                <a:spcPct val="100000"/>
              </a:lnSpc>
              <a:spcBef>
                <a:spcPts val="0"/>
              </a:spcBef>
              <a:buFont typeface="+mj-lt"/>
              <a:buAutoNum type="arabicPeriod"/>
            </a:pPr>
            <a:r>
              <a:rPr lang="en-US" sz="1900"/>
              <a:t>DVD case</a:t>
            </a:r>
          </a:p>
          <a:p>
            <a:pPr marL="514350" indent="-514350">
              <a:lnSpc>
                <a:spcPct val="100000"/>
              </a:lnSpc>
              <a:spcBef>
                <a:spcPts val="0"/>
              </a:spcBef>
              <a:buFont typeface="+mj-lt"/>
              <a:buAutoNum type="arabicPeriod"/>
            </a:pPr>
            <a:endParaRPr lang="en-US" sz="1900"/>
          </a:p>
          <a:p>
            <a:pPr marL="0" indent="0">
              <a:lnSpc>
                <a:spcPct val="100000"/>
              </a:lnSpc>
              <a:spcBef>
                <a:spcPts val="0"/>
              </a:spcBef>
              <a:buNone/>
            </a:pPr>
            <a:r>
              <a:rPr lang="en-US" b="1"/>
              <a:t>Results show that the SARS-CoV-2 virus was not detectable on the materials after three days of quarantine.</a:t>
            </a:r>
            <a:r>
              <a:rPr lang="en-US"/>
              <a:t> </a:t>
            </a:r>
            <a:endParaRPr lang="en-US" sz="1900"/>
          </a:p>
        </p:txBody>
      </p:sp>
      <p:sp>
        <p:nvSpPr>
          <p:cNvPr id="4" name="Slide Number Placeholder 3">
            <a:extLst>
              <a:ext uri="{FF2B5EF4-FFF2-40B4-BE49-F238E27FC236}">
                <a16:creationId xmlns:a16="http://schemas.microsoft.com/office/drawing/2014/main" id="{E5B5801B-BA40-4516-B93D-80B7232CBDDD}"/>
              </a:ext>
            </a:extLst>
          </p:cNvPr>
          <p:cNvSpPr>
            <a:spLocks noGrp="1"/>
          </p:cNvSpPr>
          <p:nvPr>
            <p:ph type="sldNum" sz="quarter" idx="12"/>
          </p:nvPr>
        </p:nvSpPr>
        <p:spPr/>
        <p:txBody>
          <a:bodyPr/>
          <a:lstStyle/>
          <a:p>
            <a:fld id="{B2E8E252-A4C9-4825-B6A7-DD4A52002440}" type="slidenum">
              <a:rPr lang="en-US" smtClean="0"/>
              <a:t>15</a:t>
            </a:fld>
            <a:endParaRPr lang="en-US"/>
          </a:p>
        </p:txBody>
      </p:sp>
      <p:pic>
        <p:nvPicPr>
          <p:cNvPr id="5" name="Picture 4">
            <a:extLst>
              <a:ext uri="{FF2B5EF4-FFF2-40B4-BE49-F238E27FC236}">
                <a16:creationId xmlns:a16="http://schemas.microsoft.com/office/drawing/2014/main" id="{3A4DBAE6-A28D-4096-ADFB-273C21A61BE4}"/>
              </a:ext>
            </a:extLst>
          </p:cNvPr>
          <p:cNvPicPr>
            <a:picLocks noChangeAspect="1"/>
          </p:cNvPicPr>
          <p:nvPr/>
        </p:nvPicPr>
        <p:blipFill>
          <a:blip r:embed="rId3"/>
          <a:stretch>
            <a:fillRect/>
          </a:stretch>
        </p:blipFill>
        <p:spPr>
          <a:xfrm>
            <a:off x="5320402" y="1513603"/>
            <a:ext cx="6409524" cy="4514286"/>
          </a:xfrm>
          <a:prstGeom prst="rect">
            <a:avLst/>
          </a:prstGeom>
        </p:spPr>
      </p:pic>
      <p:sp>
        <p:nvSpPr>
          <p:cNvPr id="6" name="TextBox 5">
            <a:extLst>
              <a:ext uri="{FF2B5EF4-FFF2-40B4-BE49-F238E27FC236}">
                <a16:creationId xmlns:a16="http://schemas.microsoft.com/office/drawing/2014/main" id="{C7781B99-33D4-43D2-83FF-40F4B1A5D641}"/>
              </a:ext>
            </a:extLst>
          </p:cNvPr>
          <p:cNvSpPr txBox="1"/>
          <p:nvPr/>
        </p:nvSpPr>
        <p:spPr>
          <a:xfrm>
            <a:off x="838199" y="6037335"/>
            <a:ext cx="6568273" cy="369332"/>
          </a:xfrm>
          <a:prstGeom prst="rect">
            <a:avLst/>
          </a:prstGeom>
          <a:noFill/>
        </p:spPr>
        <p:txBody>
          <a:bodyPr wrap="none" rtlCol="0">
            <a:spAutoFit/>
          </a:bodyPr>
          <a:lstStyle/>
          <a:p>
            <a:r>
              <a:rPr lang="en-US">
                <a:hlinkClick r:id="rId4"/>
              </a:rPr>
              <a:t>https://www.webjunction.org/news/webjunction/test1-results.html</a:t>
            </a:r>
            <a:endParaRPr lang="en-US"/>
          </a:p>
        </p:txBody>
      </p:sp>
    </p:spTree>
    <p:extLst>
      <p:ext uri="{BB962C8B-B14F-4D97-AF65-F5344CB8AC3E}">
        <p14:creationId xmlns:p14="http://schemas.microsoft.com/office/powerpoint/2010/main" val="52414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0FA1-F8F5-40BB-A4B1-2B69542A7928}"/>
              </a:ext>
            </a:extLst>
          </p:cNvPr>
          <p:cNvSpPr>
            <a:spLocks noGrp="1"/>
          </p:cNvSpPr>
          <p:nvPr>
            <p:ph type="title"/>
          </p:nvPr>
        </p:nvSpPr>
        <p:spPr/>
        <p:txBody>
          <a:bodyPr/>
          <a:lstStyle/>
          <a:p>
            <a:r>
              <a:rPr lang="en-US"/>
              <a:t>RAILS Resumes Delivery Schedule June 29</a:t>
            </a:r>
          </a:p>
        </p:txBody>
      </p:sp>
      <p:sp>
        <p:nvSpPr>
          <p:cNvPr id="4" name="Slide Number Placeholder 3">
            <a:extLst>
              <a:ext uri="{FF2B5EF4-FFF2-40B4-BE49-F238E27FC236}">
                <a16:creationId xmlns:a16="http://schemas.microsoft.com/office/drawing/2014/main" id="{97685C93-9A2E-404C-9E53-CFA214511973}"/>
              </a:ext>
            </a:extLst>
          </p:cNvPr>
          <p:cNvSpPr>
            <a:spLocks noGrp="1"/>
          </p:cNvSpPr>
          <p:nvPr>
            <p:ph type="sldNum" sz="quarter" idx="12"/>
          </p:nvPr>
        </p:nvSpPr>
        <p:spPr/>
        <p:txBody>
          <a:bodyPr/>
          <a:lstStyle/>
          <a:p>
            <a:fld id="{B2E8E252-A4C9-4825-B6A7-DD4A52002440}" type="slidenum">
              <a:rPr lang="en-US" smtClean="0"/>
              <a:t>16</a:t>
            </a:fld>
            <a:endParaRPr lang="en-US"/>
          </a:p>
        </p:txBody>
      </p:sp>
      <p:pic>
        <p:nvPicPr>
          <p:cNvPr id="11" name="Picture 10">
            <a:extLst>
              <a:ext uri="{FF2B5EF4-FFF2-40B4-BE49-F238E27FC236}">
                <a16:creationId xmlns:a16="http://schemas.microsoft.com/office/drawing/2014/main" id="{BD04928D-34BA-4526-893C-6A6B268A42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724200" y="2630848"/>
            <a:ext cx="3305874" cy="3056803"/>
          </a:xfrm>
          <a:prstGeom prst="rect">
            <a:avLst/>
          </a:prstGeom>
        </p:spPr>
      </p:pic>
      <p:sp>
        <p:nvSpPr>
          <p:cNvPr id="9" name="Content Placeholder 2">
            <a:extLst>
              <a:ext uri="{FF2B5EF4-FFF2-40B4-BE49-F238E27FC236}">
                <a16:creationId xmlns:a16="http://schemas.microsoft.com/office/drawing/2014/main" id="{9D4A7B13-B603-428C-99B5-13CFB257CE2F}"/>
              </a:ext>
            </a:extLst>
          </p:cNvPr>
          <p:cNvSpPr>
            <a:spLocks noGrp="1"/>
          </p:cNvSpPr>
          <p:nvPr>
            <p:ph idx="1"/>
          </p:nvPr>
        </p:nvSpPr>
        <p:spPr>
          <a:xfrm>
            <a:off x="838200" y="1825625"/>
            <a:ext cx="7677727" cy="4667250"/>
          </a:xfrm>
        </p:spPr>
        <p:txBody>
          <a:bodyPr>
            <a:normAutofit/>
          </a:bodyPr>
          <a:lstStyle/>
          <a:p>
            <a:r>
              <a:rPr lang="en-US"/>
              <a:t>Blue bins only (request additional, if needed)</a:t>
            </a:r>
          </a:p>
          <a:p>
            <a:r>
              <a:rPr lang="en-US"/>
              <a:t>Every item labeled</a:t>
            </a:r>
          </a:p>
          <a:p>
            <a:r>
              <a:rPr lang="en-US"/>
              <a:t>Contactless delivery (not within staff areas)</a:t>
            </a:r>
          </a:p>
          <a:p>
            <a:r>
              <a:rPr lang="en-US"/>
              <a:t>Items quarantined before pick-up (look for RAILS announcement) – staff wearing PPE to handle items is considered “clean” and does not require additional quarantine time.</a:t>
            </a:r>
          </a:p>
          <a:p>
            <a:r>
              <a:rPr lang="en-US"/>
              <a:t>Empty bins immediately upon receipt, follow local practice.</a:t>
            </a:r>
          </a:p>
          <a:p>
            <a:r>
              <a:rPr lang="en-US"/>
              <a:t>Wipe down bin before returning to delivery.</a:t>
            </a:r>
          </a:p>
        </p:txBody>
      </p:sp>
    </p:spTree>
    <p:extLst>
      <p:ext uri="{BB962C8B-B14F-4D97-AF65-F5344CB8AC3E}">
        <p14:creationId xmlns:p14="http://schemas.microsoft.com/office/powerpoint/2010/main" val="153009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8AE7-3D4E-4503-A324-4596F373D796}"/>
              </a:ext>
            </a:extLst>
          </p:cNvPr>
          <p:cNvSpPr>
            <a:spLocks noGrp="1"/>
          </p:cNvSpPr>
          <p:nvPr>
            <p:ph type="title"/>
          </p:nvPr>
        </p:nvSpPr>
        <p:spPr/>
        <p:txBody>
          <a:bodyPr/>
          <a:lstStyle/>
          <a:p>
            <a:r>
              <a:rPr lang="en-US"/>
              <a:t>Illinois – Phase 4, June 26th</a:t>
            </a:r>
          </a:p>
        </p:txBody>
      </p:sp>
      <p:sp>
        <p:nvSpPr>
          <p:cNvPr id="4" name="Slide Number Placeholder 3">
            <a:extLst>
              <a:ext uri="{FF2B5EF4-FFF2-40B4-BE49-F238E27FC236}">
                <a16:creationId xmlns:a16="http://schemas.microsoft.com/office/drawing/2014/main" id="{6328C264-E283-44D7-9A49-942609878009}"/>
              </a:ext>
            </a:extLst>
          </p:cNvPr>
          <p:cNvSpPr>
            <a:spLocks noGrp="1"/>
          </p:cNvSpPr>
          <p:nvPr>
            <p:ph type="sldNum" sz="quarter" idx="12"/>
          </p:nvPr>
        </p:nvSpPr>
        <p:spPr/>
        <p:txBody>
          <a:bodyPr/>
          <a:lstStyle/>
          <a:p>
            <a:fld id="{B2E8E252-A4C9-4825-B6A7-DD4A52002440}" type="slidenum">
              <a:rPr lang="en-US" smtClean="0"/>
              <a:t>17</a:t>
            </a:fld>
            <a:endParaRPr lang="en-US"/>
          </a:p>
        </p:txBody>
      </p:sp>
      <p:pic>
        <p:nvPicPr>
          <p:cNvPr id="5" name="Picture 4">
            <a:extLst>
              <a:ext uri="{FF2B5EF4-FFF2-40B4-BE49-F238E27FC236}">
                <a16:creationId xmlns:a16="http://schemas.microsoft.com/office/drawing/2014/main" id="{2BE69C67-BCE2-40C5-91A2-4D6166CF6ABD}"/>
              </a:ext>
            </a:extLst>
          </p:cNvPr>
          <p:cNvPicPr>
            <a:picLocks noChangeAspect="1"/>
          </p:cNvPicPr>
          <p:nvPr/>
        </p:nvPicPr>
        <p:blipFill>
          <a:blip r:embed="rId3"/>
          <a:stretch>
            <a:fillRect/>
          </a:stretch>
        </p:blipFill>
        <p:spPr>
          <a:xfrm>
            <a:off x="483866" y="1438843"/>
            <a:ext cx="11224268" cy="5169353"/>
          </a:xfrm>
          <a:prstGeom prst="rect">
            <a:avLst/>
          </a:prstGeom>
        </p:spPr>
      </p:pic>
    </p:spTree>
    <p:extLst>
      <p:ext uri="{BB962C8B-B14F-4D97-AF65-F5344CB8AC3E}">
        <p14:creationId xmlns:p14="http://schemas.microsoft.com/office/powerpoint/2010/main" val="102951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AFD7C-1EE8-48FF-B36E-1A24841698BF}"/>
              </a:ext>
            </a:extLst>
          </p:cNvPr>
          <p:cNvSpPr>
            <a:spLocks noGrp="1"/>
          </p:cNvSpPr>
          <p:nvPr>
            <p:ph type="title"/>
          </p:nvPr>
        </p:nvSpPr>
        <p:spPr>
          <a:xfrm>
            <a:off x="838200" y="365125"/>
            <a:ext cx="10515600" cy="1325563"/>
          </a:xfrm>
        </p:spPr>
        <p:txBody>
          <a:bodyPr/>
          <a:lstStyle/>
          <a:p>
            <a:r>
              <a:rPr lang="en-US"/>
              <a:t>Libraries Reopening</a:t>
            </a:r>
          </a:p>
        </p:txBody>
      </p:sp>
      <p:pic>
        <p:nvPicPr>
          <p:cNvPr id="9" name="Content Placeholder 8" descr="A close up of a sign&#10;&#10;Description automatically generated">
            <a:extLst>
              <a:ext uri="{FF2B5EF4-FFF2-40B4-BE49-F238E27FC236}">
                <a16:creationId xmlns:a16="http://schemas.microsoft.com/office/drawing/2014/main" id="{08A8E269-2F5D-45F2-A69D-AE0CA405F84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3953" y="136525"/>
            <a:ext cx="5079738" cy="3637092"/>
          </a:xfrm>
        </p:spPr>
      </p:pic>
      <p:sp>
        <p:nvSpPr>
          <p:cNvPr id="4" name="Slide Number Placeholder 3">
            <a:extLst>
              <a:ext uri="{FF2B5EF4-FFF2-40B4-BE49-F238E27FC236}">
                <a16:creationId xmlns:a16="http://schemas.microsoft.com/office/drawing/2014/main" id="{17488C1B-951B-4B59-BD30-3A063F7F4F19}"/>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18</a:t>
            </a:fld>
            <a:endParaRPr lang="en-US"/>
          </a:p>
        </p:txBody>
      </p:sp>
      <p:sp>
        <p:nvSpPr>
          <p:cNvPr id="10" name="TextBox 9">
            <a:extLst>
              <a:ext uri="{FF2B5EF4-FFF2-40B4-BE49-F238E27FC236}">
                <a16:creationId xmlns:a16="http://schemas.microsoft.com/office/drawing/2014/main" id="{9AF9F4F3-DEE3-4FB0-9F96-D352C1C34884}"/>
              </a:ext>
            </a:extLst>
          </p:cNvPr>
          <p:cNvSpPr txBox="1"/>
          <p:nvPr/>
        </p:nvSpPr>
        <p:spPr>
          <a:xfrm>
            <a:off x="5774093" y="6684151"/>
            <a:ext cx="5935663" cy="230832"/>
          </a:xfrm>
          <a:prstGeom prst="rect">
            <a:avLst/>
          </a:prstGeom>
          <a:noFill/>
        </p:spPr>
        <p:txBody>
          <a:bodyPr wrap="square" rtlCol="0">
            <a:spAutoFit/>
          </a:bodyPr>
          <a:lstStyle/>
          <a:p>
            <a:r>
              <a:rPr lang="en-US" sz="900">
                <a:hlinkClick r:id="rId4" tooltip="http://www.cynical-c.com/2013/03/26/yes-we-are-open/"/>
              </a:rPr>
              <a:t>This Photo</a:t>
            </a:r>
            <a:r>
              <a:rPr lang="en-US" sz="900"/>
              <a:t> by Unknown Author is licensed under </a:t>
            </a:r>
            <a:r>
              <a:rPr lang="en-US" sz="900">
                <a:hlinkClick r:id="rId5" tooltip="https://creativecommons.org/licenses/by/3.0/"/>
              </a:rPr>
              <a:t>CC BY</a:t>
            </a:r>
            <a:endParaRPr lang="en-US" sz="900"/>
          </a:p>
        </p:txBody>
      </p:sp>
      <p:sp>
        <p:nvSpPr>
          <p:cNvPr id="13" name="Content Placeholder 2">
            <a:extLst>
              <a:ext uri="{FF2B5EF4-FFF2-40B4-BE49-F238E27FC236}">
                <a16:creationId xmlns:a16="http://schemas.microsoft.com/office/drawing/2014/main" id="{8FF2E031-0492-4A36-B6BC-EB31D0609932}"/>
              </a:ext>
            </a:extLst>
          </p:cNvPr>
          <p:cNvSpPr txBox="1">
            <a:spLocks/>
          </p:cNvSpPr>
          <p:nvPr/>
        </p:nvSpPr>
        <p:spPr>
          <a:xfrm>
            <a:off x="838200" y="1530220"/>
            <a:ext cx="6015753" cy="50665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Let us know! </a:t>
            </a:r>
            <a:r>
              <a:rPr lang="en-US"/>
              <a:t>Submit a help ticket to indicate date opening for patrons.</a:t>
            </a:r>
          </a:p>
          <a:p>
            <a:pPr marL="0" indent="0">
              <a:buNone/>
            </a:pPr>
            <a:br>
              <a:rPr lang="en-US"/>
            </a:br>
            <a:r>
              <a:rPr lang="en-US"/>
              <a:t>Questions we will ask:</a:t>
            </a:r>
          </a:p>
          <a:p>
            <a:r>
              <a:rPr lang="en-US"/>
              <a:t>Are you continuing curbside?</a:t>
            </a:r>
          </a:p>
          <a:p>
            <a:r>
              <a:rPr lang="en-US"/>
              <a:t>Do we need to adjust FF4NOW rules?</a:t>
            </a:r>
          </a:p>
          <a:p>
            <a:r>
              <a:rPr lang="en-US"/>
              <a:t>Special Enterprise banner changes?</a:t>
            </a:r>
          </a:p>
          <a:p>
            <a:r>
              <a:rPr lang="en-US"/>
              <a:t>Did you shadow collections that you want to unshadow?</a:t>
            </a:r>
          </a:p>
          <a:p>
            <a:r>
              <a:rPr lang="en-US"/>
              <a:t>Did you open up browsing collections for holds that now should be restricted?</a:t>
            </a:r>
          </a:p>
        </p:txBody>
      </p:sp>
      <p:sp>
        <p:nvSpPr>
          <p:cNvPr id="11" name="TextBox 10">
            <a:extLst>
              <a:ext uri="{FF2B5EF4-FFF2-40B4-BE49-F238E27FC236}">
                <a16:creationId xmlns:a16="http://schemas.microsoft.com/office/drawing/2014/main" id="{A6548C46-2C72-4E99-BA36-8923377BC7DF}"/>
              </a:ext>
            </a:extLst>
          </p:cNvPr>
          <p:cNvSpPr txBox="1"/>
          <p:nvPr/>
        </p:nvSpPr>
        <p:spPr>
          <a:xfrm>
            <a:off x="7221895" y="4056968"/>
            <a:ext cx="4711796" cy="2246769"/>
          </a:xfrm>
          <a:prstGeom prst="rect">
            <a:avLst/>
          </a:prstGeom>
          <a:solidFill>
            <a:schemeClr val="accent4">
              <a:lumMod val="20000"/>
              <a:lumOff val="80000"/>
            </a:schemeClr>
          </a:solidFill>
        </p:spPr>
        <p:txBody>
          <a:bodyPr wrap="square" rtlCol="0">
            <a:spAutoFit/>
          </a:bodyPr>
          <a:lstStyle/>
          <a:p>
            <a:r>
              <a:rPr lang="en-US" sz="2000"/>
              <a:t>If your doors are open, you can circulate anything to anyone you allow into your building. The system is ready now to support reopening when your doors open.</a:t>
            </a:r>
          </a:p>
          <a:p>
            <a:endParaRPr lang="en-US" sz="2000"/>
          </a:p>
          <a:p>
            <a:r>
              <a:rPr lang="en-US" sz="2000"/>
              <a:t>We will turn on resource sharing in groups on set dates.</a:t>
            </a:r>
          </a:p>
        </p:txBody>
      </p:sp>
    </p:spTree>
    <p:extLst>
      <p:ext uri="{BB962C8B-B14F-4D97-AF65-F5344CB8AC3E}">
        <p14:creationId xmlns:p14="http://schemas.microsoft.com/office/powerpoint/2010/main" val="200373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9D10-03E4-40EC-A18E-478EB4202A57}"/>
              </a:ext>
            </a:extLst>
          </p:cNvPr>
          <p:cNvSpPr>
            <a:spLocks noGrp="1"/>
          </p:cNvSpPr>
          <p:nvPr>
            <p:ph type="title"/>
          </p:nvPr>
        </p:nvSpPr>
        <p:spPr>
          <a:xfrm>
            <a:off x="838200" y="365125"/>
            <a:ext cx="6254496" cy="1828800"/>
          </a:xfrm>
        </p:spPr>
        <p:txBody>
          <a:bodyPr vert="horz" lIns="91440" tIns="45720" rIns="91440" bIns="45720" rtlCol="0" anchor="ctr">
            <a:normAutofit/>
          </a:bodyPr>
          <a:lstStyle/>
          <a:p>
            <a:r>
              <a:rPr lang="en-US"/>
              <a:t>SWAN PPE Curbside</a:t>
            </a:r>
          </a:p>
        </p:txBody>
      </p:sp>
      <p:sp>
        <p:nvSpPr>
          <p:cNvPr id="5" name="Content Placeholder 4">
            <a:extLst>
              <a:ext uri="{FF2B5EF4-FFF2-40B4-BE49-F238E27FC236}">
                <a16:creationId xmlns:a16="http://schemas.microsoft.com/office/drawing/2014/main" id="{047D2BB5-3C61-4B30-A0FA-D1C40096E977}"/>
              </a:ext>
            </a:extLst>
          </p:cNvPr>
          <p:cNvSpPr>
            <a:spLocks noGrp="1"/>
          </p:cNvSpPr>
          <p:nvPr>
            <p:ph sz="half" idx="1"/>
          </p:nvPr>
        </p:nvSpPr>
        <p:spPr>
          <a:xfrm>
            <a:off x="391886" y="4343211"/>
            <a:ext cx="6421445" cy="1828801"/>
          </a:xfrm>
        </p:spPr>
        <p:txBody>
          <a:bodyPr vert="horz" lIns="91440" tIns="45720" rIns="91440" bIns="45720" rtlCol="0">
            <a:normAutofit/>
          </a:bodyPr>
          <a:lstStyle/>
          <a:p>
            <a:pPr marL="0" indent="0">
              <a:buNone/>
            </a:pPr>
            <a:r>
              <a:rPr lang="en-US" sz="2000">
                <a:solidFill>
                  <a:schemeClr val="tx1">
                    <a:lumMod val="95000"/>
                  </a:schemeClr>
                </a:solidFill>
                <a:hlinkClick r:id="rId3">
                  <a:extLst>
                    <a:ext uri="{A12FA001-AC4F-418D-AE19-62706E023703}">
                      <ahyp:hlinkClr xmlns:ahyp="http://schemas.microsoft.com/office/drawing/2018/hyperlinkcolor" val="tx"/>
                    </a:ext>
                  </a:extLst>
                </a:hlinkClick>
              </a:rPr>
              <a:t>https://support.swanlibraries.net/documentation/71395</a:t>
            </a:r>
            <a:endParaRPr lang="en-US" sz="2000">
              <a:solidFill>
                <a:schemeClr val="tx1">
                  <a:lumMod val="95000"/>
                </a:schemeClr>
              </a:solidFill>
            </a:endParaRPr>
          </a:p>
          <a:p>
            <a:r>
              <a:rPr lang="en-US" sz="2000">
                <a:solidFill>
                  <a:schemeClr val="tx1">
                    <a:lumMod val="95000"/>
                  </a:schemeClr>
                </a:solidFill>
              </a:rPr>
              <a:t>Complete supply order form</a:t>
            </a:r>
          </a:p>
          <a:p>
            <a:r>
              <a:rPr lang="en-US" sz="2000">
                <a:solidFill>
                  <a:schemeClr val="tx1">
                    <a:lumMod val="95000"/>
                  </a:schemeClr>
                </a:solidFill>
              </a:rPr>
              <a:t>Supply preferred date for pick-up &amp; time</a:t>
            </a:r>
          </a:p>
          <a:p>
            <a:r>
              <a:rPr lang="en-US" sz="2000">
                <a:solidFill>
                  <a:schemeClr val="tx1">
                    <a:lumMod val="95000"/>
                  </a:schemeClr>
                </a:solidFill>
              </a:rPr>
              <a:t>Wait for confirmation from Ginny</a:t>
            </a:r>
          </a:p>
        </p:txBody>
      </p:sp>
      <p:sp>
        <p:nvSpPr>
          <p:cNvPr id="4" name="Slide Number Placeholder 3">
            <a:extLst>
              <a:ext uri="{FF2B5EF4-FFF2-40B4-BE49-F238E27FC236}">
                <a16:creationId xmlns:a16="http://schemas.microsoft.com/office/drawing/2014/main" id="{F6E46AD5-735A-4D56-A9C0-BB140BB17C8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2E8E252-A4C9-4825-B6A7-DD4A52002440}" type="slidenum">
              <a:rPr lang="en-US">
                <a:solidFill>
                  <a:srgbClr val="FFFFFF"/>
                </a:solidFill>
                <a:latin typeface="Calibri" panose="020F0502020204030204"/>
              </a:rPr>
              <a:pPr>
                <a:spcAft>
                  <a:spcPts val="600"/>
                </a:spcAft>
                <a:defRPr/>
              </a:pPr>
              <a:t>19</a:t>
            </a:fld>
            <a:endParaRPr lang="en-US">
              <a:solidFill>
                <a:srgbClr val="FFFFFF"/>
              </a:solidFill>
              <a:latin typeface="Calibri" panose="020F0502020204030204"/>
            </a:endParaRPr>
          </a:p>
        </p:txBody>
      </p:sp>
      <p:pic>
        <p:nvPicPr>
          <p:cNvPr id="7" name="Picture 6">
            <a:extLst>
              <a:ext uri="{FF2B5EF4-FFF2-40B4-BE49-F238E27FC236}">
                <a16:creationId xmlns:a16="http://schemas.microsoft.com/office/drawing/2014/main" id="{FD901D60-F719-4595-A300-00A3EC2DEC13}"/>
              </a:ext>
            </a:extLst>
          </p:cNvPr>
          <p:cNvPicPr>
            <a:picLocks noChangeAspect="1"/>
          </p:cNvPicPr>
          <p:nvPr/>
        </p:nvPicPr>
        <p:blipFill>
          <a:blip r:embed="rId4"/>
          <a:stretch>
            <a:fillRect/>
          </a:stretch>
        </p:blipFill>
        <p:spPr>
          <a:xfrm>
            <a:off x="6533966" y="3356"/>
            <a:ext cx="5658034" cy="6925113"/>
          </a:xfrm>
          <a:prstGeom prst="rect">
            <a:avLst/>
          </a:prstGeom>
        </p:spPr>
      </p:pic>
      <p:pic>
        <p:nvPicPr>
          <p:cNvPr id="9" name="Picture 8">
            <a:extLst>
              <a:ext uri="{FF2B5EF4-FFF2-40B4-BE49-F238E27FC236}">
                <a16:creationId xmlns:a16="http://schemas.microsoft.com/office/drawing/2014/main" id="{D925B410-75F3-409D-9223-5C10D91D8973}"/>
              </a:ext>
            </a:extLst>
          </p:cNvPr>
          <p:cNvPicPr>
            <a:picLocks noChangeAspect="1"/>
          </p:cNvPicPr>
          <p:nvPr/>
        </p:nvPicPr>
        <p:blipFill>
          <a:blip r:embed="rId5"/>
          <a:stretch>
            <a:fillRect/>
          </a:stretch>
        </p:blipFill>
        <p:spPr>
          <a:xfrm>
            <a:off x="746220" y="2043403"/>
            <a:ext cx="5459055" cy="2057035"/>
          </a:xfrm>
          <a:prstGeom prst="rect">
            <a:avLst/>
          </a:prstGeom>
        </p:spPr>
      </p:pic>
    </p:spTree>
    <p:extLst>
      <p:ext uri="{BB962C8B-B14F-4D97-AF65-F5344CB8AC3E}">
        <p14:creationId xmlns:p14="http://schemas.microsoft.com/office/powerpoint/2010/main" val="17531503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ool next to a body of water&#10;&#10;Description automatically generated">
            <a:extLst>
              <a:ext uri="{FF2B5EF4-FFF2-40B4-BE49-F238E27FC236}">
                <a16:creationId xmlns:a16="http://schemas.microsoft.com/office/drawing/2014/main" id="{959D4CBB-4679-47E6-945D-599D109300C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5414"/>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0297881-5D73-4736-87D3-32F5F9CB8723}"/>
              </a:ext>
            </a:extLst>
          </p:cNvPr>
          <p:cNvSpPr>
            <a:spLocks noGrp="1"/>
          </p:cNvSpPr>
          <p:nvPr>
            <p:ph type="title"/>
          </p:nvPr>
        </p:nvSpPr>
        <p:spPr>
          <a:xfrm>
            <a:off x="709448" y="1913950"/>
            <a:ext cx="4204137" cy="1342754"/>
          </a:xfrm>
        </p:spPr>
        <p:txBody>
          <a:bodyPr>
            <a:noAutofit/>
          </a:bodyPr>
          <a:lstStyle/>
          <a:p>
            <a:pPr algn="ctr"/>
            <a:r>
              <a:rPr lang="en-US" sz="5400">
                <a:latin typeface="+mn-lt"/>
              </a:rPr>
              <a:t>SWAN Poolside Chat</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BA128BD-4A49-4B37-8625-75FFC6DDE2B1}"/>
              </a:ext>
            </a:extLst>
          </p:cNvPr>
          <p:cNvSpPr txBox="1"/>
          <p:nvPr/>
        </p:nvSpPr>
        <p:spPr>
          <a:xfrm>
            <a:off x="9884957"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grandvelasresort/472823604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11" name="Picture 10" descr="A close up of a logo&#10;&#10;Description automatically generated">
            <a:extLst>
              <a:ext uri="{FF2B5EF4-FFF2-40B4-BE49-F238E27FC236}">
                <a16:creationId xmlns:a16="http://schemas.microsoft.com/office/drawing/2014/main" id="{5E2778B4-FE0E-4FCD-B8F9-5A62F7857A40}"/>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saturation sat="155000"/>
                    </a14:imgEffect>
                  </a14:imgLayer>
                </a14:imgProps>
              </a:ext>
              <a:ext uri="{28A0092B-C50C-407E-A947-70E740481C1C}">
                <a14:useLocalDpi xmlns:a14="http://schemas.microsoft.com/office/drawing/2010/main" val="0"/>
              </a:ext>
            </a:extLst>
          </a:blip>
          <a:stretch>
            <a:fillRect/>
          </a:stretch>
        </p:blipFill>
        <p:spPr>
          <a:xfrm>
            <a:off x="5803624" y="4340844"/>
            <a:ext cx="2539682" cy="2539682"/>
          </a:xfrm>
          <a:prstGeom prst="rect">
            <a:avLst/>
          </a:prstGeom>
        </p:spPr>
      </p:pic>
      <p:sp>
        <p:nvSpPr>
          <p:cNvPr id="8" name="Rectangle 7">
            <a:extLst>
              <a:ext uri="{FF2B5EF4-FFF2-40B4-BE49-F238E27FC236}">
                <a16:creationId xmlns:a16="http://schemas.microsoft.com/office/drawing/2014/main" id="{13328F43-1F7D-4767-ACF1-F1D8322E6B5C}"/>
              </a:ext>
            </a:extLst>
          </p:cNvPr>
          <p:cNvSpPr/>
          <p:nvPr/>
        </p:nvSpPr>
        <p:spPr>
          <a:xfrm>
            <a:off x="1068618" y="5526004"/>
            <a:ext cx="4027064" cy="830997"/>
          </a:xfrm>
          <a:prstGeom prst="rect">
            <a:avLst/>
          </a:prstGeom>
        </p:spPr>
        <p:txBody>
          <a:bodyPr wrap="none">
            <a:spAutoFit/>
          </a:bodyPr>
          <a:lstStyle/>
          <a:p>
            <a:r>
              <a:rPr lang="en-US" sz="4800">
                <a:latin typeface="Franklin Gothic Book" panose="020B0503020102020204" pitchFamily="34" charset="0"/>
              </a:rPr>
              <a:t>June 23, 2020</a:t>
            </a:r>
          </a:p>
        </p:txBody>
      </p:sp>
    </p:spTree>
    <p:extLst>
      <p:ext uri="{BB962C8B-B14F-4D97-AF65-F5344CB8AC3E}">
        <p14:creationId xmlns:p14="http://schemas.microsoft.com/office/powerpoint/2010/main" val="394471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1BA8-0E17-4B2C-AAD9-A158C162C0C2}"/>
              </a:ext>
            </a:extLst>
          </p:cNvPr>
          <p:cNvSpPr>
            <a:spLocks noGrp="1"/>
          </p:cNvSpPr>
          <p:nvPr>
            <p:ph type="title"/>
          </p:nvPr>
        </p:nvSpPr>
        <p:spPr/>
        <p:txBody>
          <a:bodyPr/>
          <a:lstStyle/>
          <a:p>
            <a:r>
              <a:rPr lang="en-US"/>
              <a:t>EBSCO Group Purchase Go Live July 8th</a:t>
            </a:r>
          </a:p>
        </p:txBody>
      </p:sp>
      <p:sp>
        <p:nvSpPr>
          <p:cNvPr id="3" name="Content Placeholder 2">
            <a:extLst>
              <a:ext uri="{FF2B5EF4-FFF2-40B4-BE49-F238E27FC236}">
                <a16:creationId xmlns:a16="http://schemas.microsoft.com/office/drawing/2014/main" id="{C87D9FBF-8907-475E-AB83-1944C20ACC81}"/>
              </a:ext>
            </a:extLst>
          </p:cNvPr>
          <p:cNvSpPr>
            <a:spLocks noGrp="1"/>
          </p:cNvSpPr>
          <p:nvPr>
            <p:ph idx="1"/>
          </p:nvPr>
        </p:nvSpPr>
        <p:spPr>
          <a:xfrm>
            <a:off x="756547" y="1948873"/>
            <a:ext cx="5901267" cy="4228090"/>
          </a:xfrm>
        </p:spPr>
        <p:txBody>
          <a:bodyPr/>
          <a:lstStyle/>
          <a:p>
            <a:pPr marL="0" indent="0">
              <a:buNone/>
            </a:pPr>
            <a:r>
              <a:rPr lang="en-US" baseline="30000"/>
              <a:t>Search Article Search for most of your databases.</a:t>
            </a:r>
          </a:p>
          <a:p>
            <a:pPr marL="0" indent="0">
              <a:buNone/>
            </a:pPr>
            <a:r>
              <a:rPr lang="en-US" baseline="30000"/>
              <a:t>Consumer Reports, Consumer Health, Novelist, and Auto Repair are not integrated into Article Search, but will be shown as “Also See…” references in Enterprise.</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6F198FD6-516A-4ADD-9E1D-2D92BD0CA2C2}"/>
              </a:ext>
            </a:extLst>
          </p:cNvPr>
          <p:cNvSpPr>
            <a:spLocks noGrp="1"/>
          </p:cNvSpPr>
          <p:nvPr>
            <p:ph type="sldNum" sz="quarter" idx="12"/>
          </p:nvPr>
        </p:nvSpPr>
        <p:spPr/>
        <p:txBody>
          <a:bodyPr/>
          <a:lstStyle/>
          <a:p>
            <a:fld id="{B2E8E252-A4C9-4825-B6A7-DD4A52002440}" type="slidenum">
              <a:rPr lang="en-US" smtClean="0"/>
              <a:t>20</a:t>
            </a:fld>
            <a:endParaRPr lang="en-US"/>
          </a:p>
        </p:txBody>
      </p:sp>
      <p:sp>
        <p:nvSpPr>
          <p:cNvPr id="5" name="TextBox 4">
            <a:extLst>
              <a:ext uri="{FF2B5EF4-FFF2-40B4-BE49-F238E27FC236}">
                <a16:creationId xmlns:a16="http://schemas.microsoft.com/office/drawing/2014/main" id="{D60380A5-4217-40BD-81E6-7958D70E5D57}"/>
              </a:ext>
            </a:extLst>
          </p:cNvPr>
          <p:cNvSpPr txBox="1"/>
          <p:nvPr/>
        </p:nvSpPr>
        <p:spPr>
          <a:xfrm>
            <a:off x="895928" y="1276906"/>
            <a:ext cx="5417060" cy="369332"/>
          </a:xfrm>
          <a:prstGeom prst="rect">
            <a:avLst/>
          </a:prstGeom>
          <a:noFill/>
        </p:spPr>
        <p:txBody>
          <a:bodyPr wrap="none" rtlCol="0">
            <a:spAutoFit/>
          </a:bodyPr>
          <a:lstStyle/>
          <a:p>
            <a:r>
              <a:rPr lang="en-US">
                <a:hlinkClick r:id="rId3"/>
              </a:rPr>
              <a:t>https://support.swanlibraries.net/news/2020-06/75030</a:t>
            </a:r>
            <a:endParaRPr lang="en-US"/>
          </a:p>
        </p:txBody>
      </p:sp>
      <p:pic>
        <p:nvPicPr>
          <p:cNvPr id="6" name="Picture 5">
            <a:extLst>
              <a:ext uri="{FF2B5EF4-FFF2-40B4-BE49-F238E27FC236}">
                <a16:creationId xmlns:a16="http://schemas.microsoft.com/office/drawing/2014/main" id="{E2B15B1B-772F-4C88-B5D6-998B0C4104EA}"/>
              </a:ext>
            </a:extLst>
          </p:cNvPr>
          <p:cNvPicPr>
            <a:picLocks noChangeAspect="1"/>
          </p:cNvPicPr>
          <p:nvPr/>
        </p:nvPicPr>
        <p:blipFill>
          <a:blip r:embed="rId4"/>
          <a:stretch>
            <a:fillRect/>
          </a:stretch>
        </p:blipFill>
        <p:spPr>
          <a:xfrm>
            <a:off x="838200" y="3136211"/>
            <a:ext cx="5502728" cy="3356664"/>
          </a:xfrm>
          <a:prstGeom prst="rect">
            <a:avLst/>
          </a:prstGeom>
        </p:spPr>
      </p:pic>
      <p:sp>
        <p:nvSpPr>
          <p:cNvPr id="7" name="Content Placeholder 2">
            <a:extLst>
              <a:ext uri="{FF2B5EF4-FFF2-40B4-BE49-F238E27FC236}">
                <a16:creationId xmlns:a16="http://schemas.microsoft.com/office/drawing/2014/main" id="{37166EC4-4CE6-4661-9CF2-CDD5FAA3D73C}"/>
              </a:ext>
            </a:extLst>
          </p:cNvPr>
          <p:cNvSpPr txBox="1">
            <a:spLocks/>
          </p:cNvSpPr>
          <p:nvPr/>
        </p:nvSpPr>
        <p:spPr>
          <a:xfrm>
            <a:off x="6553199" y="1948873"/>
            <a:ext cx="4983452" cy="4228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aseline="30000"/>
              <a:t>Standard SWAN-wide database will also be included as search recommendations.</a:t>
            </a:r>
          </a:p>
          <a:p>
            <a:pPr marL="0" indent="0">
              <a:buFont typeface="Arial" panose="020B0604020202020204" pitchFamily="34" charset="0"/>
              <a:buNone/>
            </a:pPr>
            <a:endParaRPr lang="en-US"/>
          </a:p>
          <a:p>
            <a:pPr marL="0" indent="0">
              <a:buFont typeface="Arial" panose="020B0604020202020204" pitchFamily="34" charset="0"/>
              <a:buNone/>
            </a:pPr>
            <a:endParaRPr lang="en-US"/>
          </a:p>
        </p:txBody>
      </p:sp>
      <p:pic>
        <p:nvPicPr>
          <p:cNvPr id="8" name="Picture 7">
            <a:extLst>
              <a:ext uri="{FF2B5EF4-FFF2-40B4-BE49-F238E27FC236}">
                <a16:creationId xmlns:a16="http://schemas.microsoft.com/office/drawing/2014/main" id="{62CFE160-7A67-4CBA-8646-735333EEEE4C}"/>
              </a:ext>
            </a:extLst>
          </p:cNvPr>
          <p:cNvPicPr>
            <a:picLocks noChangeAspect="1"/>
          </p:cNvPicPr>
          <p:nvPr/>
        </p:nvPicPr>
        <p:blipFill>
          <a:blip r:embed="rId5"/>
          <a:stretch>
            <a:fillRect/>
          </a:stretch>
        </p:blipFill>
        <p:spPr>
          <a:xfrm>
            <a:off x="6553198" y="2605881"/>
            <a:ext cx="5194201" cy="3886994"/>
          </a:xfrm>
          <a:prstGeom prst="rect">
            <a:avLst/>
          </a:prstGeom>
        </p:spPr>
      </p:pic>
    </p:spTree>
    <p:extLst>
      <p:ext uri="{BB962C8B-B14F-4D97-AF65-F5344CB8AC3E}">
        <p14:creationId xmlns:p14="http://schemas.microsoft.com/office/powerpoint/2010/main" val="330894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7C5C54-3F84-4D03-B4D3-423DB5499C4A}"/>
              </a:ext>
            </a:extLst>
          </p:cNvPr>
          <p:cNvSpPr/>
          <p:nvPr/>
        </p:nvSpPr>
        <p:spPr>
          <a:xfrm>
            <a:off x="6400800" y="1283854"/>
            <a:ext cx="5151537" cy="4793673"/>
          </a:xfrm>
          <a:prstGeom prst="rect">
            <a:avLst/>
          </a:prstGeom>
          <a:solidFill>
            <a:srgbClr val="2394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5A437-9B6C-490B-9236-8D1DB9236A2D}"/>
              </a:ext>
            </a:extLst>
          </p:cNvPr>
          <p:cNvSpPr>
            <a:spLocks noGrp="1"/>
          </p:cNvSpPr>
          <p:nvPr>
            <p:ph type="title"/>
          </p:nvPr>
        </p:nvSpPr>
        <p:spPr>
          <a:xfrm>
            <a:off x="648929" y="629266"/>
            <a:ext cx="5127031" cy="1676603"/>
          </a:xfrm>
        </p:spPr>
        <p:txBody>
          <a:bodyPr>
            <a:normAutofit/>
          </a:bodyPr>
          <a:lstStyle/>
          <a:p>
            <a:r>
              <a:rPr lang="en-US" sz="3700"/>
              <a:t>EBSCO Databases SWAN Group Purchase Update</a:t>
            </a:r>
          </a:p>
        </p:txBody>
      </p:sp>
      <p:sp>
        <p:nvSpPr>
          <p:cNvPr id="3" name="Content Placeholder 2">
            <a:extLst>
              <a:ext uri="{FF2B5EF4-FFF2-40B4-BE49-F238E27FC236}">
                <a16:creationId xmlns:a16="http://schemas.microsoft.com/office/drawing/2014/main" id="{ADE2EAEB-D66F-42A3-B721-3B4DE5203A9C}"/>
              </a:ext>
            </a:extLst>
          </p:cNvPr>
          <p:cNvSpPr>
            <a:spLocks noGrp="1"/>
          </p:cNvSpPr>
          <p:nvPr>
            <p:ph idx="1"/>
          </p:nvPr>
        </p:nvSpPr>
        <p:spPr>
          <a:xfrm>
            <a:off x="648930" y="2438400"/>
            <a:ext cx="5127029" cy="3785419"/>
          </a:xfrm>
        </p:spPr>
        <p:txBody>
          <a:bodyPr>
            <a:normAutofit/>
          </a:bodyPr>
          <a:lstStyle/>
          <a:p>
            <a:r>
              <a:rPr lang="en-US" sz="2400"/>
              <a:t>Sign up on L2</a:t>
            </a:r>
            <a:br>
              <a:rPr lang="en-US" sz="2400"/>
            </a:br>
            <a:r>
              <a:rPr lang="en-US" sz="2400">
                <a:hlinkClick r:id="rId3"/>
              </a:rPr>
              <a:t>https://www.librarylearning.info/events/?eventID=31583</a:t>
            </a:r>
            <a:endParaRPr lang="en-US" sz="2400"/>
          </a:p>
        </p:txBody>
      </p:sp>
      <p:pic>
        <p:nvPicPr>
          <p:cNvPr id="6" name="Picture 5" descr="A picture containing red, traffic&#10;&#10;Description automatically generated">
            <a:extLst>
              <a:ext uri="{FF2B5EF4-FFF2-40B4-BE49-F238E27FC236}">
                <a16:creationId xmlns:a16="http://schemas.microsoft.com/office/drawing/2014/main" id="{6EAA461B-35C8-43CA-8983-B5B8CC4FAB4C}"/>
              </a:ext>
            </a:extLst>
          </p:cNvPr>
          <p:cNvPicPr>
            <a:picLocks noChangeAspect="1"/>
          </p:cNvPicPr>
          <p:nvPr/>
        </p:nvPicPr>
        <p:blipFill rotWithShape="1">
          <a:blip r:embed="rId4">
            <a:extLst>
              <a:ext uri="{28A0092B-C50C-407E-A947-70E740481C1C}">
                <a14:useLocalDpi xmlns:a14="http://schemas.microsoft.com/office/drawing/2010/main" val="0"/>
              </a:ext>
            </a:extLst>
          </a:blip>
          <a:srcRect l="1301" r="2891"/>
          <a:stretch/>
        </p:blipFill>
        <p:spPr>
          <a:xfrm>
            <a:off x="6461583" y="1112238"/>
            <a:ext cx="5029969" cy="5136903"/>
          </a:xfrm>
          <a:prstGeom prst="rect">
            <a:avLst/>
          </a:prstGeom>
          <a:effectLst/>
        </p:spPr>
      </p:pic>
      <p:sp>
        <p:nvSpPr>
          <p:cNvPr id="4" name="Slide Number Placeholder 3">
            <a:extLst>
              <a:ext uri="{FF2B5EF4-FFF2-40B4-BE49-F238E27FC236}">
                <a16:creationId xmlns:a16="http://schemas.microsoft.com/office/drawing/2014/main" id="{1C0B980A-1CE4-45F2-ACE0-73C9603B116D}"/>
              </a:ext>
            </a:extLst>
          </p:cNvPr>
          <p:cNvSpPr>
            <a:spLocks noGrp="1"/>
          </p:cNvSpPr>
          <p:nvPr>
            <p:ph type="sldNum" sz="quarter" idx="12"/>
          </p:nvPr>
        </p:nvSpPr>
        <p:spPr>
          <a:xfrm>
            <a:off x="8610600" y="6356350"/>
            <a:ext cx="2743200" cy="365125"/>
          </a:xfrm>
        </p:spPr>
        <p:txBody>
          <a:bodyPr>
            <a:normAutofit/>
          </a:bodyPr>
          <a:lstStyle/>
          <a:p>
            <a:pPr>
              <a:spcAft>
                <a:spcPts val="600"/>
              </a:spcAft>
            </a:pPr>
            <a:fld id="{B2E8E252-A4C9-4825-B6A7-DD4A52002440}" type="slidenum">
              <a:rPr lang="en-US" smtClean="0"/>
              <a:pPr>
                <a:spcAft>
                  <a:spcPts val="600"/>
                </a:spcAft>
              </a:pPr>
              <a:t>21</a:t>
            </a:fld>
            <a:endParaRPr lang="en-US"/>
          </a:p>
        </p:txBody>
      </p:sp>
      <p:pic>
        <p:nvPicPr>
          <p:cNvPr id="11" name="Picture 10" descr="A close up of a logo&#10;&#10;Description automatically generated">
            <a:extLst>
              <a:ext uri="{FF2B5EF4-FFF2-40B4-BE49-F238E27FC236}">
                <a16:creationId xmlns:a16="http://schemas.microsoft.com/office/drawing/2014/main" id="{A4772BB8-8AC6-46B7-8504-C745BCB4F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50080">
            <a:off x="1542082" y="4286928"/>
            <a:ext cx="2939381" cy="2939381"/>
          </a:xfrm>
          <a:prstGeom prst="rect">
            <a:avLst/>
          </a:prstGeom>
        </p:spPr>
      </p:pic>
      <p:pic>
        <p:nvPicPr>
          <p:cNvPr id="9" name="Picture 8" descr="A close up of a sign&#10;&#10;Description automatically generated">
            <a:extLst>
              <a:ext uri="{FF2B5EF4-FFF2-40B4-BE49-F238E27FC236}">
                <a16:creationId xmlns:a16="http://schemas.microsoft.com/office/drawing/2014/main" id="{F9BB368D-1846-4097-932F-488A2D2B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8135" y="3252927"/>
            <a:ext cx="3463636" cy="3463636"/>
          </a:xfrm>
          <a:prstGeom prst="rect">
            <a:avLst/>
          </a:prstGeom>
        </p:spPr>
      </p:pic>
      <p:sp>
        <p:nvSpPr>
          <p:cNvPr id="13" name="TextBox 12">
            <a:extLst>
              <a:ext uri="{FF2B5EF4-FFF2-40B4-BE49-F238E27FC236}">
                <a16:creationId xmlns:a16="http://schemas.microsoft.com/office/drawing/2014/main" id="{BDDD642C-3E0C-4D0D-81C5-AC50B8933D35}"/>
              </a:ext>
            </a:extLst>
          </p:cNvPr>
          <p:cNvSpPr txBox="1"/>
          <p:nvPr/>
        </p:nvSpPr>
        <p:spPr>
          <a:xfrm>
            <a:off x="687175" y="4013393"/>
            <a:ext cx="3127155" cy="1200329"/>
          </a:xfrm>
          <a:prstGeom prst="rect">
            <a:avLst/>
          </a:prstGeom>
          <a:noFill/>
        </p:spPr>
        <p:txBody>
          <a:bodyPr wrap="square" rtlCol="0">
            <a:spAutoFit/>
          </a:bodyPr>
          <a:lstStyle/>
          <a:p>
            <a:r>
              <a:rPr lang="en-US" sz="3600">
                <a:latin typeface="Ink Free" panose="03080402000500000000" pitchFamily="66" charset="0"/>
              </a:rPr>
              <a:t>Don’t miss the buzz….</a:t>
            </a:r>
          </a:p>
        </p:txBody>
      </p:sp>
    </p:spTree>
    <p:extLst>
      <p:ext uri="{BB962C8B-B14F-4D97-AF65-F5344CB8AC3E}">
        <p14:creationId xmlns:p14="http://schemas.microsoft.com/office/powerpoint/2010/main" val="2428646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973101-052E-405A-AC58-FC6ADDD3EA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8E252-A4C9-4825-B6A7-DD4A5200244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69661E-D7F8-43BA-B89E-C766899408A0}"/>
              </a:ext>
            </a:extLst>
          </p:cNvPr>
          <p:cNvSpPr>
            <a:spLocks noGrp="1"/>
          </p:cNvSpPr>
          <p:nvPr>
            <p:ph idx="4294967295"/>
          </p:nvPr>
        </p:nvSpPr>
        <p:spPr>
          <a:xfrm>
            <a:off x="646546" y="1414463"/>
            <a:ext cx="6578600" cy="2230437"/>
          </a:xfrm>
        </p:spPr>
        <p:txBody>
          <a:bodyPr vert="horz" lIns="91440" tIns="45720" rIns="91440" bIns="45720" rtlCol="0" anchor="t">
            <a:normAutofit lnSpcReduction="10000"/>
          </a:bodyPr>
          <a:lstStyle/>
          <a:p>
            <a:r>
              <a:rPr lang="en-US">
                <a:cs typeface="Calibri"/>
              </a:rPr>
              <a:t>Documentation &gt; E-Resources &gt; SWAN EBSCO Databases </a:t>
            </a:r>
            <a:br>
              <a:rPr lang="en-US">
                <a:cs typeface="Calibri"/>
              </a:rPr>
            </a:br>
            <a:r>
              <a:rPr lang="en-US" sz="2000">
                <a:ea typeface="+mn-lt"/>
                <a:cs typeface="+mn-lt"/>
                <a:hlinkClick r:id="rId4"/>
              </a:rPr>
              <a:t>https://support.swanlibraries.net/documentation/70949</a:t>
            </a:r>
            <a:endParaRPr lang="en-US" sz="2000"/>
          </a:p>
          <a:p>
            <a:r>
              <a:rPr lang="en-US">
                <a:cs typeface="Calibri"/>
              </a:rPr>
              <a:t>Tutorials and training from EBSCO Connect listed by interface </a:t>
            </a:r>
            <a:br>
              <a:rPr lang="en-US">
                <a:ea typeface="+mn-lt"/>
                <a:cs typeface="+mn-lt"/>
              </a:rPr>
            </a:br>
            <a:endParaRPr lang="en-US">
              <a:cs typeface="Calibri"/>
            </a:endParaRPr>
          </a:p>
          <a:p>
            <a:endParaRPr lang="en-US">
              <a:cs typeface="Calibri"/>
            </a:endParaRPr>
          </a:p>
        </p:txBody>
      </p:sp>
      <p:sp>
        <p:nvSpPr>
          <p:cNvPr id="2" name="Title 1">
            <a:extLst>
              <a:ext uri="{FF2B5EF4-FFF2-40B4-BE49-F238E27FC236}">
                <a16:creationId xmlns:a16="http://schemas.microsoft.com/office/drawing/2014/main" id="{2D82F010-55D7-4445-8B07-74AD4E17AFF3}"/>
              </a:ext>
            </a:extLst>
          </p:cNvPr>
          <p:cNvSpPr>
            <a:spLocks noGrp="1"/>
          </p:cNvSpPr>
          <p:nvPr>
            <p:ph type="title" idx="4294967295"/>
          </p:nvPr>
        </p:nvSpPr>
        <p:spPr>
          <a:xfrm>
            <a:off x="646546" y="304800"/>
            <a:ext cx="10515600" cy="1325563"/>
          </a:xfrm>
        </p:spPr>
        <p:txBody>
          <a:bodyPr/>
          <a:lstStyle/>
          <a:p>
            <a:r>
              <a:rPr lang="en-US"/>
              <a:t>EBSCO Resources on the SWAN Support Site</a:t>
            </a:r>
          </a:p>
        </p:txBody>
      </p:sp>
      <p:pic>
        <p:nvPicPr>
          <p:cNvPr id="5" name="Picture 5">
            <a:hlinkClick r:id="" action="ppaction://media"/>
            <a:extLst>
              <a:ext uri="{FF2B5EF4-FFF2-40B4-BE49-F238E27FC236}">
                <a16:creationId xmlns:a16="http://schemas.microsoft.com/office/drawing/2014/main" id="{B940A957-BFAE-49F4-B29B-E2798DC1E284}"/>
              </a:ext>
            </a:extLst>
          </p:cNvPr>
          <p:cNvPicPr>
            <a:picLocks noRot="1" noChangeAspect="1"/>
          </p:cNvPicPr>
          <p:nvPr>
            <a:videoFile r:link="rId1"/>
          </p:nvPr>
        </p:nvPicPr>
        <p:blipFill>
          <a:blip r:embed="rId5"/>
          <a:stretch>
            <a:fillRect/>
          </a:stretch>
        </p:blipFill>
        <p:spPr>
          <a:xfrm>
            <a:off x="1662545" y="3613150"/>
            <a:ext cx="3657600" cy="2743200"/>
          </a:xfrm>
          <a:prstGeom prst="rect">
            <a:avLst/>
          </a:prstGeom>
        </p:spPr>
      </p:pic>
      <p:pic>
        <p:nvPicPr>
          <p:cNvPr id="6" name="Picture 5">
            <a:extLst>
              <a:ext uri="{FF2B5EF4-FFF2-40B4-BE49-F238E27FC236}">
                <a16:creationId xmlns:a16="http://schemas.microsoft.com/office/drawing/2014/main" id="{71E1A0DA-B5BD-448D-9192-922B65F938C0}"/>
              </a:ext>
            </a:extLst>
          </p:cNvPr>
          <p:cNvPicPr>
            <a:picLocks noChangeAspect="1"/>
          </p:cNvPicPr>
          <p:nvPr/>
        </p:nvPicPr>
        <p:blipFill>
          <a:blip r:embed="rId6"/>
          <a:stretch>
            <a:fillRect/>
          </a:stretch>
        </p:blipFill>
        <p:spPr>
          <a:xfrm>
            <a:off x="7296771" y="1485176"/>
            <a:ext cx="4372980" cy="4606205"/>
          </a:xfrm>
          <a:prstGeom prst="rect">
            <a:avLst/>
          </a:prstGeom>
          <a:ln>
            <a:solidFill>
              <a:schemeClr val="bg1">
                <a:lumMod val="75000"/>
              </a:schemeClr>
            </a:solidFill>
          </a:ln>
        </p:spPr>
      </p:pic>
    </p:spTree>
    <p:extLst>
      <p:ext uri="{BB962C8B-B14F-4D97-AF65-F5344CB8AC3E}">
        <p14:creationId xmlns:p14="http://schemas.microsoft.com/office/powerpoint/2010/main" val="294153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3629-6969-4F00-9ED4-D637BE61FB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8E252-A4C9-4825-B6A7-DD4A5200244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241384-2E07-445C-82BC-A186F18595D3}"/>
              </a:ext>
            </a:extLst>
          </p:cNvPr>
          <p:cNvSpPr>
            <a:spLocks noGrp="1"/>
          </p:cNvSpPr>
          <p:nvPr>
            <p:ph type="title" idx="4294967295"/>
          </p:nvPr>
        </p:nvSpPr>
        <p:spPr>
          <a:xfrm>
            <a:off x="756355" y="305038"/>
            <a:ext cx="10515600" cy="1325563"/>
          </a:xfrm>
        </p:spPr>
        <p:txBody>
          <a:bodyPr/>
          <a:lstStyle/>
          <a:p>
            <a:r>
              <a:rPr lang="en-US">
                <a:cs typeface="Calibri Light"/>
              </a:rPr>
              <a:t>Promotional Graphics Available</a:t>
            </a:r>
            <a:endParaRPr lang="en-US"/>
          </a:p>
        </p:txBody>
      </p:sp>
      <p:sp>
        <p:nvSpPr>
          <p:cNvPr id="3" name="Content Placeholder 2">
            <a:extLst>
              <a:ext uri="{FF2B5EF4-FFF2-40B4-BE49-F238E27FC236}">
                <a16:creationId xmlns:a16="http://schemas.microsoft.com/office/drawing/2014/main" id="{59E646A1-71ED-408B-9B27-E9269ADDC4EF}"/>
              </a:ext>
            </a:extLst>
          </p:cNvPr>
          <p:cNvSpPr>
            <a:spLocks noGrp="1"/>
          </p:cNvSpPr>
          <p:nvPr>
            <p:ph idx="4294967295"/>
          </p:nvPr>
        </p:nvSpPr>
        <p:spPr>
          <a:xfrm>
            <a:off x="756355" y="1536370"/>
            <a:ext cx="8207023" cy="4558871"/>
          </a:xfrm>
        </p:spPr>
        <p:txBody>
          <a:bodyPr vert="horz" lIns="91440" tIns="45720" rIns="91440" bIns="45720" rtlCol="0" anchor="t">
            <a:normAutofit/>
          </a:bodyPr>
          <a:lstStyle/>
          <a:p>
            <a:r>
              <a:rPr lang="en-US">
                <a:cs typeface="Calibri"/>
              </a:rPr>
              <a:t>EBSCO provides graphics on EBSCO Connect and you can find a link to those on the SWAN EBSCO Databases page of the Support Site</a:t>
            </a:r>
          </a:p>
          <a:p>
            <a:r>
              <a:rPr lang="en-US">
                <a:cs typeface="Calibri"/>
              </a:rPr>
              <a:t>SWAN created graphics can be found there as well.</a:t>
            </a:r>
          </a:p>
          <a:p>
            <a:endParaRPr lang="en-US">
              <a:cs typeface="Calibri"/>
            </a:endParaRPr>
          </a:p>
          <a:p>
            <a:endParaRPr lang="en-US">
              <a:cs typeface="Calibri"/>
            </a:endParaRPr>
          </a:p>
        </p:txBody>
      </p:sp>
      <p:pic>
        <p:nvPicPr>
          <p:cNvPr id="6" name="Picture 6" descr="A picture containing honeycomb, object, decorated, orange&#10;&#10;Description generated with very high confidence">
            <a:extLst>
              <a:ext uri="{FF2B5EF4-FFF2-40B4-BE49-F238E27FC236}">
                <a16:creationId xmlns:a16="http://schemas.microsoft.com/office/drawing/2014/main" id="{7E847102-5155-4CB6-BC9F-76CB1CEFB8AE}"/>
              </a:ext>
            </a:extLst>
          </p:cNvPr>
          <p:cNvPicPr>
            <a:picLocks noChangeAspect="1"/>
          </p:cNvPicPr>
          <p:nvPr/>
        </p:nvPicPr>
        <p:blipFill>
          <a:blip r:embed="rId3"/>
          <a:stretch>
            <a:fillRect/>
          </a:stretch>
        </p:blipFill>
        <p:spPr>
          <a:xfrm>
            <a:off x="756355" y="3697489"/>
            <a:ext cx="7614211" cy="2397752"/>
          </a:xfrm>
          <a:prstGeom prst="rect">
            <a:avLst/>
          </a:prstGeom>
        </p:spPr>
      </p:pic>
      <p:pic>
        <p:nvPicPr>
          <p:cNvPr id="7" name="Picture 6" descr="A picture containing light, honeycomb, green, ceiling&#10;&#10;Description automatically generated">
            <a:extLst>
              <a:ext uri="{FF2B5EF4-FFF2-40B4-BE49-F238E27FC236}">
                <a16:creationId xmlns:a16="http://schemas.microsoft.com/office/drawing/2014/main" id="{157F16DF-0612-4D93-BDCF-3C9FCF262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378" y="1690688"/>
            <a:ext cx="2592136" cy="2592136"/>
          </a:xfrm>
          <a:prstGeom prst="rect">
            <a:avLst/>
          </a:prstGeom>
        </p:spPr>
      </p:pic>
      <p:sp>
        <p:nvSpPr>
          <p:cNvPr id="8" name="TextBox 7">
            <a:extLst>
              <a:ext uri="{FF2B5EF4-FFF2-40B4-BE49-F238E27FC236}">
                <a16:creationId xmlns:a16="http://schemas.microsoft.com/office/drawing/2014/main" id="{1FDBCD72-D482-402A-8A85-BCD368410FFA}"/>
              </a:ext>
            </a:extLst>
          </p:cNvPr>
          <p:cNvSpPr txBox="1"/>
          <p:nvPr/>
        </p:nvSpPr>
        <p:spPr>
          <a:xfrm>
            <a:off x="8963378" y="4402998"/>
            <a:ext cx="26571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Sized for Facebook, Twitter, Instagram</a:t>
            </a:r>
          </a:p>
        </p:txBody>
      </p:sp>
      <p:sp>
        <p:nvSpPr>
          <p:cNvPr id="9" name="TextBox 8">
            <a:extLst>
              <a:ext uri="{FF2B5EF4-FFF2-40B4-BE49-F238E27FC236}">
                <a16:creationId xmlns:a16="http://schemas.microsoft.com/office/drawing/2014/main" id="{6C3F4D2F-F05F-468B-AE01-8DCAE2087E97}"/>
              </a:ext>
            </a:extLst>
          </p:cNvPr>
          <p:cNvSpPr txBox="1"/>
          <p:nvPr/>
        </p:nvSpPr>
        <p:spPr>
          <a:xfrm>
            <a:off x="661828" y="6169580"/>
            <a:ext cx="30143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Sized for social media banners</a:t>
            </a:r>
          </a:p>
        </p:txBody>
      </p:sp>
    </p:spTree>
    <p:extLst>
      <p:ext uri="{BB962C8B-B14F-4D97-AF65-F5344CB8AC3E}">
        <p14:creationId xmlns:p14="http://schemas.microsoft.com/office/powerpoint/2010/main" val="180963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0DEF3D-533E-4A73-8078-3116ACAAF0A3}"/>
              </a:ext>
            </a:extLst>
          </p:cNvPr>
          <p:cNvSpPr>
            <a:spLocks noGrp="1"/>
          </p:cNvSpPr>
          <p:nvPr>
            <p:ph type="sldNum" sz="quarter" idx="12"/>
          </p:nvPr>
        </p:nvSpPr>
        <p:spPr/>
        <p:txBody>
          <a:bodyPr/>
          <a:lstStyle/>
          <a:p>
            <a:fld id="{B2E8E252-A4C9-4825-B6A7-DD4A52002440}" type="slidenum">
              <a:rPr lang="en-US" smtClean="0"/>
              <a:t>24</a:t>
            </a:fld>
            <a:endParaRPr lang="en-US"/>
          </a:p>
        </p:txBody>
      </p:sp>
      <p:sp>
        <p:nvSpPr>
          <p:cNvPr id="2" name="Title 1">
            <a:extLst>
              <a:ext uri="{FF2B5EF4-FFF2-40B4-BE49-F238E27FC236}">
                <a16:creationId xmlns:a16="http://schemas.microsoft.com/office/drawing/2014/main" id="{318B3EB0-551C-401B-A60E-07DA784B36E2}"/>
              </a:ext>
            </a:extLst>
          </p:cNvPr>
          <p:cNvSpPr>
            <a:spLocks noGrp="1"/>
          </p:cNvSpPr>
          <p:nvPr>
            <p:ph type="title" idx="4294967295"/>
          </p:nvPr>
        </p:nvSpPr>
        <p:spPr>
          <a:xfrm>
            <a:off x="316089" y="275519"/>
            <a:ext cx="11096625" cy="1325563"/>
          </a:xfrm>
        </p:spPr>
        <p:txBody>
          <a:bodyPr/>
          <a:lstStyle/>
          <a:p>
            <a:r>
              <a:rPr lang="en-US"/>
              <a:t>Patron Resources &amp; Access to Databases</a:t>
            </a:r>
          </a:p>
        </p:txBody>
      </p:sp>
      <p:pic>
        <p:nvPicPr>
          <p:cNvPr id="5" name="Picture 4">
            <a:extLst>
              <a:ext uri="{FF2B5EF4-FFF2-40B4-BE49-F238E27FC236}">
                <a16:creationId xmlns:a16="http://schemas.microsoft.com/office/drawing/2014/main" id="{809634DF-8844-4FBF-AB24-9480930C4C1F}"/>
              </a:ext>
            </a:extLst>
          </p:cNvPr>
          <p:cNvPicPr>
            <a:picLocks noChangeAspect="1"/>
          </p:cNvPicPr>
          <p:nvPr/>
        </p:nvPicPr>
        <p:blipFill>
          <a:blip r:embed="rId3"/>
          <a:stretch>
            <a:fillRect/>
          </a:stretch>
        </p:blipFill>
        <p:spPr>
          <a:xfrm>
            <a:off x="3857497" y="1601082"/>
            <a:ext cx="7826505" cy="4732899"/>
          </a:xfrm>
          <a:prstGeom prst="rect">
            <a:avLst/>
          </a:prstGeom>
          <a:ln>
            <a:solidFill>
              <a:schemeClr val="accent3">
                <a:lumMod val="60000"/>
                <a:lumOff val="40000"/>
              </a:schemeClr>
            </a:solidFill>
          </a:ln>
        </p:spPr>
      </p:pic>
      <p:sp>
        <p:nvSpPr>
          <p:cNvPr id="6" name="TextBox 5">
            <a:extLst>
              <a:ext uri="{FF2B5EF4-FFF2-40B4-BE49-F238E27FC236}">
                <a16:creationId xmlns:a16="http://schemas.microsoft.com/office/drawing/2014/main" id="{D4025297-C83A-4DC5-A1BE-DDA424453381}"/>
              </a:ext>
            </a:extLst>
          </p:cNvPr>
          <p:cNvSpPr txBox="1"/>
          <p:nvPr/>
        </p:nvSpPr>
        <p:spPr>
          <a:xfrm>
            <a:off x="6096000" y="2741979"/>
            <a:ext cx="5406224" cy="369332"/>
          </a:xfrm>
          <a:prstGeom prst="rect">
            <a:avLst/>
          </a:prstGeom>
          <a:solidFill>
            <a:schemeClr val="accent4">
              <a:lumMod val="20000"/>
              <a:lumOff val="80000"/>
            </a:schemeClr>
          </a:solidFill>
        </p:spPr>
        <p:txBody>
          <a:bodyPr wrap="none" rtlCol="0">
            <a:spAutoFit/>
          </a:bodyPr>
          <a:lstStyle/>
          <a:p>
            <a:r>
              <a:rPr lang="en-US">
                <a:hlinkClick r:id="rId4"/>
              </a:rPr>
              <a:t>https://swanlibraries.net/articles-databases/databases/</a:t>
            </a:r>
            <a:endParaRPr lang="en-US"/>
          </a:p>
        </p:txBody>
      </p:sp>
      <p:pic>
        <p:nvPicPr>
          <p:cNvPr id="7" name="Picture 6">
            <a:extLst>
              <a:ext uri="{FF2B5EF4-FFF2-40B4-BE49-F238E27FC236}">
                <a16:creationId xmlns:a16="http://schemas.microsoft.com/office/drawing/2014/main" id="{23668A0D-EE3D-45EA-A11E-334DCD3BEE89}"/>
              </a:ext>
            </a:extLst>
          </p:cNvPr>
          <p:cNvPicPr>
            <a:picLocks noChangeAspect="1"/>
          </p:cNvPicPr>
          <p:nvPr/>
        </p:nvPicPr>
        <p:blipFill>
          <a:blip r:embed="rId5"/>
          <a:stretch>
            <a:fillRect/>
          </a:stretch>
        </p:blipFill>
        <p:spPr>
          <a:xfrm>
            <a:off x="727902" y="1601082"/>
            <a:ext cx="2717782" cy="4798291"/>
          </a:xfrm>
          <a:prstGeom prst="rect">
            <a:avLst/>
          </a:prstGeom>
          <a:ln>
            <a:solidFill>
              <a:schemeClr val="accent3">
                <a:lumMod val="60000"/>
                <a:lumOff val="40000"/>
              </a:schemeClr>
            </a:solidFill>
          </a:ln>
        </p:spPr>
      </p:pic>
      <p:sp>
        <p:nvSpPr>
          <p:cNvPr id="8" name="TextBox 7">
            <a:extLst>
              <a:ext uri="{FF2B5EF4-FFF2-40B4-BE49-F238E27FC236}">
                <a16:creationId xmlns:a16="http://schemas.microsoft.com/office/drawing/2014/main" id="{104C8DC5-90FB-48FB-8542-DF2F0345A9C5}"/>
              </a:ext>
            </a:extLst>
          </p:cNvPr>
          <p:cNvSpPr txBox="1"/>
          <p:nvPr/>
        </p:nvSpPr>
        <p:spPr>
          <a:xfrm>
            <a:off x="727548" y="1172327"/>
            <a:ext cx="4374018" cy="369332"/>
          </a:xfrm>
          <a:prstGeom prst="rect">
            <a:avLst/>
          </a:prstGeom>
          <a:solidFill>
            <a:schemeClr val="accent4">
              <a:lumMod val="20000"/>
              <a:lumOff val="80000"/>
            </a:schemeClr>
          </a:solidFill>
        </p:spPr>
        <p:txBody>
          <a:bodyPr wrap="none" rtlCol="0">
            <a:spAutoFit/>
          </a:bodyPr>
          <a:lstStyle/>
          <a:p>
            <a:r>
              <a:rPr lang="en-US">
                <a:hlinkClick r:id="rId6"/>
              </a:rPr>
              <a:t>https://swanlibraries.net/articles-databases/</a:t>
            </a:r>
            <a:endParaRPr lang="en-US"/>
          </a:p>
        </p:txBody>
      </p:sp>
    </p:spTree>
    <p:extLst>
      <p:ext uri="{BB962C8B-B14F-4D97-AF65-F5344CB8AC3E}">
        <p14:creationId xmlns:p14="http://schemas.microsoft.com/office/powerpoint/2010/main" val="258265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BA189A-A194-4666-A395-747373DB5574}"/>
              </a:ext>
            </a:extLst>
          </p:cNvPr>
          <p:cNvPicPr>
            <a:picLocks noChangeAspect="1"/>
          </p:cNvPicPr>
          <p:nvPr/>
        </p:nvPicPr>
        <p:blipFill>
          <a:blip r:embed="rId3"/>
          <a:stretch>
            <a:fillRect/>
          </a:stretch>
        </p:blipFill>
        <p:spPr>
          <a:xfrm>
            <a:off x="53143" y="1216713"/>
            <a:ext cx="12085714" cy="5504762"/>
          </a:xfrm>
          <a:prstGeom prst="rect">
            <a:avLst/>
          </a:prstGeom>
        </p:spPr>
      </p:pic>
      <p:sp>
        <p:nvSpPr>
          <p:cNvPr id="2" name="Title 1">
            <a:extLst>
              <a:ext uri="{FF2B5EF4-FFF2-40B4-BE49-F238E27FC236}">
                <a16:creationId xmlns:a16="http://schemas.microsoft.com/office/drawing/2014/main" id="{6399BBFB-6ECE-4C36-9798-8E0E9462E635}"/>
              </a:ext>
            </a:extLst>
          </p:cNvPr>
          <p:cNvSpPr>
            <a:spLocks noGrp="1"/>
          </p:cNvSpPr>
          <p:nvPr>
            <p:ph type="title"/>
          </p:nvPr>
        </p:nvSpPr>
        <p:spPr>
          <a:xfrm>
            <a:off x="480291" y="365125"/>
            <a:ext cx="11549783" cy="1325563"/>
          </a:xfrm>
        </p:spPr>
        <p:txBody>
          <a:bodyPr>
            <a:normAutofit/>
          </a:bodyPr>
          <a:lstStyle/>
          <a:p>
            <a:r>
              <a:rPr lang="en-US" sz="4000"/>
              <a:t>Checkouts March 1-June 21 (excluding weekends)</a:t>
            </a:r>
          </a:p>
        </p:txBody>
      </p:sp>
      <p:sp>
        <p:nvSpPr>
          <p:cNvPr id="4" name="Slide Number Placeholder 3">
            <a:extLst>
              <a:ext uri="{FF2B5EF4-FFF2-40B4-BE49-F238E27FC236}">
                <a16:creationId xmlns:a16="http://schemas.microsoft.com/office/drawing/2014/main" id="{364C3B7C-E73E-44C6-B196-5F10D2679D4F}"/>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25</a:t>
            </a:fld>
            <a:endParaRPr lang="en-US"/>
          </a:p>
        </p:txBody>
      </p:sp>
      <p:cxnSp>
        <p:nvCxnSpPr>
          <p:cNvPr id="7" name="Straight Connector 6">
            <a:extLst>
              <a:ext uri="{FF2B5EF4-FFF2-40B4-BE49-F238E27FC236}">
                <a16:creationId xmlns:a16="http://schemas.microsoft.com/office/drawing/2014/main" id="{0B991E00-3114-47BB-BEE5-51D7F8EC720A}"/>
              </a:ext>
            </a:extLst>
          </p:cNvPr>
          <p:cNvCxnSpPr>
            <a:cxnSpLocks/>
          </p:cNvCxnSpPr>
          <p:nvPr/>
        </p:nvCxnSpPr>
        <p:spPr>
          <a:xfrm>
            <a:off x="10778836" y="2318327"/>
            <a:ext cx="0" cy="453967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3AA402-6FC9-4C0E-8230-C7688335D26B}"/>
              </a:ext>
            </a:extLst>
          </p:cNvPr>
          <p:cNvSpPr txBox="1"/>
          <p:nvPr/>
        </p:nvSpPr>
        <p:spPr>
          <a:xfrm>
            <a:off x="10448494" y="1762620"/>
            <a:ext cx="1468577" cy="646331"/>
          </a:xfrm>
          <a:prstGeom prst="rect">
            <a:avLst/>
          </a:prstGeom>
          <a:noFill/>
        </p:spPr>
        <p:txBody>
          <a:bodyPr wrap="square" rtlCol="0">
            <a:spAutoFit/>
          </a:bodyPr>
          <a:lstStyle/>
          <a:p>
            <a:r>
              <a:rPr lang="en-US"/>
              <a:t>Since last Fireside Chat</a:t>
            </a:r>
          </a:p>
        </p:txBody>
      </p:sp>
    </p:spTree>
    <p:extLst>
      <p:ext uri="{BB962C8B-B14F-4D97-AF65-F5344CB8AC3E}">
        <p14:creationId xmlns:p14="http://schemas.microsoft.com/office/powerpoint/2010/main" val="2818987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8F730C-3FD2-4B9B-A737-2EDF241BA33C}"/>
              </a:ext>
            </a:extLst>
          </p:cNvPr>
          <p:cNvPicPr>
            <a:picLocks noChangeAspect="1"/>
          </p:cNvPicPr>
          <p:nvPr/>
        </p:nvPicPr>
        <p:blipFill>
          <a:blip r:embed="rId3"/>
          <a:stretch>
            <a:fillRect/>
          </a:stretch>
        </p:blipFill>
        <p:spPr>
          <a:xfrm>
            <a:off x="166150" y="1433690"/>
            <a:ext cx="11890525" cy="5287786"/>
          </a:xfrm>
          <a:prstGeom prst="rect">
            <a:avLst/>
          </a:prstGeom>
        </p:spPr>
      </p:pic>
      <p:sp>
        <p:nvSpPr>
          <p:cNvPr id="2" name="Title 1">
            <a:extLst>
              <a:ext uri="{FF2B5EF4-FFF2-40B4-BE49-F238E27FC236}">
                <a16:creationId xmlns:a16="http://schemas.microsoft.com/office/drawing/2014/main" id="{6399BBFB-6ECE-4C36-9798-8E0E9462E635}"/>
              </a:ext>
            </a:extLst>
          </p:cNvPr>
          <p:cNvSpPr>
            <a:spLocks noGrp="1"/>
          </p:cNvSpPr>
          <p:nvPr>
            <p:ph type="title"/>
          </p:nvPr>
        </p:nvSpPr>
        <p:spPr>
          <a:xfrm>
            <a:off x="417688" y="365125"/>
            <a:ext cx="11619449" cy="1325563"/>
          </a:xfrm>
        </p:spPr>
        <p:txBody>
          <a:bodyPr>
            <a:normAutofit/>
          </a:bodyPr>
          <a:lstStyle/>
          <a:p>
            <a:r>
              <a:rPr lang="en-US" sz="4000"/>
              <a:t>Check-ins – March 1- June 21 (excluding weekends)</a:t>
            </a:r>
          </a:p>
        </p:txBody>
      </p:sp>
      <p:sp>
        <p:nvSpPr>
          <p:cNvPr id="4" name="Slide Number Placeholder 3">
            <a:extLst>
              <a:ext uri="{FF2B5EF4-FFF2-40B4-BE49-F238E27FC236}">
                <a16:creationId xmlns:a16="http://schemas.microsoft.com/office/drawing/2014/main" id="{364C3B7C-E73E-44C6-B196-5F10D2679D4F}"/>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26</a:t>
            </a:fld>
            <a:endParaRPr lang="en-US"/>
          </a:p>
        </p:txBody>
      </p:sp>
      <p:cxnSp>
        <p:nvCxnSpPr>
          <p:cNvPr id="7" name="Straight Connector 6">
            <a:extLst>
              <a:ext uri="{FF2B5EF4-FFF2-40B4-BE49-F238E27FC236}">
                <a16:creationId xmlns:a16="http://schemas.microsoft.com/office/drawing/2014/main" id="{13375015-8C05-4F01-BF82-E3E3AA21BB81}"/>
              </a:ext>
            </a:extLst>
          </p:cNvPr>
          <p:cNvCxnSpPr>
            <a:cxnSpLocks/>
          </p:cNvCxnSpPr>
          <p:nvPr/>
        </p:nvCxnSpPr>
        <p:spPr>
          <a:xfrm>
            <a:off x="10692626" y="2408951"/>
            <a:ext cx="0" cy="42786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0CE881-3AA8-461B-B2AF-196A1D6F87B9}"/>
              </a:ext>
            </a:extLst>
          </p:cNvPr>
          <p:cNvSpPr txBox="1"/>
          <p:nvPr/>
        </p:nvSpPr>
        <p:spPr>
          <a:xfrm>
            <a:off x="10568562" y="1762620"/>
            <a:ext cx="1468577" cy="646331"/>
          </a:xfrm>
          <a:prstGeom prst="rect">
            <a:avLst/>
          </a:prstGeom>
          <a:noFill/>
        </p:spPr>
        <p:txBody>
          <a:bodyPr wrap="square" rtlCol="0">
            <a:spAutoFit/>
          </a:bodyPr>
          <a:lstStyle/>
          <a:p>
            <a:r>
              <a:rPr lang="en-US"/>
              <a:t>Since last Fireside Chat</a:t>
            </a:r>
          </a:p>
        </p:txBody>
      </p:sp>
    </p:spTree>
    <p:extLst>
      <p:ext uri="{BB962C8B-B14F-4D97-AF65-F5344CB8AC3E}">
        <p14:creationId xmlns:p14="http://schemas.microsoft.com/office/powerpoint/2010/main" val="385567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BBFB-6ECE-4C36-9798-8E0E9462E635}"/>
              </a:ext>
            </a:extLst>
          </p:cNvPr>
          <p:cNvSpPr>
            <a:spLocks noGrp="1"/>
          </p:cNvSpPr>
          <p:nvPr>
            <p:ph type="title"/>
          </p:nvPr>
        </p:nvSpPr>
        <p:spPr>
          <a:xfrm>
            <a:off x="838200" y="365125"/>
            <a:ext cx="10927814" cy="1325563"/>
          </a:xfrm>
        </p:spPr>
        <p:txBody>
          <a:bodyPr>
            <a:normAutofit/>
          </a:bodyPr>
          <a:lstStyle/>
          <a:p>
            <a:r>
              <a:rPr lang="en-US" sz="4000"/>
              <a:t>Checkouts May 1-June 22 (weekends excluded)</a:t>
            </a:r>
          </a:p>
        </p:txBody>
      </p:sp>
      <p:sp>
        <p:nvSpPr>
          <p:cNvPr id="4" name="Slide Number Placeholder 3">
            <a:extLst>
              <a:ext uri="{FF2B5EF4-FFF2-40B4-BE49-F238E27FC236}">
                <a16:creationId xmlns:a16="http://schemas.microsoft.com/office/drawing/2014/main" id="{364C3B7C-E73E-44C6-B196-5F10D2679D4F}"/>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27</a:t>
            </a:fld>
            <a:endParaRPr lang="en-US"/>
          </a:p>
        </p:txBody>
      </p:sp>
      <p:pic>
        <p:nvPicPr>
          <p:cNvPr id="5" name="Picture 4">
            <a:extLst>
              <a:ext uri="{FF2B5EF4-FFF2-40B4-BE49-F238E27FC236}">
                <a16:creationId xmlns:a16="http://schemas.microsoft.com/office/drawing/2014/main" id="{E7AB5ED3-9D87-4EB5-A79D-096526C30A9D}"/>
              </a:ext>
            </a:extLst>
          </p:cNvPr>
          <p:cNvPicPr>
            <a:picLocks noChangeAspect="1"/>
          </p:cNvPicPr>
          <p:nvPr/>
        </p:nvPicPr>
        <p:blipFill>
          <a:blip r:embed="rId3"/>
          <a:stretch>
            <a:fillRect/>
          </a:stretch>
        </p:blipFill>
        <p:spPr>
          <a:xfrm>
            <a:off x="375407" y="1434678"/>
            <a:ext cx="11654667" cy="4921672"/>
          </a:xfrm>
          <a:prstGeom prst="rect">
            <a:avLst/>
          </a:prstGeom>
        </p:spPr>
      </p:pic>
    </p:spTree>
    <p:extLst>
      <p:ext uri="{BB962C8B-B14F-4D97-AF65-F5344CB8AC3E}">
        <p14:creationId xmlns:p14="http://schemas.microsoft.com/office/powerpoint/2010/main" val="228092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BBFB-6ECE-4C36-9798-8E0E9462E635}"/>
              </a:ext>
            </a:extLst>
          </p:cNvPr>
          <p:cNvSpPr>
            <a:spLocks noGrp="1"/>
          </p:cNvSpPr>
          <p:nvPr>
            <p:ph type="title"/>
          </p:nvPr>
        </p:nvSpPr>
        <p:spPr>
          <a:xfrm>
            <a:off x="417689" y="365125"/>
            <a:ext cx="11503378" cy="1325563"/>
          </a:xfrm>
        </p:spPr>
        <p:txBody>
          <a:bodyPr>
            <a:normAutofit/>
          </a:bodyPr>
          <a:lstStyle/>
          <a:p>
            <a:r>
              <a:rPr lang="en-US" sz="4000"/>
              <a:t>Check-ins – May 1-June 21 (weekends excluded)</a:t>
            </a:r>
          </a:p>
        </p:txBody>
      </p:sp>
      <p:sp>
        <p:nvSpPr>
          <p:cNvPr id="4" name="Slide Number Placeholder 3">
            <a:extLst>
              <a:ext uri="{FF2B5EF4-FFF2-40B4-BE49-F238E27FC236}">
                <a16:creationId xmlns:a16="http://schemas.microsoft.com/office/drawing/2014/main" id="{364C3B7C-E73E-44C6-B196-5F10D2679D4F}"/>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28</a:t>
            </a:fld>
            <a:endParaRPr lang="en-US"/>
          </a:p>
        </p:txBody>
      </p:sp>
      <p:pic>
        <p:nvPicPr>
          <p:cNvPr id="5" name="Picture 4">
            <a:extLst>
              <a:ext uri="{FF2B5EF4-FFF2-40B4-BE49-F238E27FC236}">
                <a16:creationId xmlns:a16="http://schemas.microsoft.com/office/drawing/2014/main" id="{6348F24A-4024-48C9-B348-87576D8D4046}"/>
              </a:ext>
            </a:extLst>
          </p:cNvPr>
          <p:cNvPicPr>
            <a:picLocks noChangeAspect="1"/>
          </p:cNvPicPr>
          <p:nvPr/>
        </p:nvPicPr>
        <p:blipFill>
          <a:blip r:embed="rId3"/>
          <a:stretch>
            <a:fillRect/>
          </a:stretch>
        </p:blipFill>
        <p:spPr>
          <a:xfrm>
            <a:off x="216857" y="1359628"/>
            <a:ext cx="11813217" cy="5179284"/>
          </a:xfrm>
          <a:prstGeom prst="rect">
            <a:avLst/>
          </a:prstGeom>
        </p:spPr>
      </p:pic>
    </p:spTree>
    <p:extLst>
      <p:ext uri="{BB962C8B-B14F-4D97-AF65-F5344CB8AC3E}">
        <p14:creationId xmlns:p14="http://schemas.microsoft.com/office/powerpoint/2010/main" val="3699730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04A9-C735-42C4-B078-2DC2DC08369C}"/>
              </a:ext>
            </a:extLst>
          </p:cNvPr>
          <p:cNvSpPr>
            <a:spLocks noGrp="1"/>
          </p:cNvSpPr>
          <p:nvPr>
            <p:ph type="title"/>
          </p:nvPr>
        </p:nvSpPr>
        <p:spPr>
          <a:xfrm>
            <a:off x="838200" y="365125"/>
            <a:ext cx="10515600" cy="808509"/>
          </a:xfrm>
        </p:spPr>
        <p:txBody>
          <a:bodyPr/>
          <a:lstStyle/>
          <a:p>
            <a:r>
              <a:rPr lang="en-US"/>
              <a:t>Circulation Comparison 2019 vs 2020 (~20%)</a:t>
            </a:r>
          </a:p>
        </p:txBody>
      </p:sp>
      <p:sp>
        <p:nvSpPr>
          <p:cNvPr id="4" name="Slide Number Placeholder 3">
            <a:extLst>
              <a:ext uri="{FF2B5EF4-FFF2-40B4-BE49-F238E27FC236}">
                <a16:creationId xmlns:a16="http://schemas.microsoft.com/office/drawing/2014/main" id="{8F1C6E3D-56CD-4BB1-84BD-1D67B505A938}"/>
              </a:ext>
            </a:extLst>
          </p:cNvPr>
          <p:cNvSpPr>
            <a:spLocks noGrp="1"/>
          </p:cNvSpPr>
          <p:nvPr>
            <p:ph type="sldNum" sz="quarter" idx="12"/>
          </p:nvPr>
        </p:nvSpPr>
        <p:spPr/>
        <p:txBody>
          <a:bodyPr/>
          <a:lstStyle/>
          <a:p>
            <a:fld id="{B2E8E252-A4C9-4825-B6A7-DD4A52002440}" type="slidenum">
              <a:rPr lang="en-US" smtClean="0"/>
              <a:t>29</a:t>
            </a:fld>
            <a:endParaRPr lang="en-US"/>
          </a:p>
        </p:txBody>
      </p:sp>
      <p:pic>
        <p:nvPicPr>
          <p:cNvPr id="5" name="Picture 4">
            <a:extLst>
              <a:ext uri="{FF2B5EF4-FFF2-40B4-BE49-F238E27FC236}">
                <a16:creationId xmlns:a16="http://schemas.microsoft.com/office/drawing/2014/main" id="{7971C383-E424-4729-84C8-D6C0A801A788}"/>
              </a:ext>
            </a:extLst>
          </p:cNvPr>
          <p:cNvPicPr>
            <a:picLocks noChangeAspect="1"/>
          </p:cNvPicPr>
          <p:nvPr/>
        </p:nvPicPr>
        <p:blipFill>
          <a:blip r:embed="rId3"/>
          <a:stretch>
            <a:fillRect/>
          </a:stretch>
        </p:blipFill>
        <p:spPr>
          <a:xfrm>
            <a:off x="1172717" y="1173634"/>
            <a:ext cx="9664616" cy="5483043"/>
          </a:xfrm>
          <a:prstGeom prst="rect">
            <a:avLst/>
          </a:prstGeom>
        </p:spPr>
      </p:pic>
    </p:spTree>
    <p:extLst>
      <p:ext uri="{BB962C8B-B14F-4D97-AF65-F5344CB8AC3E}">
        <p14:creationId xmlns:p14="http://schemas.microsoft.com/office/powerpoint/2010/main" val="262940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C13EFF-508C-466E-A658-6590160216B5}"/>
              </a:ext>
            </a:extLst>
          </p:cNvPr>
          <p:cNvSpPr>
            <a:spLocks noGrp="1"/>
          </p:cNvSpPr>
          <p:nvPr>
            <p:ph type="title"/>
          </p:nvPr>
        </p:nvSpPr>
        <p:spPr>
          <a:xfrm>
            <a:off x="838200" y="365125"/>
            <a:ext cx="10515600" cy="1325563"/>
          </a:xfrm>
        </p:spPr>
        <p:txBody>
          <a:bodyPr/>
          <a:lstStyle/>
          <a:p>
            <a:r>
              <a:rPr lang="en-US"/>
              <a:t>Topics</a:t>
            </a:r>
          </a:p>
        </p:txBody>
      </p:sp>
      <p:sp>
        <p:nvSpPr>
          <p:cNvPr id="6" name="Content Placeholder 5">
            <a:extLst>
              <a:ext uri="{FF2B5EF4-FFF2-40B4-BE49-F238E27FC236}">
                <a16:creationId xmlns:a16="http://schemas.microsoft.com/office/drawing/2014/main" id="{72E0DB8A-C8D2-4EE1-87A9-BF6CB8066081}"/>
              </a:ext>
            </a:extLst>
          </p:cNvPr>
          <p:cNvSpPr>
            <a:spLocks noGrp="1"/>
          </p:cNvSpPr>
          <p:nvPr>
            <p:ph idx="1"/>
          </p:nvPr>
        </p:nvSpPr>
        <p:spPr>
          <a:xfrm>
            <a:off x="838200" y="1500327"/>
            <a:ext cx="5154227" cy="4749554"/>
          </a:xfrm>
        </p:spPr>
        <p:txBody>
          <a:bodyPr vert="horz" lIns="91440" tIns="45720" rIns="91440" bIns="45720" rtlCol="0" anchor="t">
            <a:normAutofit fontScale="92500" lnSpcReduction="10000"/>
          </a:bodyPr>
          <a:lstStyle/>
          <a:p>
            <a:r>
              <a:rPr lang="en-US"/>
              <a:t>Action Recap: </a:t>
            </a:r>
          </a:p>
          <a:p>
            <a:pPr lvl="1"/>
            <a:r>
              <a:rPr lang="en-US"/>
              <a:t>Timeline for restarting reports</a:t>
            </a:r>
          </a:p>
          <a:p>
            <a:r>
              <a:rPr lang="en-US"/>
              <a:t>PPE</a:t>
            </a:r>
          </a:p>
          <a:p>
            <a:r>
              <a:rPr lang="en-US"/>
              <a:t>Notices &amp; Notifications</a:t>
            </a:r>
          </a:p>
          <a:p>
            <a:r>
              <a:rPr lang="en-US"/>
              <a:t>Online Patron Registration</a:t>
            </a:r>
          </a:p>
          <a:p>
            <a:r>
              <a:rPr lang="en-US"/>
              <a:t>Managing Holds </a:t>
            </a:r>
          </a:p>
          <a:p>
            <a:pPr marL="285750" indent="-285750"/>
            <a:r>
              <a:rPr lang="en-US"/>
              <a:t>Optional workflows</a:t>
            </a:r>
          </a:p>
          <a:p>
            <a:pPr marL="742950" lvl="1" indent="-285750"/>
            <a:r>
              <a:rPr lang="en-US"/>
              <a:t>QUARANTINE in-house user (check-in before quarantine)</a:t>
            </a:r>
          </a:p>
          <a:p>
            <a:pPr marL="742950" lvl="1" indent="-285750"/>
            <a:r>
              <a:rPr lang="en-US"/>
              <a:t>CURBSIDE in-house user (checkout after quarantine)</a:t>
            </a:r>
          </a:p>
          <a:p>
            <a:r>
              <a:rPr lang="en-US"/>
              <a:t>Curbside Update</a:t>
            </a:r>
          </a:p>
        </p:txBody>
      </p:sp>
      <p:sp>
        <p:nvSpPr>
          <p:cNvPr id="4" name="Slide Number Placeholder 3">
            <a:extLst>
              <a:ext uri="{FF2B5EF4-FFF2-40B4-BE49-F238E27FC236}">
                <a16:creationId xmlns:a16="http://schemas.microsoft.com/office/drawing/2014/main" id="{1A7EB7AE-4987-44E9-B870-FB1A9B2A8417}"/>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3</a:t>
            </a:fld>
            <a:endParaRPr lang="en-US"/>
          </a:p>
        </p:txBody>
      </p:sp>
      <p:sp>
        <p:nvSpPr>
          <p:cNvPr id="2" name="TextBox 1">
            <a:extLst>
              <a:ext uri="{FF2B5EF4-FFF2-40B4-BE49-F238E27FC236}">
                <a16:creationId xmlns:a16="http://schemas.microsoft.com/office/drawing/2014/main" id="{156277D5-2E51-4B3A-A1BF-EDB8EE39CB7E}"/>
              </a:ext>
            </a:extLst>
          </p:cNvPr>
          <p:cNvSpPr txBox="1"/>
          <p:nvPr/>
        </p:nvSpPr>
        <p:spPr>
          <a:xfrm>
            <a:off x="6863156" y="1393073"/>
            <a:ext cx="4722920" cy="5109091"/>
          </a:xfrm>
          <a:prstGeom prst="rect">
            <a:avLst/>
          </a:prstGeom>
          <a:noFill/>
        </p:spPr>
        <p:txBody>
          <a:bodyPr wrap="square" rtlCol="0">
            <a:spAutoFit/>
          </a:bodyPr>
          <a:lstStyle/>
          <a:p>
            <a:pPr marL="342900" indent="-342900">
              <a:buFont typeface="Arial" panose="020B0604020202020204" pitchFamily="34" charset="0"/>
              <a:buChar char="•"/>
            </a:pPr>
            <a:r>
              <a:rPr lang="en-US" sz="2800"/>
              <a:t>L2 Update</a:t>
            </a:r>
          </a:p>
          <a:p>
            <a:pPr marL="342900" indent="-342900">
              <a:buFont typeface="Arial" panose="020B0604020202020204" pitchFamily="34" charset="0"/>
              <a:buChar char="•"/>
            </a:pPr>
            <a:r>
              <a:rPr lang="en-US" sz="2800"/>
              <a:t>Resuming Resource Sharing</a:t>
            </a:r>
          </a:p>
          <a:p>
            <a:pPr marL="342900" indent="-342900">
              <a:buFont typeface="Arial" panose="020B0604020202020204" pitchFamily="34" charset="0"/>
              <a:buChar char="•"/>
            </a:pPr>
            <a:r>
              <a:rPr lang="en-US" sz="2800"/>
              <a:t>REALM Study – Phase 1 Results</a:t>
            </a:r>
          </a:p>
          <a:p>
            <a:pPr marL="342900" indent="-342900">
              <a:buFont typeface="Arial" panose="020B0604020202020204" pitchFamily="34" charset="0"/>
              <a:buChar char="•"/>
            </a:pPr>
            <a:r>
              <a:rPr lang="en-US" sz="2800"/>
              <a:t>RAILS Delivery Resumes</a:t>
            </a:r>
          </a:p>
          <a:p>
            <a:pPr marL="342900" indent="-342900">
              <a:buFont typeface="Arial" panose="020B0604020202020204" pitchFamily="34" charset="0"/>
              <a:buChar char="•"/>
            </a:pPr>
            <a:r>
              <a:rPr lang="en-US" sz="2800"/>
              <a:t>Illinois Phase 4 - Reopening</a:t>
            </a:r>
          </a:p>
          <a:p>
            <a:pPr marL="800100" lvl="1" indent="-342900">
              <a:buFont typeface="Arial" panose="020B0604020202020204" pitchFamily="34" charset="0"/>
              <a:buChar char="•"/>
            </a:pPr>
            <a:r>
              <a:rPr lang="en-US" sz="2800"/>
              <a:t>PPE Needs?</a:t>
            </a:r>
          </a:p>
          <a:p>
            <a:pPr marL="342900" indent="-342900">
              <a:buFont typeface="Arial" panose="020B0604020202020204" pitchFamily="34" charset="0"/>
              <a:buChar char="•"/>
            </a:pPr>
            <a:r>
              <a:rPr lang="en-US" sz="2800"/>
              <a:t>EBSCO Update</a:t>
            </a:r>
          </a:p>
          <a:p>
            <a:pPr marL="342900" indent="-342900">
              <a:buFont typeface="Arial" panose="020B0604020202020204" pitchFamily="34" charset="0"/>
              <a:buChar char="•"/>
            </a:pPr>
            <a:r>
              <a:rPr lang="en-US" sz="2800"/>
              <a:t>By the numbers</a:t>
            </a:r>
          </a:p>
          <a:p>
            <a:pPr marL="342900" indent="-342900">
              <a:buFont typeface="Arial" panose="020B0604020202020204" pitchFamily="34" charset="0"/>
              <a:buChar char="•"/>
            </a:pPr>
            <a:r>
              <a:rPr lang="en-US" sz="2800"/>
              <a:t>SWAN eXpo 2020 Web Series</a:t>
            </a:r>
          </a:p>
          <a:p>
            <a:endParaRPr lang="en-US"/>
          </a:p>
        </p:txBody>
      </p:sp>
    </p:spTree>
    <p:extLst>
      <p:ext uri="{BB962C8B-B14F-4D97-AF65-F5344CB8AC3E}">
        <p14:creationId xmlns:p14="http://schemas.microsoft.com/office/powerpoint/2010/main" val="3284720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2170-5909-4422-8DA7-6A5ECE50E8E2}"/>
              </a:ext>
            </a:extLst>
          </p:cNvPr>
          <p:cNvSpPr>
            <a:spLocks noGrp="1"/>
          </p:cNvSpPr>
          <p:nvPr>
            <p:ph type="title"/>
          </p:nvPr>
        </p:nvSpPr>
        <p:spPr>
          <a:xfrm>
            <a:off x="838200" y="365125"/>
            <a:ext cx="10515600" cy="1325563"/>
          </a:xfrm>
        </p:spPr>
        <p:txBody>
          <a:bodyPr/>
          <a:lstStyle/>
          <a:p>
            <a:r>
              <a:rPr lang="en-US"/>
              <a:t>Checkouts in last 14 days</a:t>
            </a:r>
          </a:p>
        </p:txBody>
      </p:sp>
      <p:sp>
        <p:nvSpPr>
          <p:cNvPr id="4" name="Slide Number Placeholder 3">
            <a:extLst>
              <a:ext uri="{FF2B5EF4-FFF2-40B4-BE49-F238E27FC236}">
                <a16:creationId xmlns:a16="http://schemas.microsoft.com/office/drawing/2014/main" id="{FDDF25D5-D47D-47F1-82BD-E464A7801423}"/>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30</a:t>
            </a:fld>
            <a:endParaRPr lang="en-US"/>
          </a:p>
        </p:txBody>
      </p:sp>
      <p:pic>
        <p:nvPicPr>
          <p:cNvPr id="6" name="Picture 5">
            <a:extLst>
              <a:ext uri="{FF2B5EF4-FFF2-40B4-BE49-F238E27FC236}">
                <a16:creationId xmlns:a16="http://schemas.microsoft.com/office/drawing/2014/main" id="{9206D122-BF1A-4962-B43F-59CFDC6C11A9}"/>
              </a:ext>
            </a:extLst>
          </p:cNvPr>
          <p:cNvPicPr>
            <a:picLocks noChangeAspect="1"/>
          </p:cNvPicPr>
          <p:nvPr/>
        </p:nvPicPr>
        <p:blipFill>
          <a:blip r:embed="rId2"/>
          <a:stretch>
            <a:fillRect/>
          </a:stretch>
        </p:blipFill>
        <p:spPr>
          <a:xfrm>
            <a:off x="316088" y="2111022"/>
            <a:ext cx="11649179" cy="4245328"/>
          </a:xfrm>
          <a:prstGeom prst="rect">
            <a:avLst/>
          </a:prstGeom>
        </p:spPr>
      </p:pic>
      <p:sp>
        <p:nvSpPr>
          <p:cNvPr id="7" name="TextBox 6">
            <a:extLst>
              <a:ext uri="{FF2B5EF4-FFF2-40B4-BE49-F238E27FC236}">
                <a16:creationId xmlns:a16="http://schemas.microsoft.com/office/drawing/2014/main" id="{9A0EB0F6-9C44-456E-9C80-967F1196CD84}"/>
              </a:ext>
            </a:extLst>
          </p:cNvPr>
          <p:cNvSpPr txBox="1"/>
          <p:nvPr/>
        </p:nvSpPr>
        <p:spPr>
          <a:xfrm>
            <a:off x="6096000" y="2472267"/>
            <a:ext cx="5122108" cy="2062103"/>
          </a:xfrm>
          <a:prstGeom prst="rect">
            <a:avLst/>
          </a:prstGeom>
          <a:solidFill>
            <a:schemeClr val="accent4">
              <a:lumMod val="20000"/>
              <a:lumOff val="80000"/>
            </a:schemeClr>
          </a:solidFill>
        </p:spPr>
        <p:txBody>
          <a:bodyPr wrap="none" rtlCol="0">
            <a:spAutoFit/>
          </a:bodyPr>
          <a:lstStyle/>
          <a:p>
            <a:r>
              <a:rPr lang="en-US" sz="3200"/>
              <a:t>2 libraries &gt; 5,000 checkouts</a:t>
            </a:r>
          </a:p>
          <a:p>
            <a:r>
              <a:rPr lang="en-US" sz="3200"/>
              <a:t>30 libraries &gt; 1,000 checkouts</a:t>
            </a:r>
          </a:p>
          <a:p>
            <a:r>
              <a:rPr lang="en-US" sz="3200"/>
              <a:t>50 libraries &gt; 500 checkouts</a:t>
            </a:r>
          </a:p>
          <a:p>
            <a:r>
              <a:rPr lang="en-US" sz="3200"/>
              <a:t>75 libraries &gt; 100 checkouts</a:t>
            </a:r>
          </a:p>
        </p:txBody>
      </p:sp>
    </p:spTree>
    <p:extLst>
      <p:ext uri="{BB962C8B-B14F-4D97-AF65-F5344CB8AC3E}">
        <p14:creationId xmlns:p14="http://schemas.microsoft.com/office/powerpoint/2010/main" val="1570567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red&#10;&#10;Description automatically generated">
            <a:extLst>
              <a:ext uri="{FF2B5EF4-FFF2-40B4-BE49-F238E27FC236}">
                <a16:creationId xmlns:a16="http://schemas.microsoft.com/office/drawing/2014/main" id="{914AF859-952A-4770-9F2E-5F7C0F72A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3401">
            <a:off x="9923319" y="337655"/>
            <a:ext cx="2209800" cy="2162175"/>
          </a:xfrm>
          <a:prstGeom prst="rect">
            <a:avLst/>
          </a:prstGeom>
        </p:spPr>
      </p:pic>
      <p:pic>
        <p:nvPicPr>
          <p:cNvPr id="15" name="Picture 14" descr="A close up of a computer&#10;&#10;Description automatically generated">
            <a:extLst>
              <a:ext uri="{FF2B5EF4-FFF2-40B4-BE49-F238E27FC236}">
                <a16:creationId xmlns:a16="http://schemas.microsoft.com/office/drawing/2014/main" id="{489F3CB1-BB31-4296-A42C-CAC286F826AE}"/>
              </a:ext>
            </a:extLst>
          </p:cNvPr>
          <p:cNvPicPr>
            <a:picLocks noChangeAspect="1"/>
          </p:cNvPicPr>
          <p:nvPr/>
        </p:nvPicPr>
        <p:blipFill>
          <a:blip r:embed="rId4">
            <a:clrChange>
              <a:clrFrom>
                <a:srgbClr val="A1C5E5"/>
              </a:clrFrom>
              <a:clrTo>
                <a:srgbClr val="A1C5E5">
                  <a:alpha val="0"/>
                </a:srgbClr>
              </a:clrTo>
            </a:clrChange>
            <a:extLst>
              <a:ext uri="{28A0092B-C50C-407E-A947-70E740481C1C}">
                <a14:useLocalDpi xmlns:a14="http://schemas.microsoft.com/office/drawing/2010/main" val="0"/>
              </a:ext>
            </a:extLst>
          </a:blip>
          <a:stretch>
            <a:fillRect/>
          </a:stretch>
        </p:blipFill>
        <p:spPr>
          <a:xfrm>
            <a:off x="5539706" y="954650"/>
            <a:ext cx="4924425" cy="2771775"/>
          </a:xfrm>
          <a:prstGeom prst="rect">
            <a:avLst/>
          </a:prstGeom>
        </p:spPr>
      </p:pic>
      <p:sp>
        <p:nvSpPr>
          <p:cNvPr id="5" name="Title 4">
            <a:extLst>
              <a:ext uri="{FF2B5EF4-FFF2-40B4-BE49-F238E27FC236}">
                <a16:creationId xmlns:a16="http://schemas.microsoft.com/office/drawing/2014/main" id="{4C637DCD-3F18-44DA-BF58-502F983178C7}"/>
              </a:ext>
            </a:extLst>
          </p:cNvPr>
          <p:cNvSpPr>
            <a:spLocks noGrp="1"/>
          </p:cNvSpPr>
          <p:nvPr>
            <p:ph type="title"/>
          </p:nvPr>
        </p:nvSpPr>
        <p:spPr>
          <a:xfrm>
            <a:off x="314590" y="715218"/>
            <a:ext cx="11715483" cy="920735"/>
          </a:xfrm>
        </p:spPr>
        <p:txBody>
          <a:bodyPr>
            <a:noAutofit/>
          </a:bodyPr>
          <a:lstStyle/>
          <a:p>
            <a:r>
              <a:rPr lang="en-US" sz="3200"/>
              <a:t>Facilitating Virtual Book Clubs</a:t>
            </a:r>
          </a:p>
        </p:txBody>
      </p:sp>
      <p:sp>
        <p:nvSpPr>
          <p:cNvPr id="4" name="Slide Number Placeholder 3">
            <a:extLst>
              <a:ext uri="{FF2B5EF4-FFF2-40B4-BE49-F238E27FC236}">
                <a16:creationId xmlns:a16="http://schemas.microsoft.com/office/drawing/2014/main" id="{C02063EE-F6AF-49F2-8B41-BD74BFF8B4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8E252-A4C9-4825-B6A7-DD4A520024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F524EE-8F64-4F77-AF95-905E12E7186E}"/>
              </a:ext>
            </a:extLst>
          </p:cNvPr>
          <p:cNvSpPr txBox="1"/>
          <p:nvPr/>
        </p:nvSpPr>
        <p:spPr>
          <a:xfrm>
            <a:off x="5375894" y="3726425"/>
            <a:ext cx="6202833" cy="2800767"/>
          </a:xfrm>
          <a:prstGeom prst="rect">
            <a:avLst/>
          </a:prstGeom>
          <a:solidFill>
            <a:schemeClr val="bg1">
              <a:alpha val="35000"/>
            </a:schemeClr>
          </a:solidFill>
        </p:spPr>
        <p:txBody>
          <a:bodyPr wrap="square" rtlCol="0">
            <a:spAutoFit/>
          </a:bodyPr>
          <a:lstStyle/>
          <a:p>
            <a:pPr lvl="0">
              <a:defRPr/>
            </a:pPr>
            <a:r>
              <a:rPr lang="en-US" sz="1600"/>
              <a:t>These days we’re all learning on the fly. Pioneering new ways to meet our patrons where they are and in ways that were unimagined six months ago. This isn’t always comfortable or easy but it’s turning out that ingenuity and enthusiasm can, in many ways, make up for lack of experience. With that in mind, we need to get past the idea that we can’t be authorities on a subject just because the format is suddenly so very different. Join colleagues for a discussion on facilitating and joining online book clubs. From selection to facilitation to technology, we will share their experiences and encourage others to discuss how they are working in a virtual world to keep book clubs thriving. </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889A294-DD85-46A6-AF3A-35691891AF35}"/>
              </a:ext>
            </a:extLst>
          </p:cNvPr>
          <p:cNvSpPr txBox="1"/>
          <p:nvPr/>
        </p:nvSpPr>
        <p:spPr>
          <a:xfrm>
            <a:off x="314591" y="177231"/>
            <a:ext cx="563686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SWAN eXpo 2020 Web Series</a:t>
            </a:r>
          </a:p>
        </p:txBody>
      </p:sp>
    </p:spTree>
    <p:extLst>
      <p:ext uri="{BB962C8B-B14F-4D97-AF65-F5344CB8AC3E}">
        <p14:creationId xmlns:p14="http://schemas.microsoft.com/office/powerpoint/2010/main" val="1362801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B5D6-BB3E-40A4-BEEA-070ADD264203}"/>
              </a:ext>
            </a:extLst>
          </p:cNvPr>
          <p:cNvSpPr>
            <a:spLocks noGrp="1"/>
          </p:cNvSpPr>
          <p:nvPr>
            <p:ph type="title"/>
          </p:nvPr>
        </p:nvSpPr>
        <p:spPr>
          <a:xfrm>
            <a:off x="579958" y="208139"/>
            <a:ext cx="10515600" cy="1325563"/>
          </a:xfrm>
        </p:spPr>
        <p:txBody>
          <a:bodyPr>
            <a:normAutofit/>
          </a:bodyPr>
          <a:lstStyle/>
          <a:p>
            <a:r>
              <a:rPr lang="en-US"/>
              <a:t>Library Check List </a:t>
            </a:r>
            <a:br>
              <a:rPr lang="en-US"/>
            </a:br>
            <a:r>
              <a:rPr lang="en-US" sz="2000">
                <a:hlinkClick r:id="rId3"/>
              </a:rPr>
              <a:t>https://support.swanlibraries.net/documentation/71031</a:t>
            </a:r>
            <a:endParaRPr lang="en-US" sz="2000"/>
          </a:p>
        </p:txBody>
      </p:sp>
      <p:sp>
        <p:nvSpPr>
          <p:cNvPr id="3" name="Content Placeholder 2">
            <a:extLst>
              <a:ext uri="{FF2B5EF4-FFF2-40B4-BE49-F238E27FC236}">
                <a16:creationId xmlns:a16="http://schemas.microsoft.com/office/drawing/2014/main" id="{7B034976-BA15-4B99-9024-7C31E4AADD8E}"/>
              </a:ext>
            </a:extLst>
          </p:cNvPr>
          <p:cNvSpPr>
            <a:spLocks noGrp="1"/>
          </p:cNvSpPr>
          <p:nvPr>
            <p:ph idx="1"/>
          </p:nvPr>
        </p:nvSpPr>
        <p:spPr>
          <a:xfrm>
            <a:off x="579958" y="1533701"/>
            <a:ext cx="4712478" cy="4968771"/>
          </a:xfrm>
        </p:spPr>
        <p:txBody>
          <a:bodyPr>
            <a:normAutofit lnSpcReduction="10000"/>
          </a:bodyPr>
          <a:lstStyle/>
          <a:p>
            <a:pPr>
              <a:buFont typeface="Wingdings" panose="05000000000000000000" pitchFamily="2" charset="2"/>
              <a:buChar char="ü"/>
            </a:pPr>
            <a:r>
              <a:rPr lang="en-US"/>
              <a:t>Submit help ticket – Let us know you are reopening for patrons in the building.</a:t>
            </a:r>
            <a:endParaRPr lang="en-US">
              <a:hlinkClick r:id="rId4"/>
            </a:endParaRPr>
          </a:p>
          <a:p>
            <a:pPr>
              <a:buFont typeface="Wingdings" panose="05000000000000000000" pitchFamily="2" charset="2"/>
              <a:buChar char="ü"/>
            </a:pPr>
            <a:r>
              <a:rPr lang="en-US">
                <a:hlinkClick r:id="rId4"/>
              </a:rPr>
              <a:t>Restart Hold Notifications </a:t>
            </a:r>
            <a:r>
              <a:rPr lang="en-US"/>
              <a:t> - Hold Notifications will restart on Wednesdays. Select your date for requesting restart. </a:t>
            </a:r>
          </a:p>
          <a:p>
            <a:pPr>
              <a:buFont typeface="Wingdings" panose="05000000000000000000" pitchFamily="2" charset="2"/>
              <a:buChar char="ü"/>
            </a:pPr>
            <a:r>
              <a:rPr lang="en-US"/>
              <a:t>Check IL Dept of Commerce Guidelines</a:t>
            </a:r>
          </a:p>
          <a:p>
            <a:pPr>
              <a:buFont typeface="Wingdings" panose="05000000000000000000" pitchFamily="2" charset="2"/>
              <a:buChar char="ü"/>
            </a:pPr>
            <a:r>
              <a:rPr lang="en-US">
                <a:hlinkClick r:id="rId5"/>
              </a:rPr>
              <a:t>Online PPE Order Form</a:t>
            </a:r>
            <a:r>
              <a:rPr lang="en-US"/>
              <a:t> - SWAN can help with some supplies required for readiness in offering services.</a:t>
            </a:r>
          </a:p>
        </p:txBody>
      </p:sp>
      <p:sp>
        <p:nvSpPr>
          <p:cNvPr id="4" name="Slide Number Placeholder 3">
            <a:extLst>
              <a:ext uri="{FF2B5EF4-FFF2-40B4-BE49-F238E27FC236}">
                <a16:creationId xmlns:a16="http://schemas.microsoft.com/office/drawing/2014/main" id="{4F20895F-465A-42B7-8857-2546CA3D2EC0}"/>
              </a:ext>
            </a:extLst>
          </p:cNvPr>
          <p:cNvSpPr>
            <a:spLocks noGrp="1"/>
          </p:cNvSpPr>
          <p:nvPr>
            <p:ph type="sldNum" sz="quarter" idx="12"/>
          </p:nvPr>
        </p:nvSpPr>
        <p:spPr/>
        <p:txBody>
          <a:bodyPr/>
          <a:lstStyle/>
          <a:p>
            <a:fld id="{B2E8E252-A4C9-4825-B6A7-DD4A52002440}" type="slidenum">
              <a:rPr lang="en-US" smtClean="0"/>
              <a:t>32</a:t>
            </a:fld>
            <a:endParaRPr lang="en-US"/>
          </a:p>
        </p:txBody>
      </p:sp>
      <p:pic>
        <p:nvPicPr>
          <p:cNvPr id="5" name="Picture 4">
            <a:extLst>
              <a:ext uri="{FF2B5EF4-FFF2-40B4-BE49-F238E27FC236}">
                <a16:creationId xmlns:a16="http://schemas.microsoft.com/office/drawing/2014/main" id="{0936CCA2-86EB-48AF-9FC9-A05503AD0070}"/>
              </a:ext>
            </a:extLst>
          </p:cNvPr>
          <p:cNvPicPr>
            <a:picLocks noChangeAspect="1"/>
          </p:cNvPicPr>
          <p:nvPr/>
        </p:nvPicPr>
        <p:blipFill rotWithShape="1">
          <a:blip r:embed="rId6"/>
          <a:srcRect r="5087"/>
          <a:stretch/>
        </p:blipFill>
        <p:spPr>
          <a:xfrm>
            <a:off x="5576788" y="1496684"/>
            <a:ext cx="6067621" cy="5005788"/>
          </a:xfrm>
          <a:prstGeom prst="rect">
            <a:avLst/>
          </a:prstGeom>
          <a:ln>
            <a:solidFill>
              <a:schemeClr val="bg1">
                <a:lumMod val="75000"/>
              </a:schemeClr>
            </a:solidFill>
          </a:ln>
        </p:spPr>
      </p:pic>
    </p:spTree>
    <p:extLst>
      <p:ext uri="{BB962C8B-B14F-4D97-AF65-F5344CB8AC3E}">
        <p14:creationId xmlns:p14="http://schemas.microsoft.com/office/powerpoint/2010/main" val="1627723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A03BF-41F9-470D-8D7B-E8BC51BFFBCF}"/>
              </a:ext>
            </a:extLst>
          </p:cNvPr>
          <p:cNvSpPr>
            <a:spLocks noGrp="1"/>
          </p:cNvSpPr>
          <p:nvPr>
            <p:ph sz="half" idx="1"/>
          </p:nvPr>
        </p:nvSpPr>
        <p:spPr>
          <a:xfrm>
            <a:off x="838200" y="1825625"/>
            <a:ext cx="6191250" cy="3879850"/>
          </a:xfrm>
        </p:spPr>
        <p:txBody>
          <a:bodyPr>
            <a:normAutofit fontScale="85000" lnSpcReduction="20000"/>
          </a:bodyPr>
          <a:lstStyle/>
          <a:p>
            <a:pPr marL="0" indent="0">
              <a:lnSpc>
                <a:spcPct val="100000"/>
              </a:lnSpc>
              <a:spcBef>
                <a:spcPts val="0"/>
              </a:spcBef>
              <a:buNone/>
            </a:pPr>
            <a:r>
              <a:rPr lang="en-US" sz="3300">
                <a:latin typeface="Calibri" panose="020F0502020204030204" pitchFamily="34" charset="0"/>
                <a:ea typeface="Times New Roman" panose="02020603050405020304" pitchFamily="18" charset="0"/>
                <a:cs typeface="Calibri" panose="020F0502020204030204" pitchFamily="34" charset="0"/>
              </a:rPr>
              <a:t>Send questions to our online ticketing system at </a:t>
            </a:r>
            <a:r>
              <a:rPr lang="en-US" sz="3300">
                <a:latin typeface="Calibri" panose="020F0502020204030204" pitchFamily="34" charset="0"/>
                <a:ea typeface="Times New Roman" panose="02020603050405020304" pitchFamily="18" charset="0"/>
                <a:cs typeface="Calibri" panose="020F0502020204030204" pitchFamily="34" charset="0"/>
                <a:hlinkClick r:id="rId3"/>
              </a:rPr>
              <a:t>help@swanlibraries.net</a:t>
            </a:r>
            <a:r>
              <a:rPr lang="en-US" sz="3300">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r>
              <a:rPr lang="en-US" sz="3300">
                <a:latin typeface="Calibri" panose="020F0502020204030204" pitchFamily="34" charset="0"/>
                <a:ea typeface="Times New Roman" panose="02020603050405020304" pitchFamily="18" charset="0"/>
                <a:cs typeface="Calibri" panose="020F0502020204030204" pitchFamily="34" charset="0"/>
              </a:rPr>
              <a:t>Visit the SWAN Support Site for access to recorded sessions. </a:t>
            </a:r>
            <a:br>
              <a:rPr lang="en-US" sz="3300">
                <a:latin typeface="Calibri" panose="020F0502020204030204" pitchFamily="34" charset="0"/>
                <a:ea typeface="Times New Roman" panose="02020603050405020304" pitchFamily="18" charset="0"/>
                <a:cs typeface="Calibri" panose="020F0502020204030204" pitchFamily="34" charset="0"/>
              </a:rPr>
            </a:br>
            <a:r>
              <a:rPr lang="en-US" sz="3300">
                <a:latin typeface="Calibri" panose="020F0502020204030204" pitchFamily="34" charset="0"/>
                <a:ea typeface="Times New Roman" panose="02020603050405020304" pitchFamily="18" charset="0"/>
                <a:cs typeface="Calibri" panose="020F0502020204030204" pitchFamily="34" charset="0"/>
                <a:hlinkClick r:id="rId4"/>
              </a:rPr>
              <a:t>https://support.swanlibraries.net</a:t>
            </a:r>
            <a:r>
              <a:rPr lang="en-US" sz="3300">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r>
              <a:rPr lang="en-US" sz="3300">
                <a:latin typeface="Calibri" panose="020F0502020204030204" pitchFamily="34" charset="0"/>
                <a:ea typeface="Times New Roman" panose="02020603050405020304" pitchFamily="18" charset="0"/>
                <a:cs typeface="Calibri" panose="020F0502020204030204" pitchFamily="34" charset="0"/>
              </a:rPr>
              <a:t>Submit a request for additional training topics. </a:t>
            </a:r>
            <a:br>
              <a:rPr lang="en-US" sz="3300">
                <a:latin typeface="Calibri" panose="020F0502020204030204" pitchFamily="34" charset="0"/>
                <a:ea typeface="Times New Roman" panose="02020603050405020304" pitchFamily="18" charset="0"/>
                <a:cs typeface="Calibri" panose="020F0502020204030204" pitchFamily="34" charset="0"/>
              </a:rPr>
            </a:br>
            <a:r>
              <a:rPr lang="en-US" sz="3300">
                <a:latin typeface="Calibri" panose="020F0502020204030204" pitchFamily="34" charset="0"/>
                <a:ea typeface="Times New Roman" panose="02020603050405020304" pitchFamily="18" charset="0"/>
                <a:cs typeface="Calibri" panose="020F0502020204030204" pitchFamily="34" charset="0"/>
              </a:rPr>
              <a:t>Help &gt; Request Forms &gt; Request Training or Consultation</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5578C7DC-8A32-494F-98AF-9817F8EA13A2}"/>
              </a:ext>
            </a:extLst>
          </p:cNvPr>
          <p:cNvSpPr>
            <a:spLocks noGrp="1"/>
          </p:cNvSpPr>
          <p:nvPr>
            <p:ph type="sldNum" sz="quarter" idx="12"/>
          </p:nvPr>
        </p:nvSpPr>
        <p:spPr/>
        <p:txBody>
          <a:bodyPr/>
          <a:lstStyle/>
          <a:p>
            <a:fld id="{B2E8E252-A4C9-4825-B6A7-DD4A52002440}" type="slidenum">
              <a:rPr lang="en-US" smtClean="0"/>
              <a:t>33</a:t>
            </a:fld>
            <a:endParaRPr lang="en-US"/>
          </a:p>
        </p:txBody>
      </p:sp>
      <p:pic>
        <p:nvPicPr>
          <p:cNvPr id="5" name="Picture 4">
            <a:extLst>
              <a:ext uri="{FF2B5EF4-FFF2-40B4-BE49-F238E27FC236}">
                <a16:creationId xmlns:a16="http://schemas.microsoft.com/office/drawing/2014/main" id="{F64DFDF3-CCB2-428A-8977-49B316ED9824}"/>
              </a:ext>
            </a:extLst>
          </p:cNvPr>
          <p:cNvPicPr>
            <a:picLocks noChangeAspect="1"/>
          </p:cNvPicPr>
          <p:nvPr/>
        </p:nvPicPr>
        <p:blipFill>
          <a:blip r:embed="rId5"/>
          <a:stretch>
            <a:fillRect/>
          </a:stretch>
        </p:blipFill>
        <p:spPr>
          <a:xfrm>
            <a:off x="6929837" y="1825625"/>
            <a:ext cx="4915201" cy="3576076"/>
          </a:xfrm>
          <a:prstGeom prst="rect">
            <a:avLst/>
          </a:prstGeom>
          <a:ln>
            <a:solidFill>
              <a:srgbClr val="D84F35"/>
            </a:solidFill>
          </a:ln>
        </p:spPr>
      </p:pic>
      <p:sp>
        <p:nvSpPr>
          <p:cNvPr id="8" name="Title 7">
            <a:extLst>
              <a:ext uri="{FF2B5EF4-FFF2-40B4-BE49-F238E27FC236}">
                <a16:creationId xmlns:a16="http://schemas.microsoft.com/office/drawing/2014/main" id="{D476365E-625E-4FA6-9378-31B59F7A95C2}"/>
              </a:ext>
            </a:extLst>
          </p:cNvPr>
          <p:cNvSpPr>
            <a:spLocks noGrp="1"/>
          </p:cNvSpPr>
          <p:nvPr>
            <p:ph type="title"/>
          </p:nvPr>
        </p:nvSpPr>
        <p:spPr/>
        <p:txBody>
          <a:bodyPr/>
          <a:lstStyle/>
          <a:p>
            <a:r>
              <a:rPr lang="en-US"/>
              <a:t>Questions &amp; Follow-up</a:t>
            </a:r>
          </a:p>
        </p:txBody>
      </p:sp>
    </p:spTree>
    <p:extLst>
      <p:ext uri="{BB962C8B-B14F-4D97-AF65-F5344CB8AC3E}">
        <p14:creationId xmlns:p14="http://schemas.microsoft.com/office/powerpoint/2010/main" val="9806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6543-44CB-4248-850B-870CD69CE400}"/>
              </a:ext>
            </a:extLst>
          </p:cNvPr>
          <p:cNvSpPr>
            <a:spLocks noGrp="1"/>
          </p:cNvSpPr>
          <p:nvPr>
            <p:ph type="title"/>
          </p:nvPr>
        </p:nvSpPr>
        <p:spPr/>
        <p:txBody>
          <a:bodyPr/>
          <a:lstStyle/>
          <a:p>
            <a:r>
              <a:rPr lang="en-US"/>
              <a:t>Action Recap &amp; Reminders</a:t>
            </a:r>
          </a:p>
        </p:txBody>
      </p:sp>
      <p:sp>
        <p:nvSpPr>
          <p:cNvPr id="3" name="Content Placeholder 2">
            <a:extLst>
              <a:ext uri="{FF2B5EF4-FFF2-40B4-BE49-F238E27FC236}">
                <a16:creationId xmlns:a16="http://schemas.microsoft.com/office/drawing/2014/main" id="{F38A27D9-5223-4D08-A8D2-243494AD35B1}"/>
              </a:ext>
            </a:extLst>
          </p:cNvPr>
          <p:cNvSpPr>
            <a:spLocks noGrp="1"/>
          </p:cNvSpPr>
          <p:nvPr>
            <p:ph idx="1"/>
          </p:nvPr>
        </p:nvSpPr>
        <p:spPr>
          <a:xfrm>
            <a:off x="655782" y="1447059"/>
            <a:ext cx="11074400" cy="5184649"/>
          </a:xfrm>
        </p:spPr>
        <p:txBody>
          <a:bodyPr vert="horz" lIns="91440" tIns="45720" rIns="91440" bIns="45720" rtlCol="0" anchor="t">
            <a:noAutofit/>
          </a:bodyPr>
          <a:lstStyle/>
          <a:p>
            <a:r>
              <a:rPr lang="en-US" sz="2400">
                <a:solidFill>
                  <a:srgbClr val="FF0000"/>
                </a:solidFill>
              </a:rPr>
              <a:t>[ALERT] </a:t>
            </a:r>
            <a:r>
              <a:rPr lang="en-US" sz="2400"/>
              <a:t>Local Holds Only (</a:t>
            </a:r>
            <a:r>
              <a:rPr lang="en-US" sz="2400">
                <a:solidFill>
                  <a:srgbClr val="FF0000"/>
                </a:solidFill>
              </a:rPr>
              <a:t>phased resumption starting 7/7</a:t>
            </a:r>
            <a:r>
              <a:rPr lang="en-US" sz="2400"/>
              <a:t>)</a:t>
            </a:r>
          </a:p>
          <a:p>
            <a:pPr lvl="1"/>
            <a:r>
              <a:rPr lang="en-US" sz="2000">
                <a:solidFill>
                  <a:srgbClr val="FF0000"/>
                </a:solidFill>
              </a:rPr>
              <a:t>Holds placed by CHICAGO_P &amp; NONSWAN_RB profiles will no longer be automatically suspended after 7/7 (local decision on whether to fill)</a:t>
            </a:r>
            <a:endParaRPr lang="en-US" sz="2400">
              <a:solidFill>
                <a:srgbClr val="FF0000"/>
              </a:solidFill>
            </a:endParaRPr>
          </a:p>
          <a:p>
            <a:r>
              <a:rPr lang="en-US" sz="2400">
                <a:solidFill>
                  <a:srgbClr val="FF0000"/>
                </a:solidFill>
              </a:rPr>
              <a:t>[NEW] Patron records with expiration dates between 1/1/2020-9/7/2020 extended to 9/8/2020 (some libraries excluded specific profiles)</a:t>
            </a:r>
          </a:p>
          <a:p>
            <a:r>
              <a:rPr lang="en-US" sz="2400">
                <a:solidFill>
                  <a:srgbClr val="FF0000"/>
                </a:solidFill>
              </a:rPr>
              <a:t>[NEW] 1</a:t>
            </a:r>
            <a:r>
              <a:rPr lang="en-US" sz="2400" baseline="30000">
                <a:solidFill>
                  <a:srgbClr val="FF0000"/>
                </a:solidFill>
              </a:rPr>
              <a:t>st</a:t>
            </a:r>
            <a:r>
              <a:rPr lang="en-US" sz="2400">
                <a:solidFill>
                  <a:srgbClr val="FF0000"/>
                </a:solidFill>
              </a:rPr>
              <a:t> Overdue notices now sent at 14-days overdue instead of 7</a:t>
            </a:r>
          </a:p>
          <a:p>
            <a:r>
              <a:rPr lang="en-US" sz="2400"/>
              <a:t>Overdue notices started June 9 </a:t>
            </a:r>
          </a:p>
          <a:p>
            <a:r>
              <a:rPr lang="en-US" sz="2400"/>
              <a:t>Courtesy, autorenewal notices started June 1</a:t>
            </a:r>
            <a:endParaRPr lang="en-US"/>
          </a:p>
          <a:p>
            <a:r>
              <a:rPr lang="en-US" sz="2400"/>
              <a:t>Suspended holds now active (previously extended to June 8)</a:t>
            </a:r>
          </a:p>
          <a:p>
            <a:r>
              <a:rPr lang="en-US" sz="2400"/>
              <a:t>Online-only cards extended to August 31, 2020</a:t>
            </a:r>
            <a:endParaRPr lang="en-US" sz="2400">
              <a:cs typeface="Calibri"/>
            </a:endParaRPr>
          </a:p>
          <a:p>
            <a:r>
              <a:rPr lang="en-US" sz="2400"/>
              <a:t>Unfilled holds with an expiration date of March 16 – September 6, updated to 9/7/2020</a:t>
            </a:r>
            <a:endParaRPr lang="en-US" sz="2400">
              <a:cs typeface="Calibri"/>
            </a:endParaRPr>
          </a:p>
        </p:txBody>
      </p:sp>
      <p:sp>
        <p:nvSpPr>
          <p:cNvPr id="4" name="Slide Number Placeholder 3">
            <a:extLst>
              <a:ext uri="{FF2B5EF4-FFF2-40B4-BE49-F238E27FC236}">
                <a16:creationId xmlns:a16="http://schemas.microsoft.com/office/drawing/2014/main" id="{6DD38E45-BF70-4342-ACE0-0A852F80BD6C}"/>
              </a:ext>
            </a:extLst>
          </p:cNvPr>
          <p:cNvSpPr>
            <a:spLocks noGrp="1"/>
          </p:cNvSpPr>
          <p:nvPr>
            <p:ph type="sldNum" sz="quarter" idx="12"/>
          </p:nvPr>
        </p:nvSpPr>
        <p:spPr/>
        <p:txBody>
          <a:bodyPr/>
          <a:lstStyle/>
          <a:p>
            <a:fld id="{B2E8E252-A4C9-4825-B6A7-DD4A52002440}" type="slidenum">
              <a:rPr lang="en-US" smtClean="0"/>
              <a:t>4</a:t>
            </a:fld>
            <a:endParaRPr lang="en-US"/>
          </a:p>
        </p:txBody>
      </p:sp>
    </p:spTree>
    <p:extLst>
      <p:ext uri="{BB962C8B-B14F-4D97-AF65-F5344CB8AC3E}">
        <p14:creationId xmlns:p14="http://schemas.microsoft.com/office/powerpoint/2010/main" val="16254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6C55-E54F-4095-A3C4-1ED6E9202FDD}"/>
              </a:ext>
            </a:extLst>
          </p:cNvPr>
          <p:cNvSpPr>
            <a:spLocks noGrp="1"/>
          </p:cNvSpPr>
          <p:nvPr>
            <p:ph type="title"/>
          </p:nvPr>
        </p:nvSpPr>
        <p:spPr/>
        <p:txBody>
          <a:bodyPr/>
          <a:lstStyle/>
          <a:p>
            <a:r>
              <a:rPr lang="en-US"/>
              <a:t>Notices &amp; Notifications</a:t>
            </a:r>
          </a:p>
        </p:txBody>
      </p:sp>
      <p:sp>
        <p:nvSpPr>
          <p:cNvPr id="3" name="Content Placeholder 2">
            <a:extLst>
              <a:ext uri="{FF2B5EF4-FFF2-40B4-BE49-F238E27FC236}">
                <a16:creationId xmlns:a16="http://schemas.microsoft.com/office/drawing/2014/main" id="{604B6D94-B80E-4594-B021-D56BF0100B8B}"/>
              </a:ext>
            </a:extLst>
          </p:cNvPr>
          <p:cNvSpPr>
            <a:spLocks noGrp="1"/>
          </p:cNvSpPr>
          <p:nvPr>
            <p:ph idx="1"/>
          </p:nvPr>
        </p:nvSpPr>
        <p:spPr>
          <a:xfrm>
            <a:off x="838200" y="1825625"/>
            <a:ext cx="10789356" cy="4789664"/>
          </a:xfrm>
        </p:spPr>
        <p:txBody>
          <a:bodyPr>
            <a:normAutofit fontScale="92500" lnSpcReduction="20000"/>
          </a:bodyPr>
          <a:lstStyle/>
          <a:p>
            <a:pPr marL="0" indent="0">
              <a:buNone/>
            </a:pPr>
            <a:r>
              <a:rPr lang="en-US"/>
              <a:t>1</a:t>
            </a:r>
            <a:r>
              <a:rPr lang="en-US" baseline="30000"/>
              <a:t>st</a:t>
            </a:r>
            <a:r>
              <a:rPr lang="en-US"/>
              <a:t> Overdue (send at 14 days instead of 7 days overdue)</a:t>
            </a:r>
          </a:p>
          <a:p>
            <a:pPr marL="0" indent="0">
              <a:buNone/>
            </a:pPr>
            <a:r>
              <a:rPr lang="en-US" sz="2200" i="1"/>
              <a:t>Text Notice:</a:t>
            </a:r>
          </a:p>
          <a:p>
            <a:pPr marL="457200" lvl="1" indent="0">
              <a:buNone/>
            </a:pPr>
            <a:r>
              <a:rPr lang="en-US" sz="1900"/>
              <a:t>You have overdue library item(s). Please disregard this notice if you returned your material in the past week; items are quarantined before </a:t>
            </a:r>
            <a:r>
              <a:rPr lang="en-US" sz="1900" err="1"/>
              <a:t>checkin</a:t>
            </a:r>
            <a:r>
              <a:rPr lang="en-US" sz="1900"/>
              <a:t>.</a:t>
            </a:r>
            <a:endParaRPr lang="en-US" sz="1900" i="1"/>
          </a:p>
          <a:p>
            <a:pPr marL="0" indent="0">
              <a:buNone/>
            </a:pPr>
            <a:r>
              <a:rPr lang="en-US" sz="2200" i="1"/>
              <a:t>Email Notice:</a:t>
            </a:r>
          </a:p>
          <a:p>
            <a:pPr marL="457200" lvl="1" indent="0">
              <a:buNone/>
            </a:pPr>
            <a:r>
              <a:rPr lang="en-US" sz="1900"/>
              <a:t>**1ST OVERDUE NOTICE**</a:t>
            </a:r>
          </a:p>
          <a:p>
            <a:pPr marL="457200" lvl="1" indent="0">
              <a:buNone/>
            </a:pPr>
            <a:r>
              <a:rPr lang="en-US" sz="1900"/>
              <a:t>Please disregard this notice if you returned your material in the past week. All material is held in quarantine before being checked in.</a:t>
            </a:r>
          </a:p>
          <a:p>
            <a:pPr marL="457200" lvl="1" indent="0">
              <a:buNone/>
            </a:pPr>
            <a:r>
              <a:rPr lang="en-US" sz="1900"/>
              <a:t>The following item(s) are now overdue.  Please return the item(s) below to avoid potential fines.</a:t>
            </a:r>
          </a:p>
          <a:p>
            <a:pPr marL="457200" lvl="1" indent="0">
              <a:buNone/>
            </a:pPr>
            <a:r>
              <a:rPr lang="en-US" sz="1900"/>
              <a:t>Thank you!</a:t>
            </a:r>
            <a:br>
              <a:rPr lang="en-US" sz="1900"/>
            </a:br>
            <a:r>
              <a:rPr lang="en-US" sz="1900"/>
              <a:t>**Do not reply to this email**</a:t>
            </a:r>
          </a:p>
          <a:p>
            <a:pPr marL="0" indent="0">
              <a:buNone/>
            </a:pPr>
            <a:r>
              <a:rPr lang="en-US" sz="2200" i="1"/>
              <a:t>Print Notice (will not be printed/mailed until at least August):</a:t>
            </a:r>
          </a:p>
          <a:p>
            <a:pPr marL="457200" lvl="1" indent="0">
              <a:buNone/>
            </a:pPr>
            <a:r>
              <a:rPr lang="en-US" sz="1900"/>
              <a:t>Please disregard this notice if you returned your material in the past week. all material is held in quarantine before being checked in.</a:t>
            </a:r>
          </a:p>
          <a:p>
            <a:pPr marL="457200" lvl="1" indent="0">
              <a:buNone/>
            </a:pPr>
            <a:r>
              <a:rPr lang="en-US" sz="1900"/>
              <a:t>The following item(s) are now overdue.  Please return the item(s) below to avoid potential fines.</a:t>
            </a:r>
            <a:br>
              <a:rPr lang="en-US" sz="1900"/>
            </a:br>
            <a:r>
              <a:rPr lang="en-US" sz="1900"/>
              <a:t>Thank you!</a:t>
            </a:r>
          </a:p>
          <a:p>
            <a:pPr marL="457200" lvl="1" indent="0">
              <a:buNone/>
            </a:pPr>
            <a:r>
              <a:rPr lang="en-US" sz="1900"/>
              <a:t>Did you know that you can opt in to receive notices like these via email or text? Contact your library for additional information, or to change your preferences.</a:t>
            </a:r>
          </a:p>
          <a:p>
            <a:pPr marL="0" indent="0">
              <a:buNone/>
            </a:pPr>
            <a:endParaRPr lang="en-US" sz="2000" i="1"/>
          </a:p>
          <a:p>
            <a:pPr marL="0" indent="0">
              <a:buNone/>
            </a:pPr>
            <a:endParaRPr lang="en-US" sz="2000" i="1"/>
          </a:p>
          <a:p>
            <a:pPr marL="0" indent="0">
              <a:buNone/>
            </a:pPr>
            <a:endParaRPr lang="en-US" sz="2400"/>
          </a:p>
        </p:txBody>
      </p:sp>
      <p:sp>
        <p:nvSpPr>
          <p:cNvPr id="4" name="Slide Number Placeholder 3">
            <a:extLst>
              <a:ext uri="{FF2B5EF4-FFF2-40B4-BE49-F238E27FC236}">
                <a16:creationId xmlns:a16="http://schemas.microsoft.com/office/drawing/2014/main" id="{6DFB7FF5-F740-4DBF-A4AB-B8EA470DE590}"/>
              </a:ext>
            </a:extLst>
          </p:cNvPr>
          <p:cNvSpPr>
            <a:spLocks noGrp="1"/>
          </p:cNvSpPr>
          <p:nvPr>
            <p:ph type="sldNum" sz="quarter" idx="12"/>
          </p:nvPr>
        </p:nvSpPr>
        <p:spPr/>
        <p:txBody>
          <a:bodyPr/>
          <a:lstStyle/>
          <a:p>
            <a:fld id="{B2E8E252-A4C9-4825-B6A7-DD4A52002440}" type="slidenum">
              <a:rPr lang="en-US" smtClean="0"/>
              <a:t>5</a:t>
            </a:fld>
            <a:endParaRPr lang="en-US"/>
          </a:p>
        </p:txBody>
      </p:sp>
      <p:sp>
        <p:nvSpPr>
          <p:cNvPr id="5" name="TextBox 4">
            <a:extLst>
              <a:ext uri="{FF2B5EF4-FFF2-40B4-BE49-F238E27FC236}">
                <a16:creationId xmlns:a16="http://schemas.microsoft.com/office/drawing/2014/main" id="{079E2900-0286-4EA4-B326-0FEFD59F25E9}"/>
              </a:ext>
            </a:extLst>
          </p:cNvPr>
          <p:cNvSpPr txBox="1"/>
          <p:nvPr/>
        </p:nvSpPr>
        <p:spPr>
          <a:xfrm>
            <a:off x="838200" y="1321356"/>
            <a:ext cx="5504584" cy="369332"/>
          </a:xfrm>
          <a:prstGeom prst="rect">
            <a:avLst/>
          </a:prstGeom>
          <a:noFill/>
        </p:spPr>
        <p:txBody>
          <a:bodyPr wrap="none" rtlCol="0">
            <a:spAutoFit/>
          </a:bodyPr>
          <a:lstStyle/>
          <a:p>
            <a:r>
              <a:rPr lang="en-US">
                <a:hlinkClick r:id="rId3"/>
              </a:rPr>
              <a:t>https://support.swanlibraries.net/documentation/64674</a:t>
            </a:r>
            <a:endParaRPr lang="en-US"/>
          </a:p>
        </p:txBody>
      </p:sp>
      <p:sp>
        <p:nvSpPr>
          <p:cNvPr id="6" name="TextBox 5">
            <a:extLst>
              <a:ext uri="{FF2B5EF4-FFF2-40B4-BE49-F238E27FC236}">
                <a16:creationId xmlns:a16="http://schemas.microsoft.com/office/drawing/2014/main" id="{87496AD0-9023-4A5E-A5C4-9DF876398470}"/>
              </a:ext>
            </a:extLst>
          </p:cNvPr>
          <p:cNvSpPr txBox="1"/>
          <p:nvPr/>
        </p:nvSpPr>
        <p:spPr>
          <a:xfrm>
            <a:off x="7453745" y="213360"/>
            <a:ext cx="4576329" cy="1200329"/>
          </a:xfrm>
          <a:prstGeom prst="rect">
            <a:avLst/>
          </a:prstGeom>
          <a:solidFill>
            <a:schemeClr val="accent4">
              <a:lumMod val="20000"/>
              <a:lumOff val="80000"/>
            </a:schemeClr>
          </a:solidFill>
        </p:spPr>
        <p:txBody>
          <a:bodyPr wrap="square" rtlCol="0">
            <a:spAutoFit/>
          </a:bodyPr>
          <a:lstStyle/>
          <a:p>
            <a:r>
              <a:rPr lang="en-US"/>
              <a:t>For Fine Free libraries who are blocking patrons based on number of items immediately overdue, review impact of quarantine. If desired, limits can be modified.</a:t>
            </a:r>
          </a:p>
        </p:txBody>
      </p:sp>
    </p:spTree>
    <p:extLst>
      <p:ext uri="{BB962C8B-B14F-4D97-AF65-F5344CB8AC3E}">
        <p14:creationId xmlns:p14="http://schemas.microsoft.com/office/powerpoint/2010/main" val="267301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8E66-8EF5-45A9-9769-C4E9A76711FC}"/>
              </a:ext>
            </a:extLst>
          </p:cNvPr>
          <p:cNvSpPr>
            <a:spLocks noGrp="1"/>
          </p:cNvSpPr>
          <p:nvPr>
            <p:ph type="title"/>
          </p:nvPr>
        </p:nvSpPr>
        <p:spPr/>
        <p:txBody>
          <a:bodyPr/>
          <a:lstStyle/>
          <a:p>
            <a:r>
              <a:rPr lang="en-US"/>
              <a:t>Restarting Hold Pick-Up Notices</a:t>
            </a:r>
          </a:p>
        </p:txBody>
      </p:sp>
      <p:sp>
        <p:nvSpPr>
          <p:cNvPr id="3" name="Content Placeholder 2">
            <a:extLst>
              <a:ext uri="{FF2B5EF4-FFF2-40B4-BE49-F238E27FC236}">
                <a16:creationId xmlns:a16="http://schemas.microsoft.com/office/drawing/2014/main" id="{48FAF473-E39A-4FB2-95F5-7E471451231C}"/>
              </a:ext>
            </a:extLst>
          </p:cNvPr>
          <p:cNvSpPr>
            <a:spLocks noGrp="1"/>
          </p:cNvSpPr>
          <p:nvPr>
            <p:ph idx="1"/>
          </p:nvPr>
        </p:nvSpPr>
        <p:spPr>
          <a:xfrm>
            <a:off x="794823" y="1886744"/>
            <a:ext cx="3678382" cy="4734719"/>
          </a:xfrm>
        </p:spPr>
        <p:txBody>
          <a:bodyPr>
            <a:normAutofit lnSpcReduction="10000"/>
          </a:bodyPr>
          <a:lstStyle/>
          <a:p>
            <a:r>
              <a:rPr lang="en-US"/>
              <a:t>Opt-in to restart your hold pick-up notices</a:t>
            </a:r>
          </a:p>
          <a:p>
            <a:r>
              <a:rPr lang="en-US"/>
              <a:t>Hold pick-up notices can resume on Wednesdays starting 7/1</a:t>
            </a:r>
          </a:p>
          <a:p>
            <a:r>
              <a:rPr lang="en-US"/>
              <a:t>Hold pick-up notices will run once a day at 2:00 PM (plan your processes to either take advantage or avoid notifications)</a:t>
            </a:r>
          </a:p>
          <a:p>
            <a:endParaRPr lang="en-US"/>
          </a:p>
        </p:txBody>
      </p:sp>
      <p:sp>
        <p:nvSpPr>
          <p:cNvPr id="4" name="Slide Number Placeholder 3">
            <a:extLst>
              <a:ext uri="{FF2B5EF4-FFF2-40B4-BE49-F238E27FC236}">
                <a16:creationId xmlns:a16="http://schemas.microsoft.com/office/drawing/2014/main" id="{F532D21C-B6A8-4D6A-95E0-00A457B90B82}"/>
              </a:ext>
            </a:extLst>
          </p:cNvPr>
          <p:cNvSpPr>
            <a:spLocks noGrp="1"/>
          </p:cNvSpPr>
          <p:nvPr>
            <p:ph type="sldNum" sz="quarter" idx="12"/>
          </p:nvPr>
        </p:nvSpPr>
        <p:spPr/>
        <p:txBody>
          <a:bodyPr/>
          <a:lstStyle/>
          <a:p>
            <a:fld id="{B2E8E252-A4C9-4825-B6A7-DD4A52002440}" type="slidenum">
              <a:rPr lang="en-US" smtClean="0"/>
              <a:t>6</a:t>
            </a:fld>
            <a:endParaRPr lang="en-US"/>
          </a:p>
        </p:txBody>
      </p:sp>
      <p:sp>
        <p:nvSpPr>
          <p:cNvPr id="6" name="TextBox 5">
            <a:extLst>
              <a:ext uri="{FF2B5EF4-FFF2-40B4-BE49-F238E27FC236}">
                <a16:creationId xmlns:a16="http://schemas.microsoft.com/office/drawing/2014/main" id="{360D6137-C80B-4F12-9D12-DF48BD678DE7}"/>
              </a:ext>
            </a:extLst>
          </p:cNvPr>
          <p:cNvSpPr txBox="1"/>
          <p:nvPr/>
        </p:nvSpPr>
        <p:spPr>
          <a:xfrm>
            <a:off x="865908" y="1256146"/>
            <a:ext cx="4607480" cy="369332"/>
          </a:xfrm>
          <a:prstGeom prst="rect">
            <a:avLst/>
          </a:prstGeom>
          <a:noFill/>
        </p:spPr>
        <p:txBody>
          <a:bodyPr wrap="none" rtlCol="0">
            <a:spAutoFit/>
          </a:bodyPr>
          <a:lstStyle/>
          <a:p>
            <a:r>
              <a:rPr lang="en-US">
                <a:hlinkClick r:id="rId3"/>
              </a:rPr>
              <a:t>https://support.swanlibraries.net/forms/75250</a:t>
            </a:r>
            <a:endParaRPr lang="en-US"/>
          </a:p>
        </p:txBody>
      </p:sp>
      <p:pic>
        <p:nvPicPr>
          <p:cNvPr id="9" name="Picture 8" descr="A picture containing clock&#10;&#10;Description automatically generated">
            <a:extLst>
              <a:ext uri="{FF2B5EF4-FFF2-40B4-BE49-F238E27FC236}">
                <a16:creationId xmlns:a16="http://schemas.microsoft.com/office/drawing/2014/main" id="{9F55BA6B-97BC-45B3-A919-AE5D2778D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1692" y="159544"/>
            <a:ext cx="1828800" cy="1828800"/>
          </a:xfrm>
          <a:prstGeom prst="rect">
            <a:avLst/>
          </a:prstGeom>
        </p:spPr>
      </p:pic>
      <p:pic>
        <p:nvPicPr>
          <p:cNvPr id="11" name="Picture 10" descr="A picture containing object, clock&#10;&#10;Description automatically generated">
            <a:extLst>
              <a:ext uri="{FF2B5EF4-FFF2-40B4-BE49-F238E27FC236}">
                <a16:creationId xmlns:a16="http://schemas.microsoft.com/office/drawing/2014/main" id="{7EDD226B-0E69-46E0-92C5-9BFF0955C3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6887" y="125236"/>
            <a:ext cx="1828800" cy="1828800"/>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998CBE3A-6CBE-4CE8-B540-3C3491F4B4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9689" y="113506"/>
            <a:ext cx="1828800" cy="1828800"/>
          </a:xfrm>
          <a:prstGeom prst="rect">
            <a:avLst/>
          </a:prstGeom>
        </p:spPr>
      </p:pic>
      <p:sp>
        <p:nvSpPr>
          <p:cNvPr id="14" name="TextBox 13">
            <a:extLst>
              <a:ext uri="{FF2B5EF4-FFF2-40B4-BE49-F238E27FC236}">
                <a16:creationId xmlns:a16="http://schemas.microsoft.com/office/drawing/2014/main" id="{2B32C0ED-DBF8-423A-A0F2-FBD8F702F744}"/>
              </a:ext>
            </a:extLst>
          </p:cNvPr>
          <p:cNvSpPr txBox="1"/>
          <p:nvPr/>
        </p:nvSpPr>
        <p:spPr>
          <a:xfrm>
            <a:off x="9461312" y="129117"/>
            <a:ext cx="1147558" cy="369332"/>
          </a:xfrm>
          <a:prstGeom prst="rect">
            <a:avLst/>
          </a:prstGeom>
          <a:noFill/>
        </p:spPr>
        <p:txBody>
          <a:bodyPr wrap="none" rtlCol="0">
            <a:spAutoFit/>
          </a:bodyPr>
          <a:lstStyle/>
          <a:p>
            <a:r>
              <a:rPr lang="en-US"/>
              <a:t>2 PM - Yes</a:t>
            </a:r>
          </a:p>
        </p:txBody>
      </p:sp>
      <p:sp>
        <p:nvSpPr>
          <p:cNvPr id="15" name="TextBox 14">
            <a:extLst>
              <a:ext uri="{FF2B5EF4-FFF2-40B4-BE49-F238E27FC236}">
                <a16:creationId xmlns:a16="http://schemas.microsoft.com/office/drawing/2014/main" id="{A7A29490-B4BC-4AC9-A0B3-5D7F5DEE4CA3}"/>
              </a:ext>
            </a:extLst>
          </p:cNvPr>
          <p:cNvSpPr txBox="1"/>
          <p:nvPr/>
        </p:nvSpPr>
        <p:spPr>
          <a:xfrm>
            <a:off x="8141209" y="1545169"/>
            <a:ext cx="1249060" cy="369332"/>
          </a:xfrm>
          <a:prstGeom prst="rect">
            <a:avLst/>
          </a:prstGeom>
          <a:noFill/>
        </p:spPr>
        <p:txBody>
          <a:bodyPr wrap="none" rtlCol="0">
            <a:spAutoFit/>
          </a:bodyPr>
          <a:lstStyle/>
          <a:p>
            <a:r>
              <a:rPr lang="en-US"/>
              <a:t>10 AM - No</a:t>
            </a:r>
          </a:p>
        </p:txBody>
      </p:sp>
      <p:sp>
        <p:nvSpPr>
          <p:cNvPr id="16" name="TextBox 15">
            <a:extLst>
              <a:ext uri="{FF2B5EF4-FFF2-40B4-BE49-F238E27FC236}">
                <a16:creationId xmlns:a16="http://schemas.microsoft.com/office/drawing/2014/main" id="{EF2A10E1-0A70-4326-A907-34DC8AA9C278}"/>
              </a:ext>
            </a:extLst>
          </p:cNvPr>
          <p:cNvSpPr txBox="1"/>
          <p:nvPr/>
        </p:nvSpPr>
        <p:spPr>
          <a:xfrm>
            <a:off x="10731101" y="1566805"/>
            <a:ext cx="1117614" cy="369332"/>
          </a:xfrm>
          <a:prstGeom prst="rect">
            <a:avLst/>
          </a:prstGeom>
          <a:noFill/>
        </p:spPr>
        <p:txBody>
          <a:bodyPr wrap="none" rtlCol="0">
            <a:spAutoFit/>
          </a:bodyPr>
          <a:lstStyle/>
          <a:p>
            <a:r>
              <a:rPr lang="en-US"/>
              <a:t>6 PM - No</a:t>
            </a:r>
          </a:p>
        </p:txBody>
      </p:sp>
      <p:pic>
        <p:nvPicPr>
          <p:cNvPr id="8" name="Picture 9" descr="A screenshot of a social media post&#10;&#10;Description generated with very high confidence">
            <a:extLst>
              <a:ext uri="{FF2B5EF4-FFF2-40B4-BE49-F238E27FC236}">
                <a16:creationId xmlns:a16="http://schemas.microsoft.com/office/drawing/2014/main" id="{933AC819-D13B-4B9C-8EBA-AE0864B0E61E}"/>
              </a:ext>
            </a:extLst>
          </p:cNvPr>
          <p:cNvPicPr>
            <a:picLocks noChangeAspect="1"/>
          </p:cNvPicPr>
          <p:nvPr/>
        </p:nvPicPr>
        <p:blipFill>
          <a:blip r:embed="rId7"/>
          <a:stretch>
            <a:fillRect/>
          </a:stretch>
        </p:blipFill>
        <p:spPr>
          <a:xfrm>
            <a:off x="4787900" y="1946865"/>
            <a:ext cx="6716484" cy="4633411"/>
          </a:xfrm>
          <a:prstGeom prst="rect">
            <a:avLst/>
          </a:prstGeom>
          <a:ln>
            <a:solidFill>
              <a:schemeClr val="accent5"/>
            </a:solidFill>
          </a:ln>
        </p:spPr>
      </p:pic>
    </p:spTree>
    <p:extLst>
      <p:ext uri="{BB962C8B-B14F-4D97-AF65-F5344CB8AC3E}">
        <p14:creationId xmlns:p14="http://schemas.microsoft.com/office/powerpoint/2010/main" val="280481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8E36-FB58-46C9-B4F2-5BE7825E1CC8}"/>
              </a:ext>
            </a:extLst>
          </p:cNvPr>
          <p:cNvSpPr>
            <a:spLocks noGrp="1"/>
          </p:cNvSpPr>
          <p:nvPr>
            <p:ph type="title"/>
          </p:nvPr>
        </p:nvSpPr>
        <p:spPr>
          <a:xfrm>
            <a:off x="838200" y="365125"/>
            <a:ext cx="10947400" cy="1325563"/>
          </a:xfrm>
        </p:spPr>
        <p:txBody>
          <a:bodyPr/>
          <a:lstStyle/>
          <a:p>
            <a:r>
              <a:rPr lang="en-US"/>
              <a:t>Managing Holds – “We are swamped”</a:t>
            </a:r>
          </a:p>
        </p:txBody>
      </p:sp>
      <p:sp>
        <p:nvSpPr>
          <p:cNvPr id="3" name="Content Placeholder 2">
            <a:extLst>
              <a:ext uri="{FF2B5EF4-FFF2-40B4-BE49-F238E27FC236}">
                <a16:creationId xmlns:a16="http://schemas.microsoft.com/office/drawing/2014/main" id="{4926FB76-C4F9-4266-B9F3-8304D8C091ED}"/>
              </a:ext>
            </a:extLst>
          </p:cNvPr>
          <p:cNvSpPr>
            <a:spLocks noGrp="1"/>
          </p:cNvSpPr>
          <p:nvPr>
            <p:ph idx="1"/>
          </p:nvPr>
        </p:nvSpPr>
        <p:spPr>
          <a:xfrm>
            <a:off x="838199" y="1825625"/>
            <a:ext cx="10614892" cy="4150302"/>
          </a:xfrm>
        </p:spPr>
        <p:txBody>
          <a:bodyPr vert="horz" lIns="91440" tIns="45720" rIns="91440" bIns="45720" rtlCol="0" anchor="t">
            <a:normAutofit/>
          </a:bodyPr>
          <a:lstStyle/>
          <a:p>
            <a:pPr marL="0" indent="0">
              <a:buNone/>
            </a:pPr>
            <a:r>
              <a:rPr lang="en-US"/>
              <a:t>Strategies for managing long hold queues.</a:t>
            </a:r>
          </a:p>
          <a:p>
            <a:r>
              <a:rPr lang="en-US"/>
              <a:t>Process hold queue daily; but consider a rotation on patron last name range to process per day, reducing the number of patron pick-up days/bags.</a:t>
            </a:r>
          </a:p>
          <a:p>
            <a:r>
              <a:rPr lang="en-US"/>
              <a:t>Consider reasonable number of items patron can use within check-out period.</a:t>
            </a:r>
          </a:p>
          <a:p>
            <a:r>
              <a:rPr lang="en-US"/>
              <a:t>Reduce number of holds patron can place. While this will not impact the backlog, it will slow hold placement a bit moving forward.</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DB067B5C-06C3-4C26-A383-E67CF0297024}"/>
              </a:ext>
            </a:extLst>
          </p:cNvPr>
          <p:cNvSpPr>
            <a:spLocks noGrp="1"/>
          </p:cNvSpPr>
          <p:nvPr>
            <p:ph type="sldNum" sz="quarter" idx="12"/>
          </p:nvPr>
        </p:nvSpPr>
        <p:spPr/>
        <p:txBody>
          <a:bodyPr/>
          <a:lstStyle/>
          <a:p>
            <a:fld id="{B2E8E252-A4C9-4825-B6A7-DD4A52002440}" type="slidenum">
              <a:rPr lang="en-US" smtClean="0"/>
              <a:t>7</a:t>
            </a:fld>
            <a:endParaRPr lang="en-US"/>
          </a:p>
        </p:txBody>
      </p:sp>
    </p:spTree>
    <p:extLst>
      <p:ext uri="{BB962C8B-B14F-4D97-AF65-F5344CB8AC3E}">
        <p14:creationId xmlns:p14="http://schemas.microsoft.com/office/powerpoint/2010/main" val="388319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F3AB-1D6C-4E10-835E-474225197D1A}"/>
              </a:ext>
            </a:extLst>
          </p:cNvPr>
          <p:cNvSpPr>
            <a:spLocks noGrp="1"/>
          </p:cNvSpPr>
          <p:nvPr>
            <p:ph type="title"/>
          </p:nvPr>
        </p:nvSpPr>
        <p:spPr/>
        <p:txBody>
          <a:bodyPr/>
          <a:lstStyle/>
          <a:p>
            <a:r>
              <a:rPr lang="en-US"/>
              <a:t>Holds Backlog Examples – Holds Placed</a:t>
            </a:r>
          </a:p>
        </p:txBody>
      </p:sp>
      <p:sp>
        <p:nvSpPr>
          <p:cNvPr id="4" name="Slide Number Placeholder 3">
            <a:extLst>
              <a:ext uri="{FF2B5EF4-FFF2-40B4-BE49-F238E27FC236}">
                <a16:creationId xmlns:a16="http://schemas.microsoft.com/office/drawing/2014/main" id="{33B375D8-27AD-4A76-811D-FC153FE26E80}"/>
              </a:ext>
            </a:extLst>
          </p:cNvPr>
          <p:cNvSpPr>
            <a:spLocks noGrp="1"/>
          </p:cNvSpPr>
          <p:nvPr>
            <p:ph type="sldNum" sz="quarter" idx="12"/>
          </p:nvPr>
        </p:nvSpPr>
        <p:spPr/>
        <p:txBody>
          <a:bodyPr/>
          <a:lstStyle/>
          <a:p>
            <a:fld id="{B2E8E252-A4C9-4825-B6A7-DD4A52002440}" type="slidenum">
              <a:rPr lang="en-US" smtClean="0"/>
              <a:t>8</a:t>
            </a:fld>
            <a:endParaRPr lang="en-US"/>
          </a:p>
        </p:txBody>
      </p:sp>
      <p:pic>
        <p:nvPicPr>
          <p:cNvPr id="5" name="Picture 4">
            <a:extLst>
              <a:ext uri="{FF2B5EF4-FFF2-40B4-BE49-F238E27FC236}">
                <a16:creationId xmlns:a16="http://schemas.microsoft.com/office/drawing/2014/main" id="{26592149-EAC4-49CE-B6AB-BC379C639AB5}"/>
              </a:ext>
            </a:extLst>
          </p:cNvPr>
          <p:cNvPicPr>
            <a:picLocks noChangeAspect="1"/>
          </p:cNvPicPr>
          <p:nvPr/>
        </p:nvPicPr>
        <p:blipFill rotWithShape="1">
          <a:blip r:embed="rId3"/>
          <a:srcRect r="2203"/>
          <a:stretch/>
        </p:blipFill>
        <p:spPr>
          <a:xfrm>
            <a:off x="838201" y="1430231"/>
            <a:ext cx="4463269" cy="3344762"/>
          </a:xfrm>
          <a:prstGeom prst="rect">
            <a:avLst/>
          </a:prstGeom>
        </p:spPr>
      </p:pic>
      <p:pic>
        <p:nvPicPr>
          <p:cNvPr id="6" name="Picture 5">
            <a:extLst>
              <a:ext uri="{FF2B5EF4-FFF2-40B4-BE49-F238E27FC236}">
                <a16:creationId xmlns:a16="http://schemas.microsoft.com/office/drawing/2014/main" id="{013C8BB1-C0A2-45D1-A906-50D64B78C245}"/>
              </a:ext>
            </a:extLst>
          </p:cNvPr>
          <p:cNvPicPr>
            <a:picLocks noChangeAspect="1"/>
          </p:cNvPicPr>
          <p:nvPr/>
        </p:nvPicPr>
        <p:blipFill>
          <a:blip r:embed="rId4"/>
          <a:stretch>
            <a:fillRect/>
          </a:stretch>
        </p:blipFill>
        <p:spPr>
          <a:xfrm>
            <a:off x="1278613" y="4839864"/>
            <a:ext cx="4022857" cy="1699048"/>
          </a:xfrm>
          <a:prstGeom prst="rect">
            <a:avLst/>
          </a:prstGeom>
        </p:spPr>
      </p:pic>
      <p:pic>
        <p:nvPicPr>
          <p:cNvPr id="7" name="Picture 6">
            <a:extLst>
              <a:ext uri="{FF2B5EF4-FFF2-40B4-BE49-F238E27FC236}">
                <a16:creationId xmlns:a16="http://schemas.microsoft.com/office/drawing/2014/main" id="{7A17B642-F186-44D2-9855-E18709FF3871}"/>
              </a:ext>
            </a:extLst>
          </p:cNvPr>
          <p:cNvPicPr>
            <a:picLocks noChangeAspect="1"/>
          </p:cNvPicPr>
          <p:nvPr/>
        </p:nvPicPr>
        <p:blipFill>
          <a:blip r:embed="rId5"/>
          <a:stretch>
            <a:fillRect/>
          </a:stretch>
        </p:blipFill>
        <p:spPr>
          <a:xfrm>
            <a:off x="6429347" y="1392891"/>
            <a:ext cx="4611186" cy="3382102"/>
          </a:xfrm>
          <a:prstGeom prst="rect">
            <a:avLst/>
          </a:prstGeom>
        </p:spPr>
      </p:pic>
      <p:pic>
        <p:nvPicPr>
          <p:cNvPr id="8" name="Picture 7">
            <a:extLst>
              <a:ext uri="{FF2B5EF4-FFF2-40B4-BE49-F238E27FC236}">
                <a16:creationId xmlns:a16="http://schemas.microsoft.com/office/drawing/2014/main" id="{372C9E86-F9C8-4272-9753-35718B236A5B}"/>
              </a:ext>
            </a:extLst>
          </p:cNvPr>
          <p:cNvPicPr>
            <a:picLocks noChangeAspect="1"/>
          </p:cNvPicPr>
          <p:nvPr/>
        </p:nvPicPr>
        <p:blipFill>
          <a:blip r:embed="rId6"/>
          <a:stretch>
            <a:fillRect/>
          </a:stretch>
        </p:blipFill>
        <p:spPr>
          <a:xfrm>
            <a:off x="7019578" y="4809066"/>
            <a:ext cx="3893809" cy="1683809"/>
          </a:xfrm>
          <a:prstGeom prst="rect">
            <a:avLst/>
          </a:prstGeom>
        </p:spPr>
      </p:pic>
      <p:pic>
        <p:nvPicPr>
          <p:cNvPr id="9" name="Picture 8">
            <a:extLst>
              <a:ext uri="{FF2B5EF4-FFF2-40B4-BE49-F238E27FC236}">
                <a16:creationId xmlns:a16="http://schemas.microsoft.com/office/drawing/2014/main" id="{9DCAC5C5-805A-47A7-831C-5A878AEF565F}"/>
              </a:ext>
            </a:extLst>
          </p:cNvPr>
          <p:cNvPicPr>
            <a:picLocks noChangeAspect="1"/>
          </p:cNvPicPr>
          <p:nvPr/>
        </p:nvPicPr>
        <p:blipFill>
          <a:blip r:embed="rId7"/>
          <a:stretch>
            <a:fillRect/>
          </a:stretch>
        </p:blipFill>
        <p:spPr>
          <a:xfrm>
            <a:off x="10422911" y="411910"/>
            <a:ext cx="980952" cy="752381"/>
          </a:xfrm>
          <a:prstGeom prst="rect">
            <a:avLst/>
          </a:prstGeom>
        </p:spPr>
      </p:pic>
    </p:spTree>
    <p:extLst>
      <p:ext uri="{BB962C8B-B14F-4D97-AF65-F5344CB8AC3E}">
        <p14:creationId xmlns:p14="http://schemas.microsoft.com/office/powerpoint/2010/main" val="299683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91832-D8F0-4CB7-B78E-DDDF71F05A01}"/>
              </a:ext>
            </a:extLst>
          </p:cNvPr>
          <p:cNvSpPr>
            <a:spLocks noGrp="1"/>
          </p:cNvSpPr>
          <p:nvPr>
            <p:ph type="title"/>
          </p:nvPr>
        </p:nvSpPr>
        <p:spPr>
          <a:xfrm>
            <a:off x="838200" y="365125"/>
            <a:ext cx="5156200" cy="1325563"/>
          </a:xfrm>
        </p:spPr>
        <p:txBody>
          <a:bodyPr/>
          <a:lstStyle/>
          <a:p>
            <a:r>
              <a:rPr lang="en-US"/>
              <a:t>Optional Workflows</a:t>
            </a:r>
          </a:p>
        </p:txBody>
      </p:sp>
      <p:sp>
        <p:nvSpPr>
          <p:cNvPr id="4" name="Content Placeholder 3">
            <a:extLst>
              <a:ext uri="{FF2B5EF4-FFF2-40B4-BE49-F238E27FC236}">
                <a16:creationId xmlns:a16="http://schemas.microsoft.com/office/drawing/2014/main" id="{F3FBD046-21E6-4764-9911-65F8C211FDD2}"/>
              </a:ext>
            </a:extLst>
          </p:cNvPr>
          <p:cNvSpPr>
            <a:spLocks noGrp="1"/>
          </p:cNvSpPr>
          <p:nvPr>
            <p:ph idx="1"/>
          </p:nvPr>
        </p:nvSpPr>
        <p:spPr>
          <a:xfrm>
            <a:off x="838200" y="1825625"/>
            <a:ext cx="4885267" cy="4351338"/>
          </a:xfrm>
        </p:spPr>
        <p:txBody>
          <a:bodyPr>
            <a:normAutofit lnSpcReduction="10000"/>
          </a:bodyPr>
          <a:lstStyle/>
          <a:p>
            <a:pPr marL="0" indent="0">
              <a:buNone/>
            </a:pPr>
            <a:r>
              <a:rPr lang="en-US"/>
              <a:t>QUARANTINE in-house user</a:t>
            </a:r>
          </a:p>
          <a:p>
            <a:r>
              <a:rPr lang="en-US"/>
              <a:t>Use to clear items off patron records</a:t>
            </a:r>
          </a:p>
          <a:p>
            <a:r>
              <a:rPr lang="en-US"/>
              <a:t>Checkout to user when emptying book drops</a:t>
            </a:r>
          </a:p>
          <a:p>
            <a:r>
              <a:rPr lang="en-US"/>
              <a:t>Quarantine items</a:t>
            </a:r>
          </a:p>
          <a:p>
            <a:r>
              <a:rPr lang="en-US"/>
              <a:t>Check-in items post-quarantine</a:t>
            </a:r>
          </a:p>
          <a:p>
            <a:pPr marL="0" indent="0">
              <a:buNone/>
            </a:pPr>
            <a:r>
              <a:rPr lang="en-US"/>
              <a:t>QUARANTINE items do not appear on holds list</a:t>
            </a:r>
          </a:p>
        </p:txBody>
      </p:sp>
      <p:sp>
        <p:nvSpPr>
          <p:cNvPr id="2" name="Slide Number Placeholder 1">
            <a:extLst>
              <a:ext uri="{FF2B5EF4-FFF2-40B4-BE49-F238E27FC236}">
                <a16:creationId xmlns:a16="http://schemas.microsoft.com/office/drawing/2014/main" id="{A62DD6BA-E616-4636-8E99-7EE77BFB490A}"/>
              </a:ext>
            </a:extLst>
          </p:cNvPr>
          <p:cNvSpPr>
            <a:spLocks noGrp="1"/>
          </p:cNvSpPr>
          <p:nvPr>
            <p:ph type="sldNum" sz="quarter" idx="12"/>
          </p:nvPr>
        </p:nvSpPr>
        <p:spPr/>
        <p:txBody>
          <a:bodyPr/>
          <a:lstStyle/>
          <a:p>
            <a:fld id="{B2E8E252-A4C9-4825-B6A7-DD4A52002440}" type="slidenum">
              <a:rPr lang="en-US" smtClean="0"/>
              <a:t>9</a:t>
            </a:fld>
            <a:endParaRPr lang="en-US"/>
          </a:p>
        </p:txBody>
      </p:sp>
      <p:sp>
        <p:nvSpPr>
          <p:cNvPr id="5" name="Content Placeholder 3">
            <a:extLst>
              <a:ext uri="{FF2B5EF4-FFF2-40B4-BE49-F238E27FC236}">
                <a16:creationId xmlns:a16="http://schemas.microsoft.com/office/drawing/2014/main" id="{C9D9AAA8-228B-4DF1-9E40-27461C33A854}"/>
              </a:ext>
            </a:extLst>
          </p:cNvPr>
          <p:cNvSpPr txBox="1">
            <a:spLocks/>
          </p:cNvSpPr>
          <p:nvPr/>
        </p:nvSpPr>
        <p:spPr>
          <a:xfrm>
            <a:off x="5994400" y="1841340"/>
            <a:ext cx="56254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CURBSIDE in-house user</a:t>
            </a:r>
          </a:p>
          <a:p>
            <a:r>
              <a:rPr lang="en-US"/>
              <a:t>Use to remove hold pickup status</a:t>
            </a:r>
          </a:p>
          <a:p>
            <a:r>
              <a:rPr lang="en-US"/>
              <a:t>Checkout to user when hold is trapped to remove My Account messaging that hold is ready for pickup</a:t>
            </a:r>
          </a:p>
          <a:p>
            <a:r>
              <a:rPr lang="en-US"/>
              <a:t>Either </a:t>
            </a:r>
            <a:r>
              <a:rPr lang="en-US" err="1"/>
              <a:t>reshelve</a:t>
            </a:r>
            <a:r>
              <a:rPr lang="en-US"/>
              <a:t> or put in temporary location to wait for holds list</a:t>
            </a:r>
          </a:p>
          <a:p>
            <a:pPr marL="0" indent="0">
              <a:buNone/>
            </a:pPr>
            <a:r>
              <a:rPr lang="en-US"/>
              <a:t>CURBSIDE items appear on holds list</a:t>
            </a:r>
          </a:p>
        </p:txBody>
      </p:sp>
      <p:sp>
        <p:nvSpPr>
          <p:cNvPr id="6" name="Speech Bubble: Rectangle 5">
            <a:extLst>
              <a:ext uri="{FF2B5EF4-FFF2-40B4-BE49-F238E27FC236}">
                <a16:creationId xmlns:a16="http://schemas.microsoft.com/office/drawing/2014/main" id="{70F85390-7978-4FE8-A2D8-76CDEAC50CD7}"/>
              </a:ext>
            </a:extLst>
          </p:cNvPr>
          <p:cNvSpPr/>
          <p:nvPr/>
        </p:nvSpPr>
        <p:spPr>
          <a:xfrm>
            <a:off x="6739467" y="136524"/>
            <a:ext cx="5290607" cy="1175039"/>
          </a:xfrm>
          <a:prstGeom prst="wedgeRectCallout">
            <a:avLst>
              <a:gd name="adj1" fmla="val 51967"/>
              <a:gd name="adj2" fmla="val 8613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If your library wants to use either of these in-house users, please submit a help ticket and a unique user for your library will be created</a:t>
            </a:r>
          </a:p>
        </p:txBody>
      </p:sp>
    </p:spTree>
    <p:extLst>
      <p:ext uri="{BB962C8B-B14F-4D97-AF65-F5344CB8AC3E}">
        <p14:creationId xmlns:p14="http://schemas.microsoft.com/office/powerpoint/2010/main" val="4081850380"/>
      </p:ext>
    </p:extLst>
  </p:cSld>
  <p:clrMapOvr>
    <a:masterClrMapping/>
  </p:clrMapOvr>
</p:sld>
</file>

<file path=ppt/theme/theme1.xml><?xml version="1.0" encoding="utf-8"?>
<a:theme xmlns:a="http://schemas.openxmlformats.org/drawingml/2006/main" name="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3f1bf54-b3b9-4f6e-ab24-51a0268d9c4c">
      <UserInfo>
        <DisplayName>Aaron Skog</DisplayName>
        <AccountId>32</AccountId>
        <AccountType/>
      </UserInfo>
      <UserInfo>
        <DisplayName>Steven Schlewitt</DisplayName>
        <AccountId>13</AccountId>
        <AccountType/>
      </UserInfo>
      <UserInfo>
        <DisplayName>Robin Hofstetter</DisplayName>
        <AccountId>55</AccountId>
        <AccountType/>
      </UserInfo>
      <UserInfo>
        <DisplayName>Tara Wood</DisplayName>
        <AccountId>49</AccountId>
        <AccountType/>
      </UserInfo>
      <UserInfo>
        <DisplayName>Scott Brandwein</DisplayName>
        <AccountId>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2" ma:contentTypeDescription="Create a new document." ma:contentTypeScope="" ma:versionID="786eac4f55bfa3846a5fab7f4365477a">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88aebb3349aa3a5d7c3ba22662713642"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40CB9-14F4-444C-A940-655AC84659F8}">
  <ds:schemaRefs>
    <ds:schemaRef ds:uri="http://schemas.microsoft.com/sharepoint/v3/contenttype/forms"/>
  </ds:schemaRefs>
</ds:datastoreItem>
</file>

<file path=customXml/itemProps2.xml><?xml version="1.0" encoding="utf-8"?>
<ds:datastoreItem xmlns:ds="http://schemas.openxmlformats.org/officeDocument/2006/customXml" ds:itemID="{30837D9C-461D-4ADD-AAFB-78962624FA42}">
  <ds:schemaRefs>
    <ds:schemaRef ds:uri="13f1bf54-b3b9-4f6e-ab24-51a0268d9c4c"/>
    <ds:schemaRef ds:uri="6d2841a4-3d51-4a73-8a6d-9ab7925a3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3F90C8-C615-455B-8250-0836809AFCBA}">
  <ds:schemaRefs>
    <ds:schemaRef ds:uri="13f1bf54-b3b9-4f6e-ab24-51a0268d9c4c"/>
    <ds:schemaRef ds:uri="6d2841a4-3d51-4a73-8a6d-9ab7925a3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32</Notes>
  <HiddenSlides>0</HiddenSlide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SWAN 2016 Theme PowerPoint</vt:lpstr>
      <vt:lpstr>1_SWAN 2016 Theme PowerPoint</vt:lpstr>
      <vt:lpstr>2_SWAN 2016 Theme PowerPoint</vt:lpstr>
      <vt:lpstr>PowerPoint Presentation</vt:lpstr>
      <vt:lpstr>SWAN Poolside Chat</vt:lpstr>
      <vt:lpstr>Topics</vt:lpstr>
      <vt:lpstr>Action Recap &amp; Reminders</vt:lpstr>
      <vt:lpstr>Notices &amp; Notifications</vt:lpstr>
      <vt:lpstr>Restarting Hold Pick-Up Notices</vt:lpstr>
      <vt:lpstr>Managing Holds – “We are swamped”</vt:lpstr>
      <vt:lpstr>Holds Backlog Examples – Holds Placed</vt:lpstr>
      <vt:lpstr>Optional Workflows</vt:lpstr>
      <vt:lpstr>Updating Online Patron User Records</vt:lpstr>
      <vt:lpstr>Curbside https://support.swanlibraries.net/members/curbside-information</vt:lpstr>
      <vt:lpstr>L2 – RAILS Relaunch in mid-August</vt:lpstr>
      <vt:lpstr>6/23 - Timeline for restart of ILL/RBP</vt:lpstr>
      <vt:lpstr>Resuming Resource Sharing</vt:lpstr>
      <vt:lpstr>REALM Study – Phase 1 Results</vt:lpstr>
      <vt:lpstr>RAILS Resumes Delivery Schedule June 29</vt:lpstr>
      <vt:lpstr>Illinois – Phase 4, June 26th</vt:lpstr>
      <vt:lpstr>Libraries Reopening</vt:lpstr>
      <vt:lpstr>SWAN PPE Curbside</vt:lpstr>
      <vt:lpstr>EBSCO Group Purchase Go Live July 8th</vt:lpstr>
      <vt:lpstr>EBSCO Databases SWAN Group Purchase Update</vt:lpstr>
      <vt:lpstr>EBSCO Resources on the SWAN Support Site</vt:lpstr>
      <vt:lpstr>Promotional Graphics Available</vt:lpstr>
      <vt:lpstr>Patron Resources &amp; Access to Databases</vt:lpstr>
      <vt:lpstr>Checkouts March 1-June 21 (excluding weekends)</vt:lpstr>
      <vt:lpstr>Check-ins – March 1- June 21 (excluding weekends)</vt:lpstr>
      <vt:lpstr>Checkouts May 1-June 22 (weekends excluded)</vt:lpstr>
      <vt:lpstr>Check-ins – May 1-June 21 (weekends excluded)</vt:lpstr>
      <vt:lpstr>Circulation Comparison 2019 vs 2020 (~20%)</vt:lpstr>
      <vt:lpstr>Checkouts in last 14 days</vt:lpstr>
      <vt:lpstr>Facilitating Virtual Book Clubs</vt:lpstr>
      <vt:lpstr>Library Check List  https://support.swanlibraries.net/documentation/71031</vt:lpstr>
      <vt:lpstr>Questions &amp; Follow-up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Dawne Tortorella</dc:creator>
  <cp:revision>1</cp:revision>
  <dcterms:created xsi:type="dcterms:W3CDTF">2020-06-22T20:15:55Z</dcterms:created>
  <dcterms:modified xsi:type="dcterms:W3CDTF">2020-06-23T15:19:33Z</dcterms:modified>
</cp:coreProperties>
</file>