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  <p:sldMasterId id="2147483691" r:id="rId5"/>
  </p:sldMasterIdLst>
  <p:notesMasterIdLst>
    <p:notesMasterId r:id="rId15"/>
  </p:notesMasterIdLst>
  <p:sldIdLst>
    <p:sldId id="522" r:id="rId6"/>
    <p:sldId id="603" r:id="rId7"/>
    <p:sldId id="612" r:id="rId8"/>
    <p:sldId id="614" r:id="rId9"/>
    <p:sldId id="457" r:id="rId10"/>
    <p:sldId id="606" r:id="rId11"/>
    <p:sldId id="613" r:id="rId12"/>
    <p:sldId id="615" r:id="rId13"/>
    <p:sldId id="610" r:id="rId14"/>
  </p:sldIdLst>
  <p:sldSz cx="12192000" cy="6858000"/>
  <p:notesSz cx="7315200" cy="96012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619757-9487-4F76-B6A7-C61CAA194C99}">
          <p14:sldIdLst>
            <p14:sldId id="522"/>
            <p14:sldId id="603"/>
            <p14:sldId id="612"/>
            <p14:sldId id="614"/>
            <p14:sldId id="457"/>
            <p14:sldId id="606"/>
            <p14:sldId id="613"/>
            <p14:sldId id="615"/>
            <p14:sldId id="6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ne Tortorella" initials="DT" lastIdx="1" clrIdx="0">
    <p:extLst>
      <p:ext uri="{19B8F6BF-5375-455C-9EA6-DF929625EA0E}">
        <p15:presenceInfo xmlns:p15="http://schemas.microsoft.com/office/powerpoint/2012/main" userId="S::dawne@swanlibraries.net::c8c2eb00-5405-408b-8d6c-7d3ca73f2e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54D"/>
    <a:srgbClr val="4472C4"/>
    <a:srgbClr val="39B6CE"/>
    <a:srgbClr val="2ED7A1"/>
    <a:srgbClr val="23E148"/>
    <a:srgbClr val="23948D"/>
    <a:srgbClr val="33D2C5"/>
    <a:srgbClr val="3BABCC"/>
    <a:srgbClr val="B62B28"/>
    <a:srgbClr val="9E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60731-096F-4BA8-A085-7762432DCD7A}" v="388" vWet="400" dt="2020-08-28T13:30:32.961"/>
    <p1510:client id="{F07D1A21-319B-4579-ADD3-C8137355C46F}" v="2" dt="2020-08-28T14:03:22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e Tortorella" userId="c8c2eb00-5405-408b-8d6c-7d3ca73f2e4c" providerId="ADAL" clId="{243DF44F-6D77-4063-B6C7-80B05B4B84A3}"/>
    <pc:docChg chg="undo custSel addSld delSld modSld delMainMaster addSection delSection modSection">
      <pc:chgData name="Dawne Tortorella" userId="c8c2eb00-5405-408b-8d6c-7d3ca73f2e4c" providerId="ADAL" clId="{243DF44F-6D77-4063-B6C7-80B05B4B84A3}" dt="2020-08-27T23:06:39.619" v="2105" actId="2696"/>
      <pc:docMkLst>
        <pc:docMk/>
      </pc:docMkLst>
      <pc:sldChg chg="modSp add del">
        <pc:chgData name="Dawne Tortorella" userId="c8c2eb00-5405-408b-8d6c-7d3ca73f2e4c" providerId="ADAL" clId="{243DF44F-6D77-4063-B6C7-80B05B4B84A3}" dt="2020-08-27T23:06:39.605" v="2098" actId="2696"/>
        <pc:sldMkLst>
          <pc:docMk/>
          <pc:sldMk cId="3176217985" sldId="256"/>
        </pc:sldMkLst>
        <pc:spChg chg="mod">
          <ac:chgData name="Dawne Tortorella" userId="c8c2eb00-5405-408b-8d6c-7d3ca73f2e4c" providerId="ADAL" clId="{243DF44F-6D77-4063-B6C7-80B05B4B84A3}" dt="2020-08-27T22:28:25.389" v="1" actId="20577"/>
          <ac:spMkLst>
            <pc:docMk/>
            <pc:sldMk cId="3176217985" sldId="256"/>
            <ac:spMk id="6" creationId="{E6AEB8ED-49AB-428B-A1E6-4F7408004449}"/>
          </ac:spMkLst>
        </pc:spChg>
      </pc:sldChg>
      <pc:sldChg chg="add del">
        <pc:chgData name="Dawne Tortorella" userId="c8c2eb00-5405-408b-8d6c-7d3ca73f2e4c" providerId="ADAL" clId="{243DF44F-6D77-4063-B6C7-80B05B4B84A3}" dt="2020-08-27T23:05:40.432" v="2097" actId="2696"/>
        <pc:sldMkLst>
          <pc:docMk/>
          <pc:sldMk cId="98061460" sldId="421"/>
        </pc:sldMkLst>
      </pc:sldChg>
      <pc:sldChg chg="del">
        <pc:chgData name="Dawne Tortorella" userId="c8c2eb00-5405-408b-8d6c-7d3ca73f2e4c" providerId="ADAL" clId="{243DF44F-6D77-4063-B6C7-80B05B4B84A3}" dt="2020-08-27T22:46:34.360" v="921" actId="2696"/>
        <pc:sldMkLst>
          <pc:docMk/>
          <pc:sldMk cId="162548340" sldId="453"/>
        </pc:sldMkLst>
      </pc:sldChg>
      <pc:sldChg chg="modSp add del">
        <pc:chgData name="Dawne Tortorella" userId="c8c2eb00-5405-408b-8d6c-7d3ca73f2e4c" providerId="ADAL" clId="{243DF44F-6D77-4063-B6C7-80B05B4B84A3}" dt="2020-08-27T22:30:39.944" v="39" actId="2696"/>
        <pc:sldMkLst>
          <pc:docMk/>
          <pc:sldMk cId="3944719745" sldId="522"/>
        </pc:sldMkLst>
        <pc:spChg chg="mod">
          <ac:chgData name="Dawne Tortorella" userId="c8c2eb00-5405-408b-8d6c-7d3ca73f2e4c" providerId="ADAL" clId="{243DF44F-6D77-4063-B6C7-80B05B4B84A3}" dt="2020-08-27T22:28:31.692" v="3" actId="20577"/>
          <ac:spMkLst>
            <pc:docMk/>
            <pc:sldMk cId="3944719745" sldId="522"/>
            <ac:spMk id="8" creationId="{13328F43-1F7D-4767-ACF1-F1D8322E6B5C}"/>
          </ac:spMkLst>
        </pc:spChg>
      </pc:sldChg>
      <pc:sldChg chg="add del">
        <pc:chgData name="Dawne Tortorella" userId="c8c2eb00-5405-408b-8d6c-7d3ca73f2e4c" providerId="ADAL" clId="{243DF44F-6D77-4063-B6C7-80B05B4B84A3}" dt="2020-08-27T22:31:00.359" v="43" actId="2696"/>
        <pc:sldMkLst>
          <pc:docMk/>
          <pc:sldMk cId="606728222" sldId="527"/>
        </pc:sldMkLst>
      </pc:sldChg>
      <pc:sldChg chg="add del">
        <pc:chgData name="Dawne Tortorella" userId="c8c2eb00-5405-408b-8d6c-7d3ca73f2e4c" providerId="ADAL" clId="{243DF44F-6D77-4063-B6C7-80B05B4B84A3}" dt="2020-08-27T22:31:02.754" v="45" actId="2696"/>
        <pc:sldMkLst>
          <pc:docMk/>
          <pc:sldMk cId="3284284257" sldId="532"/>
        </pc:sldMkLst>
      </pc:sldChg>
      <pc:sldChg chg="add del">
        <pc:chgData name="Dawne Tortorella" userId="c8c2eb00-5405-408b-8d6c-7d3ca73f2e4c" providerId="ADAL" clId="{243DF44F-6D77-4063-B6C7-80B05B4B84A3}" dt="2020-08-27T22:31:01.729" v="44" actId="2696"/>
        <pc:sldMkLst>
          <pc:docMk/>
          <pc:sldMk cId="2711980078" sldId="564"/>
        </pc:sldMkLst>
      </pc:sldChg>
      <pc:sldChg chg="add del">
        <pc:chgData name="Dawne Tortorella" userId="c8c2eb00-5405-408b-8d6c-7d3ca73f2e4c" providerId="ADAL" clId="{243DF44F-6D77-4063-B6C7-80B05B4B84A3}" dt="2020-08-27T22:31:34.406" v="67" actId="2696"/>
        <pc:sldMkLst>
          <pc:docMk/>
          <pc:sldMk cId="3521617219" sldId="576"/>
        </pc:sldMkLst>
      </pc:sldChg>
      <pc:sldChg chg="add del">
        <pc:chgData name="Dawne Tortorella" userId="c8c2eb00-5405-408b-8d6c-7d3ca73f2e4c" providerId="ADAL" clId="{243DF44F-6D77-4063-B6C7-80B05B4B84A3}" dt="2020-08-27T22:31:34.395" v="64" actId="2696"/>
        <pc:sldMkLst>
          <pc:docMk/>
          <pc:sldMk cId="3917139468" sldId="577"/>
        </pc:sldMkLst>
      </pc:sldChg>
      <pc:sldChg chg="add del">
        <pc:chgData name="Dawne Tortorella" userId="c8c2eb00-5405-408b-8d6c-7d3ca73f2e4c" providerId="ADAL" clId="{243DF44F-6D77-4063-B6C7-80B05B4B84A3}" dt="2020-08-27T22:31:34.400" v="65" actId="2696"/>
        <pc:sldMkLst>
          <pc:docMk/>
          <pc:sldMk cId="2116530148" sldId="578"/>
        </pc:sldMkLst>
      </pc:sldChg>
      <pc:sldChg chg="modSp add del">
        <pc:chgData name="Dawne Tortorella" userId="c8c2eb00-5405-408b-8d6c-7d3ca73f2e4c" providerId="ADAL" clId="{243DF44F-6D77-4063-B6C7-80B05B4B84A3}" dt="2020-08-27T22:41:39.633" v="702" actId="20577"/>
        <pc:sldMkLst>
          <pc:docMk/>
          <pc:sldMk cId="490660448" sldId="603"/>
        </pc:sldMkLst>
        <pc:spChg chg="mod">
          <ac:chgData name="Dawne Tortorella" userId="c8c2eb00-5405-408b-8d6c-7d3ca73f2e4c" providerId="ADAL" clId="{243DF44F-6D77-4063-B6C7-80B05B4B84A3}" dt="2020-08-27T22:35:07.775" v="96" actId="20577"/>
          <ac:spMkLst>
            <pc:docMk/>
            <pc:sldMk cId="490660448" sldId="603"/>
            <ac:spMk id="2" creationId="{05CF4730-D6B9-4256-978D-0A5B087B7B33}"/>
          </ac:spMkLst>
        </pc:spChg>
        <pc:spChg chg="mod">
          <ac:chgData name="Dawne Tortorella" userId="c8c2eb00-5405-408b-8d6c-7d3ca73f2e4c" providerId="ADAL" clId="{243DF44F-6D77-4063-B6C7-80B05B4B84A3}" dt="2020-08-27T22:41:39.633" v="702" actId="20577"/>
          <ac:spMkLst>
            <pc:docMk/>
            <pc:sldMk cId="490660448" sldId="603"/>
            <ac:spMk id="3" creationId="{FF22D2AE-7E11-4B65-97CD-C810ED490C57}"/>
          </ac:spMkLst>
        </pc:spChg>
      </pc:sldChg>
      <pc:sldChg chg="del">
        <pc:chgData name="Dawne Tortorella" userId="c8c2eb00-5405-408b-8d6c-7d3ca73f2e4c" providerId="ADAL" clId="{243DF44F-6D77-4063-B6C7-80B05B4B84A3}" dt="2020-08-27T22:29:01.260" v="4" actId="2696"/>
        <pc:sldMkLst>
          <pc:docMk/>
          <pc:sldMk cId="378073738" sldId="604"/>
        </pc:sldMkLst>
      </pc:sldChg>
      <pc:sldChg chg="add del">
        <pc:chgData name="Dawne Tortorella" userId="c8c2eb00-5405-408b-8d6c-7d3ca73f2e4c" providerId="ADAL" clId="{243DF44F-6D77-4063-B6C7-80B05B4B84A3}" dt="2020-08-27T22:30:48.173" v="41" actId="2696"/>
        <pc:sldMkLst>
          <pc:docMk/>
          <pc:sldMk cId="2819152754" sldId="605"/>
        </pc:sldMkLst>
      </pc:sldChg>
      <pc:sldChg chg="addSp modSp">
        <pc:chgData name="Dawne Tortorella" userId="c8c2eb00-5405-408b-8d6c-7d3ca73f2e4c" providerId="ADAL" clId="{243DF44F-6D77-4063-B6C7-80B05B4B84A3}" dt="2020-08-27T22:45:56.628" v="920" actId="1076"/>
        <pc:sldMkLst>
          <pc:docMk/>
          <pc:sldMk cId="193607244" sldId="606"/>
        </pc:sldMkLst>
        <pc:spChg chg="mod">
          <ac:chgData name="Dawne Tortorella" userId="c8c2eb00-5405-408b-8d6c-7d3ca73f2e4c" providerId="ADAL" clId="{243DF44F-6D77-4063-B6C7-80B05B4B84A3}" dt="2020-08-27T22:43:51.378" v="707" actId="13926"/>
          <ac:spMkLst>
            <pc:docMk/>
            <pc:sldMk cId="193607244" sldId="606"/>
            <ac:spMk id="3" creationId="{7AA996E3-4DB6-4BF2-B592-624A083A89D7}"/>
          </ac:spMkLst>
        </pc:spChg>
        <pc:spChg chg="add mod">
          <ac:chgData name="Dawne Tortorella" userId="c8c2eb00-5405-408b-8d6c-7d3ca73f2e4c" providerId="ADAL" clId="{243DF44F-6D77-4063-B6C7-80B05B4B84A3}" dt="2020-08-27T22:45:56.628" v="920" actId="1076"/>
          <ac:spMkLst>
            <pc:docMk/>
            <pc:sldMk cId="193607244" sldId="606"/>
            <ac:spMk id="5" creationId="{0B66688D-1247-4D64-B2AF-64D7C2866A28}"/>
          </ac:spMkLst>
        </pc:spChg>
      </pc:sldChg>
      <pc:sldChg chg="add del">
        <pc:chgData name="Dawne Tortorella" userId="c8c2eb00-5405-408b-8d6c-7d3ca73f2e4c" providerId="ADAL" clId="{243DF44F-6D77-4063-B6C7-80B05B4B84A3}" dt="2020-08-27T22:31:14.024" v="48" actId="2696"/>
        <pc:sldMkLst>
          <pc:docMk/>
          <pc:sldMk cId="3841297282" sldId="607"/>
        </pc:sldMkLst>
      </pc:sldChg>
      <pc:sldChg chg="add del">
        <pc:chgData name="Dawne Tortorella" userId="c8c2eb00-5405-408b-8d6c-7d3ca73f2e4c" providerId="ADAL" clId="{243DF44F-6D77-4063-B6C7-80B05B4B84A3}" dt="2020-08-27T22:31:08.710" v="47" actId="2696"/>
        <pc:sldMkLst>
          <pc:docMk/>
          <pc:sldMk cId="1534060555" sldId="608"/>
        </pc:sldMkLst>
      </pc:sldChg>
      <pc:sldChg chg="add del">
        <pc:chgData name="Dawne Tortorella" userId="c8c2eb00-5405-408b-8d6c-7d3ca73f2e4c" providerId="ADAL" clId="{243DF44F-6D77-4063-B6C7-80B05B4B84A3}" dt="2020-08-27T22:31:06.548" v="46" actId="2696"/>
        <pc:sldMkLst>
          <pc:docMk/>
          <pc:sldMk cId="3630919606" sldId="609"/>
        </pc:sldMkLst>
      </pc:sldChg>
      <pc:sldChg chg="add del">
        <pc:chgData name="Dawne Tortorella" userId="c8c2eb00-5405-408b-8d6c-7d3ca73f2e4c" providerId="ADAL" clId="{243DF44F-6D77-4063-B6C7-80B05B4B84A3}" dt="2020-08-27T22:31:25.185" v="62" actId="2696"/>
        <pc:sldMkLst>
          <pc:docMk/>
          <pc:sldMk cId="548681346" sldId="610"/>
        </pc:sldMkLst>
      </pc:sldChg>
      <pc:sldChg chg="add del">
        <pc:chgData name="Dawne Tortorella" userId="c8c2eb00-5405-408b-8d6c-7d3ca73f2e4c" providerId="ADAL" clId="{243DF44F-6D77-4063-B6C7-80B05B4B84A3}" dt="2020-08-27T22:31:34.403" v="66" actId="2696"/>
        <pc:sldMkLst>
          <pc:docMk/>
          <pc:sldMk cId="2620873055" sldId="611"/>
        </pc:sldMkLst>
      </pc:sldChg>
      <pc:sldChg chg="add del">
        <pc:chgData name="Dawne Tortorella" userId="c8c2eb00-5405-408b-8d6c-7d3ca73f2e4c" providerId="ADAL" clId="{243DF44F-6D77-4063-B6C7-80B05B4B84A3}" dt="2020-08-27T22:30:39.930" v="37" actId="2696"/>
        <pc:sldMkLst>
          <pc:docMk/>
          <pc:sldMk cId="673134587" sldId="612"/>
        </pc:sldMkLst>
      </pc:sldChg>
      <pc:sldChg chg="modSp add">
        <pc:chgData name="Dawne Tortorella" userId="c8c2eb00-5405-408b-8d6c-7d3ca73f2e4c" providerId="ADAL" clId="{243DF44F-6D77-4063-B6C7-80B05B4B84A3}" dt="2020-08-27T23:05:25.651" v="2096" actId="20577"/>
        <pc:sldMkLst>
          <pc:docMk/>
          <pc:sldMk cId="3504235824" sldId="613"/>
        </pc:sldMkLst>
        <pc:spChg chg="mod">
          <ac:chgData name="Dawne Tortorella" userId="c8c2eb00-5405-408b-8d6c-7d3ca73f2e4c" providerId="ADAL" clId="{243DF44F-6D77-4063-B6C7-80B05B4B84A3}" dt="2020-08-27T23:05:25.651" v="2096" actId="20577"/>
          <ac:spMkLst>
            <pc:docMk/>
            <pc:sldMk cId="3504235824" sldId="613"/>
            <ac:spMk id="2" creationId="{90D792E6-BA89-450C-9FBE-F54906779E17}"/>
          </ac:spMkLst>
        </pc:spChg>
        <pc:spChg chg="mod">
          <ac:chgData name="Dawne Tortorella" userId="c8c2eb00-5405-408b-8d6c-7d3ca73f2e4c" providerId="ADAL" clId="{243DF44F-6D77-4063-B6C7-80B05B4B84A3}" dt="2020-08-27T22:50:34.219" v="1416" actId="20577"/>
          <ac:spMkLst>
            <pc:docMk/>
            <pc:sldMk cId="3504235824" sldId="613"/>
            <ac:spMk id="3" creationId="{437ACE0B-D262-4D13-B4EB-2907C5E919FF}"/>
          </ac:spMkLst>
        </pc:spChg>
      </pc:sldChg>
      <pc:sldChg chg="modSp add">
        <pc:chgData name="Dawne Tortorella" userId="c8c2eb00-5405-408b-8d6c-7d3ca73f2e4c" providerId="ADAL" clId="{243DF44F-6D77-4063-B6C7-80B05B4B84A3}" dt="2020-08-27T23:03:35.083" v="2095" actId="20577"/>
        <pc:sldMkLst>
          <pc:docMk/>
          <pc:sldMk cId="1153698778" sldId="614"/>
        </pc:sldMkLst>
        <pc:spChg chg="mod">
          <ac:chgData name="Dawne Tortorella" userId="c8c2eb00-5405-408b-8d6c-7d3ca73f2e4c" providerId="ADAL" clId="{243DF44F-6D77-4063-B6C7-80B05B4B84A3}" dt="2020-08-27T22:52:47.759" v="1459" actId="20577"/>
          <ac:spMkLst>
            <pc:docMk/>
            <pc:sldMk cId="1153698778" sldId="614"/>
            <ac:spMk id="2" creationId="{9C837E24-3E5E-49BC-8B5D-2663D1ACE211}"/>
          </ac:spMkLst>
        </pc:spChg>
        <pc:spChg chg="mod">
          <ac:chgData name="Dawne Tortorella" userId="c8c2eb00-5405-408b-8d6c-7d3ca73f2e4c" providerId="ADAL" clId="{243DF44F-6D77-4063-B6C7-80B05B4B84A3}" dt="2020-08-27T23:03:35.083" v="2095" actId="20577"/>
          <ac:spMkLst>
            <pc:docMk/>
            <pc:sldMk cId="1153698778" sldId="614"/>
            <ac:spMk id="3" creationId="{722599B9-A534-4072-888C-760588F7BC52}"/>
          </ac:spMkLst>
        </pc:spChg>
      </pc:sldChg>
      <pc:sldMasterChg chg="del delSldLayout">
        <pc:chgData name="Dawne Tortorella" userId="c8c2eb00-5405-408b-8d6c-7d3ca73f2e4c" providerId="ADAL" clId="{243DF44F-6D77-4063-B6C7-80B05B4B84A3}" dt="2020-08-27T23:06:39.619" v="2105" actId="2696"/>
        <pc:sldMasterMkLst>
          <pc:docMk/>
          <pc:sldMasterMk cId="2397732545" sldId="2147483675"/>
        </pc:sldMasterMkLst>
        <pc:sldLayoutChg chg="del">
          <pc:chgData name="Dawne Tortorella" userId="c8c2eb00-5405-408b-8d6c-7d3ca73f2e4c" providerId="ADAL" clId="{243DF44F-6D77-4063-B6C7-80B05B4B84A3}" dt="2020-08-27T23:06:39.607" v="2099" actId="2696"/>
          <pc:sldLayoutMkLst>
            <pc:docMk/>
            <pc:sldMasterMk cId="2397732545" sldId="2147483675"/>
            <pc:sldLayoutMk cId="2319107026" sldId="2147483676"/>
          </pc:sldLayoutMkLst>
        </pc:sldLayoutChg>
        <pc:sldLayoutChg chg="del">
          <pc:chgData name="Dawne Tortorella" userId="c8c2eb00-5405-408b-8d6c-7d3ca73f2e4c" providerId="ADAL" clId="{243DF44F-6D77-4063-B6C7-80B05B4B84A3}" dt="2020-08-27T23:06:39.609" v="2100" actId="2696"/>
          <pc:sldLayoutMkLst>
            <pc:docMk/>
            <pc:sldMasterMk cId="2397732545" sldId="2147483675"/>
            <pc:sldLayoutMk cId="432876357" sldId="2147483677"/>
          </pc:sldLayoutMkLst>
        </pc:sldLayoutChg>
        <pc:sldLayoutChg chg="del">
          <pc:chgData name="Dawne Tortorella" userId="c8c2eb00-5405-408b-8d6c-7d3ca73f2e4c" providerId="ADAL" clId="{243DF44F-6D77-4063-B6C7-80B05B4B84A3}" dt="2020-08-27T23:06:39.610" v="2101" actId="2696"/>
          <pc:sldLayoutMkLst>
            <pc:docMk/>
            <pc:sldMasterMk cId="2397732545" sldId="2147483675"/>
            <pc:sldLayoutMk cId="3005524323" sldId="2147483679"/>
          </pc:sldLayoutMkLst>
        </pc:sldLayoutChg>
        <pc:sldLayoutChg chg="del">
          <pc:chgData name="Dawne Tortorella" userId="c8c2eb00-5405-408b-8d6c-7d3ca73f2e4c" providerId="ADAL" clId="{243DF44F-6D77-4063-B6C7-80B05B4B84A3}" dt="2020-08-27T23:06:39.612" v="2102" actId="2696"/>
          <pc:sldLayoutMkLst>
            <pc:docMk/>
            <pc:sldMasterMk cId="2397732545" sldId="2147483675"/>
            <pc:sldLayoutMk cId="707209849" sldId="2147483681"/>
          </pc:sldLayoutMkLst>
        </pc:sldLayoutChg>
        <pc:sldLayoutChg chg="del">
          <pc:chgData name="Dawne Tortorella" userId="c8c2eb00-5405-408b-8d6c-7d3ca73f2e4c" providerId="ADAL" clId="{243DF44F-6D77-4063-B6C7-80B05B4B84A3}" dt="2020-08-27T23:06:39.613" v="2103" actId="2696"/>
          <pc:sldLayoutMkLst>
            <pc:docMk/>
            <pc:sldMasterMk cId="2397732545" sldId="2147483675"/>
            <pc:sldLayoutMk cId="2588010620" sldId="2147483682"/>
          </pc:sldLayoutMkLst>
        </pc:sldLayoutChg>
        <pc:sldLayoutChg chg="del">
          <pc:chgData name="Dawne Tortorella" userId="c8c2eb00-5405-408b-8d6c-7d3ca73f2e4c" providerId="ADAL" clId="{243DF44F-6D77-4063-B6C7-80B05B4B84A3}" dt="2020-08-27T23:06:39.616" v="2104" actId="2696"/>
          <pc:sldLayoutMkLst>
            <pc:docMk/>
            <pc:sldMasterMk cId="2397732545" sldId="2147483675"/>
            <pc:sldLayoutMk cId="94464344" sldId="2147483683"/>
          </pc:sldLayoutMkLst>
        </pc:sldLayoutChg>
      </pc:sldMasterChg>
    </pc:docChg>
  </pc:docChgLst>
  <pc:docChgLst>
    <pc:chgData name="Aaron Skog" userId="dff2307f-5662-48bc-919b-47ca6361ae07" providerId="ADAL" clId="{F07D1A21-319B-4579-ADD3-C8137355C46F}"/>
    <pc:docChg chg="modSld sldOrd">
      <pc:chgData name="Aaron Skog" userId="dff2307f-5662-48bc-919b-47ca6361ae07" providerId="ADAL" clId="{F07D1A21-319B-4579-ADD3-C8137355C46F}" dt="2020-08-28T14:03:22.870" v="1"/>
      <pc:docMkLst>
        <pc:docMk/>
      </pc:docMkLst>
      <pc:sldChg chg="ord">
        <pc:chgData name="Aaron Skog" userId="dff2307f-5662-48bc-919b-47ca6361ae07" providerId="ADAL" clId="{F07D1A21-319B-4579-ADD3-C8137355C46F}" dt="2020-08-28T14:03:22.870" v="1"/>
        <pc:sldMkLst>
          <pc:docMk/>
          <pc:sldMk cId="673134587" sldId="612"/>
        </pc:sldMkLst>
      </pc:sldChg>
      <pc:sldChg chg="ord">
        <pc:chgData name="Aaron Skog" userId="dff2307f-5662-48bc-919b-47ca6361ae07" providerId="ADAL" clId="{F07D1A21-319B-4579-ADD3-C8137355C46F}" dt="2020-08-28T13:59:57.360" v="0"/>
        <pc:sldMkLst>
          <pc:docMk/>
          <pc:sldMk cId="4075712585" sldId="615"/>
        </pc:sldMkLst>
      </pc:sldChg>
    </pc:docChg>
  </pc:docChgLst>
  <pc:docChgLst>
    <pc:chgData name="Dawne Tortorella" userId="c8c2eb00-5405-408b-8d6c-7d3ca73f2e4c" providerId="ADAL" clId="{10960731-096F-4BA8-A085-7762432DCD7A}"/>
    <pc:docChg chg="custSel addSld delSld modSld modSection">
      <pc:chgData name="Dawne Tortorella" userId="c8c2eb00-5405-408b-8d6c-7d3ca73f2e4c" providerId="ADAL" clId="{10960731-096F-4BA8-A085-7762432DCD7A}" dt="2020-08-28T13:18:25.236" v="970" actId="20577"/>
      <pc:docMkLst>
        <pc:docMk/>
      </pc:docMkLst>
      <pc:sldChg chg="addSp delSp modSp">
        <pc:chgData name="Dawne Tortorella" userId="c8c2eb00-5405-408b-8d6c-7d3ca73f2e4c" providerId="ADAL" clId="{10960731-096F-4BA8-A085-7762432DCD7A}" dt="2020-08-28T13:02:50.274" v="859" actId="1076"/>
        <pc:sldMkLst>
          <pc:docMk/>
          <pc:sldMk cId="3854560769" sldId="457"/>
        </pc:sldMkLst>
        <pc:spChg chg="mod">
          <ac:chgData name="Dawne Tortorella" userId="c8c2eb00-5405-408b-8d6c-7d3ca73f2e4c" providerId="ADAL" clId="{10960731-096F-4BA8-A085-7762432DCD7A}" dt="2020-08-28T12:31:29.171" v="23" actId="20577"/>
          <ac:spMkLst>
            <pc:docMk/>
            <pc:sldMk cId="3854560769" sldId="457"/>
            <ac:spMk id="2" creationId="{0BD947D3-7BC9-417B-BA42-9CD147E8E319}"/>
          </ac:spMkLst>
        </pc:spChg>
        <pc:spChg chg="add mod">
          <ac:chgData name="Dawne Tortorella" userId="c8c2eb00-5405-408b-8d6c-7d3ca73f2e4c" providerId="ADAL" clId="{10960731-096F-4BA8-A085-7762432DCD7A}" dt="2020-08-28T12:46:05.840" v="257" actId="14100"/>
          <ac:spMkLst>
            <pc:docMk/>
            <pc:sldMk cId="3854560769" sldId="457"/>
            <ac:spMk id="14" creationId="{7259FF52-2C04-489F-A3B1-9ED5820FB52E}"/>
          </ac:spMkLst>
        </pc:spChg>
        <pc:spChg chg="add mod">
          <ac:chgData name="Dawne Tortorella" userId="c8c2eb00-5405-408b-8d6c-7d3ca73f2e4c" providerId="ADAL" clId="{10960731-096F-4BA8-A085-7762432DCD7A}" dt="2020-08-28T12:48:32.432" v="334" actId="1076"/>
          <ac:spMkLst>
            <pc:docMk/>
            <pc:sldMk cId="3854560769" sldId="457"/>
            <ac:spMk id="15" creationId="{235970E0-BDD3-4AC9-AFF7-500BAD05BC92}"/>
          </ac:spMkLst>
        </pc:spChg>
        <pc:spChg chg="add del mod">
          <ac:chgData name="Dawne Tortorella" userId="c8c2eb00-5405-408b-8d6c-7d3ca73f2e4c" providerId="ADAL" clId="{10960731-096F-4BA8-A085-7762432DCD7A}" dt="2020-08-28T12:51:49.069" v="350" actId="478"/>
          <ac:spMkLst>
            <pc:docMk/>
            <pc:sldMk cId="3854560769" sldId="457"/>
            <ac:spMk id="17" creationId="{548D39C0-90B1-460E-97E5-E30C354ADD0A}"/>
          </ac:spMkLst>
        </pc:spChg>
        <pc:spChg chg="add mod">
          <ac:chgData name="Dawne Tortorella" userId="c8c2eb00-5405-408b-8d6c-7d3ca73f2e4c" providerId="ADAL" clId="{10960731-096F-4BA8-A085-7762432DCD7A}" dt="2020-08-28T12:53:27.623" v="401" actId="20577"/>
          <ac:spMkLst>
            <pc:docMk/>
            <pc:sldMk cId="3854560769" sldId="457"/>
            <ac:spMk id="20" creationId="{D27C5697-3156-414C-8093-79F4D403AC0C}"/>
          </ac:spMkLst>
        </pc:spChg>
        <pc:spChg chg="del">
          <ac:chgData name="Dawne Tortorella" userId="c8c2eb00-5405-408b-8d6c-7d3ca73f2e4c" providerId="ADAL" clId="{10960731-096F-4BA8-A085-7762432DCD7A}" dt="2020-08-28T12:32:16.674" v="36" actId="478"/>
          <ac:spMkLst>
            <pc:docMk/>
            <pc:sldMk cId="3854560769" sldId="457"/>
            <ac:spMk id="31" creationId="{4EE13DA4-26FF-41B0-BFEB-4E24AB235C67}"/>
          </ac:spMkLst>
        </pc:spChg>
        <pc:spChg chg="mod">
          <ac:chgData name="Dawne Tortorella" userId="c8c2eb00-5405-408b-8d6c-7d3ca73f2e4c" providerId="ADAL" clId="{10960731-096F-4BA8-A085-7762432DCD7A}" dt="2020-08-28T12:36:26.945" v="112" actId="1038"/>
          <ac:spMkLst>
            <pc:docMk/>
            <pc:sldMk cId="3854560769" sldId="457"/>
            <ac:spMk id="32" creationId="{B545E7DD-5A45-462E-BAF4-1FF673CB4304}"/>
          </ac:spMkLst>
        </pc:spChg>
        <pc:spChg chg="del mod">
          <ac:chgData name="Dawne Tortorella" userId="c8c2eb00-5405-408b-8d6c-7d3ca73f2e4c" providerId="ADAL" clId="{10960731-096F-4BA8-A085-7762432DCD7A}" dt="2020-08-28T12:32:10.206" v="34" actId="478"/>
          <ac:spMkLst>
            <pc:docMk/>
            <pc:sldMk cId="3854560769" sldId="457"/>
            <ac:spMk id="33" creationId="{B124768D-AA0B-4918-9442-1A27143C76C0}"/>
          </ac:spMkLst>
        </pc:spChg>
        <pc:spChg chg="mod">
          <ac:chgData name="Dawne Tortorella" userId="c8c2eb00-5405-408b-8d6c-7d3ca73f2e4c" providerId="ADAL" clId="{10960731-096F-4BA8-A085-7762432DCD7A}" dt="2020-08-28T12:36:26.945" v="112" actId="1038"/>
          <ac:spMkLst>
            <pc:docMk/>
            <pc:sldMk cId="3854560769" sldId="457"/>
            <ac:spMk id="34" creationId="{74A65B1A-3FAB-4846-8465-5C896DBE5DAD}"/>
          </ac:spMkLst>
        </pc:spChg>
        <pc:spChg chg="mod">
          <ac:chgData name="Dawne Tortorella" userId="c8c2eb00-5405-408b-8d6c-7d3ca73f2e4c" providerId="ADAL" clId="{10960731-096F-4BA8-A085-7762432DCD7A}" dt="2020-08-28T12:36:26.945" v="112" actId="1038"/>
          <ac:spMkLst>
            <pc:docMk/>
            <pc:sldMk cId="3854560769" sldId="457"/>
            <ac:spMk id="35" creationId="{613FC9AF-93B1-4571-8750-3D9F3B736405}"/>
          </ac:spMkLst>
        </pc:spChg>
        <pc:spChg chg="mod">
          <ac:chgData name="Dawne Tortorella" userId="c8c2eb00-5405-408b-8d6c-7d3ca73f2e4c" providerId="ADAL" clId="{10960731-096F-4BA8-A085-7762432DCD7A}" dt="2020-08-28T12:36:26.945" v="112" actId="1038"/>
          <ac:spMkLst>
            <pc:docMk/>
            <pc:sldMk cId="3854560769" sldId="457"/>
            <ac:spMk id="36" creationId="{77885EC7-1067-47E2-AC12-478E48AB5C49}"/>
          </ac:spMkLst>
        </pc:spChg>
        <pc:spChg chg="del">
          <ac:chgData name="Dawne Tortorella" userId="c8c2eb00-5405-408b-8d6c-7d3ca73f2e4c" providerId="ADAL" clId="{10960731-096F-4BA8-A085-7762432DCD7A}" dt="2020-08-28T12:32:45.698" v="41" actId="478"/>
          <ac:spMkLst>
            <pc:docMk/>
            <pc:sldMk cId="3854560769" sldId="457"/>
            <ac:spMk id="37" creationId="{E47EDBD4-E989-405C-A6AE-AC0035798D5B}"/>
          </ac:spMkLst>
        </pc:spChg>
        <pc:spChg chg="mod">
          <ac:chgData name="Dawne Tortorella" userId="c8c2eb00-5405-408b-8d6c-7d3ca73f2e4c" providerId="ADAL" clId="{10960731-096F-4BA8-A085-7762432DCD7A}" dt="2020-08-28T12:37:08.691" v="118" actId="1076"/>
          <ac:spMkLst>
            <pc:docMk/>
            <pc:sldMk cId="3854560769" sldId="457"/>
            <ac:spMk id="40" creationId="{5496D66C-6D48-43D7-A984-60CBE659111E}"/>
          </ac:spMkLst>
        </pc:spChg>
        <pc:spChg chg="del mod">
          <ac:chgData name="Dawne Tortorella" userId="c8c2eb00-5405-408b-8d6c-7d3ca73f2e4c" providerId="ADAL" clId="{10960731-096F-4BA8-A085-7762432DCD7A}" dt="2020-08-28T12:33:07.656" v="49" actId="478"/>
          <ac:spMkLst>
            <pc:docMk/>
            <pc:sldMk cId="3854560769" sldId="457"/>
            <ac:spMk id="41" creationId="{B29CEB2C-4108-4D69-B899-269BB443F9B3}"/>
          </ac:spMkLst>
        </pc:spChg>
        <pc:spChg chg="add mod">
          <ac:chgData name="Dawne Tortorella" userId="c8c2eb00-5405-408b-8d6c-7d3ca73f2e4c" providerId="ADAL" clId="{10960731-096F-4BA8-A085-7762432DCD7A}" dt="2020-08-28T12:46:25.662" v="262" actId="1076"/>
          <ac:spMkLst>
            <pc:docMk/>
            <pc:sldMk cId="3854560769" sldId="457"/>
            <ac:spMk id="42" creationId="{9DC23214-1E20-436D-877F-9A776747BABF}"/>
          </ac:spMkLst>
        </pc:spChg>
        <pc:spChg chg="add mod">
          <ac:chgData name="Dawne Tortorella" userId="c8c2eb00-5405-408b-8d6c-7d3ca73f2e4c" providerId="ADAL" clId="{10960731-096F-4BA8-A085-7762432DCD7A}" dt="2020-08-28T12:46:46.756" v="271" actId="1076"/>
          <ac:spMkLst>
            <pc:docMk/>
            <pc:sldMk cId="3854560769" sldId="457"/>
            <ac:spMk id="44" creationId="{F104CEDE-FD32-4506-99E2-39FEDEAB2EC5}"/>
          </ac:spMkLst>
        </pc:spChg>
        <pc:spChg chg="del">
          <ac:chgData name="Dawne Tortorella" userId="c8c2eb00-5405-408b-8d6c-7d3ca73f2e4c" providerId="ADAL" clId="{10960731-096F-4BA8-A085-7762432DCD7A}" dt="2020-08-28T12:33:04.754" v="47" actId="478"/>
          <ac:spMkLst>
            <pc:docMk/>
            <pc:sldMk cId="3854560769" sldId="457"/>
            <ac:spMk id="46" creationId="{73A48FEE-229A-4BAC-B8DD-D814BE2274B7}"/>
          </ac:spMkLst>
        </pc:spChg>
        <pc:spChg chg="mod">
          <ac:chgData name="Dawne Tortorella" userId="c8c2eb00-5405-408b-8d6c-7d3ca73f2e4c" providerId="ADAL" clId="{10960731-096F-4BA8-A085-7762432DCD7A}" dt="2020-08-28T12:36:26.945" v="112" actId="1038"/>
          <ac:spMkLst>
            <pc:docMk/>
            <pc:sldMk cId="3854560769" sldId="457"/>
            <ac:spMk id="47" creationId="{7D244F0D-8BB5-405C-ABB2-1D0E5D479DD4}"/>
          </ac:spMkLst>
        </pc:spChg>
        <pc:spChg chg="mod">
          <ac:chgData name="Dawne Tortorella" userId="c8c2eb00-5405-408b-8d6c-7d3ca73f2e4c" providerId="ADAL" clId="{10960731-096F-4BA8-A085-7762432DCD7A}" dt="2020-08-28T12:51:17.459" v="348" actId="20577"/>
          <ac:spMkLst>
            <pc:docMk/>
            <pc:sldMk cId="3854560769" sldId="457"/>
            <ac:spMk id="48" creationId="{63046F16-807E-4D8F-8244-B93DF0D53C19}"/>
          </ac:spMkLst>
        </pc:spChg>
        <pc:spChg chg="add mod">
          <ac:chgData name="Dawne Tortorella" userId="c8c2eb00-5405-408b-8d6c-7d3ca73f2e4c" providerId="ADAL" clId="{10960731-096F-4BA8-A085-7762432DCD7A}" dt="2020-08-28T13:01:23.614" v="841" actId="1076"/>
          <ac:spMkLst>
            <pc:docMk/>
            <pc:sldMk cId="3854560769" sldId="457"/>
            <ac:spMk id="49" creationId="{844E7FA0-3E68-4EFD-BC9A-F0CEBB1F5E72}"/>
          </ac:spMkLst>
        </pc:spChg>
        <pc:spChg chg="add mod">
          <ac:chgData name="Dawne Tortorella" userId="c8c2eb00-5405-408b-8d6c-7d3ca73f2e4c" providerId="ADAL" clId="{10960731-096F-4BA8-A085-7762432DCD7A}" dt="2020-08-28T12:46:21.106" v="261" actId="1076"/>
          <ac:spMkLst>
            <pc:docMk/>
            <pc:sldMk cId="3854560769" sldId="457"/>
            <ac:spMk id="50" creationId="{D551D118-731A-4CF4-B6B1-33C90B464167}"/>
          </ac:spMkLst>
        </pc:spChg>
        <pc:spChg chg="add mod">
          <ac:chgData name="Dawne Tortorella" userId="c8c2eb00-5405-408b-8d6c-7d3ca73f2e4c" providerId="ADAL" clId="{10960731-096F-4BA8-A085-7762432DCD7A}" dt="2020-08-28T13:02:26.762" v="854" actId="1076"/>
          <ac:spMkLst>
            <pc:docMk/>
            <pc:sldMk cId="3854560769" sldId="457"/>
            <ac:spMk id="52" creationId="{6BC8CFAF-08A6-4A64-9F42-96E7B7EF7EC2}"/>
          </ac:spMkLst>
        </pc:spChg>
        <pc:spChg chg="add mod">
          <ac:chgData name="Dawne Tortorella" userId="c8c2eb00-5405-408b-8d6c-7d3ca73f2e4c" providerId="ADAL" clId="{10960731-096F-4BA8-A085-7762432DCD7A}" dt="2020-08-28T13:02:50.274" v="859" actId="1076"/>
          <ac:spMkLst>
            <pc:docMk/>
            <pc:sldMk cId="3854560769" sldId="457"/>
            <ac:spMk id="53" creationId="{11F6A398-1FE2-4F63-8F20-EC912A6EA306}"/>
          </ac:spMkLst>
        </pc:spChg>
        <pc:picChg chg="add mod">
          <ac:chgData name="Dawne Tortorella" userId="c8c2eb00-5405-408b-8d6c-7d3ca73f2e4c" providerId="ADAL" clId="{10960731-096F-4BA8-A085-7762432DCD7A}" dt="2020-08-28T12:37:39.381" v="122" actId="1076"/>
          <ac:picMkLst>
            <pc:docMk/>
            <pc:sldMk cId="3854560769" sldId="457"/>
            <ac:picMk id="5" creationId="{2C2E7817-7BE6-47EB-8547-DB8454761559}"/>
          </ac:picMkLst>
        </pc:picChg>
        <pc:picChg chg="del">
          <ac:chgData name="Dawne Tortorella" userId="c8c2eb00-5405-408b-8d6c-7d3ca73f2e4c" providerId="ADAL" clId="{10960731-096F-4BA8-A085-7762432DCD7A}" dt="2020-08-28T12:32:07.808" v="32" actId="478"/>
          <ac:picMkLst>
            <pc:docMk/>
            <pc:sldMk cId="3854560769" sldId="457"/>
            <ac:picMk id="6" creationId="{DFFCDB5E-788B-4936-9B7D-F4A00142A885}"/>
          </ac:picMkLst>
        </pc:picChg>
        <pc:picChg chg="del">
          <ac:chgData name="Dawne Tortorella" userId="c8c2eb00-5405-408b-8d6c-7d3ca73f2e4c" providerId="ADAL" clId="{10960731-096F-4BA8-A085-7762432DCD7A}" dt="2020-08-28T12:33:02.588" v="46" actId="478"/>
          <ac:picMkLst>
            <pc:docMk/>
            <pc:sldMk cId="3854560769" sldId="457"/>
            <ac:picMk id="8" creationId="{079152E6-5868-4692-8DD5-6D536A6DCD79}"/>
          </ac:picMkLst>
        </pc:picChg>
        <pc:picChg chg="add mod">
          <ac:chgData name="Dawne Tortorella" userId="c8c2eb00-5405-408b-8d6c-7d3ca73f2e4c" providerId="ADAL" clId="{10960731-096F-4BA8-A085-7762432DCD7A}" dt="2020-08-28T12:53:16.465" v="384" actId="1036"/>
          <ac:picMkLst>
            <pc:docMk/>
            <pc:sldMk cId="3854560769" sldId="457"/>
            <ac:picMk id="9" creationId="{E787D162-54DD-4CD3-8D38-33CFFFF6953E}"/>
          </ac:picMkLst>
        </pc:picChg>
        <pc:picChg chg="mod">
          <ac:chgData name="Dawne Tortorella" userId="c8c2eb00-5405-408b-8d6c-7d3ca73f2e4c" providerId="ADAL" clId="{10960731-096F-4BA8-A085-7762432DCD7A}" dt="2020-08-28T12:36:26.945" v="112" actId="1038"/>
          <ac:picMkLst>
            <pc:docMk/>
            <pc:sldMk cId="3854560769" sldId="457"/>
            <ac:picMk id="10" creationId="{222294FC-74AF-4456-8D63-A8BF7B1DDB43}"/>
          </ac:picMkLst>
        </pc:picChg>
        <pc:picChg chg="mod">
          <ac:chgData name="Dawne Tortorella" userId="c8c2eb00-5405-408b-8d6c-7d3ca73f2e4c" providerId="ADAL" clId="{10960731-096F-4BA8-A085-7762432DCD7A}" dt="2020-08-28T12:36:26.945" v="112" actId="1038"/>
          <ac:picMkLst>
            <pc:docMk/>
            <pc:sldMk cId="3854560769" sldId="457"/>
            <ac:picMk id="12" creationId="{00753F4D-16AD-404D-8BDF-61BC5839599B}"/>
          </ac:picMkLst>
        </pc:picChg>
        <pc:picChg chg="add mod">
          <ac:chgData name="Dawne Tortorella" userId="c8c2eb00-5405-408b-8d6c-7d3ca73f2e4c" providerId="ADAL" clId="{10960731-096F-4BA8-A085-7762432DCD7A}" dt="2020-08-28T13:01:32.738" v="843" actId="1076"/>
          <ac:picMkLst>
            <pc:docMk/>
            <pc:sldMk cId="3854560769" sldId="457"/>
            <ac:picMk id="13" creationId="{9B8785C0-617D-46C0-8BC8-7BDDB9A9FDF6}"/>
          </ac:picMkLst>
        </pc:picChg>
        <pc:picChg chg="mod">
          <ac:chgData name="Dawne Tortorella" userId="c8c2eb00-5405-408b-8d6c-7d3ca73f2e4c" providerId="ADAL" clId="{10960731-096F-4BA8-A085-7762432DCD7A}" dt="2020-08-28T12:36:42.787" v="114"/>
          <ac:picMkLst>
            <pc:docMk/>
            <pc:sldMk cId="3854560769" sldId="457"/>
            <ac:picMk id="16" creationId="{0CD9A595-D924-465F-AC55-F3DA3DAB4CD2}"/>
          </ac:picMkLst>
        </pc:picChg>
        <pc:picChg chg="del">
          <ac:chgData name="Dawne Tortorella" userId="c8c2eb00-5405-408b-8d6c-7d3ca73f2e4c" providerId="ADAL" clId="{10960731-096F-4BA8-A085-7762432DCD7A}" dt="2020-08-28T12:31:58.597" v="28" actId="478"/>
          <ac:picMkLst>
            <pc:docMk/>
            <pc:sldMk cId="3854560769" sldId="457"/>
            <ac:picMk id="18" creationId="{68253947-0188-40CF-8819-F9484292F0F0}"/>
          </ac:picMkLst>
        </pc:picChg>
        <pc:picChg chg="del">
          <ac:chgData name="Dawne Tortorella" userId="c8c2eb00-5405-408b-8d6c-7d3ca73f2e4c" providerId="ADAL" clId="{10960731-096F-4BA8-A085-7762432DCD7A}" dt="2020-08-28T12:32:00.370" v="29" actId="478"/>
          <ac:picMkLst>
            <pc:docMk/>
            <pc:sldMk cId="3854560769" sldId="457"/>
            <ac:picMk id="19" creationId="{5B681906-BC57-4DB0-83D2-CD8C3BA22BCE}"/>
          </ac:picMkLst>
        </pc:picChg>
        <pc:picChg chg="mod">
          <ac:chgData name="Dawne Tortorella" userId="c8c2eb00-5405-408b-8d6c-7d3ca73f2e4c" providerId="ADAL" clId="{10960731-096F-4BA8-A085-7762432DCD7A}" dt="2020-08-28T12:36:26.945" v="112" actId="1038"/>
          <ac:picMkLst>
            <pc:docMk/>
            <pc:sldMk cId="3854560769" sldId="457"/>
            <ac:picMk id="22" creationId="{BF20152C-2BA7-4F8B-9675-6C5BA1D799BE}"/>
          </ac:picMkLst>
        </pc:picChg>
        <pc:picChg chg="del">
          <ac:chgData name="Dawne Tortorella" userId="c8c2eb00-5405-408b-8d6c-7d3ca73f2e4c" providerId="ADAL" clId="{10960731-096F-4BA8-A085-7762432DCD7A}" dt="2020-08-28T12:32:01.490" v="30" actId="478"/>
          <ac:picMkLst>
            <pc:docMk/>
            <pc:sldMk cId="3854560769" sldId="457"/>
            <ac:picMk id="24" creationId="{622640C2-B769-4DE3-97C7-5CBA8E26D363}"/>
          </ac:picMkLst>
        </pc:picChg>
        <pc:picChg chg="del">
          <ac:chgData name="Dawne Tortorella" userId="c8c2eb00-5405-408b-8d6c-7d3ca73f2e4c" providerId="ADAL" clId="{10960731-096F-4BA8-A085-7762432DCD7A}" dt="2020-08-28T12:33:01.613" v="45" actId="478"/>
          <ac:picMkLst>
            <pc:docMk/>
            <pc:sldMk cId="3854560769" sldId="457"/>
            <ac:picMk id="26" creationId="{0C728886-A6F2-4551-AA1C-267579262AE7}"/>
          </ac:picMkLst>
        </pc:picChg>
        <pc:picChg chg="mod">
          <ac:chgData name="Dawne Tortorella" userId="c8c2eb00-5405-408b-8d6c-7d3ca73f2e4c" providerId="ADAL" clId="{10960731-096F-4BA8-A085-7762432DCD7A}" dt="2020-08-28T12:36:51.020" v="115"/>
          <ac:picMkLst>
            <pc:docMk/>
            <pc:sldMk cId="3854560769" sldId="457"/>
            <ac:picMk id="28" creationId="{3FCFD2BE-EA3E-4ED7-82D3-76968F93EE0A}"/>
          </ac:picMkLst>
        </pc:picChg>
        <pc:picChg chg="del">
          <ac:chgData name="Dawne Tortorella" userId="c8c2eb00-5405-408b-8d6c-7d3ca73f2e4c" providerId="ADAL" clId="{10960731-096F-4BA8-A085-7762432DCD7A}" dt="2020-08-28T12:33:08.678" v="50" actId="478"/>
          <ac:picMkLst>
            <pc:docMk/>
            <pc:sldMk cId="3854560769" sldId="457"/>
            <ac:picMk id="29" creationId="{2AAEFD79-4A2A-4B60-A92B-1DF01DCAB0EF}"/>
          </ac:picMkLst>
        </pc:picChg>
        <pc:picChg chg="del">
          <ac:chgData name="Dawne Tortorella" userId="c8c2eb00-5405-408b-8d6c-7d3ca73f2e4c" providerId="ADAL" clId="{10960731-096F-4BA8-A085-7762432DCD7A}" dt="2020-08-28T12:33:10.002" v="51" actId="478"/>
          <ac:picMkLst>
            <pc:docMk/>
            <pc:sldMk cId="3854560769" sldId="457"/>
            <ac:picMk id="30" creationId="{A2F06FB6-2E4D-4442-9D20-0248C67156C2}"/>
          </ac:picMkLst>
        </pc:picChg>
        <pc:picChg chg="add mod">
          <ac:chgData name="Dawne Tortorella" userId="c8c2eb00-5405-408b-8d6c-7d3ca73f2e4c" providerId="ADAL" clId="{10960731-096F-4BA8-A085-7762432DCD7A}" dt="2020-08-28T12:46:29.982" v="263" actId="1076"/>
          <ac:picMkLst>
            <pc:docMk/>
            <pc:sldMk cId="3854560769" sldId="457"/>
            <ac:picMk id="38" creationId="{A495D768-625A-4279-9B70-D6B9BC57FCC9}"/>
          </ac:picMkLst>
        </pc:picChg>
        <pc:picChg chg="mod">
          <ac:chgData name="Dawne Tortorella" userId="c8c2eb00-5405-408b-8d6c-7d3ca73f2e4c" providerId="ADAL" clId="{10960731-096F-4BA8-A085-7762432DCD7A}" dt="2020-08-28T12:37:03.910" v="117" actId="1076"/>
          <ac:picMkLst>
            <pc:docMk/>
            <pc:sldMk cId="3854560769" sldId="457"/>
            <ac:picMk id="39" creationId="{4241F92C-0871-40F9-A260-FBCE8B103FD4}"/>
          </ac:picMkLst>
        </pc:picChg>
        <pc:picChg chg="del">
          <ac:chgData name="Dawne Tortorella" userId="c8c2eb00-5405-408b-8d6c-7d3ca73f2e4c" providerId="ADAL" clId="{10960731-096F-4BA8-A085-7762432DCD7A}" dt="2020-08-28T12:32:11.800" v="35" actId="478"/>
          <ac:picMkLst>
            <pc:docMk/>
            <pc:sldMk cId="3854560769" sldId="457"/>
            <ac:picMk id="43" creationId="{44F3E11B-81D6-4304-BACA-F55079F09D90}"/>
          </ac:picMkLst>
        </pc:picChg>
        <pc:picChg chg="del">
          <ac:chgData name="Dawne Tortorella" userId="c8c2eb00-5405-408b-8d6c-7d3ca73f2e4c" providerId="ADAL" clId="{10960731-096F-4BA8-A085-7762432DCD7A}" dt="2020-08-28T12:32:42.951" v="40" actId="478"/>
          <ac:picMkLst>
            <pc:docMk/>
            <pc:sldMk cId="3854560769" sldId="457"/>
            <ac:picMk id="45" creationId="{E6651303-1E8B-4B90-A167-7D3127695F9C}"/>
          </ac:picMkLst>
        </pc:picChg>
        <pc:cxnChg chg="add mod">
          <ac:chgData name="Dawne Tortorella" userId="c8c2eb00-5405-408b-8d6c-7d3ca73f2e4c" providerId="ADAL" clId="{10960731-096F-4BA8-A085-7762432DCD7A}" dt="2020-08-28T13:01:54.630" v="847" actId="1076"/>
          <ac:cxnSpMkLst>
            <pc:docMk/>
            <pc:sldMk cId="3854560769" sldId="457"/>
            <ac:cxnSpMk id="23" creationId="{4A0C1F0D-465C-4C0B-AFE9-E9E9EE8028D6}"/>
          </ac:cxnSpMkLst>
        </pc:cxnChg>
        <pc:cxnChg chg="add mod">
          <ac:chgData name="Dawne Tortorella" userId="c8c2eb00-5405-408b-8d6c-7d3ca73f2e4c" providerId="ADAL" clId="{10960731-096F-4BA8-A085-7762432DCD7A}" dt="2020-08-28T13:02:34.840" v="855" actId="692"/>
          <ac:cxnSpMkLst>
            <pc:docMk/>
            <pc:sldMk cId="3854560769" sldId="457"/>
            <ac:cxnSpMk id="51" creationId="{49B803AA-6EAD-442A-9DF1-9CF8EF3F73A4}"/>
          </ac:cxnSpMkLst>
        </pc:cxnChg>
      </pc:sldChg>
      <pc:sldChg chg="del">
        <pc:chgData name="Dawne Tortorella" userId="c8c2eb00-5405-408b-8d6c-7d3ca73f2e4c" providerId="ADAL" clId="{10960731-096F-4BA8-A085-7762432DCD7A}" dt="2020-08-28T12:40:52.506" v="184" actId="2696"/>
        <pc:sldMkLst>
          <pc:docMk/>
          <pc:sldMk cId="500464883" sldId="479"/>
        </pc:sldMkLst>
      </pc:sldChg>
      <pc:sldChg chg="modSp add">
        <pc:chgData name="Dawne Tortorella" userId="c8c2eb00-5405-408b-8d6c-7d3ca73f2e4c" providerId="ADAL" clId="{10960731-096F-4BA8-A085-7762432DCD7A}" dt="2020-08-28T13:18:25.236" v="970" actId="20577"/>
        <pc:sldMkLst>
          <pc:docMk/>
          <pc:sldMk cId="4075712585" sldId="615"/>
        </pc:sldMkLst>
        <pc:spChg chg="mod">
          <ac:chgData name="Dawne Tortorella" userId="c8c2eb00-5405-408b-8d6c-7d3ca73f2e4c" providerId="ADAL" clId="{10960731-096F-4BA8-A085-7762432DCD7A}" dt="2020-08-28T12:55:08.013" v="546" actId="5793"/>
          <ac:spMkLst>
            <pc:docMk/>
            <pc:sldMk cId="4075712585" sldId="615"/>
            <ac:spMk id="2" creationId="{CD5C8654-DD7D-4205-8F7C-DC36744CC62A}"/>
          </ac:spMkLst>
        </pc:spChg>
        <pc:spChg chg="mod">
          <ac:chgData name="Dawne Tortorella" userId="c8c2eb00-5405-408b-8d6c-7d3ca73f2e4c" providerId="ADAL" clId="{10960731-096F-4BA8-A085-7762432DCD7A}" dt="2020-08-28T13:18:25.236" v="970" actId="20577"/>
          <ac:spMkLst>
            <pc:docMk/>
            <pc:sldMk cId="4075712585" sldId="615"/>
            <ac:spMk id="3" creationId="{78F657CD-29D4-4D45-996C-A45A78B4AF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381248" cy="505813"/>
          </a:xfrm>
          <a:prstGeom prst="rect">
            <a:avLst/>
          </a:prstGeom>
        </p:spPr>
        <p:txBody>
          <a:bodyPr vert="horz" lIns="102139" tIns="51070" rIns="102139" bIns="51070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19826" y="5"/>
            <a:ext cx="3381248" cy="505813"/>
          </a:xfrm>
          <a:prstGeom prst="rect">
            <a:avLst/>
          </a:prstGeom>
        </p:spPr>
        <p:txBody>
          <a:bodyPr vert="horz" lIns="102139" tIns="51070" rIns="102139" bIns="51070" rtlCol="0"/>
          <a:lstStyle>
            <a:lvl1pPr algn="r">
              <a:defRPr sz="1500"/>
            </a:lvl1pPr>
          </a:lstStyle>
          <a:p>
            <a:fld id="{59FDD38E-B3A6-4124-9A81-90EA4989D48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1260475"/>
            <a:ext cx="6048375" cy="3402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139" tIns="51070" rIns="102139" bIns="51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80289" y="4851609"/>
            <a:ext cx="6242304" cy="3969497"/>
          </a:xfrm>
          <a:prstGeom prst="rect">
            <a:avLst/>
          </a:prstGeom>
        </p:spPr>
        <p:txBody>
          <a:bodyPr vert="horz" lIns="102139" tIns="51070" rIns="102139" bIns="5107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75450"/>
            <a:ext cx="3381248" cy="505812"/>
          </a:xfrm>
          <a:prstGeom prst="rect">
            <a:avLst/>
          </a:prstGeom>
        </p:spPr>
        <p:txBody>
          <a:bodyPr vert="horz" lIns="102139" tIns="51070" rIns="102139" bIns="51070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19826" y="9575450"/>
            <a:ext cx="3381248" cy="505812"/>
          </a:xfrm>
          <a:prstGeom prst="rect">
            <a:avLst/>
          </a:prstGeom>
        </p:spPr>
        <p:txBody>
          <a:bodyPr vert="horz" lIns="102139" tIns="51070" rIns="102139" bIns="51070" rtlCol="0" anchor="b"/>
          <a:lstStyle>
            <a:lvl1pPr algn="r">
              <a:defRPr sz="1500"/>
            </a:lvl1pPr>
          </a:lstStyle>
          <a:p>
            <a:fld id="{B147AC19-F7E6-4684-8584-99BB39F5A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9391">
              <a:defRPr/>
            </a:pPr>
            <a:r>
              <a:rPr lang="en-US"/>
              <a:t>Aaron speaking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Dawne speaking: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12BF-2716-4F9B-AF69-C9D02BD2D37D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326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E943-515B-4D80-89BE-F2812B10D9A3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09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4B-C902-4016-A66C-D164BF5C1107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328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3FE2-300F-4DB9-8ED6-4FE8F34CE4E1}" type="datetime1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7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33DB-9170-4A24-8B82-449205426C0E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58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59F1-4685-4C9C-861D-E20218836CC7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0808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E943-515B-4D80-89BE-F2812B10D9A3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8526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4B-C902-4016-A66C-D164BF5C1107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733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3FE2-300F-4DB9-8ED6-4FE8F34CE4E1}" type="datetime1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891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33DB-9170-4A24-8B82-449205426C0E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54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59F1-4685-4C9C-861D-E20218836CC7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415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12BF-2716-4F9B-AF69-C9D02BD2D37D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E34FA5FB-2B4C-498A-8862-7A63550B0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617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nimal, swan, bird, duck&#10;&#10;Description automatically generated">
            <a:extLst>
              <a:ext uri="{FF2B5EF4-FFF2-40B4-BE49-F238E27FC236}">
                <a16:creationId xmlns:a16="http://schemas.microsoft.com/office/drawing/2014/main" id="{C5958A28-DA76-4BA1-80E9-8D6568DEE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CE01C3-9299-4707-8BD9-87B3F229C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SWAN </a:t>
            </a:r>
            <a:r>
              <a:rPr lang="en-US" err="1"/>
              <a:t>eXpo</a:t>
            </a:r>
            <a:r>
              <a:rPr lang="en-US"/>
              <a:t> 2020 Web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7FF73-2FF1-4DF3-AF2A-475C3138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0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E943-515B-4D80-89BE-F2812B10D9A3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animal, swan, bird, duck&#10;&#10;Description automatically generated">
            <a:extLst>
              <a:ext uri="{FF2B5EF4-FFF2-40B4-BE49-F238E27FC236}">
                <a16:creationId xmlns:a16="http://schemas.microsoft.com/office/drawing/2014/main" id="{7EA1F98E-30EC-4A20-A6F1-D21B4101F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2112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75" y="6356350"/>
            <a:ext cx="3514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2E8E252-A4C9-4825-B6A7-DD4A5200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0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75" y="6356350"/>
            <a:ext cx="3514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73E4E7-0AE4-4A90-BFD5-DB3724B6815E}" type="datetime1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2E8E252-A4C9-4825-B6A7-DD4A52002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4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hyperlink" Target="https://www.flickr.com/photos/grandvelasresort/4728236042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https://www.webjunction.org/content/dam/WebJunction/Documents/webJunction/realm/test3-report.pdf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lslibraries.info/sites/default/files/RAILS%20communication%20extension%20of%20quarantine%20August%202020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https://support.swanlibraries.net/documentation/78002" TargetMode="External"/><Relationship Id="rId4" Type="http://schemas.openxmlformats.org/officeDocument/2006/relationships/hyperlink" Target="https://forums.swanlibraries.net/t/library-material-quarantine/61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wanlibraries.net/meetings-trainings/meeting-document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s://attendee.gotowebinar.com/register/7953200119477753099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ool next to a body of water&#10;&#10;Description automatically generated">
            <a:extLst>
              <a:ext uri="{FF2B5EF4-FFF2-40B4-BE49-F238E27FC236}">
                <a16:creationId xmlns:a16="http://schemas.microsoft.com/office/drawing/2014/main" id="{959D4CBB-4679-47E6-945D-599D109300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41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97881-5D73-4736-87D3-32F5F9CB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Autofit/>
          </a:bodyPr>
          <a:lstStyle/>
          <a:p>
            <a:pPr algn="ctr"/>
            <a:r>
              <a:rPr lang="en-US" sz="5400">
                <a:latin typeface="+mn-lt"/>
              </a:rPr>
              <a:t>SWAN Poolside Chat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E2778B4-FE0E-4FCD-B8F9-5A62F7857A4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24" y="4340844"/>
            <a:ext cx="2539682" cy="25396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328F43-1F7D-4767-ACF1-F1D8322E6B5C}"/>
              </a:ext>
            </a:extLst>
          </p:cNvPr>
          <p:cNvSpPr/>
          <p:nvPr/>
        </p:nvSpPr>
        <p:spPr>
          <a:xfrm>
            <a:off x="618763" y="5516823"/>
            <a:ext cx="4574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latin typeface="Franklin Gothic Book" panose="020B0503020102020204" pitchFamily="34" charset="0"/>
              </a:rPr>
              <a:t>August 28,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71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4730-D6B9-4256-978D-0A5B087B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2D2AE-7E11-4B65-97CD-C810ED490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How do you quarantine? </a:t>
            </a:r>
          </a:p>
          <a:p>
            <a:pPr lvl="1"/>
            <a:r>
              <a:rPr lang="en-US"/>
              <a:t>And what do you consider “clean” vs “dirty”</a:t>
            </a:r>
          </a:p>
          <a:p>
            <a:pPr lvl="1"/>
            <a:r>
              <a:rPr lang="en-US"/>
              <a:t>When do you quarantine</a:t>
            </a:r>
          </a:p>
          <a:p>
            <a:pPr lvl="1"/>
            <a:r>
              <a:rPr lang="en-US"/>
              <a:t>Do patrons have access to stacks? Has that impacted your practice.</a:t>
            </a:r>
          </a:p>
          <a:p>
            <a:pPr lvl="1"/>
            <a:r>
              <a:rPr lang="en-US"/>
              <a:t>How RFID and materials handlers impact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Looking at “In Transit” and how holds trap</a:t>
            </a:r>
          </a:p>
          <a:p>
            <a:pPr lvl="1"/>
            <a:r>
              <a:rPr lang="en-US"/>
              <a:t>Pull items as close to delivery pick-up as possible to minimize unnecessary transit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Overdues, blocks, fines – how quarantine impacts messaging to patrons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98422-5BA7-4F4D-BE2D-7B473BB2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66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2A84-374D-4FB8-9ECE-23443A68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 Breaking News – REALM Test 3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8FC31-1290-47F5-B99D-0BFBAF30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7E48B0-120C-4879-93E0-1AA481784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425" y="1488152"/>
            <a:ext cx="6499649" cy="455058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CE2BD8-600C-4C2F-97C1-EF8F596A8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9877" y="1443232"/>
            <a:ext cx="5134490" cy="165132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A2969D-5B6C-4B2B-A282-C31877B32039}"/>
              </a:ext>
            </a:extLst>
          </p:cNvPr>
          <p:cNvSpPr txBox="1">
            <a:spLocks/>
          </p:cNvSpPr>
          <p:nvPr/>
        </p:nvSpPr>
        <p:spPr>
          <a:xfrm>
            <a:off x="497150" y="3250505"/>
            <a:ext cx="5134490" cy="3242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/>
              <a:t>Results show that after five days of quarantine in an unstacked configuration, the SARS-CoV-2 virus was not detected on the storage bag (flexible plastic) or the DVD. </a:t>
            </a:r>
            <a:r>
              <a:rPr lang="en-US" sz="1600" b="1"/>
              <a:t>The storage container (rigid plastic), plexiglass, and the USB cassette all showed detectable virus at five days.</a:t>
            </a:r>
            <a:r>
              <a:rPr lang="en-US" sz="1600"/>
              <a:t> Day five was the final timepoint tested. </a:t>
            </a:r>
          </a:p>
          <a:p>
            <a:pPr marL="0" indent="0">
              <a:buNone/>
            </a:pPr>
            <a:r>
              <a:rPr lang="en-US" sz="1600" b="1"/>
              <a:t>Compared to the results of Test 1 and 2, this data suggests that a slightly longer quarantine time for these types of plastic-based materials may be required to render SARS-CoV-2 undetectable through natural attenuation alone. </a:t>
            </a:r>
            <a:r>
              <a:rPr lang="en-US" sz="1600"/>
              <a:t>Alternatively, based on the materials’ nonporous nature, suitable liquid disinfection methods may promote a more rapid decontamination than the quarantine method.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750A89-2F30-4EB3-ABCA-E22C48F327F9}"/>
              </a:ext>
            </a:extLst>
          </p:cNvPr>
          <p:cNvSpPr txBox="1"/>
          <p:nvPr/>
        </p:nvSpPr>
        <p:spPr>
          <a:xfrm>
            <a:off x="391742" y="293992"/>
            <a:ext cx="102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https://www.webjunction.org/content/dam/WebJunction/Documents/webJunction/realm/test3-report.pdf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13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37E24-3E5E-49BC-8B5D-2663D1AC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599B9-A534-4072-888C-760588F7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RAILS memo, 8/26 – </a:t>
            </a:r>
            <a:r>
              <a:rPr lang="en-US">
                <a:hlinkClick r:id="rId3"/>
              </a:rPr>
              <a:t>Extension of Quarantine for items in RAILS delivery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SWAN Online Forums – </a:t>
            </a:r>
            <a:r>
              <a:rPr lang="en-US">
                <a:hlinkClick r:id="rId4"/>
              </a:rPr>
              <a:t>Library Material Quarantine discussion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hlinkClick r:id="rId5"/>
              </a:rPr>
              <a:t>Curbside and Quarantine Users documentation</a:t>
            </a:r>
            <a:r>
              <a:rPr lang="en-US"/>
              <a:t> – we realize this may not be a preferred approach for most, but there may be some libraries with lower volume or RFID check-in stations that can read stacks of items.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708E6-7E58-46BD-89EC-E7980F72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69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7D244F0D-8BB5-405C-ABB2-1D0E5D479DD4}"/>
              </a:ext>
            </a:extLst>
          </p:cNvPr>
          <p:cNvSpPr/>
          <p:nvPr/>
        </p:nvSpPr>
        <p:spPr>
          <a:xfrm>
            <a:off x="1952404" y="1366752"/>
            <a:ext cx="4050965" cy="24506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47D3-7BC9-417B-BA42-9CD147E8E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948" y="-18690"/>
            <a:ext cx="10878416" cy="1325563"/>
          </a:xfrm>
        </p:spPr>
        <p:txBody>
          <a:bodyPr/>
          <a:lstStyle/>
          <a:p>
            <a:r>
              <a:rPr lang="en-US" dirty="0"/>
              <a:t>Quarantining/Delivery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F1D8F-2A89-4A6B-953D-0AC3105E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 descr="A black sign with white text&#10;&#10;Description automatically generated">
            <a:extLst>
              <a:ext uri="{FF2B5EF4-FFF2-40B4-BE49-F238E27FC236}">
                <a16:creationId xmlns:a16="http://schemas.microsoft.com/office/drawing/2014/main" id="{222294FC-74AF-4456-8D63-A8BF7B1DD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66" y="1909186"/>
            <a:ext cx="1325563" cy="1325563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0753F4D-16AD-404D-8BDF-61BC5839599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2404" y="1878435"/>
            <a:ext cx="1325564" cy="1325564"/>
          </a:xfrm>
          <a:prstGeom prst="rect">
            <a:avLst/>
          </a:prstGeom>
        </p:spPr>
      </p:pic>
      <p:pic>
        <p:nvPicPr>
          <p:cNvPr id="16" name="Picture 15" descr="A picture containing dark, sign, black, train&#10;&#10;Description automatically generated">
            <a:extLst>
              <a:ext uri="{FF2B5EF4-FFF2-40B4-BE49-F238E27FC236}">
                <a16:creationId xmlns:a16="http://schemas.microsoft.com/office/drawing/2014/main" id="{0CD9A595-D924-465F-AC55-F3DA3DAB4C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0" y="2620927"/>
            <a:ext cx="1325563" cy="1325563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BF20152C-2BA7-4F8B-9675-6C5BA1D799B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172" y="1903073"/>
            <a:ext cx="1325564" cy="1325564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3FCFD2BE-EA3E-4ED7-82D3-76968F93EE0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24" y="1878435"/>
            <a:ext cx="1442155" cy="14421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545E7DD-5A45-462E-BAF4-1FF673CB4304}"/>
              </a:ext>
            </a:extLst>
          </p:cNvPr>
          <p:cNvSpPr txBox="1"/>
          <p:nvPr/>
        </p:nvSpPr>
        <p:spPr>
          <a:xfrm>
            <a:off x="575290" y="2188824"/>
            <a:ext cx="1093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 </a:t>
            </a:r>
          </a:p>
          <a:p>
            <a:r>
              <a:rPr lang="en-US" dirty="0"/>
              <a:t>Bookdrop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A65B1A-3FAB-4846-8465-5C896DBE5DAD}"/>
              </a:ext>
            </a:extLst>
          </p:cNvPr>
          <p:cNvSpPr txBox="1"/>
          <p:nvPr/>
        </p:nvSpPr>
        <p:spPr>
          <a:xfrm>
            <a:off x="1998178" y="1565807"/>
            <a:ext cx="124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Quarantine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3FC9AF-93B1-4571-8750-3D9F3B736405}"/>
              </a:ext>
            </a:extLst>
          </p:cNvPr>
          <p:cNvSpPr txBox="1"/>
          <p:nvPr/>
        </p:nvSpPr>
        <p:spPr>
          <a:xfrm>
            <a:off x="3101696" y="3128582"/>
            <a:ext cx="16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Date/Segregate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885EC7-1067-47E2-AC12-478E48AB5C49}"/>
              </a:ext>
            </a:extLst>
          </p:cNvPr>
          <p:cNvSpPr txBox="1"/>
          <p:nvPr/>
        </p:nvSpPr>
        <p:spPr>
          <a:xfrm>
            <a:off x="4650073" y="1366752"/>
            <a:ext cx="1298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Quarantine </a:t>
            </a:r>
          </a:p>
          <a:p>
            <a:r>
              <a:rPr lang="en-US"/>
              <a:t>Ends</a:t>
            </a:r>
          </a:p>
        </p:txBody>
      </p:sp>
      <p:pic>
        <p:nvPicPr>
          <p:cNvPr id="39" name="Picture 38" descr="A black sign with white text&#10;&#10;Description automatically generated">
            <a:extLst>
              <a:ext uri="{FF2B5EF4-FFF2-40B4-BE49-F238E27FC236}">
                <a16:creationId xmlns:a16="http://schemas.microsoft.com/office/drawing/2014/main" id="{4241F92C-0871-40F9-A260-FBCE8B103FD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04" y="1108097"/>
            <a:ext cx="1123834" cy="11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496D66C-6D48-43D7-A984-60CBE659111E}"/>
              </a:ext>
            </a:extLst>
          </p:cNvPr>
          <p:cNvSpPr txBox="1"/>
          <p:nvPr/>
        </p:nvSpPr>
        <p:spPr>
          <a:xfrm>
            <a:off x="7668133" y="2079513"/>
            <a:ext cx="1108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Reshelve</a:t>
            </a:r>
            <a:r>
              <a:rPr lang="en-US" dirty="0"/>
              <a:t>/</a:t>
            </a:r>
          </a:p>
          <a:p>
            <a:r>
              <a:rPr lang="en-US" dirty="0"/>
              <a:t>process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046F16-807E-4D8F-8244-B93DF0D53C19}"/>
              </a:ext>
            </a:extLst>
          </p:cNvPr>
          <p:cNvSpPr txBox="1"/>
          <p:nvPr/>
        </p:nvSpPr>
        <p:spPr>
          <a:xfrm>
            <a:off x="1834535" y="3943623"/>
            <a:ext cx="435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 storage for housing material for quarantine before processing.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C2E7817-7BE6-47EB-8547-DB84547615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2565855"/>
            <a:ext cx="1523758" cy="1523758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787D162-54DD-4CD3-8D38-33CFFFF695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593" y="3336787"/>
            <a:ext cx="4877413" cy="4877413"/>
          </a:xfrm>
          <a:prstGeom prst="rect">
            <a:avLst/>
          </a:prstGeom>
        </p:spPr>
      </p:pic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A495D768-625A-4279-9B70-D6B9BC57FC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80" y="3396670"/>
            <a:ext cx="1523758" cy="152375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DC23214-1E20-436D-877F-9A776747BABF}"/>
              </a:ext>
            </a:extLst>
          </p:cNvPr>
          <p:cNvSpPr txBox="1"/>
          <p:nvPr/>
        </p:nvSpPr>
        <p:spPr>
          <a:xfrm>
            <a:off x="6789812" y="4405288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delivery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04CEDE-FD32-4506-99E2-39FEDEAB2EC5}"/>
              </a:ext>
            </a:extLst>
          </p:cNvPr>
          <p:cNvSpPr txBox="1"/>
          <p:nvPr/>
        </p:nvSpPr>
        <p:spPr>
          <a:xfrm>
            <a:off x="8689056" y="3567565"/>
            <a:ext cx="1249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delivery </a:t>
            </a:r>
          </a:p>
          <a:p>
            <a:r>
              <a:rPr lang="en-US" dirty="0"/>
              <a:t>For pick-up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B8785C0-617D-46C0-8BC8-7BDDB9A9FDF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319" y="502630"/>
            <a:ext cx="2727974" cy="272797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44E7FA0-3E68-4EFD-BC9A-F0CEBB1F5E72}"/>
              </a:ext>
            </a:extLst>
          </p:cNvPr>
          <p:cNvSpPr txBox="1"/>
          <p:nvPr/>
        </p:nvSpPr>
        <p:spPr>
          <a:xfrm>
            <a:off x="9372478" y="159833"/>
            <a:ext cx="2987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stacks? </a:t>
            </a:r>
          </a:p>
          <a:p>
            <a:r>
              <a:rPr lang="en-US" dirty="0"/>
              <a:t>How does that impact quarantine decisions</a:t>
            </a: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7259FF52-2C04-489F-A3B1-9ED5820FB52E}"/>
              </a:ext>
            </a:extLst>
          </p:cNvPr>
          <p:cNvSpPr/>
          <p:nvPr/>
        </p:nvSpPr>
        <p:spPr>
          <a:xfrm flipH="1">
            <a:off x="9868277" y="3899754"/>
            <a:ext cx="587407" cy="10479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Arrow: Curved Right 49">
            <a:extLst>
              <a:ext uri="{FF2B5EF4-FFF2-40B4-BE49-F238E27FC236}">
                <a16:creationId xmlns:a16="http://schemas.microsoft.com/office/drawing/2014/main" id="{D551D118-731A-4CF4-B6B1-33C90B464167}"/>
              </a:ext>
            </a:extLst>
          </p:cNvPr>
          <p:cNvSpPr/>
          <p:nvPr/>
        </p:nvSpPr>
        <p:spPr>
          <a:xfrm rot="8719712" flipH="1">
            <a:off x="7137493" y="4783077"/>
            <a:ext cx="587407" cy="10479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5970E0-BDD3-4AC9-AFF7-500BAD05BC92}"/>
              </a:ext>
            </a:extLst>
          </p:cNvPr>
          <p:cNvSpPr txBox="1"/>
          <p:nvPr/>
        </p:nvSpPr>
        <p:spPr>
          <a:xfrm>
            <a:off x="1178296" y="5036794"/>
            <a:ext cx="500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do you define “</a:t>
            </a:r>
            <a:r>
              <a:rPr lang="en-US" sz="3200" b="1" dirty="0">
                <a:solidFill>
                  <a:schemeClr val="accent2"/>
                </a:solidFill>
              </a:rPr>
              <a:t>clean</a:t>
            </a:r>
            <a:r>
              <a:rPr lang="en-US" sz="3200" dirty="0"/>
              <a:t>” and “</a:t>
            </a:r>
            <a:r>
              <a:rPr lang="en-US" sz="3200" b="1" dirty="0">
                <a:solidFill>
                  <a:schemeClr val="accent6"/>
                </a:solidFill>
              </a:rPr>
              <a:t>dirty</a:t>
            </a:r>
            <a:r>
              <a:rPr lang="en-US" sz="3200" dirty="0"/>
              <a:t>” materials?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7C5697-3156-414C-8093-79F4D403AC0C}"/>
              </a:ext>
            </a:extLst>
          </p:cNvPr>
          <p:cNvSpPr txBox="1"/>
          <p:nvPr/>
        </p:nvSpPr>
        <p:spPr>
          <a:xfrm>
            <a:off x="8187314" y="5113738"/>
            <a:ext cx="1903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days quarantine required since patron use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0C1F0D-465C-4C0B-AFE9-E9E9EE8028D6}"/>
              </a:ext>
            </a:extLst>
          </p:cNvPr>
          <p:cNvCxnSpPr/>
          <p:nvPr/>
        </p:nvCxnSpPr>
        <p:spPr>
          <a:xfrm>
            <a:off x="8619466" y="2641931"/>
            <a:ext cx="400236" cy="4259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9B803AA-6EAD-442A-9DF1-9CF8EF3F73A4}"/>
              </a:ext>
            </a:extLst>
          </p:cNvPr>
          <p:cNvCxnSpPr>
            <a:cxnSpLocks/>
          </p:cNvCxnSpPr>
          <p:nvPr/>
        </p:nvCxnSpPr>
        <p:spPr>
          <a:xfrm flipH="1">
            <a:off x="9590299" y="2611765"/>
            <a:ext cx="1072779" cy="429853"/>
          </a:xfrm>
          <a:prstGeom prst="straightConnector1">
            <a:avLst/>
          </a:prstGeom>
          <a:ln w="50800">
            <a:solidFill>
              <a:srgbClr val="E0B54D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BC8CFAF-08A6-4A64-9F42-96E7B7EF7EC2}"/>
              </a:ext>
            </a:extLst>
          </p:cNvPr>
          <p:cNvSpPr txBox="1"/>
          <p:nvPr/>
        </p:nvSpPr>
        <p:spPr>
          <a:xfrm>
            <a:off x="10048132" y="285489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F6A398-1FE2-4F63-8F20-EC912A6EA306}"/>
              </a:ext>
            </a:extLst>
          </p:cNvPr>
          <p:cNvSpPr txBox="1"/>
          <p:nvPr/>
        </p:nvSpPr>
        <p:spPr>
          <a:xfrm>
            <a:off x="8400604" y="28181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56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A2491-4D76-46DB-B35A-A39F07C1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Fine Free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96E3-4DB6-4BF2-B592-624A083A8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Library cards will be blocked when an item checked out at your library becomes </a:t>
            </a:r>
            <a:r>
              <a:rPr lang="en-US" strike="sngStrike"/>
              <a:t>14</a:t>
            </a:r>
            <a:r>
              <a:rPr lang="en-US"/>
              <a:t> </a:t>
            </a:r>
            <a:r>
              <a:rPr lang="en-US">
                <a:highlight>
                  <a:srgbClr val="FFFF00"/>
                </a:highlight>
              </a:rPr>
              <a:t>21</a:t>
            </a:r>
            <a:r>
              <a:rPr lang="en-US"/>
              <a:t> days overdue. When items are checked in, that block is immediately removed. </a:t>
            </a:r>
          </a:p>
          <a:p>
            <a:r>
              <a:rPr lang="en-US"/>
              <a:t>This block may affect access to digital resources.</a:t>
            </a:r>
          </a:p>
          <a:p>
            <a:r>
              <a:rPr lang="en-US"/>
              <a:t>Staff may unblock the patron [change status to MAILRETD, save - change status to BLOCKED, save – status will update to DELINQUENT]</a:t>
            </a:r>
          </a:p>
          <a:p>
            <a:pPr lvl="1"/>
            <a:r>
              <a:rPr lang="en-US"/>
              <a:t>but if material is not checked in that day, the block will be reapplied with the evening maintenance.</a:t>
            </a:r>
          </a:p>
          <a:p>
            <a:pPr marL="0" indent="0">
              <a:buNone/>
            </a:pPr>
            <a:br>
              <a:rPr lang="en-US"/>
            </a:br>
            <a:r>
              <a:rPr lang="en-US"/>
              <a:t>If block is due to other patron profile limits (e.g. bills, number of items overdue) the block will immediately be reapplied when accessing the patron record.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E5E97-6AE0-4EA4-BF25-23F595AA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6</a:t>
            </a:fld>
            <a:endParaRPr lang="en-US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0B66688D-1247-4D64-B2AF-64D7C2866A28}"/>
              </a:ext>
            </a:extLst>
          </p:cNvPr>
          <p:cNvSpPr/>
          <p:nvPr/>
        </p:nvSpPr>
        <p:spPr>
          <a:xfrm>
            <a:off x="6383044" y="365125"/>
            <a:ext cx="4589755" cy="12112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8/26 – based on feedback in online forums, we changed Fine Free overdue block to 21 days overdue.</a:t>
            </a:r>
          </a:p>
          <a:p>
            <a:pPr algn="ctr"/>
            <a:r>
              <a:rPr lang="en-US"/>
              <a:t>If you want 14 days, send request to help.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07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92E6-BA89-450C-9FBE-F5490677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Fine Free or block with other criteria?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ACE0B-D262-4D13-B4EB-2907C5E9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Review user profile settings, we can adjust those, as desired</a:t>
            </a:r>
          </a:p>
          <a:p>
            <a:r>
              <a:rPr lang="en-US"/>
              <a:t>Investigating grace periods being applied </a:t>
            </a:r>
            <a:r>
              <a:rPr lang="en-US" b="1"/>
              <a:t>across the board </a:t>
            </a:r>
            <a:r>
              <a:rPr lang="en-US"/>
              <a:t>– working to test. </a:t>
            </a:r>
            <a:br>
              <a:rPr lang="en-US"/>
            </a:br>
            <a:r>
              <a:rPr lang="en-US"/>
              <a:t>Idea is to:</a:t>
            </a:r>
          </a:p>
          <a:p>
            <a:pPr lvl="1"/>
            <a:r>
              <a:rPr lang="en-US"/>
              <a:t>Change 0 Grace to 7 Grace</a:t>
            </a:r>
          </a:p>
          <a:p>
            <a:pPr lvl="1"/>
            <a:r>
              <a:rPr lang="en-US"/>
              <a:t>Change 3 Grace to 8 Grace</a:t>
            </a:r>
          </a:p>
          <a:p>
            <a:pPr lvl="1"/>
            <a:r>
              <a:rPr lang="en-US"/>
              <a:t>Preserve ability to return when out of quarantine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26635-FC05-4206-9179-D9845F75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23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8654-DD7D-4205-8F7C-DC36744C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question, but have to ask…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57CD-29D4-4D45-996C-A45A78B4A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a 7-day quarantine requirement prior to delivery pick-up create a situation where libraries will need to opt-out of resource sharing again?</a:t>
            </a:r>
          </a:p>
          <a:p>
            <a:r>
              <a:rPr lang="en-US" dirty="0"/>
              <a:t>If you are open to the public, how does this impact ability to follow a mandatory 7-day quarantine for delivery pick-up?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C55A2-6D7C-4290-A260-3B5FDF86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71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0462C-58CA-4482-9CAC-8617412A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en-US" sz="4000"/>
              <a:t>September Quarterly Membership Meeting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7532AD6-30A5-4FAB-8149-7D39C3FDA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50" y="2126255"/>
            <a:ext cx="5332966" cy="3593410"/>
          </a:xfrm>
        </p:spPr>
        <p:txBody>
          <a:bodyPr>
            <a:normAutofit/>
          </a:bodyPr>
          <a:lstStyle/>
          <a:p>
            <a:r>
              <a:rPr lang="en-US" sz="2400"/>
              <a:t>September 3</a:t>
            </a:r>
            <a:r>
              <a:rPr lang="en-US" sz="2400" baseline="30000"/>
              <a:t>rd</a:t>
            </a:r>
            <a:r>
              <a:rPr lang="en-US" sz="2400"/>
              <a:t> 10 AM - Noon</a:t>
            </a:r>
          </a:p>
          <a:p>
            <a:r>
              <a:rPr lang="en-US" sz="2400"/>
              <a:t>Register on </a:t>
            </a:r>
            <a:r>
              <a:rPr lang="en-US" sz="2400" err="1"/>
              <a:t>GoToWebinar</a:t>
            </a:r>
            <a:endParaRPr lang="en-US" sz="2400"/>
          </a:p>
          <a:p>
            <a:r>
              <a:rPr lang="en-US" sz="2400"/>
              <a:t>See SWAN Support Site &gt; Meetings &amp; Trainings &gt; </a:t>
            </a:r>
            <a:r>
              <a:rPr lang="en-US" sz="2400">
                <a:hlinkClick r:id="rId3"/>
              </a:rPr>
              <a:t>Meetings &amp; Documents</a:t>
            </a:r>
            <a:endParaRPr lang="en-US" sz="2400"/>
          </a:p>
          <a:p>
            <a:r>
              <a:rPr lang="en-US" sz="2400"/>
              <a:t>Topics will include:</a:t>
            </a:r>
          </a:p>
          <a:p>
            <a:pPr lvl="1"/>
            <a:r>
              <a:rPr lang="en-US" sz="1800"/>
              <a:t>Aspen Discovery Exploratory Research</a:t>
            </a:r>
          </a:p>
          <a:p>
            <a:pPr lvl="1"/>
            <a:r>
              <a:rPr lang="en-US" sz="1800"/>
              <a:t>SWAN100 Migration</a:t>
            </a:r>
          </a:p>
          <a:p>
            <a:pPr lvl="1"/>
            <a:r>
              <a:rPr lang="en-US" sz="1800"/>
              <a:t>EBSCO </a:t>
            </a:r>
          </a:p>
          <a:p>
            <a:pPr lvl="1"/>
            <a:r>
              <a:rPr lang="en-US" sz="1800"/>
              <a:t>Update on projects/Tactical Plan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EF3B5A-56AC-413E-8DAE-D0D2A9C56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r="3348"/>
          <a:stretch/>
        </p:blipFill>
        <p:spPr bwMode="auto">
          <a:xfrm>
            <a:off x="6372219" y="129651"/>
            <a:ext cx="5170852" cy="55718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A85D0-CD81-4DD5-A618-5FDFE3CE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E8E252-A4C9-4825-B6A7-DD4A52002440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838849-EEBD-4DCE-85FD-A153CEDDEA27}"/>
              </a:ext>
            </a:extLst>
          </p:cNvPr>
          <p:cNvSpPr txBox="1"/>
          <p:nvPr/>
        </p:nvSpPr>
        <p:spPr>
          <a:xfrm>
            <a:off x="648929" y="6039200"/>
            <a:ext cx="10175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hlinkClick r:id="rId5"/>
              </a:rPr>
              <a:t>https://attendee.gotowebinar.com/register/7953200119477753099</a:t>
            </a:r>
            <a:r>
              <a:rPr lang="en-US" sz="28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6813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WAN 2016 Theme 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WAN 2016 Theme 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f1bf54-b3b9-4f6e-ab24-51a0268d9c4c">
      <UserInfo>
        <DisplayName>Aaron Skog</DisplayName>
        <AccountId>32</AccountId>
        <AccountType/>
      </UserInfo>
      <UserInfo>
        <DisplayName>Steven Schlewitt</DisplayName>
        <AccountId>13</AccountId>
        <AccountType/>
      </UserInfo>
      <UserInfo>
        <DisplayName>Robin Hofstetter</DisplayName>
        <AccountId>55</AccountId>
        <AccountType/>
      </UserInfo>
      <UserInfo>
        <DisplayName>Tara Wood</DisplayName>
        <AccountId>49</AccountId>
        <AccountType/>
      </UserInfo>
      <UserInfo>
        <DisplayName>Scott Brandwein</DisplayName>
        <AccountId>35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25545373AF7429C682A8902065AFA" ma:contentTypeVersion="12" ma:contentTypeDescription="Create a new document." ma:contentTypeScope="" ma:versionID="786eac4f55bfa3846a5fab7f4365477a">
  <xsd:schema xmlns:xsd="http://www.w3.org/2001/XMLSchema" xmlns:xs="http://www.w3.org/2001/XMLSchema" xmlns:p="http://schemas.microsoft.com/office/2006/metadata/properties" xmlns:ns2="6d2841a4-3d51-4a73-8a6d-9ab7925a3ac0" xmlns:ns3="13f1bf54-b3b9-4f6e-ab24-51a0268d9c4c" targetNamespace="http://schemas.microsoft.com/office/2006/metadata/properties" ma:root="true" ma:fieldsID="88aebb3349aa3a5d7c3ba22662713642" ns2:_="" ns3:_="">
    <xsd:import namespace="6d2841a4-3d51-4a73-8a6d-9ab7925a3ac0"/>
    <xsd:import namespace="13f1bf54-b3b9-4f6e-ab24-51a0268d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41a4-3d51-4a73-8a6d-9ab7925a3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1bf54-b3b9-4f6e-ab24-51a0268d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837D9C-461D-4ADD-AAFB-78962624FA42}">
  <ds:schemaRefs>
    <ds:schemaRef ds:uri="http://schemas.microsoft.com/office/2006/metadata/properties"/>
    <ds:schemaRef ds:uri="http://schemas.microsoft.com/office/infopath/2007/PartnerControls"/>
    <ds:schemaRef ds:uri="13f1bf54-b3b9-4f6e-ab24-51a0268d9c4c"/>
  </ds:schemaRefs>
</ds:datastoreItem>
</file>

<file path=customXml/itemProps2.xml><?xml version="1.0" encoding="utf-8"?>
<ds:datastoreItem xmlns:ds="http://schemas.openxmlformats.org/officeDocument/2006/customXml" ds:itemID="{8289B5A5-EA42-4867-A8B9-8E99B53CC7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841a4-3d51-4a73-8a6d-9ab7925a3ac0"/>
    <ds:schemaRef ds:uri="13f1bf54-b3b9-4f6e-ab24-51a0268d9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0CB9-14F4-444C-A940-655AC84659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696</Words>
  <Application>Microsoft Office PowerPoint</Application>
  <PresentationFormat>Widescreen</PresentationFormat>
  <Paragraphs>79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1_SWAN 2016 Theme PowerPoint</vt:lpstr>
      <vt:lpstr>2_SWAN 2016 Theme PowerPoint</vt:lpstr>
      <vt:lpstr>SWAN Poolside Chat</vt:lpstr>
      <vt:lpstr>Discussion Questions</vt:lpstr>
      <vt:lpstr>Late Breaking News – REALM Test 3 Results</vt:lpstr>
      <vt:lpstr>Discussion Links</vt:lpstr>
      <vt:lpstr>Quarantining/Delivery </vt:lpstr>
      <vt:lpstr>Fine Free Blocking</vt:lpstr>
      <vt:lpstr>Not Fine Free or block with other criteria?</vt:lpstr>
      <vt:lpstr>Hard question, but have to ask…</vt:lpstr>
      <vt:lpstr>September Quarterly Membership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Dawne Tortorella</dc:creator>
  <cp:lastModifiedBy>Aaron Skog</cp:lastModifiedBy>
  <cp:revision>1</cp:revision>
  <cp:lastPrinted>2020-08-18T13:14:48Z</cp:lastPrinted>
  <dcterms:created xsi:type="dcterms:W3CDTF">2020-08-18T12:13:31Z</dcterms:created>
  <dcterms:modified xsi:type="dcterms:W3CDTF">2020-08-28T14:03:34Z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0DB80320-D29B-407C-9DD6-70A8CAFD50B5</vt:lpwstr>
  </property>
  <property fmtid="{D5CDD505-2E9C-101B-9397-08002B2CF9AE}" pid="3" name="ArticulatePath">
    <vt:lpwstr>https://swanlibraries.sharepoint.com/SharedDocs/COVID-19/Fireside Chats/Fireside Chat 2020-08-18</vt:lpwstr>
  </property>
</Properties>
</file>