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4"/>
    <p:sldMasterId id="2147483684" r:id="rId5"/>
  </p:sldMasterIdLst>
  <p:notesMasterIdLst>
    <p:notesMasterId r:id="rId21"/>
  </p:notesMasterIdLst>
  <p:sldIdLst>
    <p:sldId id="256" r:id="rId6"/>
    <p:sldId id="422" r:id="rId7"/>
    <p:sldId id="434" r:id="rId8"/>
    <p:sldId id="423" r:id="rId9"/>
    <p:sldId id="424" r:id="rId10"/>
    <p:sldId id="425" r:id="rId11"/>
    <p:sldId id="433" r:id="rId12"/>
    <p:sldId id="426" r:id="rId13"/>
    <p:sldId id="427" r:id="rId14"/>
    <p:sldId id="428" r:id="rId15"/>
    <p:sldId id="429" r:id="rId16"/>
    <p:sldId id="430" r:id="rId17"/>
    <p:sldId id="431" r:id="rId18"/>
    <p:sldId id="432" r:id="rId19"/>
    <p:sldId id="421" r:id="rId20"/>
  </p:sldIdLst>
  <p:sldSz cx="12192000" cy="6858000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4F35"/>
    <a:srgbClr val="7C7C7C"/>
    <a:srgbClr val="FF6645"/>
    <a:srgbClr val="A01F45"/>
    <a:srgbClr val="295B36"/>
    <a:srgbClr val="C85126"/>
    <a:srgbClr val="55A7B5"/>
    <a:srgbClr val="646565"/>
    <a:srgbClr val="444444"/>
    <a:srgbClr val="AD3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1D6DF0-0930-4AD1-8496-670C3A222359}" v="268" dt="2020-10-01T14:11:56.9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66" autoAdjust="0"/>
    <p:restoredTop sz="80150" autoAdjust="0"/>
  </p:normalViewPr>
  <p:slideViewPr>
    <p:cSldViewPr snapToGrid="0">
      <p:cViewPr varScale="1">
        <p:scale>
          <a:sx n="91" d="100"/>
          <a:sy n="91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gs" Target="tags/tag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a Nickson" userId="acbbef51-8e57-4e2b-acbf-e00465ef880a" providerId="ADAL" clId="{191D6DF0-0930-4AD1-8496-670C3A222359}"/>
    <pc:docChg chg="undo redo custSel mod addSld delSld modSld">
      <pc:chgData name="Claudia Nickson" userId="acbbef51-8e57-4e2b-acbf-e00465ef880a" providerId="ADAL" clId="{191D6DF0-0930-4AD1-8496-670C3A222359}" dt="2020-10-01T14:11:56.932" v="351" actId="6549"/>
      <pc:docMkLst>
        <pc:docMk/>
      </pc:docMkLst>
      <pc:sldChg chg="modSp">
        <pc:chgData name="Claudia Nickson" userId="acbbef51-8e57-4e2b-acbf-e00465ef880a" providerId="ADAL" clId="{191D6DF0-0930-4AD1-8496-670C3A222359}" dt="2020-09-30T14:40:59.720" v="260" actId="20577"/>
        <pc:sldMkLst>
          <pc:docMk/>
          <pc:sldMk cId="713061782" sldId="422"/>
        </pc:sldMkLst>
        <pc:spChg chg="mod">
          <ac:chgData name="Claudia Nickson" userId="acbbef51-8e57-4e2b-acbf-e00465ef880a" providerId="ADAL" clId="{191D6DF0-0930-4AD1-8496-670C3A222359}" dt="2020-09-30T14:40:59.720" v="260" actId="20577"/>
          <ac:spMkLst>
            <pc:docMk/>
            <pc:sldMk cId="713061782" sldId="422"/>
            <ac:spMk id="3" creationId="{53A385A4-82F1-46D1-9E4C-594EB06386B1}"/>
          </ac:spMkLst>
        </pc:spChg>
        <pc:picChg chg="mod">
          <ac:chgData name="Claudia Nickson" userId="acbbef51-8e57-4e2b-acbf-e00465ef880a" providerId="ADAL" clId="{191D6DF0-0930-4AD1-8496-670C3A222359}" dt="2020-09-30T14:40:56.838" v="258" actId="14100"/>
          <ac:picMkLst>
            <pc:docMk/>
            <pc:sldMk cId="713061782" sldId="422"/>
            <ac:picMk id="5" creationId="{8282E4C9-592D-47D8-BBAE-95CFD9684695}"/>
          </ac:picMkLst>
        </pc:picChg>
      </pc:sldChg>
      <pc:sldChg chg="modSp">
        <pc:chgData name="Claudia Nickson" userId="acbbef51-8e57-4e2b-acbf-e00465ef880a" providerId="ADAL" clId="{191D6DF0-0930-4AD1-8496-670C3A222359}" dt="2020-10-01T00:58:10.243" v="317" actId="20577"/>
        <pc:sldMkLst>
          <pc:docMk/>
          <pc:sldMk cId="1184832293" sldId="424"/>
        </pc:sldMkLst>
        <pc:spChg chg="mod">
          <ac:chgData name="Claudia Nickson" userId="acbbef51-8e57-4e2b-acbf-e00465ef880a" providerId="ADAL" clId="{191D6DF0-0930-4AD1-8496-670C3A222359}" dt="2020-10-01T00:58:10.243" v="317" actId="20577"/>
          <ac:spMkLst>
            <pc:docMk/>
            <pc:sldMk cId="1184832293" sldId="424"/>
            <ac:spMk id="3" creationId="{9006CD62-D9D9-40CA-9282-9E1C90EF4FD3}"/>
          </ac:spMkLst>
        </pc:spChg>
      </pc:sldChg>
      <pc:sldChg chg="modSp">
        <pc:chgData name="Claudia Nickson" userId="acbbef51-8e57-4e2b-acbf-e00465ef880a" providerId="ADAL" clId="{191D6DF0-0930-4AD1-8496-670C3A222359}" dt="2020-10-01T14:10:55.118" v="345" actId="20577"/>
        <pc:sldMkLst>
          <pc:docMk/>
          <pc:sldMk cId="2927449084" sldId="425"/>
        </pc:sldMkLst>
        <pc:spChg chg="mod">
          <ac:chgData name="Claudia Nickson" userId="acbbef51-8e57-4e2b-acbf-e00465ef880a" providerId="ADAL" clId="{191D6DF0-0930-4AD1-8496-670C3A222359}" dt="2020-10-01T14:10:55.118" v="345" actId="20577"/>
          <ac:spMkLst>
            <pc:docMk/>
            <pc:sldMk cId="2927449084" sldId="425"/>
            <ac:spMk id="3" creationId="{D5760F1F-66DD-4D40-93FD-AE08F45670AF}"/>
          </ac:spMkLst>
        </pc:spChg>
      </pc:sldChg>
      <pc:sldChg chg="addSp modSp add">
        <pc:chgData name="Claudia Nickson" userId="acbbef51-8e57-4e2b-acbf-e00465ef880a" providerId="ADAL" clId="{191D6DF0-0930-4AD1-8496-670C3A222359}" dt="2020-10-01T14:11:56.932" v="351" actId="6549"/>
        <pc:sldMkLst>
          <pc:docMk/>
          <pc:sldMk cId="1871030180" sldId="427"/>
        </pc:sldMkLst>
        <pc:spChg chg="add mod">
          <ac:chgData name="Claudia Nickson" userId="acbbef51-8e57-4e2b-acbf-e00465ef880a" providerId="ADAL" clId="{191D6DF0-0930-4AD1-8496-670C3A222359}" dt="2020-10-01T14:11:56.932" v="351" actId="6549"/>
          <ac:spMkLst>
            <pc:docMk/>
            <pc:sldMk cId="1871030180" sldId="427"/>
            <ac:spMk id="3" creationId="{9F43DA77-CE65-4881-9AE1-E24414F6EAC1}"/>
          </ac:spMkLst>
        </pc:spChg>
        <pc:picChg chg="add mod">
          <ac:chgData name="Claudia Nickson" userId="acbbef51-8e57-4e2b-acbf-e00465ef880a" providerId="ADAL" clId="{191D6DF0-0930-4AD1-8496-670C3A222359}" dt="2020-09-25T16:16:30.421" v="47" actId="1076"/>
          <ac:picMkLst>
            <pc:docMk/>
            <pc:sldMk cId="1871030180" sldId="427"/>
            <ac:picMk id="4" creationId="{8C17012E-C512-46A6-8746-2CBF04DBBF40}"/>
          </ac:picMkLst>
        </pc:picChg>
      </pc:sldChg>
      <pc:sldChg chg="addSp delSp modSp add">
        <pc:chgData name="Claudia Nickson" userId="acbbef51-8e57-4e2b-acbf-e00465ef880a" providerId="ADAL" clId="{191D6DF0-0930-4AD1-8496-670C3A222359}" dt="2020-09-25T16:22:59.394" v="75" actId="1076"/>
        <pc:sldMkLst>
          <pc:docMk/>
          <pc:sldMk cId="1609489851" sldId="428"/>
        </pc:sldMkLst>
        <pc:spChg chg="del">
          <ac:chgData name="Claudia Nickson" userId="acbbef51-8e57-4e2b-acbf-e00465ef880a" providerId="ADAL" clId="{191D6DF0-0930-4AD1-8496-670C3A222359}" dt="2020-09-25T16:17:14.154" v="49"/>
          <ac:spMkLst>
            <pc:docMk/>
            <pc:sldMk cId="1609489851" sldId="428"/>
            <ac:spMk id="2" creationId="{C0DBC3E8-4A62-4684-9224-93DCDE3EEE3E}"/>
          </ac:spMkLst>
        </pc:spChg>
        <pc:picChg chg="add del mod">
          <ac:chgData name="Claudia Nickson" userId="acbbef51-8e57-4e2b-acbf-e00465ef880a" providerId="ADAL" clId="{191D6DF0-0930-4AD1-8496-670C3A222359}" dt="2020-09-25T16:17:34.345" v="55" actId="478"/>
          <ac:picMkLst>
            <pc:docMk/>
            <pc:sldMk cId="1609489851" sldId="428"/>
            <ac:picMk id="4" creationId="{D222848A-090E-41F8-9468-86BA09C40DB6}"/>
          </ac:picMkLst>
        </pc:picChg>
        <pc:picChg chg="add del mod">
          <ac:chgData name="Claudia Nickson" userId="acbbef51-8e57-4e2b-acbf-e00465ef880a" providerId="ADAL" clId="{191D6DF0-0930-4AD1-8496-670C3A222359}" dt="2020-09-25T16:22:03.047" v="70" actId="478"/>
          <ac:picMkLst>
            <pc:docMk/>
            <pc:sldMk cId="1609489851" sldId="428"/>
            <ac:picMk id="5" creationId="{70B01AC0-5610-4FB7-AAB1-590832AD42F8}"/>
          </ac:picMkLst>
        </pc:picChg>
        <pc:picChg chg="add del mod">
          <ac:chgData name="Claudia Nickson" userId="acbbef51-8e57-4e2b-acbf-e00465ef880a" providerId="ADAL" clId="{191D6DF0-0930-4AD1-8496-670C3A222359}" dt="2020-09-25T16:20:32.952" v="67"/>
          <ac:picMkLst>
            <pc:docMk/>
            <pc:sldMk cId="1609489851" sldId="428"/>
            <ac:picMk id="6" creationId="{3910F6BD-D9B5-4C74-B8D3-3628AD884E42}"/>
          </ac:picMkLst>
        </pc:picChg>
        <pc:picChg chg="add mod">
          <ac:chgData name="Claudia Nickson" userId="acbbef51-8e57-4e2b-acbf-e00465ef880a" providerId="ADAL" clId="{191D6DF0-0930-4AD1-8496-670C3A222359}" dt="2020-09-25T16:22:06.935" v="72" actId="1076"/>
          <ac:picMkLst>
            <pc:docMk/>
            <pc:sldMk cId="1609489851" sldId="428"/>
            <ac:picMk id="7" creationId="{51A5D6EF-9020-45C4-9A3E-8FFEFB6245DA}"/>
          </ac:picMkLst>
        </pc:picChg>
        <pc:picChg chg="add mod">
          <ac:chgData name="Claudia Nickson" userId="acbbef51-8e57-4e2b-acbf-e00465ef880a" providerId="ADAL" clId="{191D6DF0-0930-4AD1-8496-670C3A222359}" dt="2020-09-25T16:22:59.394" v="75" actId="1076"/>
          <ac:picMkLst>
            <pc:docMk/>
            <pc:sldMk cId="1609489851" sldId="428"/>
            <ac:picMk id="8" creationId="{D55C4129-01F0-454D-90BB-866FB280FBC8}"/>
          </ac:picMkLst>
        </pc:picChg>
      </pc:sldChg>
      <pc:sldChg chg="addSp delSp modSp add">
        <pc:chgData name="Claudia Nickson" userId="acbbef51-8e57-4e2b-acbf-e00465ef880a" providerId="ADAL" clId="{191D6DF0-0930-4AD1-8496-670C3A222359}" dt="2020-09-25T19:54:42.371" v="81"/>
        <pc:sldMkLst>
          <pc:docMk/>
          <pc:sldMk cId="4171348411" sldId="429"/>
        </pc:sldMkLst>
        <pc:spChg chg="add del mod">
          <ac:chgData name="Claudia Nickson" userId="acbbef51-8e57-4e2b-acbf-e00465ef880a" providerId="ADAL" clId="{191D6DF0-0930-4AD1-8496-670C3A222359}" dt="2020-09-25T19:53:56.594" v="80"/>
          <ac:spMkLst>
            <pc:docMk/>
            <pc:sldMk cId="4171348411" sldId="429"/>
            <ac:spMk id="3" creationId="{F8AE721D-3CC8-4880-8009-CA96622D7F61}"/>
          </ac:spMkLst>
        </pc:spChg>
        <pc:picChg chg="add">
          <ac:chgData name="Claudia Nickson" userId="acbbef51-8e57-4e2b-acbf-e00465ef880a" providerId="ADAL" clId="{191D6DF0-0930-4AD1-8496-670C3A222359}" dt="2020-09-25T19:54:42.371" v="81"/>
          <ac:picMkLst>
            <pc:docMk/>
            <pc:sldMk cId="4171348411" sldId="429"/>
            <ac:picMk id="4" creationId="{E447A9FA-E2A5-429B-AFD8-10F3866484BE}"/>
          </ac:picMkLst>
        </pc:picChg>
      </pc:sldChg>
      <pc:sldChg chg="addSp delSp modSp add">
        <pc:chgData name="Claudia Nickson" userId="acbbef51-8e57-4e2b-acbf-e00465ef880a" providerId="ADAL" clId="{191D6DF0-0930-4AD1-8496-670C3A222359}" dt="2020-09-25T20:02:46.990" v="96" actId="1076"/>
        <pc:sldMkLst>
          <pc:docMk/>
          <pc:sldMk cId="68026245" sldId="430"/>
        </pc:sldMkLst>
        <pc:picChg chg="add del mod">
          <ac:chgData name="Claudia Nickson" userId="acbbef51-8e57-4e2b-acbf-e00465ef880a" providerId="ADAL" clId="{191D6DF0-0930-4AD1-8496-670C3A222359}" dt="2020-09-25T20:01:36.967" v="92"/>
          <ac:picMkLst>
            <pc:docMk/>
            <pc:sldMk cId="68026245" sldId="430"/>
            <ac:picMk id="3" creationId="{29D5328C-CF3F-4D7A-83AD-1DC5184471AD}"/>
          </ac:picMkLst>
        </pc:picChg>
        <pc:picChg chg="add del mod">
          <ac:chgData name="Claudia Nickson" userId="acbbef51-8e57-4e2b-acbf-e00465ef880a" providerId="ADAL" clId="{191D6DF0-0930-4AD1-8496-670C3A222359}" dt="2020-09-25T20:00:54.962" v="89"/>
          <ac:picMkLst>
            <pc:docMk/>
            <pc:sldMk cId="68026245" sldId="430"/>
            <ac:picMk id="4" creationId="{90B55CB6-B907-4D6F-B5F1-9CE1DE885534}"/>
          </ac:picMkLst>
        </pc:picChg>
        <pc:picChg chg="add mod">
          <ac:chgData name="Claudia Nickson" userId="acbbef51-8e57-4e2b-acbf-e00465ef880a" providerId="ADAL" clId="{191D6DF0-0930-4AD1-8496-670C3A222359}" dt="2020-09-25T20:02:44.639" v="95" actId="1076"/>
          <ac:picMkLst>
            <pc:docMk/>
            <pc:sldMk cId="68026245" sldId="430"/>
            <ac:picMk id="5" creationId="{90ADDBC3-2CE3-41FA-9D1E-7238A49A0A61}"/>
          </ac:picMkLst>
        </pc:picChg>
        <pc:picChg chg="add mod">
          <ac:chgData name="Claudia Nickson" userId="acbbef51-8e57-4e2b-acbf-e00465ef880a" providerId="ADAL" clId="{191D6DF0-0930-4AD1-8496-670C3A222359}" dt="2020-09-25T20:02:46.990" v="96" actId="1076"/>
          <ac:picMkLst>
            <pc:docMk/>
            <pc:sldMk cId="68026245" sldId="430"/>
            <ac:picMk id="6" creationId="{50FDE54E-BD11-41FF-A23D-9A92EB5E0990}"/>
          </ac:picMkLst>
        </pc:picChg>
      </pc:sldChg>
      <pc:sldChg chg="addSp add">
        <pc:chgData name="Claudia Nickson" userId="acbbef51-8e57-4e2b-acbf-e00465ef880a" providerId="ADAL" clId="{191D6DF0-0930-4AD1-8496-670C3A222359}" dt="2020-09-28T16:55:50.459" v="101"/>
        <pc:sldMkLst>
          <pc:docMk/>
          <pc:sldMk cId="3745450789" sldId="431"/>
        </pc:sldMkLst>
        <pc:picChg chg="add">
          <ac:chgData name="Claudia Nickson" userId="acbbef51-8e57-4e2b-acbf-e00465ef880a" providerId="ADAL" clId="{191D6DF0-0930-4AD1-8496-670C3A222359}" dt="2020-09-28T16:55:50.459" v="101"/>
          <ac:picMkLst>
            <pc:docMk/>
            <pc:sldMk cId="3745450789" sldId="431"/>
            <ac:picMk id="3" creationId="{62CE01F0-E69C-4142-BEF8-1512B0B8D63D}"/>
          </ac:picMkLst>
        </pc:picChg>
      </pc:sldChg>
      <pc:sldChg chg="addSp modSp add">
        <pc:chgData name="Claudia Nickson" userId="acbbef51-8e57-4e2b-acbf-e00465ef880a" providerId="ADAL" clId="{191D6DF0-0930-4AD1-8496-670C3A222359}" dt="2020-09-28T16:58:10.350" v="107" actId="1076"/>
        <pc:sldMkLst>
          <pc:docMk/>
          <pc:sldMk cId="2793913537" sldId="432"/>
        </pc:sldMkLst>
        <pc:picChg chg="add mod">
          <ac:chgData name="Claudia Nickson" userId="acbbef51-8e57-4e2b-acbf-e00465ef880a" providerId="ADAL" clId="{191D6DF0-0930-4AD1-8496-670C3A222359}" dt="2020-09-28T16:57:13.682" v="105" actId="1076"/>
          <ac:picMkLst>
            <pc:docMk/>
            <pc:sldMk cId="2793913537" sldId="432"/>
            <ac:picMk id="3" creationId="{31ADD3E6-03C5-4FA4-B622-6BC2F230748C}"/>
          </ac:picMkLst>
        </pc:picChg>
        <pc:picChg chg="add mod">
          <ac:chgData name="Claudia Nickson" userId="acbbef51-8e57-4e2b-acbf-e00465ef880a" providerId="ADAL" clId="{191D6DF0-0930-4AD1-8496-670C3A222359}" dt="2020-09-28T16:58:10.350" v="107" actId="1076"/>
          <ac:picMkLst>
            <pc:docMk/>
            <pc:sldMk cId="2793913537" sldId="432"/>
            <ac:picMk id="4" creationId="{2E92AD97-1078-485B-A638-6F6934C79D83}"/>
          </ac:picMkLst>
        </pc:picChg>
      </pc:sldChg>
      <pc:sldChg chg="add del">
        <pc:chgData name="Claudia Nickson" userId="acbbef51-8e57-4e2b-acbf-e00465ef880a" providerId="ADAL" clId="{191D6DF0-0930-4AD1-8496-670C3A222359}" dt="2020-09-29T17:32:38.464" v="178" actId="2696"/>
        <pc:sldMkLst>
          <pc:docMk/>
          <pc:sldMk cId="1193894721" sldId="433"/>
        </pc:sldMkLst>
      </pc:sldChg>
      <pc:sldChg chg="addSp delSp modSp add mod setBg">
        <pc:chgData name="Claudia Nickson" userId="acbbef51-8e57-4e2b-acbf-e00465ef880a" providerId="ADAL" clId="{191D6DF0-0930-4AD1-8496-670C3A222359}" dt="2020-09-29T17:38:32.598" v="193" actId="26606"/>
        <pc:sldMkLst>
          <pc:docMk/>
          <pc:sldMk cId="1338916044" sldId="433"/>
        </pc:sldMkLst>
        <pc:spChg chg="del">
          <ac:chgData name="Claudia Nickson" userId="acbbef51-8e57-4e2b-acbf-e00465ef880a" providerId="ADAL" clId="{191D6DF0-0930-4AD1-8496-670C3A222359}" dt="2020-09-29T17:32:48.936" v="180"/>
          <ac:spMkLst>
            <pc:docMk/>
            <pc:sldMk cId="1338916044" sldId="433"/>
            <ac:spMk id="2" creationId="{719B2042-95A4-479D-A6AC-48BF82F88560}"/>
          </ac:spMkLst>
        </pc:spChg>
        <pc:spChg chg="del">
          <ac:chgData name="Claudia Nickson" userId="acbbef51-8e57-4e2b-acbf-e00465ef880a" providerId="ADAL" clId="{191D6DF0-0930-4AD1-8496-670C3A222359}" dt="2020-09-29T17:32:48.936" v="180"/>
          <ac:spMkLst>
            <pc:docMk/>
            <pc:sldMk cId="1338916044" sldId="433"/>
            <ac:spMk id="3" creationId="{A50BF569-6F03-4C02-81F0-44B0EC05452E}"/>
          </ac:spMkLst>
        </pc:spChg>
        <pc:spChg chg="mod ord">
          <ac:chgData name="Claudia Nickson" userId="acbbef51-8e57-4e2b-acbf-e00465ef880a" providerId="ADAL" clId="{191D6DF0-0930-4AD1-8496-670C3A222359}" dt="2020-09-29T17:38:32.598" v="193" actId="26606"/>
          <ac:spMkLst>
            <pc:docMk/>
            <pc:sldMk cId="1338916044" sldId="433"/>
            <ac:spMk id="4" creationId="{66E9A2CA-B81B-46DC-9CE2-4C8041FA4F1B}"/>
          </ac:spMkLst>
        </pc:spChg>
        <pc:spChg chg="add del">
          <ac:chgData name="Claudia Nickson" userId="acbbef51-8e57-4e2b-acbf-e00465ef880a" providerId="ADAL" clId="{191D6DF0-0930-4AD1-8496-670C3A222359}" dt="2020-09-29T17:38:24.993" v="189" actId="26606"/>
          <ac:spMkLst>
            <pc:docMk/>
            <pc:sldMk cId="1338916044" sldId="433"/>
            <ac:spMk id="12" creationId="{94E1CBB2-207D-4AB2-9FE1-BB3DFB5F50D8}"/>
          </ac:spMkLst>
        </pc:spChg>
        <pc:spChg chg="add del">
          <ac:chgData name="Claudia Nickson" userId="acbbef51-8e57-4e2b-acbf-e00465ef880a" providerId="ADAL" clId="{191D6DF0-0930-4AD1-8496-670C3A222359}" dt="2020-09-29T17:38:24.993" v="189" actId="26606"/>
          <ac:spMkLst>
            <pc:docMk/>
            <pc:sldMk cId="1338916044" sldId="433"/>
            <ac:spMk id="14" creationId="{7B7C8768-C0E6-4BF8-9262-74D645629035}"/>
          </ac:spMkLst>
        </pc:spChg>
        <pc:spChg chg="add del">
          <ac:chgData name="Claudia Nickson" userId="acbbef51-8e57-4e2b-acbf-e00465ef880a" providerId="ADAL" clId="{191D6DF0-0930-4AD1-8496-670C3A222359}" dt="2020-09-29T17:38:24.993" v="189" actId="26606"/>
          <ac:spMkLst>
            <pc:docMk/>
            <pc:sldMk cId="1338916044" sldId="433"/>
            <ac:spMk id="16" creationId="{B063FAF9-ACC5-4257-A431-AB2FCFD5CE27}"/>
          </ac:spMkLst>
        </pc:spChg>
        <pc:spChg chg="add del">
          <ac:chgData name="Claudia Nickson" userId="acbbef51-8e57-4e2b-acbf-e00465ef880a" providerId="ADAL" clId="{191D6DF0-0930-4AD1-8496-670C3A222359}" dt="2020-09-29T17:38:24.993" v="189" actId="26606"/>
          <ac:spMkLst>
            <pc:docMk/>
            <pc:sldMk cId="1338916044" sldId="433"/>
            <ac:spMk id="18" creationId="{B3842A57-5543-489A-8D76-ECB59F25A14B}"/>
          </ac:spMkLst>
        </pc:spChg>
        <pc:spChg chg="add del">
          <ac:chgData name="Claudia Nickson" userId="acbbef51-8e57-4e2b-acbf-e00465ef880a" providerId="ADAL" clId="{191D6DF0-0930-4AD1-8496-670C3A222359}" dt="2020-09-29T17:38:24.993" v="189" actId="26606"/>
          <ac:spMkLst>
            <pc:docMk/>
            <pc:sldMk cId="1338916044" sldId="433"/>
            <ac:spMk id="20" creationId="{6B5AB787-5A1E-418D-8980-5F3361C65541}"/>
          </ac:spMkLst>
        </pc:spChg>
        <pc:picChg chg="add mod">
          <ac:chgData name="Claudia Nickson" userId="acbbef51-8e57-4e2b-acbf-e00465ef880a" providerId="ADAL" clId="{191D6DF0-0930-4AD1-8496-670C3A222359}" dt="2020-09-29T17:38:32.598" v="193" actId="26606"/>
          <ac:picMkLst>
            <pc:docMk/>
            <pc:sldMk cId="1338916044" sldId="433"/>
            <ac:picMk id="5" creationId="{476120D5-DB11-41C7-9B3C-33E0FBACB9D9}"/>
          </ac:picMkLst>
        </pc:picChg>
        <pc:picChg chg="add mod">
          <ac:chgData name="Claudia Nickson" userId="acbbef51-8e57-4e2b-acbf-e00465ef880a" providerId="ADAL" clId="{191D6DF0-0930-4AD1-8496-670C3A222359}" dt="2020-09-29T17:38:32.598" v="193" actId="26606"/>
          <ac:picMkLst>
            <pc:docMk/>
            <pc:sldMk cId="1338916044" sldId="433"/>
            <ac:picMk id="6" creationId="{73C1CF23-CE11-416B-B1AD-10A0C2934939}"/>
          </ac:picMkLst>
        </pc:picChg>
        <pc:picChg chg="add mod">
          <ac:chgData name="Claudia Nickson" userId="acbbef51-8e57-4e2b-acbf-e00465ef880a" providerId="ADAL" clId="{191D6DF0-0930-4AD1-8496-670C3A222359}" dt="2020-09-29T17:38:32.598" v="193" actId="26606"/>
          <ac:picMkLst>
            <pc:docMk/>
            <pc:sldMk cId="1338916044" sldId="433"/>
            <ac:picMk id="7" creationId="{5B495741-2EAF-49EA-8299-B334AD736291}"/>
          </ac:picMkLst>
        </pc:picChg>
        <pc:cxnChg chg="add del">
          <ac:chgData name="Claudia Nickson" userId="acbbef51-8e57-4e2b-acbf-e00465ef880a" providerId="ADAL" clId="{191D6DF0-0930-4AD1-8496-670C3A222359}" dt="2020-09-29T17:38:32.598" v="193" actId="26606"/>
          <ac:cxnSpMkLst>
            <pc:docMk/>
            <pc:sldMk cId="1338916044" sldId="433"/>
            <ac:cxnSpMk id="22" creationId="{D4BDCD00-BA97-40D8-93CD-0A9CA931BE17}"/>
          </ac:cxnSpMkLst>
        </pc:cxnChg>
        <pc:cxnChg chg="add del">
          <ac:chgData name="Claudia Nickson" userId="acbbef51-8e57-4e2b-acbf-e00465ef880a" providerId="ADAL" clId="{191D6DF0-0930-4AD1-8496-670C3A222359}" dt="2020-09-29T17:38:32.598" v="193" actId="26606"/>
          <ac:cxnSpMkLst>
            <pc:docMk/>
            <pc:sldMk cId="1338916044" sldId="433"/>
            <ac:cxnSpMk id="23" creationId="{2D631E40-F51C-4828-B23B-DF903513296E}"/>
          </ac:cxnSpMkLst>
        </pc:cxnChg>
      </pc:sldChg>
      <pc:sldChg chg="addSp delSp modSp add">
        <pc:chgData name="Claudia Nickson" userId="acbbef51-8e57-4e2b-acbf-e00465ef880a" providerId="ADAL" clId="{191D6DF0-0930-4AD1-8496-670C3A222359}" dt="2020-10-01T00:43:57.176" v="315" actId="14100"/>
        <pc:sldMkLst>
          <pc:docMk/>
          <pc:sldMk cId="3032119511" sldId="434"/>
        </pc:sldMkLst>
        <pc:spChg chg="del">
          <ac:chgData name="Claudia Nickson" userId="acbbef51-8e57-4e2b-acbf-e00465ef880a" providerId="ADAL" clId="{191D6DF0-0930-4AD1-8496-670C3A222359}" dt="2020-10-01T00:39:43.438" v="262"/>
          <ac:spMkLst>
            <pc:docMk/>
            <pc:sldMk cId="3032119511" sldId="434"/>
            <ac:spMk id="2" creationId="{B98F6B75-6A38-4673-9C95-10B03BB5E4A4}"/>
          </ac:spMkLst>
        </pc:spChg>
        <pc:spChg chg="del">
          <ac:chgData name="Claudia Nickson" userId="acbbef51-8e57-4e2b-acbf-e00465ef880a" providerId="ADAL" clId="{191D6DF0-0930-4AD1-8496-670C3A222359}" dt="2020-10-01T00:39:43.438" v="262"/>
          <ac:spMkLst>
            <pc:docMk/>
            <pc:sldMk cId="3032119511" sldId="434"/>
            <ac:spMk id="3" creationId="{E9194381-EBBB-4A87-B634-EFC6D0D1331C}"/>
          </ac:spMkLst>
        </pc:spChg>
        <pc:spChg chg="add mod">
          <ac:chgData name="Claudia Nickson" userId="acbbef51-8e57-4e2b-acbf-e00465ef880a" providerId="ADAL" clId="{191D6DF0-0930-4AD1-8496-670C3A222359}" dt="2020-10-01T00:43:57.176" v="315" actId="14100"/>
          <ac:spMkLst>
            <pc:docMk/>
            <pc:sldMk cId="3032119511" sldId="434"/>
            <ac:spMk id="6" creationId="{F598D537-CE98-4670-B6F9-7EB1CF0779B1}"/>
          </ac:spMkLst>
        </pc:spChg>
        <pc:picChg chg="add mod">
          <ac:chgData name="Claudia Nickson" userId="acbbef51-8e57-4e2b-acbf-e00465ef880a" providerId="ADAL" clId="{191D6DF0-0930-4AD1-8496-670C3A222359}" dt="2020-10-01T00:43:49.646" v="314" actId="14100"/>
          <ac:picMkLst>
            <pc:docMk/>
            <pc:sldMk cId="3032119511" sldId="434"/>
            <ac:picMk id="5" creationId="{096A58A6-2583-48E7-8C9B-99500EF7C34D}"/>
          </ac:picMkLst>
        </pc:picChg>
      </pc:sldChg>
      <pc:sldChg chg="add del">
        <pc:chgData name="Claudia Nickson" userId="acbbef51-8e57-4e2b-acbf-e00465ef880a" providerId="ADAL" clId="{191D6DF0-0930-4AD1-8496-670C3A222359}" dt="2020-10-01T14:11:54.535" v="350"/>
        <pc:sldMkLst>
          <pc:docMk/>
          <pc:sldMk cId="3907196866" sldId="43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DD38E-B3A6-4124-9A81-90EA4989D489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7AC19-F7E6-4684-8584-99BB39F5A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9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7AC19-F7E6-4684-8584-99BB39F5AF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84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47AC19-F7E6-4684-8584-99BB39F5AF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9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47AC19-F7E6-4684-8584-99BB39F5AF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57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have questions, please contact SWAN via our online ticketing system. Also, SWAN training sessions, documentation, and resources are available from the SWAN Support Site. </a:t>
            </a:r>
          </a:p>
          <a:p>
            <a:endParaRPr lang="en-US" dirty="0"/>
          </a:p>
          <a:p>
            <a:r>
              <a:rPr lang="en-US" dirty="0"/>
              <a:t>You can submit a request for additional training through our online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47AC19-F7E6-4684-8584-99BB39F5AFF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6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12BF-2716-4F9B-AF69-C9D02BD2D37D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0702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3FE2-300F-4DB9-8ED6-4FE8F34CE4E1}" type="datetime1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8912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3DB-9170-4A24-8B82-449205426C0E}" type="datetime1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0544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59F1-4685-4C9C-861D-E20218836CC7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3415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E943-515B-4D80-89BE-F2812B10D9A3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7635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364B-C902-4016-A66C-D164BF5C1107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2432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3FE2-300F-4DB9-8ED6-4FE8F34CE4E1}" type="datetime1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0984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33DB-9170-4A24-8B82-449205426C0E}" type="datetime1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1062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59F1-4685-4C9C-861D-E20218836CC7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434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12BF-2716-4F9B-AF69-C9D02BD2D37D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9326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E943-515B-4D80-89BE-F2812B10D9A3}" type="datetime1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8526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364B-C902-4016-A66C-D164BF5C1107}" type="datetime1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7332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675" y="6356350"/>
            <a:ext cx="3514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473E4E7-0AE4-4A90-BFD5-DB3724B6815E}" type="datetime1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419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2E8E252-A4C9-4825-B6A7-DD4A52002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73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9" r:id="rId3"/>
    <p:sldLayoutId id="2147483681" r:id="rId4"/>
    <p:sldLayoutId id="2147483682" r:id="rId5"/>
    <p:sldLayoutId id="2147483683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675" y="6356350"/>
            <a:ext cx="3514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473E4E7-0AE4-4A90-BFD5-DB3724B6815E}" type="datetime1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419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2E8E252-A4C9-4825-B6A7-DD4A52002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0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3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5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Relationship Id="rId6" Type="http://schemas.openxmlformats.org/officeDocument/2006/relationships/image" Target="../media/image18.png"/><Relationship Id="rId5" Type="http://schemas.openxmlformats.org/officeDocument/2006/relationships/hyperlink" Target="https://support.swanlibraries.net/" TargetMode="External"/><Relationship Id="rId4" Type="http://schemas.openxmlformats.org/officeDocument/2006/relationships/hyperlink" Target="mailto:help@swanlibraries.ne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swanlibraries.net/documentation/66931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0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" y="0"/>
            <a:ext cx="12189023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075" y="930563"/>
            <a:ext cx="79831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Chaparral Pro" panose="02060503040505020203" pitchFamily="18" charset="0"/>
              </a:rPr>
              <a:t>SWAN Cataloging Users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AEB8ED-49AB-428B-A1E6-4F7408004449}"/>
              </a:ext>
            </a:extLst>
          </p:cNvPr>
          <p:cNvSpPr txBox="1"/>
          <p:nvPr/>
        </p:nvSpPr>
        <p:spPr>
          <a:xfrm>
            <a:off x="1052598" y="5528450"/>
            <a:ext cx="6895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October 1st, 2020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6217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DA5A6E-7E68-4ACD-A499-EA1D02A63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A5D6EF-9020-45C4-9A3E-8FFEFB6245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6476" y="136525"/>
            <a:ext cx="8619048" cy="26666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55C4129-01F0-454D-90BB-866FB280FB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6476" y="3040776"/>
            <a:ext cx="8638095" cy="284761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09489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0140EB-08D9-43D5-8162-06448641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47A9FA-E2A5-429B-AFD8-10F3866484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333" y="1905190"/>
            <a:ext cx="4933333" cy="304761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7134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40C906-C78D-4230-B7D9-BC4FAD4F7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ADDBC3-2CE3-41FA-9D1E-7238A49A0A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157" y="1596714"/>
            <a:ext cx="4933333" cy="30476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0FDE54E-BD11-41FF-A23D-9A92EB5E09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5512" y="1663381"/>
            <a:ext cx="4552381" cy="298095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8026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994D44-EBA9-4DDE-B78C-CA4F35A77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13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CE01F0-E69C-4142-BEF8-1512B0B8D6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" y="909637"/>
            <a:ext cx="12087225" cy="50387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45450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8CDF8F-9FEC-4B74-9585-E58D5D5D9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14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ADD3E6-03C5-4FA4-B622-6BC2F23074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554" y="1842358"/>
            <a:ext cx="4704762" cy="301904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E92AD97-1078-485B-A638-6F6934C79D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2256" y="1889977"/>
            <a:ext cx="6076190" cy="297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93913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03BF-41F9-470D-8D7B-E8BC51BFFB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191250" cy="387985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Send questions to our online ticketing system at </a:t>
            </a:r>
            <a:r>
              <a:rPr lang="en-US" sz="3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help@swanlibraries.net</a:t>
            </a:r>
            <a:r>
              <a:rPr lang="en-US" sz="3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3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Visit the SWAN Support Site for access to recorded sessions. </a:t>
            </a:r>
            <a:br>
              <a:rPr lang="en-US" sz="3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https://support.swanlibraries.net</a:t>
            </a:r>
            <a:r>
              <a:rPr lang="en-US" sz="3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3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Submit a request for additional training topics. </a:t>
            </a:r>
            <a:br>
              <a:rPr lang="en-US" sz="3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Help &gt; Request Forms &gt; Request Training or Consultation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3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3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78C7DC-8A32-494F-98AF-9817F8EA1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4DFDF3-CCB2-428A-8977-49B316ED98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9837" y="1825625"/>
            <a:ext cx="4915201" cy="3576076"/>
          </a:xfrm>
          <a:prstGeom prst="rect">
            <a:avLst/>
          </a:prstGeom>
          <a:ln>
            <a:solidFill>
              <a:srgbClr val="D84F35"/>
            </a:solidFill>
          </a:ln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D476365E-625E-4FA6-9378-31B59F7A9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&amp; Follow-up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06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C6F11-BC1D-46C5-B50E-375274124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Combo Packs with standalone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385A4-82F1-46D1-9E4C-594EB0638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7366"/>
            <a:ext cx="10515600" cy="4789597"/>
          </a:xfrm>
        </p:spPr>
        <p:txBody>
          <a:bodyPr/>
          <a:lstStyle/>
          <a:p>
            <a:r>
              <a:rPr lang="en-US" dirty="0"/>
              <a:t>Move items to correct records upon receiving</a:t>
            </a:r>
          </a:p>
          <a:p>
            <a:pPr marL="0" indent="0">
              <a:buNone/>
            </a:pPr>
            <a:r>
              <a:rPr lang="en-US" dirty="0"/>
              <a:t>Example of note that MUST not be added to Combo Pack records: </a:t>
            </a:r>
          </a:p>
          <a:p>
            <a:endParaRPr lang="en-US" dirty="0"/>
          </a:p>
          <a:p>
            <a:pPr lvl="8"/>
            <a:r>
              <a:rPr lang="en-US" dirty="0"/>
              <a:t>                                                                                                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8"/>
            <a:endParaRPr lang="en-US" dirty="0"/>
          </a:p>
          <a:p>
            <a:pPr marL="3657600" lvl="8" indent="0">
              <a:buNone/>
            </a:pPr>
            <a:r>
              <a:rPr lang="en-US" dirty="0"/>
              <a:t>                                               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C297BC-9423-408E-9C7A-31143A93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82E4C9-592D-47D8-BBAE-95CFD9684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712929"/>
            <a:ext cx="4076190" cy="151428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1306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598D537-CE98-4670-B6F9-7EB1CF077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0798"/>
          </a:xfrm>
        </p:spPr>
        <p:txBody>
          <a:bodyPr/>
          <a:lstStyle/>
          <a:p>
            <a:r>
              <a:rPr lang="en-US" dirty="0"/>
              <a:t>Combo Packs on MWT with this notation: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DA8A9-263C-43FE-954E-847F125F1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6A58A6-2583-48E7-8C9B-99500EF7C3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877" y="1255923"/>
            <a:ext cx="11105003" cy="420736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2119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D04481C-68F7-42CC-83AB-60B53FDD7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Binge Boxes – best practices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2C008A4-ECB6-446C-8959-5C78DE910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041"/>
            <a:ext cx="10515600" cy="4843922"/>
          </a:xfrm>
        </p:spPr>
        <p:txBody>
          <a:bodyPr/>
          <a:lstStyle/>
          <a:p>
            <a:r>
              <a:rPr lang="en-US" dirty="0"/>
              <a:t>In-house created binge boxes</a:t>
            </a:r>
          </a:p>
          <a:p>
            <a:pPr lvl="1"/>
            <a:r>
              <a:rPr lang="en-US" dirty="0"/>
              <a:t>|</a:t>
            </a:r>
            <a:r>
              <a:rPr lang="en-US" dirty="0" err="1"/>
              <a:t>zISBN</a:t>
            </a:r>
            <a:r>
              <a:rPr lang="en-US" dirty="0"/>
              <a:t> and |</a:t>
            </a:r>
            <a:r>
              <a:rPr lang="en-US" dirty="0" err="1"/>
              <a:t>zUPC</a:t>
            </a:r>
            <a:endParaRPr lang="en-US" dirty="0"/>
          </a:p>
          <a:p>
            <a:pPr lvl="1"/>
            <a:r>
              <a:rPr lang="en-US" dirty="0"/>
              <a:t>Library three-letter code + title. Example: 245  00  XYZ Sports Binge Box.  </a:t>
            </a:r>
          </a:p>
          <a:p>
            <a:pPr lvl="1"/>
            <a:r>
              <a:rPr lang="en-US" dirty="0"/>
              <a:t>List titles in the 505 tag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Note : If you are copying another library’s binge box record, make sure not to delete or edit anything on their record.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Documentation on support site: </a:t>
            </a:r>
            <a:r>
              <a:rPr lang="en-US" dirty="0">
                <a:hlinkClick r:id="rId3"/>
              </a:rPr>
              <a:t>https://support.swanlibraries.net/documentation/66931</a:t>
            </a: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BAAF9-8AF9-4342-8E17-3CBC5773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529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70F0F-53DC-4A10-9EC3-7B388D102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VOX 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6CD62-D9D9-40CA-9282-9E1C90EF4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 tags</a:t>
            </a:r>
          </a:p>
          <a:p>
            <a:pPr lvl="1"/>
            <a:r>
              <a:rPr lang="en-US" dirty="0"/>
              <a:t>300    1 audio-enabled book</a:t>
            </a:r>
          </a:p>
          <a:p>
            <a:pPr lvl="1"/>
            <a:r>
              <a:rPr lang="en-US" dirty="0"/>
              <a:t>500    VOX Books.</a:t>
            </a:r>
          </a:p>
          <a:p>
            <a:pPr lvl="1"/>
            <a:r>
              <a:rPr lang="en-US" dirty="0"/>
              <a:t>590    OTHER AUDIO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 Do you create pre-cats for each title or use the file sent  by Library Ideas to create MARC records?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7BBF02-47CC-452E-8079-FC9C70B9F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4832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377C8-0422-40A1-B0A9-69C42E86F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 Novels and books in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60F1F-66DD-4D40-93FD-AE08F4567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5738"/>
            <a:ext cx="10515600" cy="4411225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r>
              <a:rPr lang="en-US" dirty="0"/>
              <a:t>Add as much information as possible to the pre-cat.</a:t>
            </a:r>
          </a:p>
          <a:p>
            <a:pPr lvl="1"/>
            <a:r>
              <a:rPr lang="en-US" dirty="0"/>
              <a:t>Search for the series to see how it has been previously entered.</a:t>
            </a:r>
          </a:p>
          <a:p>
            <a:pPr lvl="1"/>
            <a:r>
              <a:rPr lang="en-US" dirty="0"/>
              <a:t>Send in tickets with series inconsistencies for SWAN to update all records associated with the series title.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6D427-B4AB-4523-8E2C-F8CB18A2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7449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9A2CA-B81B-46DC-9CE2-4C8041FA4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6120D5-DB11-41C7-9B3C-33E0FBACB9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2181" y="896728"/>
            <a:ext cx="7676190" cy="10285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3C1CF23-CE11-416B-B1AD-10A0C29349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2181" y="2135222"/>
            <a:ext cx="7752381" cy="23142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495741-2EAF-49EA-8299-B334AD7362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2181" y="4659431"/>
            <a:ext cx="3980952" cy="15619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38916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7051A-6B0B-4684-9607-B1708C6E0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946 Signature tag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911F8-DF53-4417-86F5-F88F389D9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New standardized format 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XYZ/CN/YYYYMMDD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64556-A35C-4C16-ABFD-1586469D7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5381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F43DA77-CE65-4881-9AE1-E24414F6E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6220"/>
          </a:xfrm>
        </p:spPr>
        <p:txBody>
          <a:bodyPr/>
          <a:lstStyle/>
          <a:p>
            <a:r>
              <a:rPr lang="en-US"/>
              <a:t>Detecting errors in the following pre-cats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75A9AA-3EB8-4C69-B30F-B76BCBA2B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E252-A4C9-4825-B6A7-DD4A52002440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17012E-C512-46A6-8746-2CBF04DBBF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6000" y="1420799"/>
            <a:ext cx="10000000" cy="47523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710301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SWAN 2016 THEME POWERPOINT" val="ultnv0bj"/>
  <p:tag name="ARTICULATE_DESIGN_ID_1_SWAN 2016 THEME POWERPOINT" val="pTMmtKvp"/>
  <p:tag name="ARTICULATE_PROJECT_OPEN" val="0"/>
  <p:tag name="ARTICULATE_SLIDE_COUNT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WAN 2016 Theme PowerPo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WAN 2016 Theme PowerPo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325545373AF7429C682A8902065AFA" ma:contentTypeVersion="12" ma:contentTypeDescription="Create a new document." ma:contentTypeScope="" ma:versionID="786eac4f55bfa3846a5fab7f4365477a">
  <xsd:schema xmlns:xsd="http://www.w3.org/2001/XMLSchema" xmlns:xs="http://www.w3.org/2001/XMLSchema" xmlns:p="http://schemas.microsoft.com/office/2006/metadata/properties" xmlns:ns2="6d2841a4-3d51-4a73-8a6d-9ab7925a3ac0" xmlns:ns3="13f1bf54-b3b9-4f6e-ab24-51a0268d9c4c" targetNamespace="http://schemas.microsoft.com/office/2006/metadata/properties" ma:root="true" ma:fieldsID="88aebb3349aa3a5d7c3ba22662713642" ns2:_="" ns3:_="">
    <xsd:import namespace="6d2841a4-3d51-4a73-8a6d-9ab7925a3ac0"/>
    <xsd:import namespace="13f1bf54-b3b9-4f6e-ab24-51a0268d9c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841a4-3d51-4a73-8a6d-9ab7925a3a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f1bf54-b3b9-4f6e-ab24-51a0268d9c4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BE78A0-E424-44F0-A810-70AE0665A0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2841a4-3d51-4a73-8a6d-9ab7925a3ac0"/>
    <ds:schemaRef ds:uri="13f1bf54-b3b9-4f6e-ab24-51a0268d9c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940CB9-14F4-444C-A940-655AC84659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837D9C-461D-4ADD-AAFB-78962624FA4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SWAN 2016 Theme PowerPoint</Template>
  <TotalTime>5635</TotalTime>
  <Words>339</Words>
  <Application>Microsoft Office PowerPoint</Application>
  <PresentationFormat>Widescreen</PresentationFormat>
  <Paragraphs>64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Chaparral Pro</vt:lpstr>
      <vt:lpstr>Franklin Gothic Book</vt:lpstr>
      <vt:lpstr>SWAN 2016 Theme PowerPoint</vt:lpstr>
      <vt:lpstr>1_SWAN 2016 Theme PowerPoint</vt:lpstr>
      <vt:lpstr>PowerPoint Presentation</vt:lpstr>
      <vt:lpstr>Combo Packs with standalone items</vt:lpstr>
      <vt:lpstr>Combo Packs on MWT with this notation: </vt:lpstr>
      <vt:lpstr>Binge Boxes – best practices</vt:lpstr>
      <vt:lpstr>VOX Books</vt:lpstr>
      <vt:lpstr>Graphic Novels and books in series</vt:lpstr>
      <vt:lpstr>PowerPoint Presentation</vt:lpstr>
      <vt:lpstr>946 Signature tag</vt:lpstr>
      <vt:lpstr>Detecting errors in the following pre-cats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&amp; Follow-up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Ricker</dc:creator>
  <cp:lastModifiedBy>Claudia Nickson</cp:lastModifiedBy>
  <cp:revision>117</cp:revision>
  <dcterms:created xsi:type="dcterms:W3CDTF">2016-12-07T16:24:36Z</dcterms:created>
  <dcterms:modified xsi:type="dcterms:W3CDTF">2020-10-01T14:11:58Z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0x01010069325545373AF7429C682A8902065AFA</vt:lpwstr>
  </property>
  <property fmtid="{D5CDD505-2E9C-101B-9397-08002B2CF9AE}" pid="3" name="ArticulateGUID">
    <vt:lpwstr>F3D3F112-0D89-4E2A-AE65-041A27A1E70D</vt:lpwstr>
  </property>
  <property fmtid="{D5CDD505-2E9C-101B-9397-08002B2CF9AE}" pid="4" name="ArticulatePath">
    <vt:lpwstr>https://swanlibraries.sharepoint.com/SharedDocs/Meetings &amp; Training/User Groups/Intro Slides for Online Meetings</vt:lpwstr>
  </property>
</Properties>
</file>