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notesSlides/notesSlide20.xml" ContentType="application/vnd.openxmlformats-officedocument.presentationml.notesSlide+xml"/>
  <Override PartName="/ppt/tags/tag37.xml" ContentType="application/vnd.openxmlformats-officedocument.presentationml.tags+xml"/>
  <Override PartName="/ppt/notesSlides/notesSlide2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3.xml" ContentType="application/vnd.openxmlformats-officedocument.presentationml.notesSlide+xml"/>
  <Override PartName="/ppt/tags/tag43.xml" ContentType="application/vnd.openxmlformats-officedocument.presentationml.tags+xml"/>
  <Override PartName="/ppt/notesSlides/notesSlide24.xml" ContentType="application/vnd.openxmlformats-officedocument.presentationml.notesSlide+xml"/>
  <Override PartName="/ppt/tags/tag44.xml" ContentType="application/vnd.openxmlformats-officedocument.presentationml.tags+xml"/>
  <Override PartName="/ppt/notesSlides/notesSlide25.xml" ContentType="application/vnd.openxmlformats-officedocument.presentationml.notesSlide+xml"/>
  <Override PartName="/ppt/tags/tag45.xml" ContentType="application/vnd.openxmlformats-officedocument.presentationml.tags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9"/>
  </p:notesMasterIdLst>
  <p:sldIdLst>
    <p:sldId id="257" r:id="rId5"/>
    <p:sldId id="616" r:id="rId6"/>
    <p:sldId id="2744" r:id="rId7"/>
    <p:sldId id="2730" r:id="rId8"/>
    <p:sldId id="2745" r:id="rId9"/>
    <p:sldId id="2751" r:id="rId10"/>
    <p:sldId id="2753" r:id="rId11"/>
    <p:sldId id="2754" r:id="rId12"/>
    <p:sldId id="2755" r:id="rId13"/>
    <p:sldId id="2727" r:id="rId14"/>
    <p:sldId id="2728" r:id="rId15"/>
    <p:sldId id="2758" r:id="rId16"/>
    <p:sldId id="2757" r:id="rId17"/>
    <p:sldId id="2726" r:id="rId18"/>
    <p:sldId id="2756" r:id="rId19"/>
    <p:sldId id="2737" r:id="rId20"/>
    <p:sldId id="2746" r:id="rId21"/>
    <p:sldId id="2724" r:id="rId22"/>
    <p:sldId id="2729" r:id="rId23"/>
    <p:sldId id="2748" r:id="rId24"/>
    <p:sldId id="2759" r:id="rId25"/>
    <p:sldId id="2760" r:id="rId26"/>
    <p:sldId id="2721" r:id="rId27"/>
    <p:sldId id="2714" r:id="rId28"/>
    <p:sldId id="2715" r:id="rId29"/>
    <p:sldId id="491" r:id="rId30"/>
    <p:sldId id="2749" r:id="rId31"/>
    <p:sldId id="2750" r:id="rId32"/>
    <p:sldId id="2752" r:id="rId33"/>
    <p:sldId id="2762" r:id="rId34"/>
    <p:sldId id="2719" r:id="rId35"/>
    <p:sldId id="2651" r:id="rId36"/>
    <p:sldId id="2625" r:id="rId37"/>
    <p:sldId id="2733" r:id="rId38"/>
    <p:sldId id="2732" r:id="rId39"/>
    <p:sldId id="2711" r:id="rId40"/>
    <p:sldId id="2731" r:id="rId41"/>
    <p:sldId id="2628" r:id="rId42"/>
    <p:sldId id="650" r:id="rId43"/>
    <p:sldId id="2761" r:id="rId44"/>
    <p:sldId id="2692" r:id="rId45"/>
    <p:sldId id="2717" r:id="rId46"/>
    <p:sldId id="2704" r:id="rId47"/>
    <p:sldId id="2655" r:id="rId48"/>
  </p:sldIdLst>
  <p:sldSz cx="12192000" cy="6858000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4DECF5-DF06-40F0-A906-6510ACACFDC3}">
          <p14:sldIdLst>
            <p14:sldId id="257"/>
            <p14:sldId id="616"/>
            <p14:sldId id="2744"/>
            <p14:sldId id="2730"/>
            <p14:sldId id="2745"/>
            <p14:sldId id="2751"/>
            <p14:sldId id="2753"/>
            <p14:sldId id="2754"/>
            <p14:sldId id="2755"/>
            <p14:sldId id="2727"/>
            <p14:sldId id="2728"/>
            <p14:sldId id="2758"/>
            <p14:sldId id="2757"/>
            <p14:sldId id="2726"/>
            <p14:sldId id="2756"/>
            <p14:sldId id="2737"/>
            <p14:sldId id="2746"/>
            <p14:sldId id="2724"/>
            <p14:sldId id="2729"/>
            <p14:sldId id="2748"/>
            <p14:sldId id="2759"/>
            <p14:sldId id="2760"/>
            <p14:sldId id="2721"/>
            <p14:sldId id="2714"/>
            <p14:sldId id="2715"/>
            <p14:sldId id="491"/>
          </p14:sldIdLst>
        </p14:section>
        <p14:section name="Catalog Enhancments" id="{3ACC4399-FD5E-4807-87E8-9C1AE724D31E}">
          <p14:sldIdLst>
            <p14:sldId id="2749"/>
            <p14:sldId id="2750"/>
            <p14:sldId id="2752"/>
            <p14:sldId id="2762"/>
            <p14:sldId id="2719"/>
          </p14:sldIdLst>
        </p14:section>
        <p14:section name="Statistics" id="{3AFE2656-6494-42FD-A2AE-8F3D02C060B5}">
          <p14:sldIdLst>
            <p14:sldId id="2651"/>
            <p14:sldId id="2625"/>
            <p14:sldId id="2733"/>
            <p14:sldId id="2732"/>
            <p14:sldId id="2711"/>
            <p14:sldId id="2731"/>
            <p14:sldId id="2628"/>
          </p14:sldIdLst>
        </p14:section>
        <p14:section name="Upcoming Trainings &amp; Events" id="{5A3F979D-80C8-4F47-8A4A-07544A52D2BD}">
          <p14:sldIdLst>
            <p14:sldId id="650"/>
            <p14:sldId id="2761"/>
            <p14:sldId id="2692"/>
            <p14:sldId id="2717"/>
            <p14:sldId id="2704"/>
            <p14:sldId id="26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Schlewitt" initials="SS" lastIdx="3" clrIdx="0">
    <p:extLst>
      <p:ext uri="{19B8F6BF-5375-455C-9EA6-DF929625EA0E}">
        <p15:presenceInfo xmlns:p15="http://schemas.microsoft.com/office/powerpoint/2012/main" userId="S::steven@swanlibraries.net::8fca6942-85ab-4309-995e-ec937c713a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838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E69FC-DD9C-0C33-A3B1-5F770CBA7CB7}" v="877" dt="2021-05-24T22:26:31.419"/>
    <p1510:client id="{2A960BBD-0566-1178-774C-CBAE3335C816}" v="870" dt="2021-05-24T22:13:35.881"/>
    <p1510:client id="{42A29D9E-D123-41FB-AC46-E6F12E790328}" v="1" dt="2021-05-24T18:50:52.628"/>
    <p1510:client id="{52C4D67E-6A2F-4C56-B0E6-6610E1A126E4}" v="1261" dt="2021-05-25T13:44:23.814"/>
    <p1510:client id="{77C27284-C8FF-8BBB-BE12-64D00DD71B8C}" v="80" dt="2021-05-25T12:58:02.039"/>
    <p1510:client id="{9B404B11-B301-AEF8-BE22-7F3F9EC2F546}" v="58" dt="2021-05-24T22:27:35.580"/>
    <p1510:client id="{AA84E3EF-5851-2C24-0170-DC952221F2D5}" v="31" dt="2021-05-25T14:50:34.861"/>
    <p1510:client id="{DA448EAB-EF06-4432-9CA9-D8421373A296}" v="1892" vWet="1898" dt="2021-05-25T14:48:25.479"/>
    <p1510:client id="{DFC53B03-5B34-2E69-1F3C-76C23B5DEA6E}" v="476" dt="2021-05-24T21:04:04.964"/>
    <p1510:client id="{F95B2EF0-0335-4922-7411-5611EB66E7B3}" v="146" dt="2021-05-25T14:40:39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Wood" userId="S::tara@swanlibraries.net::d40d1c68-5ed0-4280-b6c0-e48b5abf64e0" providerId="AD" clId="Web-{DFC53B03-5B34-2E69-1F3C-76C23B5DEA6E}"/>
    <pc:docChg chg="addSld delSld modSld modSection">
      <pc:chgData name="Tara Wood" userId="S::tara@swanlibraries.net::d40d1c68-5ed0-4280-b6c0-e48b5abf64e0" providerId="AD" clId="Web-{DFC53B03-5B34-2E69-1F3C-76C23B5DEA6E}" dt="2021-05-24T21:04:04.964" v="245" actId="20577"/>
      <pc:docMkLst>
        <pc:docMk/>
      </pc:docMkLst>
      <pc:sldChg chg="modSp">
        <pc:chgData name="Tara Wood" userId="S::tara@swanlibraries.net::d40d1c68-5ed0-4280-b6c0-e48b5abf64e0" providerId="AD" clId="Web-{DFC53B03-5B34-2E69-1F3C-76C23B5DEA6E}" dt="2021-05-24T21:04:04.964" v="245" actId="20577"/>
        <pc:sldMkLst>
          <pc:docMk/>
          <pc:sldMk cId="1047594908" sldId="2750"/>
        </pc:sldMkLst>
        <pc:spChg chg="mod">
          <ac:chgData name="Tara Wood" userId="S::tara@swanlibraries.net::d40d1c68-5ed0-4280-b6c0-e48b5abf64e0" providerId="AD" clId="Web-{DFC53B03-5B34-2E69-1F3C-76C23B5DEA6E}" dt="2021-05-24T21:04:04.964" v="245" actId="20577"/>
          <ac:spMkLst>
            <pc:docMk/>
            <pc:sldMk cId="1047594908" sldId="2750"/>
            <ac:spMk id="6" creationId="{0E92AF3D-1F90-487F-A9AF-7008DE565C7F}"/>
          </ac:spMkLst>
        </pc:spChg>
      </pc:sldChg>
      <pc:sldChg chg="addSp delSp modSp mod modClrScheme chgLayout">
        <pc:chgData name="Tara Wood" userId="S::tara@swanlibraries.net::d40d1c68-5ed0-4280-b6c0-e48b5abf64e0" providerId="AD" clId="Web-{DFC53B03-5B34-2E69-1F3C-76C23B5DEA6E}" dt="2021-05-24T21:00:50.994" v="152"/>
        <pc:sldMkLst>
          <pc:docMk/>
          <pc:sldMk cId="3723177323" sldId="2752"/>
        </pc:sldMkLst>
        <pc:spChg chg="mod ord">
          <ac:chgData name="Tara Wood" userId="S::tara@swanlibraries.net::d40d1c68-5ed0-4280-b6c0-e48b5abf64e0" providerId="AD" clId="Web-{DFC53B03-5B34-2E69-1F3C-76C23B5DEA6E}" dt="2021-05-24T20:53:25.054" v="1"/>
          <ac:spMkLst>
            <pc:docMk/>
            <pc:sldMk cId="3723177323" sldId="2752"/>
            <ac:spMk id="2" creationId="{875DD654-03F5-431C-84DC-BBEDAA51FC2E}"/>
          </ac:spMkLst>
        </pc:spChg>
        <pc:spChg chg="del mod ord">
          <ac:chgData name="Tara Wood" userId="S::tara@swanlibraries.net::d40d1c68-5ed0-4280-b6c0-e48b5abf64e0" providerId="AD" clId="Web-{DFC53B03-5B34-2E69-1F3C-76C23B5DEA6E}" dt="2021-05-24T20:54:42.679" v="11"/>
          <ac:spMkLst>
            <pc:docMk/>
            <pc:sldMk cId="3723177323" sldId="2752"/>
            <ac:spMk id="3" creationId="{3A1365F8-3C32-4C0C-9D04-8C622F04EE77}"/>
          </ac:spMkLst>
        </pc:spChg>
        <pc:spChg chg="del">
          <ac:chgData name="Tara Wood" userId="S::tara@swanlibraries.net::d40d1c68-5ed0-4280-b6c0-e48b5abf64e0" providerId="AD" clId="Web-{DFC53B03-5B34-2E69-1F3C-76C23B5DEA6E}" dt="2021-05-24T20:53:05.022" v="0"/>
          <ac:spMkLst>
            <pc:docMk/>
            <pc:sldMk cId="3723177323" sldId="2752"/>
            <ac:spMk id="4" creationId="{97814247-C81C-4CAC-A0A2-5FD4C5693BB3}"/>
          </ac:spMkLst>
        </pc:spChg>
        <pc:spChg chg="mod ord">
          <ac:chgData name="Tara Wood" userId="S::tara@swanlibraries.net::d40d1c68-5ed0-4280-b6c0-e48b5abf64e0" providerId="AD" clId="Web-{DFC53B03-5B34-2E69-1F3C-76C23B5DEA6E}" dt="2021-05-24T20:53:25.054" v="1"/>
          <ac:spMkLst>
            <pc:docMk/>
            <pc:sldMk cId="3723177323" sldId="2752"/>
            <ac:spMk id="5" creationId="{2A05F3AF-4725-48B8-80DD-8EC204788B96}"/>
          </ac:spMkLst>
        </pc:spChg>
        <pc:spChg chg="mod ord">
          <ac:chgData name="Tara Wood" userId="S::tara@swanlibraries.net::d40d1c68-5ed0-4280-b6c0-e48b5abf64e0" providerId="AD" clId="Web-{DFC53B03-5B34-2E69-1F3C-76C23B5DEA6E}" dt="2021-05-24T20:53:25.054" v="1"/>
          <ac:spMkLst>
            <pc:docMk/>
            <pc:sldMk cId="3723177323" sldId="2752"/>
            <ac:spMk id="6" creationId="{0DAFCB83-6D56-457B-ADE2-694845E76E71}"/>
          </ac:spMkLst>
        </pc:spChg>
        <pc:spChg chg="mod ord">
          <ac:chgData name="Tara Wood" userId="S::tara@swanlibraries.net::d40d1c68-5ed0-4280-b6c0-e48b5abf64e0" providerId="AD" clId="Web-{DFC53B03-5B34-2E69-1F3C-76C23B5DEA6E}" dt="2021-05-24T20:53:25.054" v="1"/>
          <ac:spMkLst>
            <pc:docMk/>
            <pc:sldMk cId="3723177323" sldId="2752"/>
            <ac:spMk id="7" creationId="{53784EE6-83A8-4FE2-ACC6-3E2A71325DFA}"/>
          </ac:spMkLst>
        </pc:spChg>
        <pc:spChg chg="add mod ord">
          <ac:chgData name="Tara Wood" userId="S::tara@swanlibraries.net::d40d1c68-5ed0-4280-b6c0-e48b5abf64e0" providerId="AD" clId="Web-{DFC53B03-5B34-2E69-1F3C-76C23B5DEA6E}" dt="2021-05-24T21:00:07.557" v="151" actId="20577"/>
          <ac:spMkLst>
            <pc:docMk/>
            <pc:sldMk cId="3723177323" sldId="2752"/>
            <ac:spMk id="9" creationId="{74DE4422-2CF9-40EF-9694-4EED56F75F59}"/>
          </ac:spMkLst>
        </pc:spChg>
        <pc:spChg chg="add del mod">
          <ac:chgData name="Tara Wood" userId="S::tara@swanlibraries.net::d40d1c68-5ed0-4280-b6c0-e48b5abf64e0" providerId="AD" clId="Web-{DFC53B03-5B34-2E69-1F3C-76C23B5DEA6E}" dt="2021-05-24T20:59:02.337" v="16"/>
          <ac:spMkLst>
            <pc:docMk/>
            <pc:sldMk cId="3723177323" sldId="2752"/>
            <ac:spMk id="12" creationId="{7118BAFC-B3B9-48C4-AF11-C0B7142615FF}"/>
          </ac:spMkLst>
        </pc:spChg>
        <pc:picChg chg="add del mod ord">
          <ac:chgData name="Tara Wood" userId="S::tara@swanlibraries.net::d40d1c68-5ed0-4280-b6c0-e48b5abf64e0" providerId="AD" clId="Web-{DFC53B03-5B34-2E69-1F3C-76C23B5DEA6E}" dt="2021-05-24T20:54:16.945" v="10"/>
          <ac:picMkLst>
            <pc:docMk/>
            <pc:sldMk cId="3723177323" sldId="2752"/>
            <ac:picMk id="8" creationId="{069B99F0-0C06-47F8-907E-91406804022F}"/>
          </ac:picMkLst>
        </pc:picChg>
        <pc:picChg chg="add del mod ord">
          <ac:chgData name="Tara Wood" userId="S::tara@swanlibraries.net::d40d1c68-5ed0-4280-b6c0-e48b5abf64e0" providerId="AD" clId="Web-{DFC53B03-5B34-2E69-1F3C-76C23B5DEA6E}" dt="2021-05-24T20:54:56.851" v="15"/>
          <ac:picMkLst>
            <pc:docMk/>
            <pc:sldMk cId="3723177323" sldId="2752"/>
            <ac:picMk id="10" creationId="{00557385-AA27-4B05-9F28-2D903A3E2841}"/>
          </ac:picMkLst>
        </pc:picChg>
        <pc:picChg chg="add mod ord">
          <ac:chgData name="Tara Wood" userId="S::tara@swanlibraries.net::d40d1c68-5ed0-4280-b6c0-e48b5abf64e0" providerId="AD" clId="Web-{DFC53B03-5B34-2E69-1F3C-76C23B5DEA6E}" dt="2021-05-24T21:00:50.994" v="152"/>
          <ac:picMkLst>
            <pc:docMk/>
            <pc:sldMk cId="3723177323" sldId="2752"/>
            <ac:picMk id="13" creationId="{678FD7FB-BF19-4418-B3CE-028142FA811E}"/>
          </ac:picMkLst>
        </pc:picChg>
      </pc:sldChg>
      <pc:sldChg chg="modSp new del">
        <pc:chgData name="Tara Wood" userId="S::tara@swanlibraries.net::d40d1c68-5ed0-4280-b6c0-e48b5abf64e0" providerId="AD" clId="Web-{DFC53B03-5B34-2E69-1F3C-76C23B5DEA6E}" dt="2021-05-24T21:03:16.605" v="162"/>
        <pc:sldMkLst>
          <pc:docMk/>
          <pc:sldMk cId="1684087082" sldId="2759"/>
        </pc:sldMkLst>
        <pc:spChg chg="mod">
          <ac:chgData name="Tara Wood" userId="S::tara@swanlibraries.net::d40d1c68-5ed0-4280-b6c0-e48b5abf64e0" providerId="AD" clId="Web-{DFC53B03-5B34-2E69-1F3C-76C23B5DEA6E}" dt="2021-05-24T21:03:08.198" v="161" actId="20577"/>
          <ac:spMkLst>
            <pc:docMk/>
            <pc:sldMk cId="1684087082" sldId="2759"/>
            <ac:spMk id="2" creationId="{B871E2B1-49BE-494B-9141-0AA0075BA594}"/>
          </ac:spMkLst>
        </pc:spChg>
      </pc:sldChg>
    </pc:docChg>
  </pc:docChgLst>
  <pc:docChgLst>
    <pc:chgData name="Aaron Skog" userId="S::aaron@swanlibraries.net::dff2307f-5662-48bc-919b-47ca6361ae07" providerId="AD" clId="Web-{77C27284-C8FF-8BBB-BE12-64D00DD71B8C}"/>
    <pc:docChg chg="modSld">
      <pc:chgData name="Aaron Skog" userId="S::aaron@swanlibraries.net::dff2307f-5662-48bc-919b-47ca6361ae07" providerId="AD" clId="Web-{77C27284-C8FF-8BBB-BE12-64D00DD71B8C}" dt="2021-05-25T12:54:49.345" v="38" actId="20577"/>
      <pc:docMkLst>
        <pc:docMk/>
      </pc:docMkLst>
      <pc:sldChg chg="modSp">
        <pc:chgData name="Aaron Skog" userId="S::aaron@swanlibraries.net::dff2307f-5662-48bc-919b-47ca6361ae07" providerId="AD" clId="Web-{77C27284-C8FF-8BBB-BE12-64D00DD71B8C}" dt="2021-05-25T12:54:06.360" v="36" actId="20577"/>
        <pc:sldMkLst>
          <pc:docMk/>
          <pc:sldMk cId="160906987" sldId="616"/>
        </pc:sldMkLst>
        <pc:spChg chg="mod">
          <ac:chgData name="Aaron Skog" userId="S::aaron@swanlibraries.net::dff2307f-5662-48bc-919b-47ca6361ae07" providerId="AD" clId="Web-{77C27284-C8FF-8BBB-BE12-64D00DD71B8C}" dt="2021-05-25T12:54:06.360" v="36" actId="20577"/>
          <ac:spMkLst>
            <pc:docMk/>
            <pc:sldMk cId="160906987" sldId="616"/>
            <ac:spMk id="3" creationId="{19751751-5B06-4B52-BA6C-B90002F744DE}"/>
          </ac:spMkLst>
        </pc:spChg>
      </pc:sldChg>
      <pc:sldChg chg="modSp">
        <pc:chgData name="Aaron Skog" userId="S::aaron@swanlibraries.net::dff2307f-5662-48bc-919b-47ca6361ae07" providerId="AD" clId="Web-{77C27284-C8FF-8BBB-BE12-64D00DD71B8C}" dt="2021-05-25T12:54:49.345" v="38" actId="20577"/>
        <pc:sldMkLst>
          <pc:docMk/>
          <pc:sldMk cId="2446619743" sldId="650"/>
        </pc:sldMkLst>
        <pc:spChg chg="mod">
          <ac:chgData name="Aaron Skog" userId="S::aaron@swanlibraries.net::dff2307f-5662-48bc-919b-47ca6361ae07" providerId="AD" clId="Web-{77C27284-C8FF-8BBB-BE12-64D00DD71B8C}" dt="2021-05-25T12:54:49.345" v="38" actId="20577"/>
          <ac:spMkLst>
            <pc:docMk/>
            <pc:sldMk cId="2446619743" sldId="650"/>
            <ac:spMk id="4" creationId="{DAF9BA0F-8335-4688-B63F-2A7AA6F7CF08}"/>
          </ac:spMkLst>
        </pc:spChg>
      </pc:sldChg>
      <pc:sldChg chg="modSp">
        <pc:chgData name="Aaron Skog" userId="S::aaron@swanlibraries.net::dff2307f-5662-48bc-919b-47ca6361ae07" providerId="AD" clId="Web-{77C27284-C8FF-8BBB-BE12-64D00DD71B8C}" dt="2021-05-25T12:52:54.045" v="16" actId="20577"/>
        <pc:sldMkLst>
          <pc:docMk/>
          <pc:sldMk cId="2955586499" sldId="2745"/>
        </pc:sldMkLst>
        <pc:spChg chg="mod">
          <ac:chgData name="Aaron Skog" userId="S::aaron@swanlibraries.net::dff2307f-5662-48bc-919b-47ca6361ae07" providerId="AD" clId="Web-{77C27284-C8FF-8BBB-BE12-64D00DD71B8C}" dt="2021-05-25T12:52:54.045" v="16" actId="20577"/>
          <ac:spMkLst>
            <pc:docMk/>
            <pc:sldMk cId="2955586499" sldId="2745"/>
            <ac:spMk id="5" creationId="{337ED56F-3832-49A7-8296-8CE1F571CE20}"/>
          </ac:spMkLst>
        </pc:spChg>
      </pc:sldChg>
    </pc:docChg>
  </pc:docChgLst>
  <pc:docChgLst>
    <pc:chgData name="Tara Wood" userId="S::tara@swanlibraries.net::d40d1c68-5ed0-4280-b6c0-e48b5abf64e0" providerId="AD" clId="Web-{F188AF08-E622-9B90-8E86-D337508CB5DD}"/>
    <pc:docChg chg="addSld modSld modSection">
      <pc:chgData name="Tara Wood" userId="S::tara@swanlibraries.net::d40d1c68-5ed0-4280-b6c0-e48b5abf64e0" providerId="AD" clId="Web-{F188AF08-E622-9B90-8E86-D337508CB5DD}" dt="2021-05-24T14:15:58.439" v="740" actId="20577"/>
      <pc:docMkLst>
        <pc:docMk/>
      </pc:docMkLst>
      <pc:sldChg chg="modSp">
        <pc:chgData name="Tara Wood" userId="S::tara@swanlibraries.net::d40d1c68-5ed0-4280-b6c0-e48b5abf64e0" providerId="AD" clId="Web-{F188AF08-E622-9B90-8E86-D337508CB5DD}" dt="2021-05-24T13:40:02.904" v="166" actId="20577"/>
        <pc:sldMkLst>
          <pc:docMk/>
          <pc:sldMk cId="609237510" sldId="2719"/>
        </pc:sldMkLst>
        <pc:spChg chg="mod">
          <ac:chgData name="Tara Wood" userId="S::tara@swanlibraries.net::d40d1c68-5ed0-4280-b6c0-e48b5abf64e0" providerId="AD" clId="Web-{F188AF08-E622-9B90-8E86-D337508CB5DD}" dt="2021-05-24T13:40:02.904" v="166" actId="20577"/>
          <ac:spMkLst>
            <pc:docMk/>
            <pc:sldMk cId="609237510" sldId="2719"/>
            <ac:spMk id="2" creationId="{07367C9F-C5D3-421B-B923-042617A73B9B}"/>
          </ac:spMkLst>
        </pc:spChg>
        <pc:spChg chg="mod">
          <ac:chgData name="Tara Wood" userId="S::tara@swanlibraries.net::d40d1c68-5ed0-4280-b6c0-e48b5abf64e0" providerId="AD" clId="Web-{F188AF08-E622-9B90-8E86-D337508CB5DD}" dt="2021-05-24T13:36:50.482" v="10" actId="20577"/>
          <ac:spMkLst>
            <pc:docMk/>
            <pc:sldMk cId="609237510" sldId="2719"/>
            <ac:spMk id="5" creationId="{0120AD97-7841-4FF9-8E06-B9EB7F53BDA7}"/>
          </ac:spMkLst>
        </pc:spChg>
      </pc:sldChg>
      <pc:sldChg chg="addSp delSp modSp mod modClrScheme chgLayout">
        <pc:chgData name="Tara Wood" userId="S::tara@swanlibraries.net::d40d1c68-5ed0-4280-b6c0-e48b5abf64e0" providerId="AD" clId="Web-{F188AF08-E622-9B90-8E86-D337508CB5DD}" dt="2021-05-24T14:09:05.204" v="583" actId="1076"/>
        <pc:sldMkLst>
          <pc:docMk/>
          <pc:sldMk cId="1047594908" sldId="2750"/>
        </pc:sldMkLst>
        <pc:spChg chg="mod ord">
          <ac:chgData name="Tara Wood" userId="S::tara@swanlibraries.net::d40d1c68-5ed0-4280-b6c0-e48b5abf64e0" providerId="AD" clId="Web-{F188AF08-E622-9B90-8E86-D337508CB5DD}" dt="2021-05-24T13:49:59.170" v="238"/>
          <ac:spMkLst>
            <pc:docMk/>
            <pc:sldMk cId="1047594908" sldId="2750"/>
            <ac:spMk id="2" creationId="{CE788D57-026D-424F-9496-6D320D27AC4F}"/>
          </ac:spMkLst>
        </pc:spChg>
        <pc:spChg chg="mod ord">
          <ac:chgData name="Tara Wood" userId="S::tara@swanlibraries.net::d40d1c68-5ed0-4280-b6c0-e48b5abf64e0" providerId="AD" clId="Web-{F188AF08-E622-9B90-8E86-D337508CB5DD}" dt="2021-05-24T13:49:59.170" v="238"/>
          <ac:spMkLst>
            <pc:docMk/>
            <pc:sldMk cId="1047594908" sldId="2750"/>
            <ac:spMk id="3" creationId="{67DDFEC0-DDF4-464F-BF04-41061ED8B331}"/>
          </ac:spMkLst>
        </pc:spChg>
        <pc:spChg chg="mod ord">
          <ac:chgData name="Tara Wood" userId="S::tara@swanlibraries.net::d40d1c68-5ed0-4280-b6c0-e48b5abf64e0" providerId="AD" clId="Web-{F188AF08-E622-9B90-8E86-D337508CB5DD}" dt="2021-05-24T13:49:59.170" v="238"/>
          <ac:spMkLst>
            <pc:docMk/>
            <pc:sldMk cId="1047594908" sldId="2750"/>
            <ac:spMk id="4" creationId="{5D7E6523-B3E7-4F97-862D-5B5913017295}"/>
          </ac:spMkLst>
        </pc:spChg>
        <pc:spChg chg="mod ord">
          <ac:chgData name="Tara Wood" userId="S::tara@swanlibraries.net::d40d1c68-5ed0-4280-b6c0-e48b5abf64e0" providerId="AD" clId="Web-{F188AF08-E622-9B90-8E86-D337508CB5DD}" dt="2021-05-24T13:49:59.170" v="238"/>
          <ac:spMkLst>
            <pc:docMk/>
            <pc:sldMk cId="1047594908" sldId="2750"/>
            <ac:spMk id="5" creationId="{97EA120D-3060-4527-894E-0B8D371AEC0A}"/>
          </ac:spMkLst>
        </pc:spChg>
        <pc:spChg chg="add mod ord">
          <ac:chgData name="Tara Wood" userId="S::tara@swanlibraries.net::d40d1c68-5ed0-4280-b6c0-e48b5abf64e0" providerId="AD" clId="Web-{F188AF08-E622-9B90-8E86-D337508CB5DD}" dt="2021-05-24T13:57:48.749" v="552" actId="20577"/>
          <ac:spMkLst>
            <pc:docMk/>
            <pc:sldMk cId="1047594908" sldId="2750"/>
            <ac:spMk id="6" creationId="{0E92AF3D-1F90-487F-A9AF-7008DE565C7F}"/>
          </ac:spMkLst>
        </pc:spChg>
        <pc:spChg chg="add del mod ord">
          <ac:chgData name="Tara Wood" userId="S::tara@swanlibraries.net::d40d1c68-5ed0-4280-b6c0-e48b5abf64e0" providerId="AD" clId="Web-{F188AF08-E622-9B90-8E86-D337508CB5DD}" dt="2021-05-24T13:57:48.968" v="553"/>
          <ac:spMkLst>
            <pc:docMk/>
            <pc:sldMk cId="1047594908" sldId="2750"/>
            <ac:spMk id="7" creationId="{FA0483A4-28CF-478D-A280-9E662C3969C4}"/>
          </ac:spMkLst>
        </pc:spChg>
        <pc:spChg chg="add del mod">
          <ac:chgData name="Tara Wood" userId="S::tara@swanlibraries.net::d40d1c68-5ed0-4280-b6c0-e48b5abf64e0" providerId="AD" clId="Web-{F188AF08-E622-9B90-8E86-D337508CB5DD}" dt="2021-05-24T14:08:36.703" v="555"/>
          <ac:spMkLst>
            <pc:docMk/>
            <pc:sldMk cId="1047594908" sldId="2750"/>
            <ac:spMk id="10" creationId="{6FE792AA-C3F2-4AA7-A278-A32A4F79A2BA}"/>
          </ac:spMkLst>
        </pc:spChg>
        <pc:spChg chg="add mod">
          <ac:chgData name="Tara Wood" userId="S::tara@swanlibraries.net::d40d1c68-5ed0-4280-b6c0-e48b5abf64e0" providerId="AD" clId="Web-{F188AF08-E622-9B90-8E86-D337508CB5DD}" dt="2021-05-24T14:09:05.204" v="583" actId="1076"/>
          <ac:spMkLst>
            <pc:docMk/>
            <pc:sldMk cId="1047594908" sldId="2750"/>
            <ac:spMk id="12" creationId="{26A8E698-7324-4ACB-86D4-967CC43092E2}"/>
          </ac:spMkLst>
        </pc:spChg>
        <pc:picChg chg="add del mod ord">
          <ac:chgData name="Tara Wood" userId="S::tara@swanlibraries.net::d40d1c68-5ed0-4280-b6c0-e48b5abf64e0" providerId="AD" clId="Web-{F188AF08-E622-9B90-8E86-D337508CB5DD}" dt="2021-05-24T13:57:52.749" v="554"/>
          <ac:picMkLst>
            <pc:docMk/>
            <pc:sldMk cId="1047594908" sldId="2750"/>
            <ac:picMk id="8" creationId="{852770FA-2CDC-49EC-A8C4-C93A1116D6BD}"/>
          </ac:picMkLst>
        </pc:picChg>
        <pc:picChg chg="add mod ord">
          <ac:chgData name="Tara Wood" userId="S::tara@swanlibraries.net::d40d1c68-5ed0-4280-b6c0-e48b5abf64e0" providerId="AD" clId="Web-{F188AF08-E622-9B90-8E86-D337508CB5DD}" dt="2021-05-24T14:08:36.703" v="555"/>
          <ac:picMkLst>
            <pc:docMk/>
            <pc:sldMk cId="1047594908" sldId="2750"/>
            <ac:picMk id="11" creationId="{B695B349-D7CD-4991-A757-78F2D3686C38}"/>
          </ac:picMkLst>
        </pc:picChg>
      </pc:sldChg>
      <pc:sldChg chg="modSp new">
        <pc:chgData name="Tara Wood" userId="S::tara@swanlibraries.net::d40d1c68-5ed0-4280-b6c0-e48b5abf64e0" providerId="AD" clId="Web-{F188AF08-E622-9B90-8E86-D337508CB5DD}" dt="2021-05-24T14:15:58.439" v="740" actId="20577"/>
        <pc:sldMkLst>
          <pc:docMk/>
          <pc:sldMk cId="3723177323" sldId="2752"/>
        </pc:sldMkLst>
        <pc:spChg chg="mod">
          <ac:chgData name="Tara Wood" userId="S::tara@swanlibraries.net::d40d1c68-5ed0-4280-b6c0-e48b5abf64e0" providerId="AD" clId="Web-{F188AF08-E622-9B90-8E86-D337508CB5DD}" dt="2021-05-24T14:14:38.501" v="604" actId="20577"/>
          <ac:spMkLst>
            <pc:docMk/>
            <pc:sldMk cId="3723177323" sldId="2752"/>
            <ac:spMk id="2" creationId="{875DD654-03F5-431C-84DC-BBEDAA51FC2E}"/>
          </ac:spMkLst>
        </pc:spChg>
        <pc:spChg chg="mod">
          <ac:chgData name="Tara Wood" userId="S::tara@swanlibraries.net::d40d1c68-5ed0-4280-b6c0-e48b5abf64e0" providerId="AD" clId="Web-{F188AF08-E622-9B90-8E86-D337508CB5DD}" dt="2021-05-24T14:15:58.439" v="740" actId="20577"/>
          <ac:spMkLst>
            <pc:docMk/>
            <pc:sldMk cId="3723177323" sldId="2752"/>
            <ac:spMk id="3" creationId="{3A1365F8-3C32-4C0C-9D04-8C622F04EE77}"/>
          </ac:spMkLst>
        </pc:spChg>
      </pc:sldChg>
    </pc:docChg>
  </pc:docChgLst>
  <pc:docChgLst>
    <pc:chgData name="Steven Schlewitt" userId="S::steven@swanlibraries.net::8fca6942-85ab-4309-995e-ec937c713a6c" providerId="AD" clId="Web-{0F3E69FC-DD9C-0C33-A3B1-5F770CBA7CB7}"/>
    <pc:docChg chg="modSld">
      <pc:chgData name="Steven Schlewitt" userId="S::steven@swanlibraries.net::8fca6942-85ab-4309-995e-ec937c713a6c" providerId="AD" clId="Web-{0F3E69FC-DD9C-0C33-A3B1-5F770CBA7CB7}" dt="2021-05-24T22:26:31.419" v="478" actId="20577"/>
      <pc:docMkLst>
        <pc:docMk/>
      </pc:docMkLst>
      <pc:sldChg chg="addSp modSp">
        <pc:chgData name="Steven Schlewitt" userId="S::steven@swanlibraries.net::8fca6942-85ab-4309-995e-ec937c713a6c" providerId="AD" clId="Web-{0F3E69FC-DD9C-0C33-A3B1-5F770CBA7CB7}" dt="2021-05-24T22:26:31.419" v="478" actId="20577"/>
        <pc:sldMkLst>
          <pc:docMk/>
          <pc:sldMk cId="3373607141" sldId="2746"/>
        </pc:sldMkLst>
        <pc:spChg chg="mod">
          <ac:chgData name="Steven Schlewitt" userId="S::steven@swanlibraries.net::8fca6942-85ab-4309-995e-ec937c713a6c" providerId="AD" clId="Web-{0F3E69FC-DD9C-0C33-A3B1-5F770CBA7CB7}" dt="2021-05-24T22:24:43.054" v="355" actId="14100"/>
          <ac:spMkLst>
            <pc:docMk/>
            <pc:sldMk cId="3373607141" sldId="2746"/>
            <ac:spMk id="2" creationId="{7315D6E1-6B0A-4F9C-97CE-63A687BC3356}"/>
          </ac:spMkLst>
        </pc:spChg>
        <pc:spChg chg="add mod">
          <ac:chgData name="Steven Schlewitt" userId="S::steven@swanlibraries.net::8fca6942-85ab-4309-995e-ec937c713a6c" providerId="AD" clId="Web-{0F3E69FC-DD9C-0C33-A3B1-5F770CBA7CB7}" dt="2021-05-24T22:26:31.419" v="478" actId="20577"/>
          <ac:spMkLst>
            <pc:docMk/>
            <pc:sldMk cId="3373607141" sldId="2746"/>
            <ac:spMk id="7" creationId="{BCE9B135-CD87-46FF-ADC9-FDF32DF6F8A9}"/>
          </ac:spMkLst>
        </pc:spChg>
      </pc:sldChg>
      <pc:sldChg chg="addSp delSp modSp">
        <pc:chgData name="Steven Schlewitt" userId="S::steven@swanlibraries.net::8fca6942-85ab-4309-995e-ec937c713a6c" providerId="AD" clId="Web-{0F3E69FC-DD9C-0C33-A3B1-5F770CBA7CB7}" dt="2021-05-24T22:26:22.200" v="426" actId="20577"/>
        <pc:sldMkLst>
          <pc:docMk/>
          <pc:sldMk cId="2323580529" sldId="2748"/>
        </pc:sldMkLst>
        <pc:spChg chg="add del">
          <ac:chgData name="Steven Schlewitt" userId="S::steven@swanlibraries.net::8fca6942-85ab-4309-995e-ec937c713a6c" providerId="AD" clId="Web-{0F3E69FC-DD9C-0C33-A3B1-5F770CBA7CB7}" dt="2021-05-24T22:14:52.784" v="4"/>
          <ac:spMkLst>
            <pc:docMk/>
            <pc:sldMk cId="2323580529" sldId="2748"/>
            <ac:spMk id="2" creationId="{D4EE1E4D-8139-413D-A715-5369C3D74F52}"/>
          </ac:spMkLst>
        </pc:spChg>
        <pc:spChg chg="mod">
          <ac:chgData name="Steven Schlewitt" userId="S::steven@swanlibraries.net::8fca6942-85ab-4309-995e-ec937c713a6c" providerId="AD" clId="Web-{0F3E69FC-DD9C-0C33-A3B1-5F770CBA7CB7}" dt="2021-05-24T22:14:52.784" v="4"/>
          <ac:spMkLst>
            <pc:docMk/>
            <pc:sldMk cId="2323580529" sldId="2748"/>
            <ac:spMk id="3" creationId="{9C285F37-CC43-4F62-945C-D07A4CC25400}"/>
          </ac:spMkLst>
        </pc:spChg>
        <pc:spChg chg="mod">
          <ac:chgData name="Steven Schlewitt" userId="S::steven@swanlibraries.net::8fca6942-85ab-4309-995e-ec937c713a6c" providerId="AD" clId="Web-{0F3E69FC-DD9C-0C33-A3B1-5F770CBA7CB7}" dt="2021-05-24T22:14:52.784" v="4"/>
          <ac:spMkLst>
            <pc:docMk/>
            <pc:sldMk cId="2323580529" sldId="2748"/>
            <ac:spMk id="4" creationId="{DC6E4BF6-B61C-48E9-9E26-B648D3AA96EE}"/>
          </ac:spMkLst>
        </pc:spChg>
        <pc:spChg chg="mod">
          <ac:chgData name="Steven Schlewitt" userId="S::steven@swanlibraries.net::8fca6942-85ab-4309-995e-ec937c713a6c" providerId="AD" clId="Web-{0F3E69FC-DD9C-0C33-A3B1-5F770CBA7CB7}" dt="2021-05-24T22:26:22.200" v="426" actId="20577"/>
          <ac:spMkLst>
            <pc:docMk/>
            <pc:sldMk cId="2323580529" sldId="2748"/>
            <ac:spMk id="5" creationId="{5FA68169-F7D8-43BF-A753-F9B89D66D8E0}"/>
          </ac:spMkLst>
        </pc:spChg>
        <pc:spChg chg="mod">
          <ac:chgData name="Steven Schlewitt" userId="S::steven@swanlibraries.net::8fca6942-85ab-4309-995e-ec937c713a6c" providerId="AD" clId="Web-{0F3E69FC-DD9C-0C33-A3B1-5F770CBA7CB7}" dt="2021-05-24T22:14:52.784" v="4"/>
          <ac:spMkLst>
            <pc:docMk/>
            <pc:sldMk cId="2323580529" sldId="2748"/>
            <ac:spMk id="6" creationId="{EE0BC77F-6801-474E-8086-A3CB391F44DC}"/>
          </ac:spMkLst>
        </pc:spChg>
        <pc:graphicFrameChg chg="add del">
          <ac:chgData name="Steven Schlewitt" userId="S::steven@swanlibraries.net::8fca6942-85ab-4309-995e-ec937c713a6c" providerId="AD" clId="Web-{0F3E69FC-DD9C-0C33-A3B1-5F770CBA7CB7}" dt="2021-05-24T22:14:47.440" v="1"/>
          <ac:graphicFrameMkLst>
            <pc:docMk/>
            <pc:sldMk cId="2323580529" sldId="2748"/>
            <ac:graphicFrameMk id="8" creationId="{BDC6AD77-FB4B-43D5-812A-D91E6F204E55}"/>
          </ac:graphicFrameMkLst>
        </pc:graphicFrameChg>
        <pc:graphicFrameChg chg="add del">
          <ac:chgData name="Steven Schlewitt" userId="S::steven@swanlibraries.net::8fca6942-85ab-4309-995e-ec937c713a6c" providerId="AD" clId="Web-{0F3E69FC-DD9C-0C33-A3B1-5F770CBA7CB7}" dt="2021-05-24T22:14:52.737" v="3"/>
          <ac:graphicFrameMkLst>
            <pc:docMk/>
            <pc:sldMk cId="2323580529" sldId="2748"/>
            <ac:graphicFrameMk id="9" creationId="{0E4C3636-372E-41AB-A0A9-4C6366059AB7}"/>
          </ac:graphicFrameMkLst>
        </pc:graphicFrameChg>
        <pc:graphicFrameChg chg="add">
          <ac:chgData name="Steven Schlewitt" userId="S::steven@swanlibraries.net::8fca6942-85ab-4309-995e-ec937c713a6c" providerId="AD" clId="Web-{0F3E69FC-DD9C-0C33-A3B1-5F770CBA7CB7}" dt="2021-05-24T22:14:52.784" v="4"/>
          <ac:graphicFrameMkLst>
            <pc:docMk/>
            <pc:sldMk cId="2323580529" sldId="2748"/>
            <ac:graphicFrameMk id="10" creationId="{BDC6AD77-FB4B-43D5-812A-D91E6F204E55}"/>
          </ac:graphicFrameMkLst>
        </pc:graphicFrameChg>
      </pc:sldChg>
    </pc:docChg>
  </pc:docChgLst>
  <pc:docChgLst>
    <pc:chgData name="Scott Brandwein" userId="S::scott@swanlibraries.net::647fd4e1-0387-49c3-9086-3af30a0c2a16" providerId="AD" clId="Web-{52C4D67E-6A2F-4C56-B0E6-6610E1A126E4}"/>
    <pc:docChg chg="modSld">
      <pc:chgData name="Scott Brandwein" userId="S::scott@swanlibraries.net::647fd4e1-0387-49c3-9086-3af30a0c2a16" providerId="AD" clId="Web-{52C4D67E-6A2F-4C56-B0E6-6610E1A126E4}" dt="2021-05-25T13:44:23.814" v="610" actId="20577"/>
      <pc:docMkLst>
        <pc:docMk/>
      </pc:docMkLst>
      <pc:sldChg chg="addSp delSp modSp">
        <pc:chgData name="Scott Brandwein" userId="S::scott@swanlibraries.net::647fd4e1-0387-49c3-9086-3af30a0c2a16" providerId="AD" clId="Web-{52C4D67E-6A2F-4C56-B0E6-6610E1A126E4}" dt="2021-05-25T13:44:23.814" v="610" actId="20577"/>
        <pc:sldMkLst>
          <pc:docMk/>
          <pc:sldMk cId="2753109082" sldId="2749"/>
        </pc:sldMkLst>
        <pc:spChg chg="add del">
          <ac:chgData name="Scott Brandwein" userId="S::scott@swanlibraries.net::647fd4e1-0387-49c3-9086-3af30a0c2a16" providerId="AD" clId="Web-{52C4D67E-6A2F-4C56-B0E6-6610E1A126E4}" dt="2021-05-25T13:37:01.143" v="1"/>
          <ac:spMkLst>
            <pc:docMk/>
            <pc:sldMk cId="2753109082" sldId="2749"/>
            <ac:spMk id="6" creationId="{E74F37E5-F5E0-4BCE-BEB8-42A19B3BB7B4}"/>
          </ac:spMkLst>
        </pc:spChg>
        <pc:spChg chg="add mod">
          <ac:chgData name="Scott Brandwein" userId="S::scott@swanlibraries.net::647fd4e1-0387-49c3-9086-3af30a0c2a16" providerId="AD" clId="Web-{52C4D67E-6A2F-4C56-B0E6-6610E1A126E4}" dt="2021-05-25T13:44:23.814" v="610" actId="20577"/>
          <ac:spMkLst>
            <pc:docMk/>
            <pc:sldMk cId="2753109082" sldId="2749"/>
            <ac:spMk id="8" creationId="{5BA04499-4922-45B1-9C3E-4177E3EC3405}"/>
          </ac:spMkLst>
        </pc:spChg>
      </pc:sldChg>
    </pc:docChg>
  </pc:docChgLst>
  <pc:docChgLst>
    <pc:chgData name="Steven Schlewitt" userId="S::steven@swanlibraries.net::8fca6942-85ab-4309-995e-ec937c713a6c" providerId="AD" clId="Web-{2A960BBD-0566-1178-774C-CBAE3335C816}"/>
    <pc:docChg chg="modSld">
      <pc:chgData name="Steven Schlewitt" userId="S::steven@swanlibraries.net::8fca6942-85ab-4309-995e-ec937c713a6c" providerId="AD" clId="Web-{2A960BBD-0566-1178-774C-CBAE3335C816}" dt="2021-05-24T22:13:35.646" v="432" actId="20577"/>
      <pc:docMkLst>
        <pc:docMk/>
      </pc:docMkLst>
      <pc:sldChg chg="modSp">
        <pc:chgData name="Steven Schlewitt" userId="S::steven@swanlibraries.net::8fca6942-85ab-4309-995e-ec937c713a6c" providerId="AD" clId="Web-{2A960BBD-0566-1178-774C-CBAE3335C816}" dt="2021-05-24T22:00:41.094" v="141" actId="20577"/>
        <pc:sldMkLst>
          <pc:docMk/>
          <pc:sldMk cId="3087240310" sldId="2724"/>
        </pc:sldMkLst>
        <pc:spChg chg="mod">
          <ac:chgData name="Steven Schlewitt" userId="S::steven@swanlibraries.net::8fca6942-85ab-4309-995e-ec937c713a6c" providerId="AD" clId="Web-{2A960BBD-0566-1178-774C-CBAE3335C816}" dt="2021-05-24T22:00:41.094" v="141" actId="20577"/>
          <ac:spMkLst>
            <pc:docMk/>
            <pc:sldMk cId="3087240310" sldId="2724"/>
            <ac:spMk id="2" creationId="{C04ED70E-0351-4765-AD8B-081825D745E7}"/>
          </ac:spMkLst>
        </pc:spChg>
      </pc:sldChg>
      <pc:sldChg chg="modSp">
        <pc:chgData name="Steven Schlewitt" userId="S::steven@swanlibraries.net::8fca6942-85ab-4309-995e-ec937c713a6c" providerId="AD" clId="Web-{2A960BBD-0566-1178-774C-CBAE3335C816}" dt="2021-05-24T22:13:35.646" v="432" actId="20577"/>
        <pc:sldMkLst>
          <pc:docMk/>
          <pc:sldMk cId="2323580529" sldId="2748"/>
        </pc:sldMkLst>
        <pc:spChg chg="mod">
          <ac:chgData name="Steven Schlewitt" userId="S::steven@swanlibraries.net::8fca6942-85ab-4309-995e-ec937c713a6c" providerId="AD" clId="Web-{2A960BBD-0566-1178-774C-CBAE3335C816}" dt="2021-05-24T22:13:35.646" v="432" actId="20577"/>
          <ac:spMkLst>
            <pc:docMk/>
            <pc:sldMk cId="2323580529" sldId="2748"/>
            <ac:spMk id="2" creationId="{D4EE1E4D-8139-413D-A715-5369C3D74F52}"/>
          </ac:spMkLst>
        </pc:spChg>
      </pc:sldChg>
    </pc:docChg>
  </pc:docChgLst>
  <pc:docChgLst>
    <pc:chgData name="Steven Schlewitt" userId="S::steven@swanlibraries.net::8fca6942-85ab-4309-995e-ec937c713a6c" providerId="AD" clId="Web-{AA84E3EF-5851-2C24-0170-DC952221F2D5}"/>
    <pc:docChg chg="modSld">
      <pc:chgData name="Steven Schlewitt" userId="S::steven@swanlibraries.net::8fca6942-85ab-4309-995e-ec937c713a6c" providerId="AD" clId="Web-{AA84E3EF-5851-2C24-0170-DC952221F2D5}" dt="2021-05-25T14:50:33.205" v="25"/>
      <pc:docMkLst>
        <pc:docMk/>
      </pc:docMkLst>
      <pc:sldChg chg="addSp delSp modSp">
        <pc:chgData name="Steven Schlewitt" userId="S::steven@swanlibraries.net::8fca6942-85ab-4309-995e-ec937c713a6c" providerId="AD" clId="Web-{AA84E3EF-5851-2C24-0170-DC952221F2D5}" dt="2021-05-25T14:50:04.219" v="23" actId="1076"/>
        <pc:sldMkLst>
          <pc:docMk/>
          <pc:sldMk cId="3373607141" sldId="2746"/>
        </pc:sldMkLst>
        <pc:spChg chg="mod">
          <ac:chgData name="Steven Schlewitt" userId="S::steven@swanlibraries.net::8fca6942-85ab-4309-995e-ec937c713a6c" providerId="AD" clId="Web-{AA84E3EF-5851-2C24-0170-DC952221F2D5}" dt="2021-05-25T14:49:27.999" v="17" actId="14100"/>
          <ac:spMkLst>
            <pc:docMk/>
            <pc:sldMk cId="3373607141" sldId="2746"/>
            <ac:spMk id="2" creationId="{7315D6E1-6B0A-4F9C-97CE-63A687BC3356}"/>
          </ac:spMkLst>
        </pc:spChg>
        <pc:spChg chg="del">
          <ac:chgData name="Steven Schlewitt" userId="S::steven@swanlibraries.net::8fca6942-85ab-4309-995e-ec937c713a6c" providerId="AD" clId="Web-{AA84E3EF-5851-2C24-0170-DC952221F2D5}" dt="2021-05-25T14:46:25.320" v="1"/>
          <ac:spMkLst>
            <pc:docMk/>
            <pc:sldMk cId="3373607141" sldId="2746"/>
            <ac:spMk id="7" creationId="{BCE9B135-CD87-46FF-ADC9-FDF32DF6F8A9}"/>
          </ac:spMkLst>
        </pc:spChg>
        <pc:picChg chg="add mod">
          <ac:chgData name="Steven Schlewitt" userId="S::steven@swanlibraries.net::8fca6942-85ab-4309-995e-ec937c713a6c" providerId="AD" clId="Web-{AA84E3EF-5851-2C24-0170-DC952221F2D5}" dt="2021-05-25T14:49:49.828" v="19" actId="1076"/>
          <ac:picMkLst>
            <pc:docMk/>
            <pc:sldMk cId="3373607141" sldId="2746"/>
            <ac:picMk id="8" creationId="{9BFC748D-570C-41C6-8ACF-6F26538AEEA3}"/>
          </ac:picMkLst>
        </pc:picChg>
        <pc:picChg chg="add mod">
          <ac:chgData name="Steven Schlewitt" userId="S::steven@swanlibraries.net::8fca6942-85ab-4309-995e-ec937c713a6c" providerId="AD" clId="Web-{AA84E3EF-5851-2C24-0170-DC952221F2D5}" dt="2021-05-25T14:49:57.360" v="21" actId="1076"/>
          <ac:picMkLst>
            <pc:docMk/>
            <pc:sldMk cId="3373607141" sldId="2746"/>
            <ac:picMk id="9" creationId="{C8902DF6-0F61-4922-B2E2-057FF3AD5A0D}"/>
          </ac:picMkLst>
        </pc:picChg>
        <pc:picChg chg="add mod">
          <ac:chgData name="Steven Schlewitt" userId="S::steven@swanlibraries.net::8fca6942-85ab-4309-995e-ec937c713a6c" providerId="AD" clId="Web-{AA84E3EF-5851-2C24-0170-DC952221F2D5}" dt="2021-05-25T14:50:04.219" v="23" actId="1076"/>
          <ac:picMkLst>
            <pc:docMk/>
            <pc:sldMk cId="3373607141" sldId="2746"/>
            <ac:picMk id="10" creationId="{0B4A7FA4-1C72-4B92-AC72-C10F3B40A8BA}"/>
          </ac:picMkLst>
        </pc:picChg>
      </pc:sldChg>
      <pc:sldChg chg="modSp">
        <pc:chgData name="Steven Schlewitt" userId="S::steven@swanlibraries.net::8fca6942-85ab-4309-995e-ec937c713a6c" providerId="AD" clId="Web-{AA84E3EF-5851-2C24-0170-DC952221F2D5}" dt="2021-05-25T14:50:33.205" v="25"/>
        <pc:sldMkLst>
          <pc:docMk/>
          <pc:sldMk cId="2323580529" sldId="2748"/>
        </pc:sldMkLst>
        <pc:graphicFrameChg chg="mod modGraphic">
          <ac:chgData name="Steven Schlewitt" userId="S::steven@swanlibraries.net::8fca6942-85ab-4309-995e-ec937c713a6c" providerId="AD" clId="Web-{AA84E3EF-5851-2C24-0170-DC952221F2D5}" dt="2021-05-25T14:50:33.205" v="25"/>
          <ac:graphicFrameMkLst>
            <pc:docMk/>
            <pc:sldMk cId="2323580529" sldId="2748"/>
            <ac:graphicFrameMk id="10" creationId="{BDC6AD77-FB4B-43D5-812A-D91E6F204E55}"/>
          </ac:graphicFrameMkLst>
        </pc:graphicFrameChg>
      </pc:sldChg>
    </pc:docChg>
  </pc:docChgLst>
  <pc:docChgLst>
    <pc:chgData name="Dawne Tortorella" userId="c8c2eb00-5405-408b-8d6c-7d3ca73f2e4c" providerId="ADAL" clId="{DA448EAB-EF06-4432-9CA9-D8421373A296}"/>
    <pc:docChg chg="undo redo custSel addSld delSld modSld sldOrd delSection modSection">
      <pc:chgData name="Dawne Tortorella" userId="c8c2eb00-5405-408b-8d6c-7d3ca73f2e4c" providerId="ADAL" clId="{DA448EAB-EF06-4432-9CA9-D8421373A296}" dt="2021-05-25T14:48:16.531" v="6646" actId="20577"/>
      <pc:docMkLst>
        <pc:docMk/>
      </pc:docMkLst>
      <pc:sldChg chg="modSp mod">
        <pc:chgData name="Dawne Tortorella" userId="c8c2eb00-5405-408b-8d6c-7d3ca73f2e4c" providerId="ADAL" clId="{DA448EAB-EF06-4432-9CA9-D8421373A296}" dt="2021-05-21T13:34:36.507" v="5" actId="20577"/>
        <pc:sldMkLst>
          <pc:docMk/>
          <pc:sldMk cId="564033165" sldId="257"/>
        </pc:sldMkLst>
        <pc:spChg chg="mod">
          <ac:chgData name="Dawne Tortorella" userId="c8c2eb00-5405-408b-8d6c-7d3ca73f2e4c" providerId="ADAL" clId="{DA448EAB-EF06-4432-9CA9-D8421373A296}" dt="2021-05-21T13:34:36.507" v="5" actId="20577"/>
          <ac:spMkLst>
            <pc:docMk/>
            <pc:sldMk cId="564033165" sldId="257"/>
            <ac:spMk id="3" creationId="{B5ACB4E9-4212-4291-8E9F-7C29C2B607CC}"/>
          </ac:spMkLst>
        </pc:spChg>
      </pc:sldChg>
      <pc:sldChg chg="ord">
        <pc:chgData name="Dawne Tortorella" userId="c8c2eb00-5405-408b-8d6c-7d3ca73f2e4c" providerId="ADAL" clId="{DA448EAB-EF06-4432-9CA9-D8421373A296}" dt="2021-05-24T11:45:52.841" v="819"/>
        <pc:sldMkLst>
          <pc:docMk/>
          <pc:sldMk cId="2056406921" sldId="491"/>
        </pc:sldMkLst>
      </pc:sldChg>
      <pc:sldChg chg="del ord">
        <pc:chgData name="Dawne Tortorella" userId="c8c2eb00-5405-408b-8d6c-7d3ca73f2e4c" providerId="ADAL" clId="{DA448EAB-EF06-4432-9CA9-D8421373A296}" dt="2021-05-24T12:08:49.425" v="1382" actId="47"/>
        <pc:sldMkLst>
          <pc:docMk/>
          <pc:sldMk cId="109802505" sldId="492"/>
        </pc:sldMkLst>
      </pc:sldChg>
      <pc:sldChg chg="modSp mod">
        <pc:chgData name="Dawne Tortorella" userId="c8c2eb00-5405-408b-8d6c-7d3ca73f2e4c" providerId="ADAL" clId="{DA448EAB-EF06-4432-9CA9-D8421373A296}" dt="2021-05-25T11:04:51.536" v="3945" actId="20577"/>
        <pc:sldMkLst>
          <pc:docMk/>
          <pc:sldMk cId="160906987" sldId="616"/>
        </pc:sldMkLst>
        <pc:spChg chg="mod">
          <ac:chgData name="Dawne Tortorella" userId="c8c2eb00-5405-408b-8d6c-7d3ca73f2e4c" providerId="ADAL" clId="{DA448EAB-EF06-4432-9CA9-D8421373A296}" dt="2021-05-25T11:04:23.368" v="3897" actId="20577"/>
          <ac:spMkLst>
            <pc:docMk/>
            <pc:sldMk cId="160906987" sldId="616"/>
            <ac:spMk id="3" creationId="{19751751-5B06-4B52-BA6C-B90002F744DE}"/>
          </ac:spMkLst>
        </pc:spChg>
        <pc:spChg chg="mod">
          <ac:chgData name="Dawne Tortorella" userId="c8c2eb00-5405-408b-8d6c-7d3ca73f2e4c" providerId="ADAL" clId="{DA448EAB-EF06-4432-9CA9-D8421373A296}" dt="2021-05-25T11:04:51.536" v="3945" actId="20577"/>
          <ac:spMkLst>
            <pc:docMk/>
            <pc:sldMk cId="160906987" sldId="616"/>
            <ac:spMk id="5" creationId="{FA989C35-7B94-4B01-8BF7-2A2D21059F2B}"/>
          </ac:spMkLst>
        </pc:spChg>
      </pc:sldChg>
      <pc:sldChg chg="modSp mod ord">
        <pc:chgData name="Dawne Tortorella" userId="c8c2eb00-5405-408b-8d6c-7d3ca73f2e4c" providerId="ADAL" clId="{DA448EAB-EF06-4432-9CA9-D8421373A296}" dt="2021-05-24T12:10:02.947" v="1386"/>
        <pc:sldMkLst>
          <pc:docMk/>
          <pc:sldMk cId="2446619743" sldId="650"/>
        </pc:sldMkLst>
        <pc:graphicFrameChg chg="modGraphic">
          <ac:chgData name="Dawne Tortorella" userId="c8c2eb00-5405-408b-8d6c-7d3ca73f2e4c" providerId="ADAL" clId="{DA448EAB-EF06-4432-9CA9-D8421373A296}" dt="2021-05-24T11:54:16.986" v="1074" actId="207"/>
          <ac:graphicFrameMkLst>
            <pc:docMk/>
            <pc:sldMk cId="2446619743" sldId="650"/>
            <ac:graphicFrameMk id="8" creationId="{67DBC178-F8CE-41FC-9A82-5662EC3A110C}"/>
          </ac:graphicFrameMkLst>
        </pc:graphicFrameChg>
      </pc:sldChg>
      <pc:sldChg chg="addSp delSp modSp">
        <pc:chgData name="Dawne Tortorella" userId="c8c2eb00-5405-408b-8d6c-7d3ca73f2e4c" providerId="ADAL" clId="{DA448EAB-EF06-4432-9CA9-D8421373A296}" dt="2021-05-24T12:54:45.713" v="1952" actId="1076"/>
        <pc:sldMkLst>
          <pc:docMk/>
          <pc:sldMk cId="2001669429" sldId="2625"/>
        </pc:sldMkLst>
        <pc:picChg chg="del">
          <ac:chgData name="Dawne Tortorella" userId="c8c2eb00-5405-408b-8d6c-7d3ca73f2e4c" providerId="ADAL" clId="{DA448EAB-EF06-4432-9CA9-D8421373A296}" dt="2021-05-24T12:54:39.230" v="1950" actId="478"/>
          <ac:picMkLst>
            <pc:docMk/>
            <pc:sldMk cId="2001669429" sldId="2625"/>
            <ac:picMk id="1026" creationId="{558D3994-8E10-44D4-B5DA-54C7BB6D13A9}"/>
          </ac:picMkLst>
        </pc:picChg>
        <pc:picChg chg="add mod">
          <ac:chgData name="Dawne Tortorella" userId="c8c2eb00-5405-408b-8d6c-7d3ca73f2e4c" providerId="ADAL" clId="{DA448EAB-EF06-4432-9CA9-D8421373A296}" dt="2021-05-24T12:54:45.713" v="1952" actId="1076"/>
          <ac:picMkLst>
            <pc:docMk/>
            <pc:sldMk cId="2001669429" sldId="2625"/>
            <ac:picMk id="2050" creationId="{4E0D6C37-6DFA-4417-BE6F-C390E3EF709C}"/>
          </ac:picMkLst>
        </pc:picChg>
      </pc:sldChg>
      <pc:sldChg chg="addSp delSp modSp mod">
        <pc:chgData name="Dawne Tortorella" userId="c8c2eb00-5405-408b-8d6c-7d3ca73f2e4c" providerId="ADAL" clId="{DA448EAB-EF06-4432-9CA9-D8421373A296}" dt="2021-05-24T13:03:26.460" v="2126" actId="478"/>
        <pc:sldMkLst>
          <pc:docMk/>
          <pc:sldMk cId="734417077" sldId="2628"/>
        </pc:sldMkLst>
        <pc:spChg chg="del mod">
          <ac:chgData name="Dawne Tortorella" userId="c8c2eb00-5405-408b-8d6c-7d3ca73f2e4c" providerId="ADAL" clId="{DA448EAB-EF06-4432-9CA9-D8421373A296}" dt="2021-05-24T13:03:26.460" v="2126" actId="478"/>
          <ac:spMkLst>
            <pc:docMk/>
            <pc:sldMk cId="734417077" sldId="2628"/>
            <ac:spMk id="9" creationId="{8FF291C4-E4B1-4BE3-8631-134B732BDD32}"/>
          </ac:spMkLst>
        </pc:spChg>
        <pc:picChg chg="add mod">
          <ac:chgData name="Dawne Tortorella" userId="c8c2eb00-5405-408b-8d6c-7d3ca73f2e4c" providerId="ADAL" clId="{DA448EAB-EF06-4432-9CA9-D8421373A296}" dt="2021-05-24T13:02:55.751" v="2120" actId="1076"/>
          <ac:picMkLst>
            <pc:docMk/>
            <pc:sldMk cId="734417077" sldId="2628"/>
            <ac:picMk id="5" creationId="{57C436A5-68DA-4C1B-8D3C-922441F29333}"/>
          </ac:picMkLst>
        </pc:picChg>
        <pc:picChg chg="del">
          <ac:chgData name="Dawne Tortorella" userId="c8c2eb00-5405-408b-8d6c-7d3ca73f2e4c" providerId="ADAL" clId="{DA448EAB-EF06-4432-9CA9-D8421373A296}" dt="2021-05-24T13:01:55.269" v="2107" actId="478"/>
          <ac:picMkLst>
            <pc:docMk/>
            <pc:sldMk cId="734417077" sldId="2628"/>
            <ac:picMk id="6" creationId="{6FD3072E-1479-4BDA-A24C-EE21F8C3C702}"/>
          </ac:picMkLst>
        </pc:picChg>
        <pc:picChg chg="add mod">
          <ac:chgData name="Dawne Tortorella" userId="c8c2eb00-5405-408b-8d6c-7d3ca73f2e4c" providerId="ADAL" clId="{DA448EAB-EF06-4432-9CA9-D8421373A296}" dt="2021-05-24T13:02:47.680" v="2118" actId="692"/>
          <ac:picMkLst>
            <pc:docMk/>
            <pc:sldMk cId="734417077" sldId="2628"/>
            <ac:picMk id="8" creationId="{74663C44-D1CC-4A0F-860C-99B03E618432}"/>
          </ac:picMkLst>
        </pc:picChg>
        <pc:picChg chg="del">
          <ac:chgData name="Dawne Tortorella" userId="c8c2eb00-5405-408b-8d6c-7d3ca73f2e4c" providerId="ADAL" clId="{DA448EAB-EF06-4432-9CA9-D8421373A296}" dt="2021-05-24T13:02:32.169" v="2113" actId="478"/>
          <ac:picMkLst>
            <pc:docMk/>
            <pc:sldMk cId="734417077" sldId="2628"/>
            <ac:picMk id="10" creationId="{DD8049BE-53F9-4C9E-9F5C-1DC5B870C6F3}"/>
          </ac:picMkLst>
        </pc:picChg>
      </pc:sldChg>
      <pc:sldChg chg="modSp mod">
        <pc:chgData name="Dawne Tortorella" userId="c8c2eb00-5405-408b-8d6c-7d3ca73f2e4c" providerId="ADAL" clId="{DA448EAB-EF06-4432-9CA9-D8421373A296}" dt="2021-05-25T12:08:03.894" v="6478" actId="20577"/>
        <pc:sldMkLst>
          <pc:docMk/>
          <pc:sldMk cId="4041863985" sldId="2655"/>
        </pc:sldMkLst>
        <pc:spChg chg="mod">
          <ac:chgData name="Dawne Tortorella" userId="c8c2eb00-5405-408b-8d6c-7d3ca73f2e4c" providerId="ADAL" clId="{DA448EAB-EF06-4432-9CA9-D8421373A296}" dt="2021-05-25T12:08:03.894" v="6478" actId="20577"/>
          <ac:spMkLst>
            <pc:docMk/>
            <pc:sldMk cId="4041863985" sldId="2655"/>
            <ac:spMk id="14" creationId="{6C355518-8525-4297-A610-5A2BCD4DDB56}"/>
          </ac:spMkLst>
        </pc:spChg>
      </pc:sldChg>
      <pc:sldChg chg="del">
        <pc:chgData name="Dawne Tortorella" userId="c8c2eb00-5405-408b-8d6c-7d3ca73f2e4c" providerId="ADAL" clId="{DA448EAB-EF06-4432-9CA9-D8421373A296}" dt="2021-05-24T12:03:36.032" v="1151" actId="47"/>
        <pc:sldMkLst>
          <pc:docMk/>
          <pc:sldMk cId="884605085" sldId="2661"/>
        </pc:sldMkLst>
      </pc:sldChg>
      <pc:sldChg chg="del ord">
        <pc:chgData name="Dawne Tortorella" userId="c8c2eb00-5405-408b-8d6c-7d3ca73f2e4c" providerId="ADAL" clId="{DA448EAB-EF06-4432-9CA9-D8421373A296}" dt="2021-05-24T12:09:46.443" v="1383" actId="47"/>
        <pc:sldMkLst>
          <pc:docMk/>
          <pc:sldMk cId="2573360067" sldId="2672"/>
        </pc:sldMkLst>
      </pc:sldChg>
      <pc:sldChg chg="addSp modSp mod">
        <pc:chgData name="Dawne Tortorella" userId="c8c2eb00-5405-408b-8d6c-7d3ca73f2e4c" providerId="ADAL" clId="{DA448EAB-EF06-4432-9CA9-D8421373A296}" dt="2021-05-24T12:47:50.622" v="1949" actId="20577"/>
        <pc:sldMkLst>
          <pc:docMk/>
          <pc:sldMk cId="4203440795" sldId="2692"/>
        </pc:sldMkLst>
        <pc:spChg chg="mod">
          <ac:chgData name="Dawne Tortorella" userId="c8c2eb00-5405-408b-8d6c-7d3ca73f2e4c" providerId="ADAL" clId="{DA448EAB-EF06-4432-9CA9-D8421373A296}" dt="2021-05-24T12:47:50.622" v="1949" actId="20577"/>
          <ac:spMkLst>
            <pc:docMk/>
            <pc:sldMk cId="4203440795" sldId="2692"/>
            <ac:spMk id="2" creationId="{337D8D94-6A52-4951-9A65-F2A311C27C38}"/>
          </ac:spMkLst>
        </pc:spChg>
        <pc:spChg chg="add mod">
          <ac:chgData name="Dawne Tortorella" userId="c8c2eb00-5405-408b-8d6c-7d3ca73f2e4c" providerId="ADAL" clId="{DA448EAB-EF06-4432-9CA9-D8421373A296}" dt="2021-05-24T12:45:06.441" v="1671" actId="1076"/>
          <ac:spMkLst>
            <pc:docMk/>
            <pc:sldMk cId="4203440795" sldId="2692"/>
            <ac:spMk id="3" creationId="{DA7E198D-8944-45EB-A4AF-8222FC794535}"/>
          </ac:spMkLst>
        </pc:spChg>
        <pc:spChg chg="add mod">
          <ac:chgData name="Dawne Tortorella" userId="c8c2eb00-5405-408b-8d6c-7d3ca73f2e4c" providerId="ADAL" clId="{DA448EAB-EF06-4432-9CA9-D8421373A296}" dt="2021-05-24T12:46:23.774" v="1745" actId="20577"/>
          <ac:spMkLst>
            <pc:docMk/>
            <pc:sldMk cId="4203440795" sldId="2692"/>
            <ac:spMk id="9" creationId="{7805FD36-2124-4C91-A0DE-34193BE16E9C}"/>
          </ac:spMkLst>
        </pc:spChg>
      </pc:sldChg>
      <pc:sldChg chg="addSp delSp modSp mod">
        <pc:chgData name="Dawne Tortorella" userId="c8c2eb00-5405-408b-8d6c-7d3ca73f2e4c" providerId="ADAL" clId="{DA448EAB-EF06-4432-9CA9-D8421373A296}" dt="2021-05-24T12:32:32.620" v="1449" actId="1076"/>
        <pc:sldMkLst>
          <pc:docMk/>
          <pc:sldMk cId="2743006998" sldId="2704"/>
        </pc:sldMkLst>
        <pc:grpChg chg="add del mod">
          <ac:chgData name="Dawne Tortorella" userId="c8c2eb00-5405-408b-8d6c-7d3ca73f2e4c" providerId="ADAL" clId="{DA448EAB-EF06-4432-9CA9-D8421373A296}" dt="2021-05-24T12:32:03.211" v="1444" actId="478"/>
          <ac:grpSpMkLst>
            <pc:docMk/>
            <pc:sldMk cId="2743006998" sldId="2704"/>
            <ac:grpSpMk id="14" creationId="{BA19DE41-9C6D-41FA-B987-2DCC49374949}"/>
          </ac:grpSpMkLst>
        </pc:grpChg>
        <pc:picChg chg="add del mod">
          <ac:chgData name="Dawne Tortorella" userId="c8c2eb00-5405-408b-8d6c-7d3ca73f2e4c" providerId="ADAL" clId="{DA448EAB-EF06-4432-9CA9-D8421373A296}" dt="2021-05-24T12:32:00.252" v="1443" actId="478"/>
          <ac:picMkLst>
            <pc:docMk/>
            <pc:sldMk cId="2743006998" sldId="2704"/>
            <ac:picMk id="8" creationId="{3E062623-CD5E-4D2A-9586-6863217AD58A}"/>
          </ac:picMkLst>
        </pc:picChg>
        <pc:picChg chg="del">
          <ac:chgData name="Dawne Tortorella" userId="c8c2eb00-5405-408b-8d6c-7d3ca73f2e4c" providerId="ADAL" clId="{DA448EAB-EF06-4432-9CA9-D8421373A296}" dt="2021-05-24T12:28:37.805" v="1405" actId="478"/>
          <ac:picMkLst>
            <pc:docMk/>
            <pc:sldMk cId="2743006998" sldId="2704"/>
            <ac:picMk id="9" creationId="{4B590A9F-25C0-4F19-B2AC-679345E839E1}"/>
          </ac:picMkLst>
        </pc:picChg>
        <pc:picChg chg="add mod">
          <ac:chgData name="Dawne Tortorella" userId="c8c2eb00-5405-408b-8d6c-7d3ca73f2e4c" providerId="ADAL" clId="{DA448EAB-EF06-4432-9CA9-D8421373A296}" dt="2021-05-24T12:31:45.315" v="1442" actId="164"/>
          <ac:picMkLst>
            <pc:docMk/>
            <pc:sldMk cId="2743006998" sldId="2704"/>
            <ac:picMk id="11" creationId="{3DE42648-4E61-4ECC-B916-15970CCC5D59}"/>
          </ac:picMkLst>
        </pc:picChg>
        <pc:picChg chg="add mod">
          <ac:chgData name="Dawne Tortorella" userId="c8c2eb00-5405-408b-8d6c-7d3ca73f2e4c" providerId="ADAL" clId="{DA448EAB-EF06-4432-9CA9-D8421373A296}" dt="2021-05-24T12:31:45.315" v="1442" actId="164"/>
          <ac:picMkLst>
            <pc:docMk/>
            <pc:sldMk cId="2743006998" sldId="2704"/>
            <ac:picMk id="13" creationId="{C9748456-E6E3-4FC9-9701-E2422A8E6217}"/>
          </ac:picMkLst>
        </pc:picChg>
        <pc:picChg chg="add mod">
          <ac:chgData name="Dawne Tortorella" userId="c8c2eb00-5405-408b-8d6c-7d3ca73f2e4c" providerId="ADAL" clId="{DA448EAB-EF06-4432-9CA9-D8421373A296}" dt="2021-05-24T12:32:32.620" v="1449" actId="1076"/>
          <ac:picMkLst>
            <pc:docMk/>
            <pc:sldMk cId="2743006998" sldId="2704"/>
            <ac:picMk id="16" creationId="{773DA719-277C-49E2-8298-025D8301371E}"/>
          </ac:picMkLst>
        </pc:picChg>
        <pc:picChg chg="del">
          <ac:chgData name="Dawne Tortorella" userId="c8c2eb00-5405-408b-8d6c-7d3ca73f2e4c" providerId="ADAL" clId="{DA448EAB-EF06-4432-9CA9-D8421373A296}" dt="2021-05-24T12:28:36.820" v="1404" actId="478"/>
          <ac:picMkLst>
            <pc:docMk/>
            <pc:sldMk cId="2743006998" sldId="2704"/>
            <ac:picMk id="17" creationId="{3AEDA53A-BD9C-4CA9-A899-34434DC07EE1}"/>
          </ac:picMkLst>
        </pc:picChg>
        <pc:picChg chg="del">
          <ac:chgData name="Dawne Tortorella" userId="c8c2eb00-5405-408b-8d6c-7d3ca73f2e4c" providerId="ADAL" clId="{DA448EAB-EF06-4432-9CA9-D8421373A296}" dt="2021-05-24T12:28:38.595" v="1406" actId="478"/>
          <ac:picMkLst>
            <pc:docMk/>
            <pc:sldMk cId="2743006998" sldId="2704"/>
            <ac:picMk id="21" creationId="{3D419B15-2E5C-4BDF-827A-78FE905F62CD}"/>
          </ac:picMkLst>
        </pc:picChg>
      </pc:sldChg>
      <pc:sldChg chg="addSp delSp modSp mod">
        <pc:chgData name="Dawne Tortorella" userId="c8c2eb00-5405-408b-8d6c-7d3ca73f2e4c" providerId="ADAL" clId="{DA448EAB-EF06-4432-9CA9-D8421373A296}" dt="2021-05-24T13:00:32.899" v="2106" actId="1076"/>
        <pc:sldMkLst>
          <pc:docMk/>
          <pc:sldMk cId="3304259386" sldId="2711"/>
        </pc:sldMkLst>
        <pc:picChg chg="del">
          <ac:chgData name="Dawne Tortorella" userId="c8c2eb00-5405-408b-8d6c-7d3ca73f2e4c" providerId="ADAL" clId="{DA448EAB-EF06-4432-9CA9-D8421373A296}" dt="2021-05-24T13:00:08.413" v="2103" actId="478"/>
          <ac:picMkLst>
            <pc:docMk/>
            <pc:sldMk cId="3304259386" sldId="2711"/>
            <ac:picMk id="2" creationId="{4617FB3E-1961-4C89-A1C2-21489B2712C0}"/>
          </ac:picMkLst>
        </pc:picChg>
        <pc:picChg chg="add mod modCrop">
          <ac:chgData name="Dawne Tortorella" userId="c8c2eb00-5405-408b-8d6c-7d3ca73f2e4c" providerId="ADAL" clId="{DA448EAB-EF06-4432-9CA9-D8421373A296}" dt="2021-05-24T13:00:32.899" v="2106" actId="1076"/>
          <ac:picMkLst>
            <pc:docMk/>
            <pc:sldMk cId="3304259386" sldId="2711"/>
            <ac:picMk id="7" creationId="{B26B3FFC-8D7B-4330-BCDD-4102BCE92D14}"/>
          </ac:picMkLst>
        </pc:picChg>
      </pc:sldChg>
      <pc:sldChg chg="addSp delSp modSp del mod">
        <pc:chgData name="Dawne Tortorella" userId="c8c2eb00-5405-408b-8d6c-7d3ca73f2e4c" providerId="ADAL" clId="{DA448EAB-EF06-4432-9CA9-D8421373A296}" dt="2021-05-25T12:00:07.519" v="6414" actId="20577"/>
        <pc:sldMkLst>
          <pc:docMk/>
          <pc:sldMk cId="1331516555" sldId="2714"/>
        </pc:sldMkLst>
        <pc:spChg chg="add mod">
          <ac:chgData name="Dawne Tortorella" userId="c8c2eb00-5405-408b-8d6c-7d3ca73f2e4c" providerId="ADAL" clId="{DA448EAB-EF06-4432-9CA9-D8421373A296}" dt="2021-05-25T11:50:19.754" v="6114" actId="255"/>
          <ac:spMkLst>
            <pc:docMk/>
            <pc:sldMk cId="1331516555" sldId="2714"/>
            <ac:spMk id="2" creationId="{84D84B0D-55A1-4016-A17E-CE37F2CA9326}"/>
          </ac:spMkLst>
        </pc:spChg>
        <pc:spChg chg="mod">
          <ac:chgData name="Dawne Tortorella" userId="c8c2eb00-5405-408b-8d6c-7d3ca73f2e4c" providerId="ADAL" clId="{DA448EAB-EF06-4432-9CA9-D8421373A296}" dt="2021-05-25T12:00:07.519" v="6414" actId="20577"/>
          <ac:spMkLst>
            <pc:docMk/>
            <pc:sldMk cId="1331516555" sldId="2714"/>
            <ac:spMk id="5" creationId="{2767B14D-CFBB-4572-84D1-87CE58DF6CD2}"/>
          </ac:spMkLst>
        </pc:spChg>
        <pc:spChg chg="add mod">
          <ac:chgData name="Dawne Tortorella" userId="c8c2eb00-5405-408b-8d6c-7d3ca73f2e4c" providerId="ADAL" clId="{DA448EAB-EF06-4432-9CA9-D8421373A296}" dt="2021-05-25T11:53:15.798" v="6248" actId="14100"/>
          <ac:spMkLst>
            <pc:docMk/>
            <pc:sldMk cId="1331516555" sldId="2714"/>
            <ac:spMk id="11" creationId="{D2CAA230-83EF-4DD5-AECA-80A942E7D035}"/>
          </ac:spMkLst>
        </pc:spChg>
        <pc:spChg chg="add mod">
          <ac:chgData name="Dawne Tortorella" userId="c8c2eb00-5405-408b-8d6c-7d3ca73f2e4c" providerId="ADAL" clId="{DA448EAB-EF06-4432-9CA9-D8421373A296}" dt="2021-05-25T11:53:09.442" v="6246" actId="1076"/>
          <ac:spMkLst>
            <pc:docMk/>
            <pc:sldMk cId="1331516555" sldId="2714"/>
            <ac:spMk id="12" creationId="{B73E5C19-5FD0-4CF5-9995-DDCBFA220622}"/>
          </ac:spMkLst>
        </pc:spChg>
        <pc:spChg chg="add mod">
          <ac:chgData name="Dawne Tortorella" userId="c8c2eb00-5405-408b-8d6c-7d3ca73f2e4c" providerId="ADAL" clId="{DA448EAB-EF06-4432-9CA9-D8421373A296}" dt="2021-05-25T11:54:01.654" v="6301" actId="1076"/>
          <ac:spMkLst>
            <pc:docMk/>
            <pc:sldMk cId="1331516555" sldId="2714"/>
            <ac:spMk id="13" creationId="{B77BE04D-D6AB-47DB-B42C-96A40BE6A497}"/>
          </ac:spMkLst>
        </pc:spChg>
        <pc:spChg chg="add mod">
          <ac:chgData name="Dawne Tortorella" userId="c8c2eb00-5405-408b-8d6c-7d3ca73f2e4c" providerId="ADAL" clId="{DA448EAB-EF06-4432-9CA9-D8421373A296}" dt="2021-05-25T11:54:56.783" v="6363" actId="14100"/>
          <ac:spMkLst>
            <pc:docMk/>
            <pc:sldMk cId="1331516555" sldId="2714"/>
            <ac:spMk id="14" creationId="{A9670764-5401-4F50-81EF-13FF17C8F9F7}"/>
          </ac:spMkLst>
        </pc:spChg>
        <pc:spChg chg="add mod">
          <ac:chgData name="Dawne Tortorella" userId="c8c2eb00-5405-408b-8d6c-7d3ca73f2e4c" providerId="ADAL" clId="{DA448EAB-EF06-4432-9CA9-D8421373A296}" dt="2021-05-25T11:57:22.779" v="6409" actId="14100"/>
          <ac:spMkLst>
            <pc:docMk/>
            <pc:sldMk cId="1331516555" sldId="2714"/>
            <ac:spMk id="15" creationId="{4D4E5BEE-0439-44B6-9E91-8D1FF913F051}"/>
          </ac:spMkLst>
        </pc:spChg>
        <pc:grpChg chg="del">
          <ac:chgData name="Dawne Tortorella" userId="c8c2eb00-5405-408b-8d6c-7d3ca73f2e4c" providerId="ADAL" clId="{DA448EAB-EF06-4432-9CA9-D8421373A296}" dt="2021-05-25T11:43:51.869" v="5721" actId="478"/>
          <ac:grpSpMkLst>
            <pc:docMk/>
            <pc:sldMk cId="1331516555" sldId="2714"/>
            <ac:grpSpMk id="10" creationId="{F7A75DAC-CD67-413E-92E9-BC5B2CF4E8C4}"/>
          </ac:grpSpMkLst>
        </pc:grpChg>
        <pc:graphicFrameChg chg="mod">
          <ac:chgData name="Dawne Tortorella" userId="c8c2eb00-5405-408b-8d6c-7d3ca73f2e4c" providerId="ADAL" clId="{DA448EAB-EF06-4432-9CA9-D8421373A296}" dt="2021-05-25T11:59:50.265" v="6413" actId="12100"/>
          <ac:graphicFrameMkLst>
            <pc:docMk/>
            <pc:sldMk cId="1331516555" sldId="2714"/>
            <ac:graphicFrameMk id="7" creationId="{5AB00307-1FCD-4B09-9E05-17693EF6F730}"/>
          </ac:graphicFrameMkLst>
        </pc:graphicFrameChg>
      </pc:sldChg>
      <pc:sldChg chg="addSp modSp mod ord modClrScheme chgLayout">
        <pc:chgData name="Dawne Tortorella" userId="c8c2eb00-5405-408b-8d6c-7d3ca73f2e4c" providerId="ADAL" clId="{DA448EAB-EF06-4432-9CA9-D8421373A296}" dt="2021-05-24T12:24:57.392" v="1403" actId="1076"/>
        <pc:sldMkLst>
          <pc:docMk/>
          <pc:sldMk cId="134922032" sldId="2715"/>
        </pc:sldMkLst>
        <pc:spChg chg="mod">
          <ac:chgData name="Dawne Tortorella" userId="c8c2eb00-5405-408b-8d6c-7d3ca73f2e4c" providerId="ADAL" clId="{DA448EAB-EF06-4432-9CA9-D8421373A296}" dt="2021-05-24T12:24:25.153" v="1400" actId="12"/>
          <ac:spMkLst>
            <pc:docMk/>
            <pc:sldMk cId="134922032" sldId="2715"/>
            <ac:spMk id="2" creationId="{4670BCC1-8E89-492B-B430-ACEC206D4143}"/>
          </ac:spMkLst>
        </pc:spChg>
        <pc:spChg chg="mod">
          <ac:chgData name="Dawne Tortorella" userId="c8c2eb00-5405-408b-8d6c-7d3ca73f2e4c" providerId="ADAL" clId="{DA448EAB-EF06-4432-9CA9-D8421373A296}" dt="2021-05-24T12:23:15.098" v="1391" actId="26606"/>
          <ac:spMkLst>
            <pc:docMk/>
            <pc:sldMk cId="134922032" sldId="2715"/>
            <ac:spMk id="3" creationId="{DC4ADBB7-AC37-42AE-9847-63D5D34F5CB9}"/>
          </ac:spMkLst>
        </pc:spChg>
        <pc:spChg chg="mod">
          <ac:chgData name="Dawne Tortorella" userId="c8c2eb00-5405-408b-8d6c-7d3ca73f2e4c" providerId="ADAL" clId="{DA448EAB-EF06-4432-9CA9-D8421373A296}" dt="2021-05-24T12:23:15.098" v="1391" actId="26606"/>
          <ac:spMkLst>
            <pc:docMk/>
            <pc:sldMk cId="134922032" sldId="2715"/>
            <ac:spMk id="4" creationId="{2ABDB989-A3E0-4611-BB28-49E6552FB0D2}"/>
          </ac:spMkLst>
        </pc:spChg>
        <pc:spChg chg="mod ord">
          <ac:chgData name="Dawne Tortorella" userId="c8c2eb00-5405-408b-8d6c-7d3ca73f2e4c" providerId="ADAL" clId="{DA448EAB-EF06-4432-9CA9-D8421373A296}" dt="2021-05-24T12:24:19.871" v="1399" actId="1076"/>
          <ac:spMkLst>
            <pc:docMk/>
            <pc:sldMk cId="134922032" sldId="2715"/>
            <ac:spMk id="5" creationId="{10625EE9-0A79-49C2-9F28-35ADD5887FCA}"/>
          </ac:spMkLst>
        </pc:spChg>
        <pc:spChg chg="mod">
          <ac:chgData name="Dawne Tortorella" userId="c8c2eb00-5405-408b-8d6c-7d3ca73f2e4c" providerId="ADAL" clId="{DA448EAB-EF06-4432-9CA9-D8421373A296}" dt="2021-05-24T12:23:15.098" v="1391" actId="26606"/>
          <ac:spMkLst>
            <pc:docMk/>
            <pc:sldMk cId="134922032" sldId="2715"/>
            <ac:spMk id="6" creationId="{2B0F9C85-BD92-4411-91F5-5CC34057CC9B}"/>
          </ac:spMkLst>
        </pc:spChg>
        <pc:graphicFrameChg chg="add mod modGraphic">
          <ac:chgData name="Dawne Tortorella" userId="c8c2eb00-5405-408b-8d6c-7d3ca73f2e4c" providerId="ADAL" clId="{DA448EAB-EF06-4432-9CA9-D8421373A296}" dt="2021-05-24T12:24:57.392" v="1403" actId="1076"/>
          <ac:graphicFrameMkLst>
            <pc:docMk/>
            <pc:sldMk cId="134922032" sldId="2715"/>
            <ac:graphicFrameMk id="7" creationId="{E079B173-B0F5-4DA9-93E7-F08457CAA81C}"/>
          </ac:graphicFrameMkLst>
        </pc:graphicFrameChg>
      </pc:sldChg>
      <pc:sldChg chg="addSp delSp modSp mod ord">
        <pc:chgData name="Dawne Tortorella" userId="c8c2eb00-5405-408b-8d6c-7d3ca73f2e4c" providerId="ADAL" clId="{DA448EAB-EF06-4432-9CA9-D8421373A296}" dt="2021-05-24T12:41:00.615" v="1514" actId="692"/>
        <pc:sldMkLst>
          <pc:docMk/>
          <pc:sldMk cId="715188313" sldId="2717"/>
        </pc:sldMkLst>
        <pc:spChg chg="add del mod">
          <ac:chgData name="Dawne Tortorella" userId="c8c2eb00-5405-408b-8d6c-7d3ca73f2e4c" providerId="ADAL" clId="{DA448EAB-EF06-4432-9CA9-D8421373A296}" dt="2021-05-24T12:39:04.433" v="1451" actId="478"/>
          <ac:spMkLst>
            <pc:docMk/>
            <pc:sldMk cId="715188313" sldId="2717"/>
            <ac:spMk id="7" creationId="{DC244564-B2EB-4486-AC1B-09E233121AF8}"/>
          </ac:spMkLst>
        </pc:spChg>
        <pc:spChg chg="add mod">
          <ac:chgData name="Dawne Tortorella" userId="c8c2eb00-5405-408b-8d6c-7d3ca73f2e4c" providerId="ADAL" clId="{DA448EAB-EF06-4432-9CA9-D8421373A296}" dt="2021-05-24T12:41:00.615" v="1514" actId="692"/>
          <ac:spMkLst>
            <pc:docMk/>
            <pc:sldMk cId="715188313" sldId="2717"/>
            <ac:spMk id="13" creationId="{6486D586-9B47-4051-883E-8DA31B808AF2}"/>
          </ac:spMkLst>
        </pc:spChg>
        <pc:spChg chg="mod">
          <ac:chgData name="Dawne Tortorella" userId="c8c2eb00-5405-408b-8d6c-7d3ca73f2e4c" providerId="ADAL" clId="{DA448EAB-EF06-4432-9CA9-D8421373A296}" dt="2021-05-24T12:40:26.194" v="1503" actId="20577"/>
          <ac:spMkLst>
            <pc:docMk/>
            <pc:sldMk cId="715188313" sldId="2717"/>
            <ac:spMk id="15" creationId="{76571501-6245-4FD9-8EB1-3DCBFFDC9C01}"/>
          </ac:spMkLst>
        </pc:spChg>
        <pc:picChg chg="add del mod modCrop">
          <ac:chgData name="Dawne Tortorella" userId="c8c2eb00-5405-408b-8d6c-7d3ca73f2e4c" providerId="ADAL" clId="{DA448EAB-EF06-4432-9CA9-D8421373A296}" dt="2021-05-24T12:39:25.544" v="1454" actId="478"/>
          <ac:picMkLst>
            <pc:docMk/>
            <pc:sldMk cId="715188313" sldId="2717"/>
            <ac:picMk id="9" creationId="{3E80A80A-F8EB-4B84-BFC5-BB1C5B3DA3EA}"/>
          </ac:picMkLst>
        </pc:picChg>
        <pc:picChg chg="del">
          <ac:chgData name="Dawne Tortorella" userId="c8c2eb00-5405-408b-8d6c-7d3ca73f2e4c" providerId="ADAL" clId="{DA448EAB-EF06-4432-9CA9-D8421373A296}" dt="2021-05-24T12:39:01.172" v="1450" actId="478"/>
          <ac:picMkLst>
            <pc:docMk/>
            <pc:sldMk cId="715188313" sldId="2717"/>
            <ac:picMk id="10" creationId="{8AD0B25B-010C-4594-BEFD-0BD28009C620}"/>
          </ac:picMkLst>
        </pc:picChg>
        <pc:picChg chg="add mod modCrop">
          <ac:chgData name="Dawne Tortorella" userId="c8c2eb00-5405-408b-8d6c-7d3ca73f2e4c" providerId="ADAL" clId="{DA448EAB-EF06-4432-9CA9-D8421373A296}" dt="2021-05-24T12:39:54.003" v="1457" actId="1076"/>
          <ac:picMkLst>
            <pc:docMk/>
            <pc:sldMk cId="715188313" sldId="2717"/>
            <ac:picMk id="12" creationId="{5FF91348-3C02-49D6-B039-4CD46ED376CB}"/>
          </ac:picMkLst>
        </pc:picChg>
      </pc:sldChg>
      <pc:sldChg chg="del">
        <pc:chgData name="Dawne Tortorella" userId="c8c2eb00-5405-408b-8d6c-7d3ca73f2e4c" providerId="ADAL" clId="{DA448EAB-EF06-4432-9CA9-D8421373A296}" dt="2021-05-24T12:09:56.014" v="1384" actId="47"/>
        <pc:sldMkLst>
          <pc:docMk/>
          <pc:sldMk cId="1917934663" sldId="2718"/>
        </pc:sldMkLst>
      </pc:sldChg>
      <pc:sldChg chg="ord">
        <pc:chgData name="Dawne Tortorella" userId="c8c2eb00-5405-408b-8d6c-7d3ca73f2e4c" providerId="ADAL" clId="{DA448EAB-EF06-4432-9CA9-D8421373A296}" dt="2021-05-24T12:03:46.511" v="1153"/>
        <pc:sldMkLst>
          <pc:docMk/>
          <pc:sldMk cId="609237510" sldId="2719"/>
        </pc:sldMkLst>
      </pc:sldChg>
      <pc:sldChg chg="del">
        <pc:chgData name="Dawne Tortorella" userId="c8c2eb00-5405-408b-8d6c-7d3ca73f2e4c" providerId="ADAL" clId="{DA448EAB-EF06-4432-9CA9-D8421373A296}" dt="2021-05-24T11:43:46.879" v="727" actId="47"/>
        <pc:sldMkLst>
          <pc:docMk/>
          <pc:sldMk cId="1311742098" sldId="2720"/>
        </pc:sldMkLst>
      </pc:sldChg>
      <pc:sldChg chg="modSp mod">
        <pc:chgData name="Dawne Tortorella" userId="c8c2eb00-5405-408b-8d6c-7d3ca73f2e4c" providerId="ADAL" clId="{DA448EAB-EF06-4432-9CA9-D8421373A296}" dt="2021-05-25T11:26:29.856" v="4339" actId="207"/>
        <pc:sldMkLst>
          <pc:docMk/>
          <pc:sldMk cId="1236622198" sldId="2721"/>
        </pc:sldMkLst>
        <pc:spChg chg="mod">
          <ac:chgData name="Dawne Tortorella" userId="c8c2eb00-5405-408b-8d6c-7d3ca73f2e4c" providerId="ADAL" clId="{DA448EAB-EF06-4432-9CA9-D8421373A296}" dt="2021-05-25T11:24:05.570" v="4269" actId="207"/>
          <ac:spMkLst>
            <pc:docMk/>
            <pc:sldMk cId="1236622198" sldId="2721"/>
            <ac:spMk id="2" creationId="{8AF66211-F44B-462A-AC7E-E330659C2B3A}"/>
          </ac:spMkLst>
        </pc:spChg>
        <pc:spChg chg="mod">
          <ac:chgData name="Dawne Tortorella" userId="c8c2eb00-5405-408b-8d6c-7d3ca73f2e4c" providerId="ADAL" clId="{DA448EAB-EF06-4432-9CA9-D8421373A296}" dt="2021-05-25T11:26:29.856" v="4339" actId="207"/>
          <ac:spMkLst>
            <pc:docMk/>
            <pc:sldMk cId="1236622198" sldId="2721"/>
            <ac:spMk id="7" creationId="{86F8A17C-B8BF-45D3-8007-2CC6F6E7E1AF}"/>
          </ac:spMkLst>
        </pc:spChg>
      </pc:sldChg>
      <pc:sldChg chg="del">
        <pc:chgData name="Dawne Tortorella" userId="c8c2eb00-5405-408b-8d6c-7d3ca73f2e4c" providerId="ADAL" clId="{DA448EAB-EF06-4432-9CA9-D8421373A296}" dt="2021-05-24T12:03:52.086" v="1154" actId="47"/>
        <pc:sldMkLst>
          <pc:docMk/>
          <pc:sldMk cId="3685913813" sldId="2722"/>
        </pc:sldMkLst>
      </pc:sldChg>
      <pc:sldChg chg="ord">
        <pc:chgData name="Dawne Tortorella" userId="c8c2eb00-5405-408b-8d6c-7d3ca73f2e4c" providerId="ADAL" clId="{DA448EAB-EF06-4432-9CA9-D8421373A296}" dt="2021-05-24T11:46:19.310" v="826"/>
        <pc:sldMkLst>
          <pc:docMk/>
          <pc:sldMk cId="3087240310" sldId="2724"/>
        </pc:sldMkLst>
      </pc:sldChg>
      <pc:sldChg chg="addSp delSp modSp add del mod">
        <pc:chgData name="Dawne Tortorella" userId="c8c2eb00-5405-408b-8d6c-7d3ca73f2e4c" providerId="ADAL" clId="{DA448EAB-EF06-4432-9CA9-D8421373A296}" dt="2021-05-24T20:18:40.308" v="3309"/>
        <pc:sldMkLst>
          <pc:docMk/>
          <pc:sldMk cId="4026329573" sldId="2726"/>
        </pc:sldMkLst>
        <pc:spChg chg="mod">
          <ac:chgData name="Dawne Tortorella" userId="c8c2eb00-5405-408b-8d6c-7d3ca73f2e4c" providerId="ADAL" clId="{DA448EAB-EF06-4432-9CA9-D8421373A296}" dt="2021-05-24T20:17:08.805" v="3302" actId="20577"/>
          <ac:spMkLst>
            <pc:docMk/>
            <pc:sldMk cId="4026329573" sldId="2726"/>
            <ac:spMk id="2" creationId="{5A7EEB31-F4F8-4993-A40F-7347D6DB12BE}"/>
          </ac:spMkLst>
        </pc:spChg>
        <pc:picChg chg="add del">
          <ac:chgData name="Dawne Tortorella" userId="c8c2eb00-5405-408b-8d6c-7d3ca73f2e4c" providerId="ADAL" clId="{DA448EAB-EF06-4432-9CA9-D8421373A296}" dt="2021-05-24T20:18:20.006" v="3305" actId="478"/>
          <ac:picMkLst>
            <pc:docMk/>
            <pc:sldMk cId="4026329573" sldId="2726"/>
            <ac:picMk id="11" creationId="{1177F509-190E-4DFA-A5EA-9DA7C0417120}"/>
          </ac:picMkLst>
        </pc:picChg>
        <pc:picChg chg="del">
          <ac:chgData name="Dawne Tortorella" userId="c8c2eb00-5405-408b-8d6c-7d3ca73f2e4c" providerId="ADAL" clId="{DA448EAB-EF06-4432-9CA9-D8421373A296}" dt="2021-05-24T20:18:14.868" v="3303" actId="478"/>
          <ac:picMkLst>
            <pc:docMk/>
            <pc:sldMk cId="4026329573" sldId="2726"/>
            <ac:picMk id="12" creationId="{46EC9C9A-1DD1-483E-8864-6A80850BF2D7}"/>
          </ac:picMkLst>
        </pc:picChg>
        <pc:picChg chg="add mod">
          <ac:chgData name="Dawne Tortorella" userId="c8c2eb00-5405-408b-8d6c-7d3ca73f2e4c" providerId="ADAL" clId="{DA448EAB-EF06-4432-9CA9-D8421373A296}" dt="2021-05-24T20:18:40.308" v="3309"/>
          <ac:picMkLst>
            <pc:docMk/>
            <pc:sldMk cId="4026329573" sldId="2726"/>
            <ac:picMk id="15" creationId="{9127B7EE-FBB7-4474-A09C-D2929ED9FB1C}"/>
          </ac:picMkLst>
        </pc:picChg>
      </pc:sldChg>
      <pc:sldChg chg="ord">
        <pc:chgData name="Dawne Tortorella" userId="c8c2eb00-5405-408b-8d6c-7d3ca73f2e4c" providerId="ADAL" clId="{DA448EAB-EF06-4432-9CA9-D8421373A296}" dt="2021-05-24T20:19:49.896" v="3316"/>
        <pc:sldMkLst>
          <pc:docMk/>
          <pc:sldMk cId="4270849164" sldId="2728"/>
        </pc:sldMkLst>
      </pc:sldChg>
      <pc:sldChg chg="addSp delSp modSp mod ord">
        <pc:chgData name="Dawne Tortorella" userId="c8c2eb00-5405-408b-8d6c-7d3ca73f2e4c" providerId="ADAL" clId="{DA448EAB-EF06-4432-9CA9-D8421373A296}" dt="2021-05-24T11:51:50.542" v="1065" actId="20577"/>
        <pc:sldMkLst>
          <pc:docMk/>
          <pc:sldMk cId="127759200" sldId="2729"/>
        </pc:sldMkLst>
        <pc:spChg chg="mod">
          <ac:chgData name="Dawne Tortorella" userId="c8c2eb00-5405-408b-8d6c-7d3ca73f2e4c" providerId="ADAL" clId="{DA448EAB-EF06-4432-9CA9-D8421373A296}" dt="2021-05-24T11:48:30.307" v="1042" actId="20577"/>
          <ac:spMkLst>
            <pc:docMk/>
            <pc:sldMk cId="127759200" sldId="2729"/>
            <ac:spMk id="2" creationId="{AA6F4503-24AD-4CBB-B10F-7646CEED9231}"/>
          </ac:spMkLst>
        </pc:spChg>
        <pc:spChg chg="mod">
          <ac:chgData name="Dawne Tortorella" userId="c8c2eb00-5405-408b-8d6c-7d3ca73f2e4c" providerId="ADAL" clId="{DA448EAB-EF06-4432-9CA9-D8421373A296}" dt="2021-05-24T11:51:50.542" v="1065" actId="20577"/>
          <ac:spMkLst>
            <pc:docMk/>
            <pc:sldMk cId="127759200" sldId="2729"/>
            <ac:spMk id="10" creationId="{79384E3E-C44C-428E-A0B1-A23B267BCD33}"/>
          </ac:spMkLst>
        </pc:spChg>
        <pc:spChg chg="add del mod">
          <ac:chgData name="Dawne Tortorella" userId="c8c2eb00-5405-408b-8d6c-7d3ca73f2e4c" providerId="ADAL" clId="{DA448EAB-EF06-4432-9CA9-D8421373A296}" dt="2021-05-24T11:49:55.294" v="1055" actId="478"/>
          <ac:spMkLst>
            <pc:docMk/>
            <pc:sldMk cId="127759200" sldId="2729"/>
            <ac:spMk id="11" creationId="{8D1C8BE3-2F16-4736-9DC1-7A94E8FA795B}"/>
          </ac:spMkLst>
        </pc:spChg>
        <pc:spChg chg="add del mod">
          <ac:chgData name="Dawne Tortorella" userId="c8c2eb00-5405-408b-8d6c-7d3ca73f2e4c" providerId="ADAL" clId="{DA448EAB-EF06-4432-9CA9-D8421373A296}" dt="2021-05-24T11:49:52.562" v="1053" actId="931"/>
          <ac:spMkLst>
            <pc:docMk/>
            <pc:sldMk cId="127759200" sldId="2729"/>
            <ac:spMk id="13" creationId="{F67C0761-CC5E-4568-BF0E-EDCECE4C6013}"/>
          </ac:spMkLst>
        </pc:spChg>
        <pc:picChg chg="add del mod">
          <ac:chgData name="Dawne Tortorella" userId="c8c2eb00-5405-408b-8d6c-7d3ca73f2e4c" providerId="ADAL" clId="{DA448EAB-EF06-4432-9CA9-D8421373A296}" dt="2021-05-24T11:49:52.562" v="1053" actId="931"/>
          <ac:picMkLst>
            <pc:docMk/>
            <pc:sldMk cId="127759200" sldId="2729"/>
            <ac:picMk id="12" creationId="{44D88502-4497-4035-9E5B-E93D498F0A4F}"/>
          </ac:picMkLst>
        </pc:picChg>
        <pc:picChg chg="add mod">
          <ac:chgData name="Dawne Tortorella" userId="c8c2eb00-5405-408b-8d6c-7d3ca73f2e4c" providerId="ADAL" clId="{DA448EAB-EF06-4432-9CA9-D8421373A296}" dt="2021-05-24T11:51:45.346" v="1064" actId="1076"/>
          <ac:picMkLst>
            <pc:docMk/>
            <pc:sldMk cId="127759200" sldId="2729"/>
            <ac:picMk id="15" creationId="{5B6999F7-E498-4C6E-A3C1-50F121F68AF2}"/>
          </ac:picMkLst>
        </pc:picChg>
      </pc:sldChg>
      <pc:sldChg chg="modSp del mod">
        <pc:chgData name="Dawne Tortorella" userId="c8c2eb00-5405-408b-8d6c-7d3ca73f2e4c" providerId="ADAL" clId="{DA448EAB-EF06-4432-9CA9-D8421373A296}" dt="2021-05-24T22:06:53.285" v="3866" actId="20577"/>
        <pc:sldMkLst>
          <pc:docMk/>
          <pc:sldMk cId="160064517" sldId="2730"/>
        </pc:sldMkLst>
        <pc:spChg chg="mod">
          <ac:chgData name="Dawne Tortorella" userId="c8c2eb00-5405-408b-8d6c-7d3ca73f2e4c" providerId="ADAL" clId="{DA448EAB-EF06-4432-9CA9-D8421373A296}" dt="2021-05-24T22:06:29.682" v="3824" actId="20577"/>
          <ac:spMkLst>
            <pc:docMk/>
            <pc:sldMk cId="160064517" sldId="2730"/>
            <ac:spMk id="2" creationId="{E447F2AB-D54A-4B0C-97C8-E9120DAF8E19}"/>
          </ac:spMkLst>
        </pc:spChg>
        <pc:spChg chg="mod">
          <ac:chgData name="Dawne Tortorella" userId="c8c2eb00-5405-408b-8d6c-7d3ca73f2e4c" providerId="ADAL" clId="{DA448EAB-EF06-4432-9CA9-D8421373A296}" dt="2021-05-24T22:06:53.285" v="3866" actId="20577"/>
          <ac:spMkLst>
            <pc:docMk/>
            <pc:sldMk cId="160064517" sldId="2730"/>
            <ac:spMk id="9" creationId="{F4778BA6-F928-4D00-8257-7D898732CCD9}"/>
          </ac:spMkLst>
        </pc:spChg>
      </pc:sldChg>
      <pc:sldChg chg="addSp delSp modSp mod">
        <pc:chgData name="Dawne Tortorella" userId="c8c2eb00-5405-408b-8d6c-7d3ca73f2e4c" providerId="ADAL" clId="{DA448EAB-EF06-4432-9CA9-D8421373A296}" dt="2021-05-24T13:18:40.874" v="2320" actId="1076"/>
        <pc:sldMkLst>
          <pc:docMk/>
          <pc:sldMk cId="3899288376" sldId="2731"/>
        </pc:sldMkLst>
        <pc:spChg chg="add mod">
          <ac:chgData name="Dawne Tortorella" userId="c8c2eb00-5405-408b-8d6c-7d3ca73f2e4c" providerId="ADAL" clId="{DA448EAB-EF06-4432-9CA9-D8421373A296}" dt="2021-05-24T13:16:11.071" v="2145" actId="20577"/>
          <ac:spMkLst>
            <pc:docMk/>
            <pc:sldMk cId="3899288376" sldId="2731"/>
            <ac:spMk id="8" creationId="{54F4C21F-E1E1-4D83-A78D-E1E81D4E60DD}"/>
          </ac:spMkLst>
        </pc:spChg>
        <pc:spChg chg="add mod">
          <ac:chgData name="Dawne Tortorella" userId="c8c2eb00-5405-408b-8d6c-7d3ca73f2e4c" providerId="ADAL" clId="{DA448EAB-EF06-4432-9CA9-D8421373A296}" dt="2021-05-24T13:16:16.590" v="2146" actId="1076"/>
          <ac:spMkLst>
            <pc:docMk/>
            <pc:sldMk cId="3899288376" sldId="2731"/>
            <ac:spMk id="13" creationId="{BDB5FC7F-C3CF-4A0E-98AB-7FD306C70B94}"/>
          </ac:spMkLst>
        </pc:spChg>
        <pc:spChg chg="add mod">
          <ac:chgData name="Dawne Tortorella" userId="c8c2eb00-5405-408b-8d6c-7d3ca73f2e4c" providerId="ADAL" clId="{DA448EAB-EF06-4432-9CA9-D8421373A296}" dt="2021-05-24T13:16:45.938" v="2155" actId="6549"/>
          <ac:spMkLst>
            <pc:docMk/>
            <pc:sldMk cId="3899288376" sldId="2731"/>
            <ac:spMk id="14" creationId="{395AD44E-951A-4AD4-8840-B57363A38304}"/>
          </ac:spMkLst>
        </pc:spChg>
        <pc:spChg chg="add mod">
          <ac:chgData name="Dawne Tortorella" userId="c8c2eb00-5405-408b-8d6c-7d3ca73f2e4c" providerId="ADAL" clId="{DA448EAB-EF06-4432-9CA9-D8421373A296}" dt="2021-05-24T13:17:03.941" v="2161" actId="20577"/>
          <ac:spMkLst>
            <pc:docMk/>
            <pc:sldMk cId="3899288376" sldId="2731"/>
            <ac:spMk id="15" creationId="{F6751B21-83BB-459F-9C63-044641C00BE0}"/>
          </ac:spMkLst>
        </pc:spChg>
        <pc:spChg chg="add mod">
          <ac:chgData name="Dawne Tortorella" userId="c8c2eb00-5405-408b-8d6c-7d3ca73f2e4c" providerId="ADAL" clId="{DA448EAB-EF06-4432-9CA9-D8421373A296}" dt="2021-05-24T13:18:40.874" v="2320" actId="1076"/>
          <ac:spMkLst>
            <pc:docMk/>
            <pc:sldMk cId="3899288376" sldId="2731"/>
            <ac:spMk id="18" creationId="{F761D589-9E28-4978-800C-1A61F0B605DE}"/>
          </ac:spMkLst>
        </pc:spChg>
        <pc:graphicFrameChg chg="add del mod">
          <ac:chgData name="Dawne Tortorella" userId="c8c2eb00-5405-408b-8d6c-7d3ca73f2e4c" providerId="ADAL" clId="{DA448EAB-EF06-4432-9CA9-D8421373A296}" dt="2021-05-24T13:15:16.495" v="2131" actId="478"/>
          <ac:graphicFrameMkLst>
            <pc:docMk/>
            <pc:sldMk cId="3899288376" sldId="2731"/>
            <ac:graphicFrameMk id="12" creationId="{C0D436D8-906A-4476-8822-42D4A91653B2}"/>
          </ac:graphicFrameMkLst>
        </pc:graphicFrameChg>
        <pc:picChg chg="add mod">
          <ac:chgData name="Dawne Tortorella" userId="c8c2eb00-5405-408b-8d6c-7d3ca73f2e4c" providerId="ADAL" clId="{DA448EAB-EF06-4432-9CA9-D8421373A296}" dt="2021-05-24T13:16:34.123" v="2148" actId="1076"/>
          <ac:picMkLst>
            <pc:docMk/>
            <pc:sldMk cId="3899288376" sldId="2731"/>
            <ac:picMk id="2" creationId="{597D4435-538C-473B-A933-D3AF951E9A2E}"/>
          </ac:picMkLst>
        </pc:picChg>
        <pc:picChg chg="del">
          <ac:chgData name="Dawne Tortorella" userId="c8c2eb00-5405-408b-8d6c-7d3ca73f2e4c" providerId="ADAL" clId="{DA448EAB-EF06-4432-9CA9-D8421373A296}" dt="2021-05-24T13:14:22.442" v="2127" actId="478"/>
          <ac:picMkLst>
            <pc:docMk/>
            <pc:sldMk cId="3899288376" sldId="2731"/>
            <ac:picMk id="7" creationId="{97D08A49-76F4-4F82-B20E-6E229277FE4D}"/>
          </ac:picMkLst>
        </pc:picChg>
        <pc:cxnChg chg="add mod">
          <ac:chgData name="Dawne Tortorella" userId="c8c2eb00-5405-408b-8d6c-7d3ca73f2e4c" providerId="ADAL" clId="{DA448EAB-EF06-4432-9CA9-D8421373A296}" dt="2021-05-24T13:17:37.544" v="2182" actId="692"/>
          <ac:cxnSpMkLst>
            <pc:docMk/>
            <pc:sldMk cId="3899288376" sldId="2731"/>
            <ac:cxnSpMk id="17" creationId="{5491D09A-6A7E-4C8C-8D61-0A26B9BC56C7}"/>
          </ac:cxnSpMkLst>
        </pc:cxnChg>
      </pc:sldChg>
      <pc:sldChg chg="addSp delSp modSp mod">
        <pc:chgData name="Dawne Tortorella" userId="c8c2eb00-5405-408b-8d6c-7d3ca73f2e4c" providerId="ADAL" clId="{DA448EAB-EF06-4432-9CA9-D8421373A296}" dt="2021-05-24T13:19:31.939" v="2330" actId="20577"/>
        <pc:sldMkLst>
          <pc:docMk/>
          <pc:sldMk cId="3858246401" sldId="2732"/>
        </pc:sldMkLst>
        <pc:spChg chg="mod">
          <ac:chgData name="Dawne Tortorella" userId="c8c2eb00-5405-408b-8d6c-7d3ca73f2e4c" providerId="ADAL" clId="{DA448EAB-EF06-4432-9CA9-D8421373A296}" dt="2021-05-24T13:19:31.939" v="2330" actId="20577"/>
          <ac:spMkLst>
            <pc:docMk/>
            <pc:sldMk cId="3858246401" sldId="2732"/>
            <ac:spMk id="5" creationId="{4407FC98-B8AF-4059-8368-B5AF2C268110}"/>
          </ac:spMkLst>
        </pc:spChg>
        <pc:picChg chg="add mod modCrop">
          <ac:chgData name="Dawne Tortorella" userId="c8c2eb00-5405-408b-8d6c-7d3ca73f2e4c" providerId="ADAL" clId="{DA448EAB-EF06-4432-9CA9-D8421373A296}" dt="2021-05-24T13:19:28.535" v="2324" actId="1076"/>
          <ac:picMkLst>
            <pc:docMk/>
            <pc:sldMk cId="3858246401" sldId="2732"/>
            <ac:picMk id="7" creationId="{A506F8FE-22BB-491F-87FF-905D94B2A773}"/>
          </ac:picMkLst>
        </pc:picChg>
        <pc:picChg chg="del">
          <ac:chgData name="Dawne Tortorella" userId="c8c2eb00-5405-408b-8d6c-7d3ca73f2e4c" providerId="ADAL" clId="{DA448EAB-EF06-4432-9CA9-D8421373A296}" dt="2021-05-24T13:19:12.022" v="2321" actId="478"/>
          <ac:picMkLst>
            <pc:docMk/>
            <pc:sldMk cId="3858246401" sldId="2732"/>
            <ac:picMk id="8" creationId="{A0BB0010-8A99-4C65-ADD5-80C9FC490D17}"/>
          </ac:picMkLst>
        </pc:picChg>
      </pc:sldChg>
      <pc:sldChg chg="addSp delSp modSp mod">
        <pc:chgData name="Dawne Tortorella" userId="c8c2eb00-5405-408b-8d6c-7d3ca73f2e4c" providerId="ADAL" clId="{DA448EAB-EF06-4432-9CA9-D8421373A296}" dt="2021-05-24T12:56:43.461" v="2102" actId="20577"/>
        <pc:sldMkLst>
          <pc:docMk/>
          <pc:sldMk cId="1883877106" sldId="2733"/>
        </pc:sldMkLst>
        <pc:spChg chg="mod">
          <ac:chgData name="Dawne Tortorella" userId="c8c2eb00-5405-408b-8d6c-7d3ca73f2e4c" providerId="ADAL" clId="{DA448EAB-EF06-4432-9CA9-D8421373A296}" dt="2021-05-24T12:56:43.461" v="2102" actId="20577"/>
          <ac:spMkLst>
            <pc:docMk/>
            <pc:sldMk cId="1883877106" sldId="2733"/>
            <ac:spMk id="8" creationId="{3278FDB7-B98A-4B77-9899-7C528BABEFD8}"/>
          </ac:spMkLst>
        </pc:spChg>
        <pc:picChg chg="del">
          <ac:chgData name="Dawne Tortorella" userId="c8c2eb00-5405-408b-8d6c-7d3ca73f2e4c" providerId="ADAL" clId="{DA448EAB-EF06-4432-9CA9-D8421373A296}" dt="2021-05-24T12:55:03.899" v="1953" actId="478"/>
          <ac:picMkLst>
            <pc:docMk/>
            <pc:sldMk cId="1883877106" sldId="2733"/>
            <ac:picMk id="7" creationId="{F6A1E67B-A7C1-491C-AA6B-21A7B2B885E2}"/>
          </ac:picMkLst>
        </pc:picChg>
        <pc:picChg chg="add mod">
          <ac:chgData name="Dawne Tortorella" userId="c8c2eb00-5405-408b-8d6c-7d3ca73f2e4c" providerId="ADAL" clId="{DA448EAB-EF06-4432-9CA9-D8421373A296}" dt="2021-05-24T12:55:16.492" v="1956" actId="1076"/>
          <ac:picMkLst>
            <pc:docMk/>
            <pc:sldMk cId="1883877106" sldId="2733"/>
            <ac:picMk id="9" creationId="{F25D8F81-D689-45D5-939F-A265CFF68A1F}"/>
          </ac:picMkLst>
        </pc:picChg>
      </pc:sldChg>
      <pc:sldChg chg="del">
        <pc:chgData name="Dawne Tortorella" userId="c8c2eb00-5405-408b-8d6c-7d3ca73f2e4c" providerId="ADAL" clId="{DA448EAB-EF06-4432-9CA9-D8421373A296}" dt="2021-05-24T20:19:21.669" v="3310" actId="47"/>
        <pc:sldMkLst>
          <pc:docMk/>
          <pc:sldMk cId="1619928368" sldId="2734"/>
        </pc:sldMkLst>
      </pc:sldChg>
      <pc:sldChg chg="del">
        <pc:chgData name="Dawne Tortorella" userId="c8c2eb00-5405-408b-8d6c-7d3ca73f2e4c" providerId="ADAL" clId="{DA448EAB-EF06-4432-9CA9-D8421373A296}" dt="2021-05-24T22:10:09.691" v="3867" actId="47"/>
        <pc:sldMkLst>
          <pc:docMk/>
          <pc:sldMk cId="2012206251" sldId="2735"/>
        </pc:sldMkLst>
      </pc:sldChg>
      <pc:sldChg chg="del">
        <pc:chgData name="Dawne Tortorella" userId="c8c2eb00-5405-408b-8d6c-7d3ca73f2e4c" providerId="ADAL" clId="{DA448EAB-EF06-4432-9CA9-D8421373A296}" dt="2021-05-24T22:10:09.691" v="3867" actId="47"/>
        <pc:sldMkLst>
          <pc:docMk/>
          <pc:sldMk cId="1145130815" sldId="2736"/>
        </pc:sldMkLst>
      </pc:sldChg>
      <pc:sldChg chg="del">
        <pc:chgData name="Dawne Tortorella" userId="c8c2eb00-5405-408b-8d6c-7d3ca73f2e4c" providerId="ADAL" clId="{DA448EAB-EF06-4432-9CA9-D8421373A296}" dt="2021-05-24T22:10:09.691" v="3867" actId="47"/>
        <pc:sldMkLst>
          <pc:docMk/>
          <pc:sldMk cId="3986913603" sldId="2737"/>
        </pc:sldMkLst>
      </pc:sldChg>
      <pc:sldChg chg="del ord">
        <pc:chgData name="Dawne Tortorella" userId="c8c2eb00-5405-408b-8d6c-7d3ca73f2e4c" providerId="ADAL" clId="{DA448EAB-EF06-4432-9CA9-D8421373A296}" dt="2021-05-24T22:12:28.955" v="3868" actId="47"/>
        <pc:sldMkLst>
          <pc:docMk/>
          <pc:sldMk cId="2615600437" sldId="2738"/>
        </pc:sldMkLst>
      </pc:sldChg>
      <pc:sldChg chg="del">
        <pc:chgData name="Dawne Tortorella" userId="c8c2eb00-5405-408b-8d6c-7d3ca73f2e4c" providerId="ADAL" clId="{DA448EAB-EF06-4432-9CA9-D8421373A296}" dt="2021-05-24T22:12:45.446" v="3869" actId="47"/>
        <pc:sldMkLst>
          <pc:docMk/>
          <pc:sldMk cId="1322988983" sldId="2739"/>
        </pc:sldMkLst>
      </pc:sldChg>
      <pc:sldChg chg="del ord">
        <pc:chgData name="Dawne Tortorella" userId="c8c2eb00-5405-408b-8d6c-7d3ca73f2e4c" providerId="ADAL" clId="{DA448EAB-EF06-4432-9CA9-D8421373A296}" dt="2021-05-24T22:12:28.955" v="3868" actId="47"/>
        <pc:sldMkLst>
          <pc:docMk/>
          <pc:sldMk cId="3196384620" sldId="2741"/>
        </pc:sldMkLst>
      </pc:sldChg>
      <pc:sldChg chg="del ord">
        <pc:chgData name="Dawne Tortorella" userId="c8c2eb00-5405-408b-8d6c-7d3ca73f2e4c" providerId="ADAL" clId="{DA448EAB-EF06-4432-9CA9-D8421373A296}" dt="2021-05-24T22:12:28.955" v="3868" actId="47"/>
        <pc:sldMkLst>
          <pc:docMk/>
          <pc:sldMk cId="212694148" sldId="2742"/>
        </pc:sldMkLst>
      </pc:sldChg>
      <pc:sldChg chg="del">
        <pc:chgData name="Dawne Tortorella" userId="c8c2eb00-5405-408b-8d6c-7d3ca73f2e4c" providerId="ADAL" clId="{DA448EAB-EF06-4432-9CA9-D8421373A296}" dt="2021-05-24T11:46:12.952" v="824" actId="47"/>
        <pc:sldMkLst>
          <pc:docMk/>
          <pc:sldMk cId="3762769754" sldId="2743"/>
        </pc:sldMkLst>
      </pc:sldChg>
      <pc:sldChg chg="addSp delSp modSp new mod">
        <pc:chgData name="Dawne Tortorella" userId="c8c2eb00-5405-408b-8d6c-7d3ca73f2e4c" providerId="ADAL" clId="{DA448EAB-EF06-4432-9CA9-D8421373A296}" dt="2021-05-24T21:50:30.745" v="3819" actId="1076"/>
        <pc:sldMkLst>
          <pc:docMk/>
          <pc:sldMk cId="3503677165" sldId="2744"/>
        </pc:sldMkLst>
        <pc:spChg chg="del">
          <ac:chgData name="Dawne Tortorella" userId="c8c2eb00-5405-408b-8d6c-7d3ca73f2e4c" providerId="ADAL" clId="{DA448EAB-EF06-4432-9CA9-D8421373A296}" dt="2021-05-24T21:42:20.916" v="3789"/>
          <ac:spMkLst>
            <pc:docMk/>
            <pc:sldMk cId="3503677165" sldId="2744"/>
            <ac:spMk id="2" creationId="{785D8E6E-D120-4BD6-ADFE-5ECFDF6AE4F4}"/>
          </ac:spMkLst>
        </pc:spChg>
        <pc:spChg chg="mod">
          <ac:chgData name="Dawne Tortorella" userId="c8c2eb00-5405-408b-8d6c-7d3ca73f2e4c" providerId="ADAL" clId="{DA448EAB-EF06-4432-9CA9-D8421373A296}" dt="2021-05-24T21:42:35.857" v="3796" actId="20577"/>
          <ac:spMkLst>
            <pc:docMk/>
            <pc:sldMk cId="3503677165" sldId="2744"/>
            <ac:spMk id="5" creationId="{54B8A2B8-353E-4CF6-9A2C-62D42E5E47EC}"/>
          </ac:spMkLst>
        </pc:spChg>
        <pc:spChg chg="add mod">
          <ac:chgData name="Dawne Tortorella" userId="c8c2eb00-5405-408b-8d6c-7d3ca73f2e4c" providerId="ADAL" clId="{DA448EAB-EF06-4432-9CA9-D8421373A296}" dt="2021-05-24T21:43:16.423" v="3802" actId="1076"/>
          <ac:spMkLst>
            <pc:docMk/>
            <pc:sldMk cId="3503677165" sldId="2744"/>
            <ac:spMk id="8" creationId="{906939CD-726B-4617-9612-19A3D8C97D5C}"/>
          </ac:spMkLst>
        </pc:spChg>
        <pc:spChg chg="add del mod">
          <ac:chgData name="Dawne Tortorella" userId="c8c2eb00-5405-408b-8d6c-7d3ca73f2e4c" providerId="ADAL" clId="{DA448EAB-EF06-4432-9CA9-D8421373A296}" dt="2021-05-24T21:46:19.736" v="3816"/>
          <ac:spMkLst>
            <pc:docMk/>
            <pc:sldMk cId="3503677165" sldId="2744"/>
            <ac:spMk id="12" creationId="{FF345BF7-8360-44AE-ADFC-BE448C4DFEC3}"/>
          </ac:spMkLst>
        </pc:spChg>
        <pc:picChg chg="add mod">
          <ac:chgData name="Dawne Tortorella" userId="c8c2eb00-5405-408b-8d6c-7d3ca73f2e4c" providerId="ADAL" clId="{DA448EAB-EF06-4432-9CA9-D8421373A296}" dt="2021-05-24T21:44:20.204" v="3808" actId="1076"/>
          <ac:picMkLst>
            <pc:docMk/>
            <pc:sldMk cId="3503677165" sldId="2744"/>
            <ac:picMk id="7" creationId="{622C17E0-8D43-48FA-A6AD-F1A99AE00100}"/>
          </ac:picMkLst>
        </pc:picChg>
        <pc:picChg chg="add mod">
          <ac:chgData name="Dawne Tortorella" userId="c8c2eb00-5405-408b-8d6c-7d3ca73f2e4c" providerId="ADAL" clId="{DA448EAB-EF06-4432-9CA9-D8421373A296}" dt="2021-05-24T21:44:24.639" v="3809" actId="1076"/>
          <ac:picMkLst>
            <pc:docMk/>
            <pc:sldMk cId="3503677165" sldId="2744"/>
            <ac:picMk id="10" creationId="{2510F5A5-FC32-485B-B4B7-FADFD2A7951C}"/>
          </ac:picMkLst>
        </pc:picChg>
        <pc:picChg chg="add del mod">
          <ac:chgData name="Dawne Tortorella" userId="c8c2eb00-5405-408b-8d6c-7d3ca73f2e4c" providerId="ADAL" clId="{DA448EAB-EF06-4432-9CA9-D8421373A296}" dt="2021-05-24T21:46:19.735" v="3814" actId="478"/>
          <ac:picMkLst>
            <pc:docMk/>
            <pc:sldMk cId="3503677165" sldId="2744"/>
            <ac:picMk id="11" creationId="{3C1C7150-D0E0-4F9D-9A7E-3427E73F012D}"/>
          </ac:picMkLst>
        </pc:picChg>
        <pc:picChg chg="add mod">
          <ac:chgData name="Dawne Tortorella" userId="c8c2eb00-5405-408b-8d6c-7d3ca73f2e4c" providerId="ADAL" clId="{DA448EAB-EF06-4432-9CA9-D8421373A296}" dt="2021-05-24T21:50:30.745" v="3819" actId="1076"/>
          <ac:picMkLst>
            <pc:docMk/>
            <pc:sldMk cId="3503677165" sldId="2744"/>
            <ac:picMk id="14" creationId="{5A7423C3-41C0-4816-82FE-A7C2034CA7AE}"/>
          </ac:picMkLst>
        </pc:picChg>
      </pc:sldChg>
      <pc:sldChg chg="modSp new mod">
        <pc:chgData name="Dawne Tortorella" userId="c8c2eb00-5405-408b-8d6c-7d3ca73f2e4c" providerId="ADAL" clId="{DA448EAB-EF06-4432-9CA9-D8421373A296}" dt="2021-05-24T13:53:42.848" v="2730" actId="20577"/>
        <pc:sldMkLst>
          <pc:docMk/>
          <pc:sldMk cId="2955586499" sldId="2745"/>
        </pc:sldMkLst>
        <pc:spChg chg="mod">
          <ac:chgData name="Dawne Tortorella" userId="c8c2eb00-5405-408b-8d6c-7d3ca73f2e4c" providerId="ADAL" clId="{DA448EAB-EF06-4432-9CA9-D8421373A296}" dt="2021-05-24T13:53:42.848" v="2730" actId="20577"/>
          <ac:spMkLst>
            <pc:docMk/>
            <pc:sldMk cId="2955586499" sldId="2745"/>
            <ac:spMk id="2" creationId="{0F23364E-4AED-440D-AF48-8E28AF9DBD30}"/>
          </ac:spMkLst>
        </pc:spChg>
        <pc:spChg chg="mod">
          <ac:chgData name="Dawne Tortorella" userId="c8c2eb00-5405-408b-8d6c-7d3ca73f2e4c" providerId="ADAL" clId="{DA448EAB-EF06-4432-9CA9-D8421373A296}" dt="2021-05-24T11:36:54.221" v="532" actId="20577"/>
          <ac:spMkLst>
            <pc:docMk/>
            <pc:sldMk cId="2955586499" sldId="2745"/>
            <ac:spMk id="5" creationId="{337ED56F-3832-49A7-8296-8CE1F571CE20}"/>
          </ac:spMkLst>
        </pc:spChg>
      </pc:sldChg>
      <pc:sldChg chg="modSp new mod">
        <pc:chgData name="Dawne Tortorella" userId="c8c2eb00-5405-408b-8d6c-7d3ca73f2e4c" providerId="ADAL" clId="{DA448EAB-EF06-4432-9CA9-D8421373A296}" dt="2021-05-24T11:44:19.040" v="765" actId="20577"/>
        <pc:sldMkLst>
          <pc:docMk/>
          <pc:sldMk cId="3373607141" sldId="2746"/>
        </pc:sldMkLst>
        <pc:spChg chg="mod">
          <ac:chgData name="Dawne Tortorella" userId="c8c2eb00-5405-408b-8d6c-7d3ca73f2e4c" providerId="ADAL" clId="{DA448EAB-EF06-4432-9CA9-D8421373A296}" dt="2021-05-24T11:44:19.040" v="765" actId="20577"/>
          <ac:spMkLst>
            <pc:docMk/>
            <pc:sldMk cId="3373607141" sldId="2746"/>
            <ac:spMk id="5" creationId="{1BA5BB12-3243-4113-912F-3676D00A584B}"/>
          </ac:spMkLst>
        </pc:spChg>
      </pc:sldChg>
      <pc:sldChg chg="modSp new del mod">
        <pc:chgData name="Dawne Tortorella" userId="c8c2eb00-5405-408b-8d6c-7d3ca73f2e4c" providerId="ADAL" clId="{DA448EAB-EF06-4432-9CA9-D8421373A296}" dt="2021-05-24T11:46:21.014" v="827" actId="47"/>
        <pc:sldMkLst>
          <pc:docMk/>
          <pc:sldMk cId="1847309758" sldId="2747"/>
        </pc:sldMkLst>
        <pc:spChg chg="mod">
          <ac:chgData name="Dawne Tortorella" userId="c8c2eb00-5405-408b-8d6c-7d3ca73f2e4c" providerId="ADAL" clId="{DA448EAB-EF06-4432-9CA9-D8421373A296}" dt="2021-05-24T11:44:58.734" v="792" actId="20577"/>
          <ac:spMkLst>
            <pc:docMk/>
            <pc:sldMk cId="1847309758" sldId="2747"/>
            <ac:spMk id="5" creationId="{CA5729F6-5EF4-4B43-916B-3EC796570CC2}"/>
          </ac:spMkLst>
        </pc:spChg>
      </pc:sldChg>
      <pc:sldChg chg="modSp new mod">
        <pc:chgData name="Dawne Tortorella" userId="c8c2eb00-5405-408b-8d6c-7d3ca73f2e4c" providerId="ADAL" clId="{DA448EAB-EF06-4432-9CA9-D8421373A296}" dt="2021-05-24T11:45:10.889" v="817" actId="20577"/>
        <pc:sldMkLst>
          <pc:docMk/>
          <pc:sldMk cId="2323580529" sldId="2748"/>
        </pc:sldMkLst>
        <pc:spChg chg="mod">
          <ac:chgData name="Dawne Tortorella" userId="c8c2eb00-5405-408b-8d6c-7d3ca73f2e4c" providerId="ADAL" clId="{DA448EAB-EF06-4432-9CA9-D8421373A296}" dt="2021-05-24T11:45:10.889" v="817" actId="20577"/>
          <ac:spMkLst>
            <pc:docMk/>
            <pc:sldMk cId="2323580529" sldId="2748"/>
            <ac:spMk id="5" creationId="{5FA68169-F7D8-43BF-A753-F9B89D66D8E0}"/>
          </ac:spMkLst>
        </pc:spChg>
      </pc:sldChg>
      <pc:sldChg chg="modSp new mod">
        <pc:chgData name="Dawne Tortorella" userId="c8c2eb00-5405-408b-8d6c-7d3ca73f2e4c" providerId="ADAL" clId="{DA448EAB-EF06-4432-9CA9-D8421373A296}" dt="2021-05-24T12:05:54.797" v="1188" actId="14100"/>
        <pc:sldMkLst>
          <pc:docMk/>
          <pc:sldMk cId="2753109082" sldId="2749"/>
        </pc:sldMkLst>
        <pc:spChg chg="mod">
          <ac:chgData name="Dawne Tortorella" userId="c8c2eb00-5405-408b-8d6c-7d3ca73f2e4c" providerId="ADAL" clId="{DA448EAB-EF06-4432-9CA9-D8421373A296}" dt="2021-05-24T12:05:54.797" v="1188" actId="14100"/>
          <ac:spMkLst>
            <pc:docMk/>
            <pc:sldMk cId="2753109082" sldId="2749"/>
            <ac:spMk id="2" creationId="{54645555-315C-40C7-874D-AF8623FB8F0C}"/>
          </ac:spMkLst>
        </pc:spChg>
      </pc:sldChg>
      <pc:sldChg chg="modSp new mod">
        <pc:chgData name="Dawne Tortorella" userId="c8c2eb00-5405-408b-8d6c-7d3ca73f2e4c" providerId="ADAL" clId="{DA448EAB-EF06-4432-9CA9-D8421373A296}" dt="2021-05-24T12:10:25.406" v="1387" actId="20577"/>
        <pc:sldMkLst>
          <pc:docMk/>
          <pc:sldMk cId="1047594908" sldId="2750"/>
        </pc:sldMkLst>
        <pc:spChg chg="mod">
          <ac:chgData name="Dawne Tortorella" userId="c8c2eb00-5405-408b-8d6c-7d3ca73f2e4c" providerId="ADAL" clId="{DA448EAB-EF06-4432-9CA9-D8421373A296}" dt="2021-05-24T12:10:25.406" v="1387" actId="20577"/>
          <ac:spMkLst>
            <pc:docMk/>
            <pc:sldMk cId="1047594908" sldId="2750"/>
            <ac:spMk id="2" creationId="{CE788D57-026D-424F-9496-6D320D27AC4F}"/>
          </ac:spMkLst>
        </pc:spChg>
      </pc:sldChg>
      <pc:sldChg chg="addSp delSp modSp new mod">
        <pc:chgData name="Dawne Tortorella" userId="c8c2eb00-5405-408b-8d6c-7d3ca73f2e4c" providerId="ADAL" clId="{DA448EAB-EF06-4432-9CA9-D8421373A296}" dt="2021-05-24T14:27:03.244" v="2740" actId="1076"/>
        <pc:sldMkLst>
          <pc:docMk/>
          <pc:sldMk cId="3587694626" sldId="2751"/>
        </pc:sldMkLst>
        <pc:spChg chg="del">
          <ac:chgData name="Dawne Tortorella" userId="c8c2eb00-5405-408b-8d6c-7d3ca73f2e4c" providerId="ADAL" clId="{DA448EAB-EF06-4432-9CA9-D8421373A296}" dt="2021-05-24T14:05:51.132" v="2732" actId="478"/>
          <ac:spMkLst>
            <pc:docMk/>
            <pc:sldMk cId="3587694626" sldId="2751"/>
            <ac:spMk id="2" creationId="{FEFD8651-6B0B-4A4F-A739-2CFADA9A850F}"/>
          </ac:spMkLst>
        </pc:spChg>
        <pc:spChg chg="del">
          <ac:chgData name="Dawne Tortorella" userId="c8c2eb00-5405-408b-8d6c-7d3ca73f2e4c" providerId="ADAL" clId="{DA448EAB-EF06-4432-9CA9-D8421373A296}" dt="2021-05-24T14:07:40.945" v="2735" actId="478"/>
          <ac:spMkLst>
            <pc:docMk/>
            <pc:sldMk cId="3587694626" sldId="2751"/>
            <ac:spMk id="5" creationId="{0E1DC19A-E05F-482F-81DA-88B45340B58E}"/>
          </ac:spMkLst>
        </pc:spChg>
        <pc:picChg chg="add mod">
          <ac:chgData name="Dawne Tortorella" userId="c8c2eb00-5405-408b-8d6c-7d3ca73f2e4c" providerId="ADAL" clId="{DA448EAB-EF06-4432-9CA9-D8421373A296}" dt="2021-05-24T14:07:43.757" v="2736" actId="1076"/>
          <ac:picMkLst>
            <pc:docMk/>
            <pc:sldMk cId="3587694626" sldId="2751"/>
            <ac:picMk id="8" creationId="{837A4B19-A1F1-4A84-AC72-30FA2F55712A}"/>
          </ac:picMkLst>
        </pc:picChg>
        <pc:picChg chg="add mod">
          <ac:chgData name="Dawne Tortorella" userId="c8c2eb00-5405-408b-8d6c-7d3ca73f2e4c" providerId="ADAL" clId="{DA448EAB-EF06-4432-9CA9-D8421373A296}" dt="2021-05-24T14:27:03.244" v="2740" actId="1076"/>
          <ac:picMkLst>
            <pc:docMk/>
            <pc:sldMk cId="3587694626" sldId="2751"/>
            <ac:picMk id="10" creationId="{A302BFD4-8075-470C-851D-62B135DB12E8}"/>
          </ac:picMkLst>
        </pc:picChg>
      </pc:sldChg>
      <pc:sldChg chg="addSp delSp modSp new mod">
        <pc:chgData name="Dawne Tortorella" userId="c8c2eb00-5405-408b-8d6c-7d3ca73f2e4c" providerId="ADAL" clId="{DA448EAB-EF06-4432-9CA9-D8421373A296}" dt="2021-05-24T14:50:35.577" v="2835" actId="1076"/>
        <pc:sldMkLst>
          <pc:docMk/>
          <pc:sldMk cId="3221421873" sldId="2753"/>
        </pc:sldMkLst>
        <pc:spChg chg="del">
          <ac:chgData name="Dawne Tortorella" userId="c8c2eb00-5405-408b-8d6c-7d3ca73f2e4c" providerId="ADAL" clId="{DA448EAB-EF06-4432-9CA9-D8421373A296}" dt="2021-05-24T14:27:11.869" v="2742" actId="478"/>
          <ac:spMkLst>
            <pc:docMk/>
            <pc:sldMk cId="3221421873" sldId="2753"/>
            <ac:spMk id="2" creationId="{80B88286-6A21-4F3F-A2C7-C5DC6B04A760}"/>
          </ac:spMkLst>
        </pc:spChg>
        <pc:spChg chg="del">
          <ac:chgData name="Dawne Tortorella" userId="c8c2eb00-5405-408b-8d6c-7d3ca73f2e4c" providerId="ADAL" clId="{DA448EAB-EF06-4432-9CA9-D8421373A296}" dt="2021-05-24T14:27:12.929" v="2743" actId="478"/>
          <ac:spMkLst>
            <pc:docMk/>
            <pc:sldMk cId="3221421873" sldId="2753"/>
            <ac:spMk id="5" creationId="{FE895E76-14BA-48EE-81F0-0C38C6A370A5}"/>
          </ac:spMkLst>
        </pc:spChg>
        <pc:spChg chg="add mod">
          <ac:chgData name="Dawne Tortorella" userId="c8c2eb00-5405-408b-8d6c-7d3ca73f2e4c" providerId="ADAL" clId="{DA448EAB-EF06-4432-9CA9-D8421373A296}" dt="2021-05-24T14:50:35.577" v="2835" actId="1076"/>
          <ac:spMkLst>
            <pc:docMk/>
            <pc:sldMk cId="3221421873" sldId="2753"/>
            <ac:spMk id="15" creationId="{A9733677-D4AD-47E8-B6FC-F5A9EFB38763}"/>
          </ac:spMkLst>
        </pc:spChg>
        <pc:picChg chg="add mod">
          <ac:chgData name="Dawne Tortorella" userId="c8c2eb00-5405-408b-8d6c-7d3ca73f2e4c" providerId="ADAL" clId="{DA448EAB-EF06-4432-9CA9-D8421373A296}" dt="2021-05-24T14:28:18.511" v="2746" actId="1076"/>
          <ac:picMkLst>
            <pc:docMk/>
            <pc:sldMk cId="3221421873" sldId="2753"/>
            <ac:picMk id="8" creationId="{1B706CCB-3A5A-488D-9D8D-BB23ADB82904}"/>
          </ac:picMkLst>
        </pc:picChg>
        <pc:picChg chg="add del mod">
          <ac:chgData name="Dawne Tortorella" userId="c8c2eb00-5405-408b-8d6c-7d3ca73f2e4c" providerId="ADAL" clId="{DA448EAB-EF06-4432-9CA9-D8421373A296}" dt="2021-05-24T14:35:12.911" v="2768"/>
          <ac:picMkLst>
            <pc:docMk/>
            <pc:sldMk cId="3221421873" sldId="2753"/>
            <ac:picMk id="9" creationId="{D7A53E0E-1FC3-44CD-81B2-0D31936D548B}"/>
          </ac:picMkLst>
        </pc:picChg>
        <pc:picChg chg="add del mod">
          <ac:chgData name="Dawne Tortorella" userId="c8c2eb00-5405-408b-8d6c-7d3ca73f2e4c" providerId="ADAL" clId="{DA448EAB-EF06-4432-9CA9-D8421373A296}" dt="2021-05-24T14:48:38.583" v="2775" actId="478"/>
          <ac:picMkLst>
            <pc:docMk/>
            <pc:sldMk cId="3221421873" sldId="2753"/>
            <ac:picMk id="10" creationId="{12241D55-BE34-423F-AAD4-56308D7BB4F0}"/>
          </ac:picMkLst>
        </pc:picChg>
        <pc:picChg chg="add del mod">
          <ac:chgData name="Dawne Tortorella" userId="c8c2eb00-5405-408b-8d6c-7d3ca73f2e4c" providerId="ADAL" clId="{DA448EAB-EF06-4432-9CA9-D8421373A296}" dt="2021-05-24T14:49:10.755" v="2780" actId="478"/>
          <ac:picMkLst>
            <pc:docMk/>
            <pc:sldMk cId="3221421873" sldId="2753"/>
            <ac:picMk id="12" creationId="{8B4718B1-FC18-4523-B5AE-DAB937C924CD}"/>
          </ac:picMkLst>
        </pc:picChg>
        <pc:picChg chg="add mod">
          <ac:chgData name="Dawne Tortorella" userId="c8c2eb00-5405-408b-8d6c-7d3ca73f2e4c" providerId="ADAL" clId="{DA448EAB-EF06-4432-9CA9-D8421373A296}" dt="2021-05-24T14:50:07.814" v="2784" actId="1076"/>
          <ac:picMkLst>
            <pc:docMk/>
            <pc:sldMk cId="3221421873" sldId="2753"/>
            <ac:picMk id="14" creationId="{322B7E7E-DC79-4237-8B44-CF6E66DED6A5}"/>
          </ac:picMkLst>
        </pc:picChg>
      </pc:sldChg>
      <pc:sldChg chg="addSp delSp modSp new mod">
        <pc:chgData name="Dawne Tortorella" userId="c8c2eb00-5405-408b-8d6c-7d3ca73f2e4c" providerId="ADAL" clId="{DA448EAB-EF06-4432-9CA9-D8421373A296}" dt="2021-05-24T14:31:18.724" v="2754"/>
        <pc:sldMkLst>
          <pc:docMk/>
          <pc:sldMk cId="1813739825" sldId="2754"/>
        </pc:sldMkLst>
        <pc:spChg chg="del">
          <ac:chgData name="Dawne Tortorella" userId="c8c2eb00-5405-408b-8d6c-7d3ca73f2e4c" providerId="ADAL" clId="{DA448EAB-EF06-4432-9CA9-D8421373A296}" dt="2021-05-24T14:30:52.442" v="2748" actId="478"/>
          <ac:spMkLst>
            <pc:docMk/>
            <pc:sldMk cId="1813739825" sldId="2754"/>
            <ac:spMk id="2" creationId="{CDD607DB-D2E0-464C-9375-295418DA45CD}"/>
          </ac:spMkLst>
        </pc:spChg>
        <pc:spChg chg="del">
          <ac:chgData name="Dawne Tortorella" userId="c8c2eb00-5405-408b-8d6c-7d3ca73f2e4c" providerId="ADAL" clId="{DA448EAB-EF06-4432-9CA9-D8421373A296}" dt="2021-05-24T14:30:54.149" v="2749" actId="478"/>
          <ac:spMkLst>
            <pc:docMk/>
            <pc:sldMk cId="1813739825" sldId="2754"/>
            <ac:spMk id="5" creationId="{C55FE8C2-7DB2-4DF5-AF66-EAB4A248C196}"/>
          </ac:spMkLst>
        </pc:spChg>
        <pc:picChg chg="add mod">
          <ac:chgData name="Dawne Tortorella" userId="c8c2eb00-5405-408b-8d6c-7d3ca73f2e4c" providerId="ADAL" clId="{DA448EAB-EF06-4432-9CA9-D8421373A296}" dt="2021-05-24T14:31:00.001" v="2751" actId="1076"/>
          <ac:picMkLst>
            <pc:docMk/>
            <pc:sldMk cId="1813739825" sldId="2754"/>
            <ac:picMk id="8" creationId="{4D57AA7B-A46F-4261-BB31-075E9956E650}"/>
          </ac:picMkLst>
        </pc:picChg>
        <pc:picChg chg="add mod">
          <ac:chgData name="Dawne Tortorella" userId="c8c2eb00-5405-408b-8d6c-7d3ca73f2e4c" providerId="ADAL" clId="{DA448EAB-EF06-4432-9CA9-D8421373A296}" dt="2021-05-24T14:31:18.724" v="2754"/>
          <ac:picMkLst>
            <pc:docMk/>
            <pc:sldMk cId="1813739825" sldId="2754"/>
            <ac:picMk id="10" creationId="{279E6CE8-7CD5-4914-BAD5-397C712E960D}"/>
          </ac:picMkLst>
        </pc:picChg>
      </pc:sldChg>
      <pc:sldChg chg="addSp delSp modSp new mod">
        <pc:chgData name="Dawne Tortorella" userId="c8c2eb00-5405-408b-8d6c-7d3ca73f2e4c" providerId="ADAL" clId="{DA448EAB-EF06-4432-9CA9-D8421373A296}" dt="2021-05-24T20:36:15.314" v="3370" actId="21"/>
        <pc:sldMkLst>
          <pc:docMk/>
          <pc:sldMk cId="3466196465" sldId="2755"/>
        </pc:sldMkLst>
        <pc:spChg chg="del">
          <ac:chgData name="Dawne Tortorella" userId="c8c2eb00-5405-408b-8d6c-7d3ca73f2e4c" providerId="ADAL" clId="{DA448EAB-EF06-4432-9CA9-D8421373A296}" dt="2021-05-24T14:32:22.016" v="2756" actId="478"/>
          <ac:spMkLst>
            <pc:docMk/>
            <pc:sldMk cId="3466196465" sldId="2755"/>
            <ac:spMk id="2" creationId="{402F900E-4119-4A87-A54E-DA5DFB0F0A76}"/>
          </ac:spMkLst>
        </pc:spChg>
        <pc:spChg chg="del">
          <ac:chgData name="Dawne Tortorella" userId="c8c2eb00-5405-408b-8d6c-7d3ca73f2e4c" providerId="ADAL" clId="{DA448EAB-EF06-4432-9CA9-D8421373A296}" dt="2021-05-24T14:32:23.862" v="2757" actId="478"/>
          <ac:spMkLst>
            <pc:docMk/>
            <pc:sldMk cId="3466196465" sldId="2755"/>
            <ac:spMk id="5" creationId="{E5178655-E8CD-4CB4-9617-FE3C0E1D88FE}"/>
          </ac:spMkLst>
        </pc:spChg>
        <pc:spChg chg="add del mod">
          <ac:chgData name="Dawne Tortorella" userId="c8c2eb00-5405-408b-8d6c-7d3ca73f2e4c" providerId="ADAL" clId="{DA448EAB-EF06-4432-9CA9-D8421373A296}" dt="2021-05-24T20:36:15.314" v="3370" actId="21"/>
          <ac:spMkLst>
            <pc:docMk/>
            <pc:sldMk cId="3466196465" sldId="2755"/>
            <ac:spMk id="11" creationId="{6365348D-1466-4530-8B67-92D461635F5E}"/>
          </ac:spMkLst>
        </pc:spChg>
        <pc:picChg chg="add del">
          <ac:chgData name="Dawne Tortorella" userId="c8c2eb00-5405-408b-8d6c-7d3ca73f2e4c" providerId="ADAL" clId="{DA448EAB-EF06-4432-9CA9-D8421373A296}" dt="2021-05-24T14:32:28.491" v="2759" actId="478"/>
          <ac:picMkLst>
            <pc:docMk/>
            <pc:sldMk cId="3466196465" sldId="2755"/>
            <ac:picMk id="8" creationId="{5EFD1C25-7A5F-4251-AA8B-BCDA1743E40E}"/>
          </ac:picMkLst>
        </pc:picChg>
        <pc:picChg chg="add del mod">
          <ac:chgData name="Dawne Tortorella" userId="c8c2eb00-5405-408b-8d6c-7d3ca73f2e4c" providerId="ADAL" clId="{DA448EAB-EF06-4432-9CA9-D8421373A296}" dt="2021-05-24T14:35:16.601" v="2769" actId="21"/>
          <ac:picMkLst>
            <pc:docMk/>
            <pc:sldMk cId="3466196465" sldId="2755"/>
            <ac:picMk id="10" creationId="{01EC7723-3BE0-4CA3-A4BC-F17A11C3CF6A}"/>
          </ac:picMkLst>
        </pc:picChg>
      </pc:sldChg>
      <pc:sldChg chg="addSp delSp modSp new mod ord">
        <pc:chgData name="Dawne Tortorella" userId="c8c2eb00-5405-408b-8d6c-7d3ca73f2e4c" providerId="ADAL" clId="{DA448EAB-EF06-4432-9CA9-D8421373A296}" dt="2021-05-24T20:19:54.992" v="3318"/>
        <pc:sldMkLst>
          <pc:docMk/>
          <pc:sldMk cId="3622103237" sldId="2756"/>
        </pc:sldMkLst>
        <pc:spChg chg="del">
          <ac:chgData name="Dawne Tortorella" userId="c8c2eb00-5405-408b-8d6c-7d3ca73f2e4c" providerId="ADAL" clId="{DA448EAB-EF06-4432-9CA9-D8421373A296}" dt="2021-05-24T19:58:34.805" v="2837" actId="478"/>
          <ac:spMkLst>
            <pc:docMk/>
            <pc:sldMk cId="3622103237" sldId="2756"/>
            <ac:spMk id="2" creationId="{62C23512-18BE-41BA-A5EA-2B782AF5E47B}"/>
          </ac:spMkLst>
        </pc:spChg>
        <pc:spChg chg="mod">
          <ac:chgData name="Dawne Tortorella" userId="c8c2eb00-5405-408b-8d6c-7d3ca73f2e4c" providerId="ADAL" clId="{DA448EAB-EF06-4432-9CA9-D8421373A296}" dt="2021-05-24T20:00:34.294" v="2895" actId="20577"/>
          <ac:spMkLst>
            <pc:docMk/>
            <pc:sldMk cId="3622103237" sldId="2756"/>
            <ac:spMk id="5" creationId="{6C3148C9-3018-4B47-B8CA-6F4CFC023047}"/>
          </ac:spMkLst>
        </pc:spChg>
        <pc:spChg chg="add mod">
          <ac:chgData name="Dawne Tortorella" userId="c8c2eb00-5405-408b-8d6c-7d3ca73f2e4c" providerId="ADAL" clId="{DA448EAB-EF06-4432-9CA9-D8421373A296}" dt="2021-05-24T20:01:33.442" v="2914" actId="1076"/>
          <ac:spMkLst>
            <pc:docMk/>
            <pc:sldMk cId="3622103237" sldId="2756"/>
            <ac:spMk id="9" creationId="{B6074644-EBDB-41E3-987D-168014010223}"/>
          </ac:spMkLst>
        </pc:spChg>
        <pc:spChg chg="add mod">
          <ac:chgData name="Dawne Tortorella" userId="c8c2eb00-5405-408b-8d6c-7d3ca73f2e4c" providerId="ADAL" clId="{DA448EAB-EF06-4432-9CA9-D8421373A296}" dt="2021-05-24T20:03:00.959" v="2931" actId="1076"/>
          <ac:spMkLst>
            <pc:docMk/>
            <pc:sldMk cId="3622103237" sldId="2756"/>
            <ac:spMk id="10" creationId="{9FF438A8-25C2-42E4-BD96-70C408D92185}"/>
          </ac:spMkLst>
        </pc:spChg>
        <pc:spChg chg="add mod">
          <ac:chgData name="Dawne Tortorella" userId="c8c2eb00-5405-408b-8d6c-7d3ca73f2e4c" providerId="ADAL" clId="{DA448EAB-EF06-4432-9CA9-D8421373A296}" dt="2021-05-24T20:02:50.417" v="2930" actId="1076"/>
          <ac:spMkLst>
            <pc:docMk/>
            <pc:sldMk cId="3622103237" sldId="2756"/>
            <ac:spMk id="11" creationId="{16BDDE67-BB48-4A31-8D20-7F0222706D03}"/>
          </ac:spMkLst>
        </pc:spChg>
        <pc:picChg chg="add mod">
          <ac:chgData name="Dawne Tortorella" userId="c8c2eb00-5405-408b-8d6c-7d3ca73f2e4c" providerId="ADAL" clId="{DA448EAB-EF06-4432-9CA9-D8421373A296}" dt="2021-05-24T20:02:20.580" v="2924" actId="1076"/>
          <ac:picMkLst>
            <pc:docMk/>
            <pc:sldMk cId="3622103237" sldId="2756"/>
            <ac:picMk id="8" creationId="{F4DBDA53-AE2B-4A04-AD57-3D4B10F6C83F}"/>
          </ac:picMkLst>
        </pc:picChg>
      </pc:sldChg>
      <pc:sldChg chg="addSp delSp modSp new mod">
        <pc:chgData name="Dawne Tortorella" userId="c8c2eb00-5405-408b-8d6c-7d3ca73f2e4c" providerId="ADAL" clId="{DA448EAB-EF06-4432-9CA9-D8421373A296}" dt="2021-05-24T20:43:57.945" v="3579" actId="1076"/>
        <pc:sldMkLst>
          <pc:docMk/>
          <pc:sldMk cId="412465571" sldId="2757"/>
        </pc:sldMkLst>
        <pc:spChg chg="del">
          <ac:chgData name="Dawne Tortorella" userId="c8c2eb00-5405-408b-8d6c-7d3ca73f2e4c" providerId="ADAL" clId="{DA448EAB-EF06-4432-9CA9-D8421373A296}" dt="2021-05-24T20:35:45.827" v="3367" actId="478"/>
          <ac:spMkLst>
            <pc:docMk/>
            <pc:sldMk cId="412465571" sldId="2757"/>
            <ac:spMk id="2" creationId="{314B5A54-862A-4578-AD23-6D298C6872A2}"/>
          </ac:spMkLst>
        </pc:spChg>
        <pc:spChg chg="del">
          <ac:chgData name="Dawne Tortorella" userId="c8c2eb00-5405-408b-8d6c-7d3ca73f2e4c" providerId="ADAL" clId="{DA448EAB-EF06-4432-9CA9-D8421373A296}" dt="2021-05-24T20:40:12.773" v="3576" actId="478"/>
          <ac:spMkLst>
            <pc:docMk/>
            <pc:sldMk cId="412465571" sldId="2757"/>
            <ac:spMk id="5" creationId="{8DF5C389-4B61-4540-AEB0-B70FEFB5505C}"/>
          </ac:spMkLst>
        </pc:spChg>
        <pc:picChg chg="add del mod">
          <ac:chgData name="Dawne Tortorella" userId="c8c2eb00-5405-408b-8d6c-7d3ca73f2e4c" providerId="ADAL" clId="{DA448EAB-EF06-4432-9CA9-D8421373A296}" dt="2021-05-24T20:40:09.554" v="3575" actId="478"/>
          <ac:picMkLst>
            <pc:docMk/>
            <pc:sldMk cId="412465571" sldId="2757"/>
            <ac:picMk id="8" creationId="{D50DB28B-D5E2-4DD2-9910-9D11B42708CA}"/>
          </ac:picMkLst>
        </pc:picChg>
        <pc:picChg chg="add mod">
          <ac:chgData name="Dawne Tortorella" userId="c8c2eb00-5405-408b-8d6c-7d3ca73f2e4c" providerId="ADAL" clId="{DA448EAB-EF06-4432-9CA9-D8421373A296}" dt="2021-05-24T20:43:57.945" v="3579" actId="1076"/>
          <ac:picMkLst>
            <pc:docMk/>
            <pc:sldMk cId="412465571" sldId="2757"/>
            <ac:picMk id="10" creationId="{D77A918D-EA98-4670-B12A-B9434250C074}"/>
          </ac:picMkLst>
        </pc:picChg>
      </pc:sldChg>
      <pc:sldChg chg="addSp delSp modSp new mod">
        <pc:chgData name="Dawne Tortorella" userId="c8c2eb00-5405-408b-8d6c-7d3ca73f2e4c" providerId="ADAL" clId="{DA448EAB-EF06-4432-9CA9-D8421373A296}" dt="2021-05-24T20:45:59.501" v="3788" actId="20577"/>
        <pc:sldMkLst>
          <pc:docMk/>
          <pc:sldMk cId="1464681254" sldId="2758"/>
        </pc:sldMkLst>
        <pc:spChg chg="del">
          <ac:chgData name="Dawne Tortorella" userId="c8c2eb00-5405-408b-8d6c-7d3ca73f2e4c" providerId="ADAL" clId="{DA448EAB-EF06-4432-9CA9-D8421373A296}" dt="2021-05-24T20:36:25.103" v="3372" actId="478"/>
          <ac:spMkLst>
            <pc:docMk/>
            <pc:sldMk cId="1464681254" sldId="2758"/>
            <ac:spMk id="2" creationId="{13E8E970-D84B-4D9A-9AA3-6C7F2D646F29}"/>
          </ac:spMkLst>
        </pc:spChg>
        <pc:spChg chg="mod">
          <ac:chgData name="Dawne Tortorella" userId="c8c2eb00-5405-408b-8d6c-7d3ca73f2e4c" providerId="ADAL" clId="{DA448EAB-EF06-4432-9CA9-D8421373A296}" dt="2021-05-24T20:36:59.610" v="3408" actId="20577"/>
          <ac:spMkLst>
            <pc:docMk/>
            <pc:sldMk cId="1464681254" sldId="2758"/>
            <ac:spMk id="5" creationId="{E996E4B5-C841-4D21-B070-3B2F96F1B1D2}"/>
          </ac:spMkLst>
        </pc:spChg>
        <pc:spChg chg="add mod">
          <ac:chgData name="Dawne Tortorella" userId="c8c2eb00-5405-408b-8d6c-7d3ca73f2e4c" providerId="ADAL" clId="{DA448EAB-EF06-4432-9CA9-D8421373A296}" dt="2021-05-24T20:36:44.765" v="3376" actId="255"/>
          <ac:spMkLst>
            <pc:docMk/>
            <pc:sldMk cId="1464681254" sldId="2758"/>
            <ac:spMk id="7" creationId="{61409108-6EF9-450E-98D6-400D4C0D84C5}"/>
          </ac:spMkLst>
        </pc:spChg>
        <pc:spChg chg="add del mod">
          <ac:chgData name="Dawne Tortorella" userId="c8c2eb00-5405-408b-8d6c-7d3ca73f2e4c" providerId="ADAL" clId="{DA448EAB-EF06-4432-9CA9-D8421373A296}" dt="2021-05-24T20:42:12.182" v="3577" actId="478"/>
          <ac:spMkLst>
            <pc:docMk/>
            <pc:sldMk cId="1464681254" sldId="2758"/>
            <ac:spMk id="8" creationId="{40ADDFD8-D708-446B-8631-92B7DAF3A85C}"/>
          </ac:spMkLst>
        </pc:spChg>
        <pc:spChg chg="add del mod">
          <ac:chgData name="Dawne Tortorella" userId="c8c2eb00-5405-408b-8d6c-7d3ca73f2e4c" providerId="ADAL" clId="{DA448EAB-EF06-4432-9CA9-D8421373A296}" dt="2021-05-24T20:44:46.697" v="3583" actId="478"/>
          <ac:spMkLst>
            <pc:docMk/>
            <pc:sldMk cId="1464681254" sldId="2758"/>
            <ac:spMk id="9" creationId="{401B4BC4-6468-4DFC-8359-ADC6ED38F6DF}"/>
          </ac:spMkLst>
        </pc:spChg>
        <pc:spChg chg="add mod">
          <ac:chgData name="Dawne Tortorella" userId="c8c2eb00-5405-408b-8d6c-7d3ca73f2e4c" providerId="ADAL" clId="{DA448EAB-EF06-4432-9CA9-D8421373A296}" dt="2021-05-24T20:45:59.501" v="3788" actId="20577"/>
          <ac:spMkLst>
            <pc:docMk/>
            <pc:sldMk cId="1464681254" sldId="2758"/>
            <ac:spMk id="10" creationId="{F2EFEDFD-9519-48FC-B8EA-7D7EF58B5691}"/>
          </ac:spMkLst>
        </pc:spChg>
      </pc:sldChg>
      <pc:sldChg chg="addSp delSp modSp new mod ord">
        <pc:chgData name="Dawne Tortorella" userId="c8c2eb00-5405-408b-8d6c-7d3ca73f2e4c" providerId="ADAL" clId="{DA448EAB-EF06-4432-9CA9-D8421373A296}" dt="2021-05-25T11:41:50.699" v="5704" actId="1076"/>
        <pc:sldMkLst>
          <pc:docMk/>
          <pc:sldMk cId="3812675136" sldId="2759"/>
        </pc:sldMkLst>
        <pc:spChg chg="mod">
          <ac:chgData name="Dawne Tortorella" userId="c8c2eb00-5405-408b-8d6c-7d3ca73f2e4c" providerId="ADAL" clId="{DA448EAB-EF06-4432-9CA9-D8421373A296}" dt="2021-05-25T11:07:48.047" v="3980" actId="20577"/>
          <ac:spMkLst>
            <pc:docMk/>
            <pc:sldMk cId="3812675136" sldId="2759"/>
            <ac:spMk id="2" creationId="{AF7865F7-D68A-4ADC-BDD8-467F0727BBE9}"/>
          </ac:spMkLst>
        </pc:spChg>
        <pc:spChg chg="add del mod">
          <ac:chgData name="Dawne Tortorella" userId="c8c2eb00-5405-408b-8d6c-7d3ca73f2e4c" providerId="ADAL" clId="{DA448EAB-EF06-4432-9CA9-D8421373A296}" dt="2021-05-25T11:21:56.358" v="4212" actId="27636"/>
          <ac:spMkLst>
            <pc:docMk/>
            <pc:sldMk cId="3812675136" sldId="2759"/>
            <ac:spMk id="3" creationId="{6B17C2CE-E282-41DB-BE1F-C2F896D65B0A}"/>
          </ac:spMkLst>
        </pc:spChg>
        <pc:spChg chg="del">
          <ac:chgData name="Dawne Tortorella" userId="c8c2eb00-5405-408b-8d6c-7d3ca73f2e4c" providerId="ADAL" clId="{DA448EAB-EF06-4432-9CA9-D8421373A296}" dt="2021-05-25T11:11:02.928" v="3986" actId="478"/>
          <ac:spMkLst>
            <pc:docMk/>
            <pc:sldMk cId="3812675136" sldId="2759"/>
            <ac:spMk id="4" creationId="{EBB9467D-E654-45CC-ABD7-028BE8E95E62}"/>
          </ac:spMkLst>
        </pc:spChg>
        <pc:spChg chg="add del mod">
          <ac:chgData name="Dawne Tortorella" userId="c8c2eb00-5405-408b-8d6c-7d3ca73f2e4c" providerId="ADAL" clId="{DA448EAB-EF06-4432-9CA9-D8421373A296}" dt="2021-05-25T11:10:04.837" v="3985" actId="931"/>
          <ac:spMkLst>
            <pc:docMk/>
            <pc:sldMk cId="3812675136" sldId="2759"/>
            <ac:spMk id="10" creationId="{E01A97AE-87B0-4EC2-8A3A-11308B648623}"/>
          </ac:spMkLst>
        </pc:spChg>
        <pc:spChg chg="add mod">
          <ac:chgData name="Dawne Tortorella" userId="c8c2eb00-5405-408b-8d6c-7d3ca73f2e4c" providerId="ADAL" clId="{DA448EAB-EF06-4432-9CA9-D8421373A296}" dt="2021-05-25T11:41:47.157" v="5703" actId="14100"/>
          <ac:spMkLst>
            <pc:docMk/>
            <pc:sldMk cId="3812675136" sldId="2759"/>
            <ac:spMk id="12" creationId="{887C3FB1-10F3-49C0-A6C9-A3F8A0BA7F72}"/>
          </ac:spMkLst>
        </pc:spChg>
        <pc:picChg chg="add del mod">
          <ac:chgData name="Dawne Tortorella" userId="c8c2eb00-5405-408b-8d6c-7d3ca73f2e4c" providerId="ADAL" clId="{DA448EAB-EF06-4432-9CA9-D8421373A296}" dt="2021-05-25T11:10:04.837" v="3985" actId="931"/>
          <ac:picMkLst>
            <pc:docMk/>
            <pc:sldMk cId="3812675136" sldId="2759"/>
            <ac:picMk id="9" creationId="{4799A6F5-2A58-47D8-B462-3E383004CBD9}"/>
          </ac:picMkLst>
        </pc:picChg>
        <pc:picChg chg="add mod modCrop">
          <ac:chgData name="Dawne Tortorella" userId="c8c2eb00-5405-408b-8d6c-7d3ca73f2e4c" providerId="ADAL" clId="{DA448EAB-EF06-4432-9CA9-D8421373A296}" dt="2021-05-25T11:41:50.699" v="5704" actId="1076"/>
          <ac:picMkLst>
            <pc:docMk/>
            <pc:sldMk cId="3812675136" sldId="2759"/>
            <ac:picMk id="11" creationId="{DBA8764F-D860-4783-B906-71B9201A16B1}"/>
          </ac:picMkLst>
        </pc:picChg>
      </pc:sldChg>
      <pc:sldChg chg="addSp delSp modSp new mod">
        <pc:chgData name="Dawne Tortorella" userId="c8c2eb00-5405-408b-8d6c-7d3ca73f2e4c" providerId="ADAL" clId="{DA448EAB-EF06-4432-9CA9-D8421373A296}" dt="2021-05-25T12:03:38.179" v="6426" actId="20577"/>
        <pc:sldMkLst>
          <pc:docMk/>
          <pc:sldMk cId="1189744243" sldId="2760"/>
        </pc:sldMkLst>
        <pc:spChg chg="mod">
          <ac:chgData name="Dawne Tortorella" userId="c8c2eb00-5405-408b-8d6c-7d3ca73f2e4c" providerId="ADAL" clId="{DA448EAB-EF06-4432-9CA9-D8421373A296}" dt="2021-05-25T11:32:55.784" v="4804" actId="20577"/>
          <ac:spMkLst>
            <pc:docMk/>
            <pc:sldMk cId="1189744243" sldId="2760"/>
            <ac:spMk id="2" creationId="{7B1CEF8C-4C6C-4774-BE6F-161D0D99A41F}"/>
          </ac:spMkLst>
        </pc:spChg>
        <pc:spChg chg="del">
          <ac:chgData name="Dawne Tortorella" userId="c8c2eb00-5405-408b-8d6c-7d3ca73f2e4c" providerId="ADAL" clId="{DA448EAB-EF06-4432-9CA9-D8421373A296}" dt="2021-05-25T11:27:23.655" v="4384" actId="478"/>
          <ac:spMkLst>
            <pc:docMk/>
            <pc:sldMk cId="1189744243" sldId="2760"/>
            <ac:spMk id="3" creationId="{A7124B82-F9C3-42A3-AD5C-EDE4DDDF12A8}"/>
          </ac:spMkLst>
        </pc:spChg>
        <pc:spChg chg="del">
          <ac:chgData name="Dawne Tortorella" userId="c8c2eb00-5405-408b-8d6c-7d3ca73f2e4c" providerId="ADAL" clId="{DA448EAB-EF06-4432-9CA9-D8421373A296}" dt="2021-05-25T11:27:25.105" v="4385" actId="478"/>
          <ac:spMkLst>
            <pc:docMk/>
            <pc:sldMk cId="1189744243" sldId="2760"/>
            <ac:spMk id="4" creationId="{8F13BF4F-AE7C-4B3D-B732-FE33C8F60D8E}"/>
          </ac:spMkLst>
        </pc:spChg>
        <pc:graphicFrameChg chg="add mod modGraphic">
          <ac:chgData name="Dawne Tortorella" userId="c8c2eb00-5405-408b-8d6c-7d3ca73f2e4c" providerId="ADAL" clId="{DA448EAB-EF06-4432-9CA9-D8421373A296}" dt="2021-05-25T12:03:38.179" v="6426" actId="20577"/>
          <ac:graphicFrameMkLst>
            <pc:docMk/>
            <pc:sldMk cId="1189744243" sldId="2760"/>
            <ac:graphicFrameMk id="8" creationId="{65CC45FA-8E57-4B83-89CA-4D2C02873E36}"/>
          </ac:graphicFrameMkLst>
        </pc:graphicFrameChg>
      </pc:sldChg>
      <pc:sldChg chg="addSp delSp modSp new mod">
        <pc:chgData name="Dawne Tortorella" userId="c8c2eb00-5405-408b-8d6c-7d3ca73f2e4c" providerId="ADAL" clId="{DA448EAB-EF06-4432-9CA9-D8421373A296}" dt="2021-05-25T12:13:34.803" v="6645" actId="14100"/>
        <pc:sldMkLst>
          <pc:docMk/>
          <pc:sldMk cId="3829118825" sldId="2761"/>
        </pc:sldMkLst>
        <pc:spChg chg="mod">
          <ac:chgData name="Dawne Tortorella" userId="c8c2eb00-5405-408b-8d6c-7d3ca73f2e4c" providerId="ADAL" clId="{DA448EAB-EF06-4432-9CA9-D8421373A296}" dt="2021-05-25T12:09:03.853" v="6523" actId="20577"/>
          <ac:spMkLst>
            <pc:docMk/>
            <pc:sldMk cId="3829118825" sldId="2761"/>
            <ac:spMk id="2" creationId="{3F570122-DA7E-4ADA-BB83-FEDF0141C58B}"/>
          </ac:spMkLst>
        </pc:spChg>
        <pc:spChg chg="del">
          <ac:chgData name="Dawne Tortorella" userId="c8c2eb00-5405-408b-8d6c-7d3ca73f2e4c" providerId="ADAL" clId="{DA448EAB-EF06-4432-9CA9-D8421373A296}" dt="2021-05-25T12:10:47.488" v="6524" actId="478"/>
          <ac:spMkLst>
            <pc:docMk/>
            <pc:sldMk cId="3829118825" sldId="2761"/>
            <ac:spMk id="3" creationId="{11995720-6A7C-4080-8A45-3403A6C8A640}"/>
          </ac:spMkLst>
        </pc:spChg>
        <pc:spChg chg="mod">
          <ac:chgData name="Dawne Tortorella" userId="c8c2eb00-5405-408b-8d6c-7d3ca73f2e4c" providerId="ADAL" clId="{DA448EAB-EF06-4432-9CA9-D8421373A296}" dt="2021-05-25T12:13:34.803" v="6645" actId="14100"/>
          <ac:spMkLst>
            <pc:docMk/>
            <pc:sldMk cId="3829118825" sldId="2761"/>
            <ac:spMk id="4" creationId="{01C73A84-3569-4AA7-BBF0-481A9F87FE3B}"/>
          </ac:spMkLst>
        </pc:spChg>
        <pc:picChg chg="add mod">
          <ac:chgData name="Dawne Tortorella" userId="c8c2eb00-5405-408b-8d6c-7d3ca73f2e4c" providerId="ADAL" clId="{DA448EAB-EF06-4432-9CA9-D8421373A296}" dt="2021-05-25T12:10:55.282" v="6526" actId="1076"/>
          <ac:picMkLst>
            <pc:docMk/>
            <pc:sldMk cId="3829118825" sldId="2761"/>
            <ac:picMk id="9" creationId="{093A3B8F-B3D4-4E63-9199-E55778FDA1A2}"/>
          </ac:picMkLst>
        </pc:picChg>
        <pc:picChg chg="add del">
          <ac:chgData name="Dawne Tortorella" userId="c8c2eb00-5405-408b-8d6c-7d3ca73f2e4c" providerId="ADAL" clId="{DA448EAB-EF06-4432-9CA9-D8421373A296}" dt="2021-05-25T12:11:39.254" v="6610" actId="22"/>
          <ac:picMkLst>
            <pc:docMk/>
            <pc:sldMk cId="3829118825" sldId="2761"/>
            <ac:picMk id="11" creationId="{4841F74E-A5CF-44E0-9D64-F56A7FAB2123}"/>
          </ac:picMkLst>
        </pc:picChg>
      </pc:sldChg>
      <pc:sldChg chg="modSp mod">
        <pc:chgData name="Dawne Tortorella" userId="c8c2eb00-5405-408b-8d6c-7d3ca73f2e4c" providerId="ADAL" clId="{DA448EAB-EF06-4432-9CA9-D8421373A296}" dt="2021-05-25T14:48:16.531" v="6646" actId="20577"/>
        <pc:sldMkLst>
          <pc:docMk/>
          <pc:sldMk cId="1895978399" sldId="2762"/>
        </pc:sldMkLst>
        <pc:spChg chg="mod">
          <ac:chgData name="Dawne Tortorella" userId="c8c2eb00-5405-408b-8d6c-7d3ca73f2e4c" providerId="ADAL" clId="{DA448EAB-EF06-4432-9CA9-D8421373A296}" dt="2021-05-25T14:48:16.531" v="6646" actId="20577"/>
          <ac:spMkLst>
            <pc:docMk/>
            <pc:sldMk cId="1895978399" sldId="2762"/>
            <ac:spMk id="2" creationId="{D946064E-AB31-4E96-B3C7-419C7BE17610}"/>
          </ac:spMkLst>
        </pc:spChg>
      </pc:sldChg>
    </pc:docChg>
  </pc:docChgLst>
  <pc:docChgLst>
    <pc:chgData name="Steven Schlewitt" userId="S::steven@swanlibraries.net::8fca6942-85ab-4309-995e-ec937c713a6c" providerId="AD" clId="Web-{0775130B-F98F-A3BA-6CEF-E6C31A1471DF}"/>
    <pc:docChg chg="modSld">
      <pc:chgData name="Steven Schlewitt" userId="S::steven@swanlibraries.net::8fca6942-85ab-4309-995e-ec937c713a6c" providerId="AD" clId="Web-{0775130B-F98F-A3BA-6CEF-E6C31A1471DF}" dt="2021-05-24T13:28:26.741" v="6"/>
      <pc:docMkLst>
        <pc:docMk/>
      </pc:docMkLst>
      <pc:sldChg chg="modNotes">
        <pc:chgData name="Steven Schlewitt" userId="S::steven@swanlibraries.net::8fca6942-85ab-4309-995e-ec937c713a6c" providerId="AD" clId="Web-{0775130B-F98F-A3BA-6CEF-E6C31A1471DF}" dt="2021-05-24T13:28:26.741" v="6"/>
        <pc:sldMkLst>
          <pc:docMk/>
          <pc:sldMk cId="3373607141" sldId="2746"/>
        </pc:sldMkLst>
      </pc:sldChg>
      <pc:sldChg chg="modNotes">
        <pc:chgData name="Steven Schlewitt" userId="S::steven@swanlibraries.net::8fca6942-85ab-4309-995e-ec937c713a6c" providerId="AD" clId="Web-{0775130B-F98F-A3BA-6CEF-E6C31A1471DF}" dt="2021-05-24T13:28:21.116" v="2"/>
        <pc:sldMkLst>
          <pc:docMk/>
          <pc:sldMk cId="2323580529" sldId="2748"/>
        </pc:sldMkLst>
      </pc:sldChg>
    </pc:docChg>
  </pc:docChgLst>
  <pc:docChgLst>
    <pc:chgData name="Steven Schlewitt" userId="S::steven@swanlibraries.net::8fca6942-85ab-4309-995e-ec937c713a6c" providerId="AD" clId="Web-{9B404B11-B301-AEF8-BE22-7F3F9EC2F546}"/>
    <pc:docChg chg="modSld">
      <pc:chgData name="Steven Schlewitt" userId="S::steven@swanlibraries.net::8fca6942-85ab-4309-995e-ec937c713a6c" providerId="AD" clId="Web-{9B404B11-B301-AEF8-BE22-7F3F9EC2F546}" dt="2021-05-24T22:27:35.580" v="28" actId="20577"/>
      <pc:docMkLst>
        <pc:docMk/>
      </pc:docMkLst>
      <pc:sldChg chg="modSp">
        <pc:chgData name="Steven Schlewitt" userId="S::steven@swanlibraries.net::8fca6942-85ab-4309-995e-ec937c713a6c" providerId="AD" clId="Web-{9B404B11-B301-AEF8-BE22-7F3F9EC2F546}" dt="2021-05-24T22:27:35.580" v="28" actId="20577"/>
        <pc:sldMkLst>
          <pc:docMk/>
          <pc:sldMk cId="3087240310" sldId="2724"/>
        </pc:sldMkLst>
        <pc:spChg chg="mod">
          <ac:chgData name="Steven Schlewitt" userId="S::steven@swanlibraries.net::8fca6942-85ab-4309-995e-ec937c713a6c" providerId="AD" clId="Web-{9B404B11-B301-AEF8-BE22-7F3F9EC2F546}" dt="2021-05-24T22:27:35.580" v="28" actId="20577"/>
          <ac:spMkLst>
            <pc:docMk/>
            <pc:sldMk cId="3087240310" sldId="2724"/>
            <ac:spMk id="2" creationId="{C04ED70E-0351-4765-AD8B-081825D745E7}"/>
          </ac:spMkLst>
        </pc:spChg>
      </pc:sldChg>
    </pc:docChg>
  </pc:docChgLst>
  <pc:docChgLst>
    <pc:chgData name="Tara Wood" userId="S::tara@swanlibraries.net::d40d1c68-5ed0-4280-b6c0-e48b5abf64e0" providerId="AD" clId="Web-{F95B2EF0-0335-4922-7411-5611EB66E7B3}"/>
    <pc:docChg chg="addSld modSld sldOrd modSection">
      <pc:chgData name="Tara Wood" userId="S::tara@swanlibraries.net::d40d1c68-5ed0-4280-b6c0-e48b5abf64e0" providerId="AD" clId="Web-{F95B2EF0-0335-4922-7411-5611EB66E7B3}" dt="2021-05-25T14:40:39.638" v="92" actId="1076"/>
      <pc:docMkLst>
        <pc:docMk/>
      </pc:docMkLst>
      <pc:sldChg chg="modSp mod modClrScheme chgLayout">
        <pc:chgData name="Tara Wood" userId="S::tara@swanlibraries.net::d40d1c68-5ed0-4280-b6c0-e48b5abf64e0" providerId="AD" clId="Web-{F95B2EF0-0335-4922-7411-5611EB66E7B3}" dt="2021-05-25T14:40:39.638" v="92" actId="1076"/>
        <pc:sldMkLst>
          <pc:docMk/>
          <pc:sldMk cId="3723177323" sldId="2752"/>
        </pc:sldMkLst>
        <pc:spChg chg="mod">
          <ac:chgData name="Tara Wood" userId="S::tara@swanlibraries.net::d40d1c68-5ed0-4280-b6c0-e48b5abf64e0" providerId="AD" clId="Web-{F95B2EF0-0335-4922-7411-5611EB66E7B3}" dt="2021-05-25T14:40:36.964" v="91" actId="1076"/>
          <ac:spMkLst>
            <pc:docMk/>
            <pc:sldMk cId="3723177323" sldId="2752"/>
            <ac:spMk id="2" creationId="{875DD654-03F5-431C-84DC-BBEDAA51FC2E}"/>
          </ac:spMkLst>
        </pc:spChg>
        <pc:spChg chg="mod">
          <ac:chgData name="Tara Wood" userId="S::tara@swanlibraries.net::d40d1c68-5ed0-4280-b6c0-e48b5abf64e0" providerId="AD" clId="Web-{F95B2EF0-0335-4922-7411-5611EB66E7B3}" dt="2021-05-25T14:38:20.574" v="84"/>
          <ac:spMkLst>
            <pc:docMk/>
            <pc:sldMk cId="3723177323" sldId="2752"/>
            <ac:spMk id="5" creationId="{2A05F3AF-4725-48B8-80DD-8EC204788B96}"/>
          </ac:spMkLst>
        </pc:spChg>
        <pc:spChg chg="mod">
          <ac:chgData name="Tara Wood" userId="S::tara@swanlibraries.net::d40d1c68-5ed0-4280-b6c0-e48b5abf64e0" providerId="AD" clId="Web-{F95B2EF0-0335-4922-7411-5611EB66E7B3}" dt="2021-05-25T14:38:20.574" v="84"/>
          <ac:spMkLst>
            <pc:docMk/>
            <pc:sldMk cId="3723177323" sldId="2752"/>
            <ac:spMk id="6" creationId="{0DAFCB83-6D56-457B-ADE2-694845E76E71}"/>
          </ac:spMkLst>
        </pc:spChg>
        <pc:spChg chg="mod">
          <ac:chgData name="Tara Wood" userId="S::tara@swanlibraries.net::d40d1c68-5ed0-4280-b6c0-e48b5abf64e0" providerId="AD" clId="Web-{F95B2EF0-0335-4922-7411-5611EB66E7B3}" dt="2021-05-25T14:38:20.574" v="84"/>
          <ac:spMkLst>
            <pc:docMk/>
            <pc:sldMk cId="3723177323" sldId="2752"/>
            <ac:spMk id="7" creationId="{53784EE6-83A8-4FE2-ACC6-3E2A71325DFA}"/>
          </ac:spMkLst>
        </pc:spChg>
        <pc:spChg chg="mod">
          <ac:chgData name="Tara Wood" userId="S::tara@swanlibraries.net::d40d1c68-5ed0-4280-b6c0-e48b5abf64e0" providerId="AD" clId="Web-{F95B2EF0-0335-4922-7411-5611EB66E7B3}" dt="2021-05-25T14:40:39.638" v="92" actId="1076"/>
          <ac:spMkLst>
            <pc:docMk/>
            <pc:sldMk cId="3723177323" sldId="2752"/>
            <ac:spMk id="9" creationId="{74DE4422-2CF9-40EF-9694-4EED56F75F59}"/>
          </ac:spMkLst>
        </pc:spChg>
        <pc:picChg chg="mod ord">
          <ac:chgData name="Tara Wood" userId="S::tara@swanlibraries.net::d40d1c68-5ed0-4280-b6c0-e48b5abf64e0" providerId="AD" clId="Web-{F95B2EF0-0335-4922-7411-5611EB66E7B3}" dt="2021-05-25T14:38:20.574" v="84"/>
          <ac:picMkLst>
            <pc:docMk/>
            <pc:sldMk cId="3723177323" sldId="2752"/>
            <ac:picMk id="13" creationId="{678FD7FB-BF19-4418-B3CE-028142FA811E}"/>
          </ac:picMkLst>
        </pc:picChg>
      </pc:sldChg>
      <pc:sldChg chg="addSp delSp modSp new mod ord modClrScheme chgLayout">
        <pc:chgData name="Tara Wood" userId="S::tara@swanlibraries.net::d40d1c68-5ed0-4280-b6c0-e48b5abf64e0" providerId="AD" clId="Web-{F95B2EF0-0335-4922-7411-5611EB66E7B3}" dt="2021-05-25T14:38:16.340" v="83"/>
        <pc:sldMkLst>
          <pc:docMk/>
          <pc:sldMk cId="1895978399" sldId="2762"/>
        </pc:sldMkLst>
        <pc:spChg chg="add del mod ord">
          <ac:chgData name="Tara Wood" userId="S::tara@swanlibraries.net::d40d1c68-5ed0-4280-b6c0-e48b5abf64e0" providerId="AD" clId="Web-{F95B2EF0-0335-4922-7411-5611EB66E7B3}" dt="2021-05-25T14:38:16.340" v="83"/>
          <ac:spMkLst>
            <pc:docMk/>
            <pc:sldMk cId="1895978399" sldId="2762"/>
            <ac:spMk id="2" creationId="{D946064E-AB31-4E96-B3C7-419C7BE17610}"/>
          </ac:spMkLst>
        </pc:spChg>
        <pc:spChg chg="mod ord">
          <ac:chgData name="Tara Wood" userId="S::tara@swanlibraries.net::d40d1c68-5ed0-4280-b6c0-e48b5abf64e0" providerId="AD" clId="Web-{F95B2EF0-0335-4922-7411-5611EB66E7B3}" dt="2021-05-25T14:38:16.340" v="83"/>
          <ac:spMkLst>
            <pc:docMk/>
            <pc:sldMk cId="1895978399" sldId="2762"/>
            <ac:spMk id="3" creationId="{4DA12C7A-9890-4BC2-8370-417F5A57BC27}"/>
          </ac:spMkLst>
        </pc:spChg>
        <pc:spChg chg="mod ord">
          <ac:chgData name="Tara Wood" userId="S::tara@swanlibraries.net::d40d1c68-5ed0-4280-b6c0-e48b5abf64e0" providerId="AD" clId="Web-{F95B2EF0-0335-4922-7411-5611EB66E7B3}" dt="2021-05-25T14:38:16.340" v="83"/>
          <ac:spMkLst>
            <pc:docMk/>
            <pc:sldMk cId="1895978399" sldId="2762"/>
            <ac:spMk id="4" creationId="{99410E4C-D4D3-4B11-8F44-EBDC37167103}"/>
          </ac:spMkLst>
        </pc:spChg>
        <pc:spChg chg="mod ord">
          <ac:chgData name="Tara Wood" userId="S::tara@swanlibraries.net::d40d1c68-5ed0-4280-b6c0-e48b5abf64e0" providerId="AD" clId="Web-{F95B2EF0-0335-4922-7411-5611EB66E7B3}" dt="2021-05-25T14:38:16.340" v="83"/>
          <ac:spMkLst>
            <pc:docMk/>
            <pc:sldMk cId="1895978399" sldId="2762"/>
            <ac:spMk id="5" creationId="{A82795FF-35FD-457B-8FFB-B941231A60A4}"/>
          </ac:spMkLst>
        </pc:spChg>
        <pc:spChg chg="mod ord">
          <ac:chgData name="Tara Wood" userId="S::tara@swanlibraries.net::d40d1c68-5ed0-4280-b6c0-e48b5abf64e0" providerId="AD" clId="Web-{F95B2EF0-0335-4922-7411-5611EB66E7B3}" dt="2021-05-25T14:38:16.340" v="83"/>
          <ac:spMkLst>
            <pc:docMk/>
            <pc:sldMk cId="1895978399" sldId="2762"/>
            <ac:spMk id="6" creationId="{14A5C854-8178-44CD-BA0E-BDF7DBAB87CD}"/>
          </ac:spMkLst>
        </pc:spChg>
        <pc:spChg chg="add del mod ord">
          <ac:chgData name="Tara Wood" userId="S::tara@swanlibraries.net::d40d1c68-5ed0-4280-b6c0-e48b5abf64e0" providerId="AD" clId="Web-{F95B2EF0-0335-4922-7411-5611EB66E7B3}" dt="2021-05-25T14:37:31.605" v="79"/>
          <ac:spMkLst>
            <pc:docMk/>
            <pc:sldMk cId="1895978399" sldId="2762"/>
            <ac:spMk id="7" creationId="{0F075366-AB67-4387-AF16-47244E327D69}"/>
          </ac:spMkLst>
        </pc:spChg>
        <pc:spChg chg="add mod ord">
          <ac:chgData name="Tara Wood" userId="S::tara@swanlibraries.net::d40d1c68-5ed0-4280-b6c0-e48b5abf64e0" providerId="AD" clId="Web-{F95B2EF0-0335-4922-7411-5611EB66E7B3}" dt="2021-05-25T14:38:16.340" v="83"/>
          <ac:spMkLst>
            <pc:docMk/>
            <pc:sldMk cId="1895978399" sldId="2762"/>
            <ac:spMk id="11" creationId="{09D95B5E-98BE-45B1-8961-2A977210B12E}"/>
          </ac:spMkLst>
        </pc:spChg>
        <pc:spChg chg="add del mod">
          <ac:chgData name="Tara Wood" userId="S::tara@swanlibraries.net::d40d1c68-5ed0-4280-b6c0-e48b5abf64e0" providerId="AD" clId="Web-{F95B2EF0-0335-4922-7411-5611EB66E7B3}" dt="2021-05-25T14:38:04.558" v="81"/>
          <ac:spMkLst>
            <pc:docMk/>
            <pc:sldMk cId="1895978399" sldId="2762"/>
            <ac:spMk id="12" creationId="{947B07DD-02FA-4148-86C3-0B6DB4ACE295}"/>
          </ac:spMkLst>
        </pc:spChg>
        <pc:graphicFrameChg chg="add del mod">
          <ac:chgData name="Tara Wood" userId="S::tara@swanlibraries.net::d40d1c68-5ed0-4280-b6c0-e48b5abf64e0" providerId="AD" clId="Web-{F95B2EF0-0335-4922-7411-5611EB66E7B3}" dt="2021-05-25T14:38:04.558" v="81"/>
          <ac:graphicFrameMkLst>
            <pc:docMk/>
            <pc:sldMk cId="1895978399" sldId="2762"/>
            <ac:graphicFrameMk id="8" creationId="{F69FB793-DD4A-4360-B632-4F281C1C89C2}"/>
          </ac:graphicFrameMkLst>
        </pc:graphicFrameChg>
      </pc:sldChg>
    </pc:docChg>
  </pc:docChgLst>
  <pc:docChgLst>
    <pc:chgData name="Aaron Skog" userId="dff2307f-5662-48bc-919b-47ca6361ae07" providerId="ADAL" clId="{42A29D9E-D123-41FB-AC46-E6F12E790328}"/>
    <pc:docChg chg="modSld">
      <pc:chgData name="Aaron Skog" userId="dff2307f-5662-48bc-919b-47ca6361ae07" providerId="ADAL" clId="{42A29D9E-D123-41FB-AC46-E6F12E790328}" dt="2021-05-24T18:50:52.629" v="0" actId="6549"/>
      <pc:docMkLst>
        <pc:docMk/>
      </pc:docMkLst>
      <pc:sldChg chg="modSp mod">
        <pc:chgData name="Aaron Skog" userId="dff2307f-5662-48bc-919b-47ca6361ae07" providerId="ADAL" clId="{42A29D9E-D123-41FB-AC46-E6F12E790328}" dt="2021-05-24T18:50:52.629" v="0" actId="6549"/>
        <pc:sldMkLst>
          <pc:docMk/>
          <pc:sldMk cId="1212418769" sldId="2727"/>
        </pc:sldMkLst>
        <pc:spChg chg="mod">
          <ac:chgData name="Aaron Skog" userId="dff2307f-5662-48bc-919b-47ca6361ae07" providerId="ADAL" clId="{42A29D9E-D123-41FB-AC46-E6F12E790328}" dt="2021-05-24T18:50:52.629" v="0" actId="6549"/>
          <ac:spMkLst>
            <pc:docMk/>
            <pc:sldMk cId="1212418769" sldId="2727"/>
            <ac:spMk id="2" creationId="{AA6F4503-24AD-4CBB-B10F-7646CEED923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2759E-417F-4C7F-8BC1-11544EF517A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73303E-31B6-4D8D-B357-B8BFC55DABD7}">
      <dgm:prSet/>
      <dgm:spPr/>
      <dgm:t>
        <a:bodyPr/>
        <a:lstStyle/>
        <a:p>
          <a:r>
            <a:rPr lang="en-US"/>
            <a:t>Tentatively scheduled for early July</a:t>
          </a:r>
        </a:p>
      </dgm:t>
    </dgm:pt>
    <dgm:pt modelId="{9DFE0CFC-8FE1-4B03-AA01-44CA9D02BCDB}" type="parTrans" cxnId="{437514FF-C605-4028-BA41-C87096798EBC}">
      <dgm:prSet/>
      <dgm:spPr/>
      <dgm:t>
        <a:bodyPr/>
        <a:lstStyle/>
        <a:p>
          <a:endParaRPr lang="en-US"/>
        </a:p>
      </dgm:t>
    </dgm:pt>
    <dgm:pt modelId="{0C210A27-A10D-49B7-A90F-65EEE993D212}" type="sibTrans" cxnId="{437514FF-C605-4028-BA41-C87096798EBC}">
      <dgm:prSet/>
      <dgm:spPr/>
      <dgm:t>
        <a:bodyPr/>
        <a:lstStyle/>
        <a:p>
          <a:endParaRPr lang="en-US"/>
        </a:p>
      </dgm:t>
    </dgm:pt>
    <dgm:pt modelId="{2DE9B733-0942-4209-B909-B80DD4AE0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WorkFlows client updates will be required by mid-August</a:t>
          </a:r>
        </a:p>
      </dgm:t>
    </dgm:pt>
    <dgm:pt modelId="{B4C5FEE5-C22E-438B-92E3-4FB764F69EDF}" type="parTrans" cxnId="{139F64B2-590D-40B9-8DEC-97111F4DB011}">
      <dgm:prSet/>
      <dgm:spPr/>
      <dgm:t>
        <a:bodyPr/>
        <a:lstStyle/>
        <a:p>
          <a:endParaRPr lang="en-US"/>
        </a:p>
      </dgm:t>
    </dgm:pt>
    <dgm:pt modelId="{ABF07266-F2F6-4454-8772-D9F83C25E6D2}" type="sibTrans" cxnId="{139F64B2-590D-40B9-8DEC-97111F4DB011}">
      <dgm:prSet/>
      <dgm:spPr/>
      <dgm:t>
        <a:bodyPr/>
        <a:lstStyle/>
        <a:p>
          <a:endParaRPr lang="en-US"/>
        </a:p>
      </dgm:t>
    </dgm:pt>
    <dgm:pt modelId="{4B073E06-2C0B-4FD3-83D6-213748DF40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Formal announcement/news post coming soon</a:t>
          </a:r>
        </a:p>
      </dgm:t>
    </dgm:pt>
    <dgm:pt modelId="{12FC7D9C-1FC7-4C92-A068-0E79C2037FF6}" type="parTrans" cxnId="{2CE6B07E-5561-49B8-B9D1-B09D70A7A672}">
      <dgm:prSet/>
      <dgm:spPr/>
      <dgm:t>
        <a:bodyPr/>
        <a:lstStyle/>
        <a:p>
          <a:endParaRPr lang="en-US"/>
        </a:p>
      </dgm:t>
    </dgm:pt>
    <dgm:pt modelId="{EEFA8EF1-7632-4EA2-9475-097BAFD510BD}" type="sibTrans" cxnId="{2CE6B07E-5561-49B8-B9D1-B09D70A7A672}">
      <dgm:prSet/>
      <dgm:spPr/>
      <dgm:t>
        <a:bodyPr/>
        <a:lstStyle/>
        <a:p>
          <a:endParaRPr lang="en-US"/>
        </a:p>
      </dgm:t>
    </dgm:pt>
    <dgm:pt modelId="{A5197DE0-E099-48A9-8C29-FEEBF6816262}">
      <dgm:prSet/>
      <dgm:spPr/>
      <dgm:t>
        <a:bodyPr/>
        <a:lstStyle/>
        <a:p>
          <a:r>
            <a:rPr lang="en-US"/>
            <a:t>Changes coming to Manage Hold Shelf wizard</a:t>
          </a:r>
        </a:p>
      </dgm:t>
    </dgm:pt>
    <dgm:pt modelId="{002350FB-57B6-4DA8-9665-8A366931D985}" type="parTrans" cxnId="{BDA37800-6D36-47D1-B518-C3B857508383}">
      <dgm:prSet/>
      <dgm:spPr/>
      <dgm:t>
        <a:bodyPr/>
        <a:lstStyle/>
        <a:p>
          <a:endParaRPr lang="en-US"/>
        </a:p>
      </dgm:t>
    </dgm:pt>
    <dgm:pt modelId="{D0F953CF-BCEE-4A53-8F3C-B8901D891013}" type="sibTrans" cxnId="{BDA37800-6D36-47D1-B518-C3B857508383}">
      <dgm:prSet/>
      <dgm:spPr/>
      <dgm:t>
        <a:bodyPr/>
        <a:lstStyle/>
        <a:p>
          <a:endParaRPr lang="en-US"/>
        </a:p>
      </dgm:t>
    </dgm:pt>
    <dgm:pt modelId="{83229C68-9260-4264-9A49-1EAC81A237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and other changes will be detailed in an upcoming webinar</a:t>
          </a:r>
        </a:p>
      </dgm:t>
    </dgm:pt>
    <dgm:pt modelId="{F1CCE738-6CFD-4A8E-A53D-D60D934338D7}" type="parTrans" cxnId="{9684988E-2B8B-4BFF-9EAE-C2B049A24153}">
      <dgm:prSet/>
      <dgm:spPr/>
      <dgm:t>
        <a:bodyPr/>
        <a:lstStyle/>
        <a:p>
          <a:endParaRPr lang="en-US"/>
        </a:p>
      </dgm:t>
    </dgm:pt>
    <dgm:pt modelId="{F49A6938-3B8B-4552-A483-9153534E3E33}" type="sibTrans" cxnId="{9684988E-2B8B-4BFF-9EAE-C2B049A24153}">
      <dgm:prSet/>
      <dgm:spPr/>
      <dgm:t>
        <a:bodyPr/>
        <a:lstStyle/>
        <a:p>
          <a:endParaRPr lang="en-US"/>
        </a:p>
      </dgm:t>
    </dgm:pt>
    <dgm:pt modelId="{19F7938E-1223-47EC-BCA0-834A97949654}" type="pres">
      <dgm:prSet presAssocID="{F322759E-417F-4C7F-8BC1-11544EF517AB}" presName="linear" presStyleCnt="0">
        <dgm:presLayoutVars>
          <dgm:dir/>
          <dgm:animLvl val="lvl"/>
          <dgm:resizeHandles val="exact"/>
        </dgm:presLayoutVars>
      </dgm:prSet>
      <dgm:spPr/>
    </dgm:pt>
    <dgm:pt modelId="{2D57D3BD-3A9B-402F-A1DC-ACD6C48721A5}" type="pres">
      <dgm:prSet presAssocID="{1373303E-31B6-4D8D-B357-B8BFC55DABD7}" presName="parentLin" presStyleCnt="0"/>
      <dgm:spPr/>
    </dgm:pt>
    <dgm:pt modelId="{D03478BF-C942-405B-8997-9D38F2D70102}" type="pres">
      <dgm:prSet presAssocID="{1373303E-31B6-4D8D-B357-B8BFC55DABD7}" presName="parentLeftMargin" presStyleLbl="node1" presStyleIdx="0" presStyleCnt="2"/>
      <dgm:spPr/>
    </dgm:pt>
    <dgm:pt modelId="{FA5372C2-097D-4166-A352-C0574953EF7E}" type="pres">
      <dgm:prSet presAssocID="{1373303E-31B6-4D8D-B357-B8BFC55DABD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78F298C-FC4D-4CA8-9F58-85F942ECD5AE}" type="pres">
      <dgm:prSet presAssocID="{1373303E-31B6-4D8D-B357-B8BFC55DABD7}" presName="negativeSpace" presStyleCnt="0"/>
      <dgm:spPr/>
    </dgm:pt>
    <dgm:pt modelId="{443E90B9-9059-4917-9585-925EEBC12714}" type="pres">
      <dgm:prSet presAssocID="{1373303E-31B6-4D8D-B357-B8BFC55DABD7}" presName="childText" presStyleLbl="conFgAcc1" presStyleIdx="0" presStyleCnt="2">
        <dgm:presLayoutVars>
          <dgm:bulletEnabled val="1"/>
        </dgm:presLayoutVars>
      </dgm:prSet>
      <dgm:spPr/>
    </dgm:pt>
    <dgm:pt modelId="{CEF3E37F-8AFC-4A15-BA94-BA936585205C}" type="pres">
      <dgm:prSet presAssocID="{0C210A27-A10D-49B7-A90F-65EEE993D212}" presName="spaceBetweenRectangles" presStyleCnt="0"/>
      <dgm:spPr/>
    </dgm:pt>
    <dgm:pt modelId="{60AA5AEE-0385-4961-A7BF-4ED31ADCE4E9}" type="pres">
      <dgm:prSet presAssocID="{A5197DE0-E099-48A9-8C29-FEEBF6816262}" presName="parentLin" presStyleCnt="0"/>
      <dgm:spPr/>
    </dgm:pt>
    <dgm:pt modelId="{6C469580-3B7A-4B5E-B11F-1641ABFC279E}" type="pres">
      <dgm:prSet presAssocID="{A5197DE0-E099-48A9-8C29-FEEBF6816262}" presName="parentLeftMargin" presStyleLbl="node1" presStyleIdx="0" presStyleCnt="2"/>
      <dgm:spPr/>
    </dgm:pt>
    <dgm:pt modelId="{1569372A-A90B-4AB1-A781-A10855637DF0}" type="pres">
      <dgm:prSet presAssocID="{A5197DE0-E099-48A9-8C29-FEEBF681626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5D4870-6332-46F8-8821-B10656837363}" type="pres">
      <dgm:prSet presAssocID="{A5197DE0-E099-48A9-8C29-FEEBF6816262}" presName="negativeSpace" presStyleCnt="0"/>
      <dgm:spPr/>
    </dgm:pt>
    <dgm:pt modelId="{081203B5-E7F0-46C3-89AD-A0E0D3D2BF23}" type="pres">
      <dgm:prSet presAssocID="{A5197DE0-E099-48A9-8C29-FEEBF681626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A37800-6D36-47D1-B518-C3B857508383}" srcId="{F322759E-417F-4C7F-8BC1-11544EF517AB}" destId="{A5197DE0-E099-48A9-8C29-FEEBF6816262}" srcOrd="1" destOrd="0" parTransId="{002350FB-57B6-4DA8-9665-8A366931D985}" sibTransId="{D0F953CF-BCEE-4A53-8F3C-B8901D891013}"/>
    <dgm:cxn modelId="{691A2E2C-AF8C-482B-81F8-3CB77BF1D91E}" type="presOf" srcId="{4B073E06-2C0B-4FD3-83D6-213748DF400E}" destId="{443E90B9-9059-4917-9585-925EEBC12714}" srcOrd="0" destOrd="1" presId="urn:microsoft.com/office/officeart/2005/8/layout/list1"/>
    <dgm:cxn modelId="{AAC1095C-7214-4EF9-9B79-B95B8DAB3DB2}" type="presOf" srcId="{A5197DE0-E099-48A9-8C29-FEEBF6816262}" destId="{1569372A-A90B-4AB1-A781-A10855637DF0}" srcOrd="1" destOrd="0" presId="urn:microsoft.com/office/officeart/2005/8/layout/list1"/>
    <dgm:cxn modelId="{2AD5BE5E-4B82-42BD-ADAF-5FF06BC1C861}" type="presOf" srcId="{A5197DE0-E099-48A9-8C29-FEEBF6816262}" destId="{6C469580-3B7A-4B5E-B11F-1641ABFC279E}" srcOrd="0" destOrd="0" presId="urn:microsoft.com/office/officeart/2005/8/layout/list1"/>
    <dgm:cxn modelId="{3AFF3347-CA2E-4293-9BD4-1225D017279A}" type="presOf" srcId="{2DE9B733-0942-4209-B909-B80DD4AE00CF}" destId="{443E90B9-9059-4917-9585-925EEBC12714}" srcOrd="0" destOrd="0" presId="urn:microsoft.com/office/officeart/2005/8/layout/list1"/>
    <dgm:cxn modelId="{2CE6B07E-5561-49B8-B9D1-B09D70A7A672}" srcId="{1373303E-31B6-4D8D-B357-B8BFC55DABD7}" destId="{4B073E06-2C0B-4FD3-83D6-213748DF400E}" srcOrd="1" destOrd="0" parTransId="{12FC7D9C-1FC7-4C92-A068-0E79C2037FF6}" sibTransId="{EEFA8EF1-7632-4EA2-9475-097BAFD510BD}"/>
    <dgm:cxn modelId="{B7F11C84-DF68-4871-9171-A9701E2F9021}" type="presOf" srcId="{1373303E-31B6-4D8D-B357-B8BFC55DABD7}" destId="{FA5372C2-097D-4166-A352-C0574953EF7E}" srcOrd="1" destOrd="0" presId="urn:microsoft.com/office/officeart/2005/8/layout/list1"/>
    <dgm:cxn modelId="{9684988E-2B8B-4BFF-9EAE-C2B049A24153}" srcId="{A5197DE0-E099-48A9-8C29-FEEBF6816262}" destId="{83229C68-9260-4264-9A49-1EAC81A23726}" srcOrd="0" destOrd="0" parTransId="{F1CCE738-6CFD-4A8E-A53D-D60D934338D7}" sibTransId="{F49A6938-3B8B-4552-A483-9153534E3E33}"/>
    <dgm:cxn modelId="{766162A9-AE23-46FE-8D45-B30228256E10}" type="presOf" srcId="{F322759E-417F-4C7F-8BC1-11544EF517AB}" destId="{19F7938E-1223-47EC-BCA0-834A97949654}" srcOrd="0" destOrd="0" presId="urn:microsoft.com/office/officeart/2005/8/layout/list1"/>
    <dgm:cxn modelId="{139F64B2-590D-40B9-8DEC-97111F4DB011}" srcId="{1373303E-31B6-4D8D-B357-B8BFC55DABD7}" destId="{2DE9B733-0942-4209-B909-B80DD4AE00CF}" srcOrd="0" destOrd="0" parTransId="{B4C5FEE5-C22E-438B-92E3-4FB764F69EDF}" sibTransId="{ABF07266-F2F6-4454-8772-D9F83C25E6D2}"/>
    <dgm:cxn modelId="{C9DDE9B6-3ECB-4CE5-9C1A-CEB8FF9D7A98}" type="presOf" srcId="{83229C68-9260-4264-9A49-1EAC81A23726}" destId="{081203B5-E7F0-46C3-89AD-A0E0D3D2BF23}" srcOrd="0" destOrd="0" presId="urn:microsoft.com/office/officeart/2005/8/layout/list1"/>
    <dgm:cxn modelId="{F67DE9E3-F6EB-4216-9488-29206D919F7B}" type="presOf" srcId="{1373303E-31B6-4D8D-B357-B8BFC55DABD7}" destId="{D03478BF-C942-405B-8997-9D38F2D70102}" srcOrd="0" destOrd="0" presId="urn:microsoft.com/office/officeart/2005/8/layout/list1"/>
    <dgm:cxn modelId="{437514FF-C605-4028-BA41-C87096798EBC}" srcId="{F322759E-417F-4C7F-8BC1-11544EF517AB}" destId="{1373303E-31B6-4D8D-B357-B8BFC55DABD7}" srcOrd="0" destOrd="0" parTransId="{9DFE0CFC-8FE1-4B03-AA01-44CA9D02BCDB}" sibTransId="{0C210A27-A10D-49B7-A90F-65EEE993D212}"/>
    <dgm:cxn modelId="{5DF0E3E3-7060-483B-9D65-39966F80EE6F}" type="presParOf" srcId="{19F7938E-1223-47EC-BCA0-834A97949654}" destId="{2D57D3BD-3A9B-402F-A1DC-ACD6C48721A5}" srcOrd="0" destOrd="0" presId="urn:microsoft.com/office/officeart/2005/8/layout/list1"/>
    <dgm:cxn modelId="{040079E0-F2F8-4B69-9FB3-46BF5F8682E6}" type="presParOf" srcId="{2D57D3BD-3A9B-402F-A1DC-ACD6C48721A5}" destId="{D03478BF-C942-405B-8997-9D38F2D70102}" srcOrd="0" destOrd="0" presId="urn:microsoft.com/office/officeart/2005/8/layout/list1"/>
    <dgm:cxn modelId="{17FE9183-BB84-4B8E-B6B1-1F79D7C7A72E}" type="presParOf" srcId="{2D57D3BD-3A9B-402F-A1DC-ACD6C48721A5}" destId="{FA5372C2-097D-4166-A352-C0574953EF7E}" srcOrd="1" destOrd="0" presId="urn:microsoft.com/office/officeart/2005/8/layout/list1"/>
    <dgm:cxn modelId="{6C83692C-EFD8-493B-820F-E68DEA2F2955}" type="presParOf" srcId="{19F7938E-1223-47EC-BCA0-834A97949654}" destId="{878F298C-FC4D-4CA8-9F58-85F942ECD5AE}" srcOrd="1" destOrd="0" presId="urn:microsoft.com/office/officeart/2005/8/layout/list1"/>
    <dgm:cxn modelId="{3419FFAC-D918-422D-9C74-0D0E094260F1}" type="presParOf" srcId="{19F7938E-1223-47EC-BCA0-834A97949654}" destId="{443E90B9-9059-4917-9585-925EEBC12714}" srcOrd="2" destOrd="0" presId="urn:microsoft.com/office/officeart/2005/8/layout/list1"/>
    <dgm:cxn modelId="{CB37E664-6087-4DB4-A99E-8F2F806E050C}" type="presParOf" srcId="{19F7938E-1223-47EC-BCA0-834A97949654}" destId="{CEF3E37F-8AFC-4A15-BA94-BA936585205C}" srcOrd="3" destOrd="0" presId="urn:microsoft.com/office/officeart/2005/8/layout/list1"/>
    <dgm:cxn modelId="{998DDBA7-81EE-4981-9387-B4430BBB6C3D}" type="presParOf" srcId="{19F7938E-1223-47EC-BCA0-834A97949654}" destId="{60AA5AEE-0385-4961-A7BF-4ED31ADCE4E9}" srcOrd="4" destOrd="0" presId="urn:microsoft.com/office/officeart/2005/8/layout/list1"/>
    <dgm:cxn modelId="{7328E126-F953-46F8-89CC-B962BC7382A5}" type="presParOf" srcId="{60AA5AEE-0385-4961-A7BF-4ED31ADCE4E9}" destId="{6C469580-3B7A-4B5E-B11F-1641ABFC279E}" srcOrd="0" destOrd="0" presId="urn:microsoft.com/office/officeart/2005/8/layout/list1"/>
    <dgm:cxn modelId="{E273A4C7-FEDC-4E29-9C3D-06BE2BABE202}" type="presParOf" srcId="{60AA5AEE-0385-4961-A7BF-4ED31ADCE4E9}" destId="{1569372A-A90B-4AB1-A781-A10855637DF0}" srcOrd="1" destOrd="0" presId="urn:microsoft.com/office/officeart/2005/8/layout/list1"/>
    <dgm:cxn modelId="{601AE626-05A5-4A39-B6D7-24875C4208C7}" type="presParOf" srcId="{19F7938E-1223-47EC-BCA0-834A97949654}" destId="{F75D4870-6332-46F8-8821-B10656837363}" srcOrd="5" destOrd="0" presId="urn:microsoft.com/office/officeart/2005/8/layout/list1"/>
    <dgm:cxn modelId="{F2E0CA51-7889-4F83-8854-32A7F801B989}" type="presParOf" srcId="{19F7938E-1223-47EC-BCA0-834A97949654}" destId="{081203B5-E7F0-46C3-89AD-A0E0D3D2BF2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D48AD0-39B0-44CF-A610-9FBC96787AD1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0C94EFAE-5200-4E89-B12D-DF18E62B3AF0}">
      <dgm:prSet phldrT="[Text]" custT="1"/>
      <dgm:spPr/>
      <dgm:t>
        <a:bodyPr/>
        <a:lstStyle/>
        <a:p>
          <a:r>
            <a:rPr lang="en-US" sz="1600"/>
            <a:t>Jun-Jul 2021</a:t>
          </a:r>
        </a:p>
      </dgm:t>
    </dgm:pt>
    <dgm:pt modelId="{E30BF6EE-78FC-47A0-B803-DD3D859A9DDA}" type="parTrans" cxnId="{5E633CAA-FF45-4E14-B2E5-161396E3A2A6}">
      <dgm:prSet/>
      <dgm:spPr/>
      <dgm:t>
        <a:bodyPr/>
        <a:lstStyle/>
        <a:p>
          <a:endParaRPr lang="en-US"/>
        </a:p>
      </dgm:t>
    </dgm:pt>
    <dgm:pt modelId="{508CE42F-4ABF-49DB-8565-05B39BFF03EA}" type="sibTrans" cxnId="{5E633CAA-FF45-4E14-B2E5-161396E3A2A6}">
      <dgm:prSet/>
      <dgm:spPr/>
      <dgm:t>
        <a:bodyPr/>
        <a:lstStyle/>
        <a:p>
          <a:endParaRPr lang="en-US"/>
        </a:p>
      </dgm:t>
    </dgm:pt>
    <dgm:pt modelId="{97360448-CFC6-4138-9762-E4B71423770D}">
      <dgm:prSet phldrT="[Text]" custT="1"/>
      <dgm:spPr/>
      <dgm:t>
        <a:bodyPr/>
        <a:lstStyle/>
        <a:p>
          <a:r>
            <a:rPr lang="en-US" sz="1600"/>
            <a:t>Aug 2021</a:t>
          </a:r>
        </a:p>
      </dgm:t>
    </dgm:pt>
    <dgm:pt modelId="{8853DE1F-42C1-4A77-93FD-BE722EFD959F}" type="parTrans" cxnId="{9436C0C5-4247-4037-B2BC-D8DCAF40A355}">
      <dgm:prSet/>
      <dgm:spPr/>
      <dgm:t>
        <a:bodyPr/>
        <a:lstStyle/>
        <a:p>
          <a:endParaRPr lang="en-US"/>
        </a:p>
      </dgm:t>
    </dgm:pt>
    <dgm:pt modelId="{5F24A3E0-B4B5-489D-BE47-FB8057F164DA}" type="sibTrans" cxnId="{9436C0C5-4247-4037-B2BC-D8DCAF40A355}">
      <dgm:prSet/>
      <dgm:spPr/>
      <dgm:t>
        <a:bodyPr/>
        <a:lstStyle/>
        <a:p>
          <a:endParaRPr lang="en-US"/>
        </a:p>
      </dgm:t>
    </dgm:pt>
    <dgm:pt modelId="{433170D7-6827-4F7A-A399-EC88DDB08C82}">
      <dgm:prSet phldrT="[Text]" custT="1"/>
      <dgm:spPr/>
      <dgm:t>
        <a:bodyPr/>
        <a:lstStyle/>
        <a:p>
          <a:r>
            <a:rPr lang="en-US" sz="1600"/>
            <a:t>Sep 2021</a:t>
          </a:r>
        </a:p>
      </dgm:t>
    </dgm:pt>
    <dgm:pt modelId="{1966B21F-B91B-41E3-86BF-9A768B2D7E1D}" type="parTrans" cxnId="{B6538D0A-600F-4081-917D-BB6CCE76356F}">
      <dgm:prSet/>
      <dgm:spPr/>
      <dgm:t>
        <a:bodyPr/>
        <a:lstStyle/>
        <a:p>
          <a:endParaRPr lang="en-US"/>
        </a:p>
      </dgm:t>
    </dgm:pt>
    <dgm:pt modelId="{6DFCDE17-7391-4509-9C51-7F51A36ADCBC}" type="sibTrans" cxnId="{B6538D0A-600F-4081-917D-BB6CCE76356F}">
      <dgm:prSet/>
      <dgm:spPr/>
      <dgm:t>
        <a:bodyPr/>
        <a:lstStyle/>
        <a:p>
          <a:endParaRPr lang="en-US"/>
        </a:p>
      </dgm:t>
    </dgm:pt>
    <dgm:pt modelId="{BF8F759A-D3B9-4B6C-BF9F-AE79543EA250}">
      <dgm:prSet phldrT="[Text]" custT="1"/>
      <dgm:spPr/>
      <dgm:t>
        <a:bodyPr/>
        <a:lstStyle/>
        <a:p>
          <a:r>
            <a:rPr lang="en-US" sz="1600"/>
            <a:t>Oct 2021</a:t>
          </a:r>
        </a:p>
      </dgm:t>
    </dgm:pt>
    <dgm:pt modelId="{B8D47F1D-E64E-44F6-A4E6-0368C3968D1F}" type="parTrans" cxnId="{F9444BF0-FE6D-4C4B-898D-6BD85702DE04}">
      <dgm:prSet/>
      <dgm:spPr/>
      <dgm:t>
        <a:bodyPr/>
        <a:lstStyle/>
        <a:p>
          <a:endParaRPr lang="en-US"/>
        </a:p>
      </dgm:t>
    </dgm:pt>
    <dgm:pt modelId="{2081AADE-C1AE-4512-8FC4-3A390FD1A451}" type="sibTrans" cxnId="{F9444BF0-FE6D-4C4B-898D-6BD85702DE04}">
      <dgm:prSet/>
      <dgm:spPr/>
      <dgm:t>
        <a:bodyPr/>
        <a:lstStyle/>
        <a:p>
          <a:endParaRPr lang="en-US"/>
        </a:p>
      </dgm:t>
    </dgm:pt>
    <dgm:pt modelId="{34BA92A7-20A1-4E62-926E-E9BD94F45107}">
      <dgm:prSet phldrT="[Text]" custT="1"/>
      <dgm:spPr/>
      <dgm:t>
        <a:bodyPr/>
        <a:lstStyle/>
        <a:p>
          <a:r>
            <a:rPr lang="en-US" sz="1600"/>
            <a:t>Jan 2022</a:t>
          </a:r>
        </a:p>
      </dgm:t>
    </dgm:pt>
    <dgm:pt modelId="{E9DED528-C03C-42F2-9524-FADFEF28A90D}" type="parTrans" cxnId="{9981AB9F-D8C1-43F7-8340-C6275E4BD127}">
      <dgm:prSet/>
      <dgm:spPr/>
      <dgm:t>
        <a:bodyPr/>
        <a:lstStyle/>
        <a:p>
          <a:endParaRPr lang="en-US"/>
        </a:p>
      </dgm:t>
    </dgm:pt>
    <dgm:pt modelId="{7AD4328A-F87B-4D82-82C8-F1B17128F76B}" type="sibTrans" cxnId="{9981AB9F-D8C1-43F7-8340-C6275E4BD127}">
      <dgm:prSet/>
      <dgm:spPr/>
      <dgm:t>
        <a:bodyPr/>
        <a:lstStyle/>
        <a:p>
          <a:endParaRPr lang="en-US"/>
        </a:p>
      </dgm:t>
    </dgm:pt>
    <dgm:pt modelId="{96C01847-8A21-444B-B744-239D7A5D04E6}">
      <dgm:prSet phldrT="[Text]" custT="1"/>
      <dgm:spPr/>
      <dgm:t>
        <a:bodyPr/>
        <a:lstStyle/>
        <a:p>
          <a:r>
            <a:rPr lang="en-US" sz="1600"/>
            <a:t>Jan 2023</a:t>
          </a:r>
        </a:p>
      </dgm:t>
    </dgm:pt>
    <dgm:pt modelId="{D271BD95-6A41-4A03-A77D-52CD847F28E5}" type="parTrans" cxnId="{B8ADF434-69DE-4AB7-B9F5-6BA72C594302}">
      <dgm:prSet/>
      <dgm:spPr/>
      <dgm:t>
        <a:bodyPr/>
        <a:lstStyle/>
        <a:p>
          <a:endParaRPr lang="en-US"/>
        </a:p>
      </dgm:t>
    </dgm:pt>
    <dgm:pt modelId="{792C1816-E2D1-4C9F-8AAF-EA12EB56E926}" type="sibTrans" cxnId="{B8ADF434-69DE-4AB7-B9F5-6BA72C594302}">
      <dgm:prSet/>
      <dgm:spPr/>
      <dgm:t>
        <a:bodyPr/>
        <a:lstStyle/>
        <a:p>
          <a:endParaRPr lang="en-US"/>
        </a:p>
      </dgm:t>
    </dgm:pt>
    <dgm:pt modelId="{11EF2410-226A-4608-8F3E-937E823A448E}" type="pres">
      <dgm:prSet presAssocID="{D7D48AD0-39B0-44CF-A610-9FBC96787AD1}" presName="Name0" presStyleCnt="0">
        <dgm:presLayoutVars>
          <dgm:dir/>
          <dgm:resizeHandles val="exact"/>
        </dgm:presLayoutVars>
      </dgm:prSet>
      <dgm:spPr/>
    </dgm:pt>
    <dgm:pt modelId="{38D3E5F8-891B-4CDC-96FD-73400C492E3A}" type="pres">
      <dgm:prSet presAssocID="{D7D48AD0-39B0-44CF-A610-9FBC96787AD1}" presName="arrow" presStyleLbl="bgShp" presStyleIdx="0" presStyleCnt="1"/>
      <dgm:spPr/>
    </dgm:pt>
    <dgm:pt modelId="{E6FF6EE8-CEDB-40CC-BAD4-FC8C3C04EDDD}" type="pres">
      <dgm:prSet presAssocID="{D7D48AD0-39B0-44CF-A610-9FBC96787AD1}" presName="points" presStyleCnt="0"/>
      <dgm:spPr/>
    </dgm:pt>
    <dgm:pt modelId="{C6E30C1D-FAB2-4546-AE07-BF0A8C22CDC0}" type="pres">
      <dgm:prSet presAssocID="{0C94EFAE-5200-4E89-B12D-DF18E62B3AF0}" presName="compositeA" presStyleCnt="0"/>
      <dgm:spPr/>
    </dgm:pt>
    <dgm:pt modelId="{E1826900-F360-41BA-B983-F35FA7072B69}" type="pres">
      <dgm:prSet presAssocID="{0C94EFAE-5200-4E89-B12D-DF18E62B3AF0}" presName="textA" presStyleLbl="revTx" presStyleIdx="0" presStyleCnt="6" custScaleX="412850">
        <dgm:presLayoutVars>
          <dgm:bulletEnabled val="1"/>
        </dgm:presLayoutVars>
      </dgm:prSet>
      <dgm:spPr/>
    </dgm:pt>
    <dgm:pt modelId="{C85F6A90-31D3-4E23-B02A-D2F8955D3B55}" type="pres">
      <dgm:prSet presAssocID="{0C94EFAE-5200-4E89-B12D-DF18E62B3AF0}" presName="circleA" presStyleLbl="node1" presStyleIdx="0" presStyleCnt="6"/>
      <dgm:spPr/>
    </dgm:pt>
    <dgm:pt modelId="{3AEEFBDE-CC82-4B41-831F-9EEEC15150B7}" type="pres">
      <dgm:prSet presAssocID="{0C94EFAE-5200-4E89-B12D-DF18E62B3AF0}" presName="spaceA" presStyleCnt="0"/>
      <dgm:spPr/>
    </dgm:pt>
    <dgm:pt modelId="{6B0D9697-05D8-406E-AF36-EAC4DDDB9A85}" type="pres">
      <dgm:prSet presAssocID="{508CE42F-4ABF-49DB-8565-05B39BFF03EA}" presName="space" presStyleCnt="0"/>
      <dgm:spPr/>
    </dgm:pt>
    <dgm:pt modelId="{053C0A27-FFDE-468B-9CBA-3A5F9148E092}" type="pres">
      <dgm:prSet presAssocID="{97360448-CFC6-4138-9762-E4B71423770D}" presName="compositeB" presStyleCnt="0"/>
      <dgm:spPr/>
    </dgm:pt>
    <dgm:pt modelId="{6E12C91A-DEF5-4AA3-BF28-E2442C88F3E9}" type="pres">
      <dgm:prSet presAssocID="{97360448-CFC6-4138-9762-E4B71423770D}" presName="textB" presStyleLbl="revTx" presStyleIdx="1" presStyleCnt="6" custScaleY="45398" custLinFactNeighborX="-773" custLinFactNeighborY="-40194">
        <dgm:presLayoutVars>
          <dgm:bulletEnabled val="1"/>
        </dgm:presLayoutVars>
      </dgm:prSet>
      <dgm:spPr/>
    </dgm:pt>
    <dgm:pt modelId="{57E886AD-36AD-4AA6-8D23-928AA96DC966}" type="pres">
      <dgm:prSet presAssocID="{97360448-CFC6-4138-9762-E4B71423770D}" presName="circleB" presStyleLbl="node1" presStyleIdx="1" presStyleCnt="6" custLinFactNeighborY="-56000"/>
      <dgm:spPr/>
    </dgm:pt>
    <dgm:pt modelId="{580AEFD5-1B44-46FE-9C10-FA0175B63B13}" type="pres">
      <dgm:prSet presAssocID="{97360448-CFC6-4138-9762-E4B71423770D}" presName="spaceB" presStyleCnt="0"/>
      <dgm:spPr/>
    </dgm:pt>
    <dgm:pt modelId="{EE5D7271-1F96-4A5A-824E-549E1430399E}" type="pres">
      <dgm:prSet presAssocID="{5F24A3E0-B4B5-489D-BE47-FB8057F164DA}" presName="space" presStyleCnt="0"/>
      <dgm:spPr/>
    </dgm:pt>
    <dgm:pt modelId="{3DC2FFEF-7F49-4EA0-AB5A-70364F4F0033}" type="pres">
      <dgm:prSet presAssocID="{433170D7-6827-4F7A-A399-EC88DDB08C82}" presName="compositeA" presStyleCnt="0"/>
      <dgm:spPr/>
    </dgm:pt>
    <dgm:pt modelId="{09C97874-90F2-43A2-B0C9-D5A4029353AC}" type="pres">
      <dgm:prSet presAssocID="{433170D7-6827-4F7A-A399-EC88DDB08C82}" presName="textA" presStyleLbl="revTx" presStyleIdx="2" presStyleCnt="6">
        <dgm:presLayoutVars>
          <dgm:bulletEnabled val="1"/>
        </dgm:presLayoutVars>
      </dgm:prSet>
      <dgm:spPr/>
    </dgm:pt>
    <dgm:pt modelId="{3F2BFA81-6155-4C66-8925-073B78806B9F}" type="pres">
      <dgm:prSet presAssocID="{433170D7-6827-4F7A-A399-EC88DDB08C82}" presName="circleA" presStyleLbl="node1" presStyleIdx="2" presStyleCnt="6"/>
      <dgm:spPr/>
    </dgm:pt>
    <dgm:pt modelId="{519AABB3-9A83-40A1-8B50-631981B460AF}" type="pres">
      <dgm:prSet presAssocID="{433170D7-6827-4F7A-A399-EC88DDB08C82}" presName="spaceA" presStyleCnt="0"/>
      <dgm:spPr/>
    </dgm:pt>
    <dgm:pt modelId="{CE3982DA-805C-4B8F-9095-1346FBD9C6F8}" type="pres">
      <dgm:prSet presAssocID="{6DFCDE17-7391-4509-9C51-7F51A36ADCBC}" presName="space" presStyleCnt="0"/>
      <dgm:spPr/>
    </dgm:pt>
    <dgm:pt modelId="{AF754C3D-8A5B-4672-9CB6-998D10D47BB4}" type="pres">
      <dgm:prSet presAssocID="{BF8F759A-D3B9-4B6C-BF9F-AE79543EA250}" presName="compositeB" presStyleCnt="0"/>
      <dgm:spPr/>
    </dgm:pt>
    <dgm:pt modelId="{64CD84AF-E7DE-4F33-8B98-7B7046C3A242}" type="pres">
      <dgm:prSet presAssocID="{BF8F759A-D3B9-4B6C-BF9F-AE79543EA250}" presName="textB" presStyleLbl="revTx" presStyleIdx="3" presStyleCnt="6" custScaleX="101272" custScaleY="40632" custLinFactNeighborX="314" custLinFactNeighborY="-44652">
        <dgm:presLayoutVars>
          <dgm:bulletEnabled val="1"/>
        </dgm:presLayoutVars>
      </dgm:prSet>
      <dgm:spPr/>
    </dgm:pt>
    <dgm:pt modelId="{1939A560-5D46-4A3C-813F-B76CFC73ED10}" type="pres">
      <dgm:prSet presAssocID="{BF8F759A-D3B9-4B6C-BF9F-AE79543EA250}" presName="circleB" presStyleLbl="node1" presStyleIdx="3" presStyleCnt="6" custLinFactNeighborX="11184" custLinFactNeighborY="-60159"/>
      <dgm:spPr/>
    </dgm:pt>
    <dgm:pt modelId="{E7D10232-D6FC-4B6C-8AB5-16D909555E2B}" type="pres">
      <dgm:prSet presAssocID="{BF8F759A-D3B9-4B6C-BF9F-AE79543EA250}" presName="spaceB" presStyleCnt="0"/>
      <dgm:spPr/>
    </dgm:pt>
    <dgm:pt modelId="{79D45B70-C458-4A47-B084-C95E7B1E1515}" type="pres">
      <dgm:prSet presAssocID="{2081AADE-C1AE-4512-8FC4-3A390FD1A451}" presName="space" presStyleCnt="0"/>
      <dgm:spPr/>
    </dgm:pt>
    <dgm:pt modelId="{28D4CE48-32A8-4232-B91D-79EC259137CD}" type="pres">
      <dgm:prSet presAssocID="{34BA92A7-20A1-4E62-926E-E9BD94F45107}" presName="compositeA" presStyleCnt="0"/>
      <dgm:spPr/>
    </dgm:pt>
    <dgm:pt modelId="{AE255B90-71EE-49AD-B4B0-9C050D2E3AFC}" type="pres">
      <dgm:prSet presAssocID="{34BA92A7-20A1-4E62-926E-E9BD94F45107}" presName="textA" presStyleLbl="revTx" presStyleIdx="4" presStyleCnt="6">
        <dgm:presLayoutVars>
          <dgm:bulletEnabled val="1"/>
        </dgm:presLayoutVars>
      </dgm:prSet>
      <dgm:spPr/>
    </dgm:pt>
    <dgm:pt modelId="{387437C9-DA85-465B-B9DD-203F5C7507E3}" type="pres">
      <dgm:prSet presAssocID="{34BA92A7-20A1-4E62-926E-E9BD94F45107}" presName="circleA" presStyleLbl="node1" presStyleIdx="4" presStyleCnt="6"/>
      <dgm:spPr/>
    </dgm:pt>
    <dgm:pt modelId="{CF36D447-A116-417F-B9B8-4B4D5CC6324A}" type="pres">
      <dgm:prSet presAssocID="{34BA92A7-20A1-4E62-926E-E9BD94F45107}" presName="spaceA" presStyleCnt="0"/>
      <dgm:spPr/>
    </dgm:pt>
    <dgm:pt modelId="{BFE11FD5-6E15-4B38-8BB7-8E8D4EFD3696}" type="pres">
      <dgm:prSet presAssocID="{7AD4328A-F87B-4D82-82C8-F1B17128F76B}" presName="space" presStyleCnt="0"/>
      <dgm:spPr/>
    </dgm:pt>
    <dgm:pt modelId="{7E623CD6-683F-4440-B298-36BF0C6A956D}" type="pres">
      <dgm:prSet presAssocID="{96C01847-8A21-444B-B744-239D7A5D04E6}" presName="compositeB" presStyleCnt="0"/>
      <dgm:spPr/>
    </dgm:pt>
    <dgm:pt modelId="{EA4DC037-397F-449E-880A-7652D818C4B6}" type="pres">
      <dgm:prSet presAssocID="{96C01847-8A21-444B-B744-239D7A5D04E6}" presName="textB" presStyleLbl="revTx" presStyleIdx="5" presStyleCnt="6">
        <dgm:presLayoutVars>
          <dgm:bulletEnabled val="1"/>
        </dgm:presLayoutVars>
      </dgm:prSet>
      <dgm:spPr/>
    </dgm:pt>
    <dgm:pt modelId="{B5CF6F04-5583-45BC-8B8B-EF4B7FE9A2AF}" type="pres">
      <dgm:prSet presAssocID="{96C01847-8A21-444B-B744-239D7A5D04E6}" presName="circleB" presStyleLbl="node1" presStyleIdx="5" presStyleCnt="6"/>
      <dgm:spPr/>
    </dgm:pt>
    <dgm:pt modelId="{79CB7DB3-B4C0-4A78-ABE8-1EC386ACFCC4}" type="pres">
      <dgm:prSet presAssocID="{96C01847-8A21-444B-B744-239D7A5D04E6}" presName="spaceB" presStyleCnt="0"/>
      <dgm:spPr/>
    </dgm:pt>
  </dgm:ptLst>
  <dgm:cxnLst>
    <dgm:cxn modelId="{B6538D0A-600F-4081-917D-BB6CCE76356F}" srcId="{D7D48AD0-39B0-44CF-A610-9FBC96787AD1}" destId="{433170D7-6827-4F7A-A399-EC88DDB08C82}" srcOrd="2" destOrd="0" parTransId="{1966B21F-B91B-41E3-86BF-9A768B2D7E1D}" sibTransId="{6DFCDE17-7391-4509-9C51-7F51A36ADCBC}"/>
    <dgm:cxn modelId="{049FBE24-58C1-485D-8763-88E5A6CCF17A}" type="presOf" srcId="{D7D48AD0-39B0-44CF-A610-9FBC96787AD1}" destId="{11EF2410-226A-4608-8F3E-937E823A448E}" srcOrd="0" destOrd="0" presId="urn:microsoft.com/office/officeart/2005/8/layout/hProcess11"/>
    <dgm:cxn modelId="{27F69428-E258-41C9-A8B0-055CF64357E4}" type="presOf" srcId="{BF8F759A-D3B9-4B6C-BF9F-AE79543EA250}" destId="{64CD84AF-E7DE-4F33-8B98-7B7046C3A242}" srcOrd="0" destOrd="0" presId="urn:microsoft.com/office/officeart/2005/8/layout/hProcess11"/>
    <dgm:cxn modelId="{BF521D2E-A09B-44AC-8022-61FED608AC9A}" type="presOf" srcId="{433170D7-6827-4F7A-A399-EC88DDB08C82}" destId="{09C97874-90F2-43A2-B0C9-D5A4029353AC}" srcOrd="0" destOrd="0" presId="urn:microsoft.com/office/officeart/2005/8/layout/hProcess11"/>
    <dgm:cxn modelId="{B8ADF434-69DE-4AB7-B9F5-6BA72C594302}" srcId="{D7D48AD0-39B0-44CF-A610-9FBC96787AD1}" destId="{96C01847-8A21-444B-B744-239D7A5D04E6}" srcOrd="5" destOrd="0" parTransId="{D271BD95-6A41-4A03-A77D-52CD847F28E5}" sibTransId="{792C1816-E2D1-4C9F-8AAF-EA12EB56E926}"/>
    <dgm:cxn modelId="{D51C123E-26AA-404F-8A2B-5AF6EF84DB98}" type="presOf" srcId="{97360448-CFC6-4138-9762-E4B71423770D}" destId="{6E12C91A-DEF5-4AA3-BF28-E2442C88F3E9}" srcOrd="0" destOrd="0" presId="urn:microsoft.com/office/officeart/2005/8/layout/hProcess11"/>
    <dgm:cxn modelId="{911D3072-5C60-4209-8651-F87FAC4417DA}" type="presOf" srcId="{0C94EFAE-5200-4E89-B12D-DF18E62B3AF0}" destId="{E1826900-F360-41BA-B983-F35FA7072B69}" srcOrd="0" destOrd="0" presId="urn:microsoft.com/office/officeart/2005/8/layout/hProcess11"/>
    <dgm:cxn modelId="{B9E5FE91-3597-4234-AFAD-68171B49F0DD}" type="presOf" srcId="{96C01847-8A21-444B-B744-239D7A5D04E6}" destId="{EA4DC037-397F-449E-880A-7652D818C4B6}" srcOrd="0" destOrd="0" presId="urn:microsoft.com/office/officeart/2005/8/layout/hProcess11"/>
    <dgm:cxn modelId="{9981AB9F-D8C1-43F7-8340-C6275E4BD127}" srcId="{D7D48AD0-39B0-44CF-A610-9FBC96787AD1}" destId="{34BA92A7-20A1-4E62-926E-E9BD94F45107}" srcOrd="4" destOrd="0" parTransId="{E9DED528-C03C-42F2-9524-FADFEF28A90D}" sibTransId="{7AD4328A-F87B-4D82-82C8-F1B17128F76B}"/>
    <dgm:cxn modelId="{5E633CAA-FF45-4E14-B2E5-161396E3A2A6}" srcId="{D7D48AD0-39B0-44CF-A610-9FBC96787AD1}" destId="{0C94EFAE-5200-4E89-B12D-DF18E62B3AF0}" srcOrd="0" destOrd="0" parTransId="{E30BF6EE-78FC-47A0-B803-DD3D859A9DDA}" sibTransId="{508CE42F-4ABF-49DB-8565-05B39BFF03EA}"/>
    <dgm:cxn modelId="{6D4E3AC0-DA9D-4472-AA54-2B3967F5C9D2}" type="presOf" srcId="{34BA92A7-20A1-4E62-926E-E9BD94F45107}" destId="{AE255B90-71EE-49AD-B4B0-9C050D2E3AFC}" srcOrd="0" destOrd="0" presId="urn:microsoft.com/office/officeart/2005/8/layout/hProcess11"/>
    <dgm:cxn modelId="{9436C0C5-4247-4037-B2BC-D8DCAF40A355}" srcId="{D7D48AD0-39B0-44CF-A610-9FBC96787AD1}" destId="{97360448-CFC6-4138-9762-E4B71423770D}" srcOrd="1" destOrd="0" parTransId="{8853DE1F-42C1-4A77-93FD-BE722EFD959F}" sibTransId="{5F24A3E0-B4B5-489D-BE47-FB8057F164DA}"/>
    <dgm:cxn modelId="{F9444BF0-FE6D-4C4B-898D-6BD85702DE04}" srcId="{D7D48AD0-39B0-44CF-A610-9FBC96787AD1}" destId="{BF8F759A-D3B9-4B6C-BF9F-AE79543EA250}" srcOrd="3" destOrd="0" parTransId="{B8D47F1D-E64E-44F6-A4E6-0368C3968D1F}" sibTransId="{2081AADE-C1AE-4512-8FC4-3A390FD1A451}"/>
    <dgm:cxn modelId="{4D0A1F35-C6AA-403D-B836-6D8A3725A2E6}" type="presParOf" srcId="{11EF2410-226A-4608-8F3E-937E823A448E}" destId="{38D3E5F8-891B-4CDC-96FD-73400C492E3A}" srcOrd="0" destOrd="0" presId="urn:microsoft.com/office/officeart/2005/8/layout/hProcess11"/>
    <dgm:cxn modelId="{FFAE7845-B14A-4310-9DCB-0518F658CB29}" type="presParOf" srcId="{11EF2410-226A-4608-8F3E-937E823A448E}" destId="{E6FF6EE8-CEDB-40CC-BAD4-FC8C3C04EDDD}" srcOrd="1" destOrd="0" presId="urn:microsoft.com/office/officeart/2005/8/layout/hProcess11"/>
    <dgm:cxn modelId="{46DF4F07-8D56-4F67-9601-6C45EDFB5015}" type="presParOf" srcId="{E6FF6EE8-CEDB-40CC-BAD4-FC8C3C04EDDD}" destId="{C6E30C1D-FAB2-4546-AE07-BF0A8C22CDC0}" srcOrd="0" destOrd="0" presId="urn:microsoft.com/office/officeart/2005/8/layout/hProcess11"/>
    <dgm:cxn modelId="{35D51164-8CD1-4231-B259-966CA8E9B6D3}" type="presParOf" srcId="{C6E30C1D-FAB2-4546-AE07-BF0A8C22CDC0}" destId="{E1826900-F360-41BA-B983-F35FA7072B69}" srcOrd="0" destOrd="0" presId="urn:microsoft.com/office/officeart/2005/8/layout/hProcess11"/>
    <dgm:cxn modelId="{AF40C5DF-AD01-46B5-ACA2-7E0E87836B71}" type="presParOf" srcId="{C6E30C1D-FAB2-4546-AE07-BF0A8C22CDC0}" destId="{C85F6A90-31D3-4E23-B02A-D2F8955D3B55}" srcOrd="1" destOrd="0" presId="urn:microsoft.com/office/officeart/2005/8/layout/hProcess11"/>
    <dgm:cxn modelId="{76B35F50-59B5-4599-9EFC-051D57B726D8}" type="presParOf" srcId="{C6E30C1D-FAB2-4546-AE07-BF0A8C22CDC0}" destId="{3AEEFBDE-CC82-4B41-831F-9EEEC15150B7}" srcOrd="2" destOrd="0" presId="urn:microsoft.com/office/officeart/2005/8/layout/hProcess11"/>
    <dgm:cxn modelId="{53A1849C-3C0C-4731-BA94-F75DA6DE580B}" type="presParOf" srcId="{E6FF6EE8-CEDB-40CC-BAD4-FC8C3C04EDDD}" destId="{6B0D9697-05D8-406E-AF36-EAC4DDDB9A85}" srcOrd="1" destOrd="0" presId="urn:microsoft.com/office/officeart/2005/8/layout/hProcess11"/>
    <dgm:cxn modelId="{8D883BF1-5CEC-405A-9F0C-C75F24864E1A}" type="presParOf" srcId="{E6FF6EE8-CEDB-40CC-BAD4-FC8C3C04EDDD}" destId="{053C0A27-FFDE-468B-9CBA-3A5F9148E092}" srcOrd="2" destOrd="0" presId="urn:microsoft.com/office/officeart/2005/8/layout/hProcess11"/>
    <dgm:cxn modelId="{574B2EE1-C359-4592-AAE7-E896BD332B19}" type="presParOf" srcId="{053C0A27-FFDE-468B-9CBA-3A5F9148E092}" destId="{6E12C91A-DEF5-4AA3-BF28-E2442C88F3E9}" srcOrd="0" destOrd="0" presId="urn:microsoft.com/office/officeart/2005/8/layout/hProcess11"/>
    <dgm:cxn modelId="{DE08AB9F-7652-4345-ABEE-F625B90A2ED1}" type="presParOf" srcId="{053C0A27-FFDE-468B-9CBA-3A5F9148E092}" destId="{57E886AD-36AD-4AA6-8D23-928AA96DC966}" srcOrd="1" destOrd="0" presId="urn:microsoft.com/office/officeart/2005/8/layout/hProcess11"/>
    <dgm:cxn modelId="{7495EE8F-0940-4253-92DB-18949D461748}" type="presParOf" srcId="{053C0A27-FFDE-468B-9CBA-3A5F9148E092}" destId="{580AEFD5-1B44-46FE-9C10-FA0175B63B13}" srcOrd="2" destOrd="0" presId="urn:microsoft.com/office/officeart/2005/8/layout/hProcess11"/>
    <dgm:cxn modelId="{4BDFE455-2FF4-4DF6-BBA2-D1D50B420375}" type="presParOf" srcId="{E6FF6EE8-CEDB-40CC-BAD4-FC8C3C04EDDD}" destId="{EE5D7271-1F96-4A5A-824E-549E1430399E}" srcOrd="3" destOrd="0" presId="urn:microsoft.com/office/officeart/2005/8/layout/hProcess11"/>
    <dgm:cxn modelId="{95A1680E-7869-461E-A9FC-4C8CFAB7347D}" type="presParOf" srcId="{E6FF6EE8-CEDB-40CC-BAD4-FC8C3C04EDDD}" destId="{3DC2FFEF-7F49-4EA0-AB5A-70364F4F0033}" srcOrd="4" destOrd="0" presId="urn:microsoft.com/office/officeart/2005/8/layout/hProcess11"/>
    <dgm:cxn modelId="{6A147704-8350-4AFF-B013-5739B87C1179}" type="presParOf" srcId="{3DC2FFEF-7F49-4EA0-AB5A-70364F4F0033}" destId="{09C97874-90F2-43A2-B0C9-D5A4029353AC}" srcOrd="0" destOrd="0" presId="urn:microsoft.com/office/officeart/2005/8/layout/hProcess11"/>
    <dgm:cxn modelId="{3528513A-35AE-4FBA-85B7-785CE741F70F}" type="presParOf" srcId="{3DC2FFEF-7F49-4EA0-AB5A-70364F4F0033}" destId="{3F2BFA81-6155-4C66-8925-073B78806B9F}" srcOrd="1" destOrd="0" presId="urn:microsoft.com/office/officeart/2005/8/layout/hProcess11"/>
    <dgm:cxn modelId="{A46F0095-4254-4D1B-B15E-F41ECCCE624F}" type="presParOf" srcId="{3DC2FFEF-7F49-4EA0-AB5A-70364F4F0033}" destId="{519AABB3-9A83-40A1-8B50-631981B460AF}" srcOrd="2" destOrd="0" presId="urn:microsoft.com/office/officeart/2005/8/layout/hProcess11"/>
    <dgm:cxn modelId="{506BD678-0711-4C58-ABCB-90059F9D8596}" type="presParOf" srcId="{E6FF6EE8-CEDB-40CC-BAD4-FC8C3C04EDDD}" destId="{CE3982DA-805C-4B8F-9095-1346FBD9C6F8}" srcOrd="5" destOrd="0" presId="urn:microsoft.com/office/officeart/2005/8/layout/hProcess11"/>
    <dgm:cxn modelId="{550A24C8-C83E-494C-B643-FCBB2AA0A964}" type="presParOf" srcId="{E6FF6EE8-CEDB-40CC-BAD4-FC8C3C04EDDD}" destId="{AF754C3D-8A5B-4672-9CB6-998D10D47BB4}" srcOrd="6" destOrd="0" presId="urn:microsoft.com/office/officeart/2005/8/layout/hProcess11"/>
    <dgm:cxn modelId="{C26FCA60-2A72-4B35-8828-CF395AC0E725}" type="presParOf" srcId="{AF754C3D-8A5B-4672-9CB6-998D10D47BB4}" destId="{64CD84AF-E7DE-4F33-8B98-7B7046C3A242}" srcOrd="0" destOrd="0" presId="urn:microsoft.com/office/officeart/2005/8/layout/hProcess11"/>
    <dgm:cxn modelId="{D9140812-73C6-4613-A6FF-3AB383CD5BB0}" type="presParOf" srcId="{AF754C3D-8A5B-4672-9CB6-998D10D47BB4}" destId="{1939A560-5D46-4A3C-813F-B76CFC73ED10}" srcOrd="1" destOrd="0" presId="urn:microsoft.com/office/officeart/2005/8/layout/hProcess11"/>
    <dgm:cxn modelId="{D39561EE-ADFA-4BC5-A19B-2DE044A2052B}" type="presParOf" srcId="{AF754C3D-8A5B-4672-9CB6-998D10D47BB4}" destId="{E7D10232-D6FC-4B6C-8AB5-16D909555E2B}" srcOrd="2" destOrd="0" presId="urn:microsoft.com/office/officeart/2005/8/layout/hProcess11"/>
    <dgm:cxn modelId="{1093F20B-6365-4031-B873-B147B6D2AF11}" type="presParOf" srcId="{E6FF6EE8-CEDB-40CC-BAD4-FC8C3C04EDDD}" destId="{79D45B70-C458-4A47-B084-C95E7B1E1515}" srcOrd="7" destOrd="0" presId="urn:microsoft.com/office/officeart/2005/8/layout/hProcess11"/>
    <dgm:cxn modelId="{6200CC60-489E-4FB9-BBC2-0F61C0EB27B8}" type="presParOf" srcId="{E6FF6EE8-CEDB-40CC-BAD4-FC8C3C04EDDD}" destId="{28D4CE48-32A8-4232-B91D-79EC259137CD}" srcOrd="8" destOrd="0" presId="urn:microsoft.com/office/officeart/2005/8/layout/hProcess11"/>
    <dgm:cxn modelId="{3BD9BC97-1738-4400-9461-C918B9B32351}" type="presParOf" srcId="{28D4CE48-32A8-4232-B91D-79EC259137CD}" destId="{AE255B90-71EE-49AD-B4B0-9C050D2E3AFC}" srcOrd="0" destOrd="0" presId="urn:microsoft.com/office/officeart/2005/8/layout/hProcess11"/>
    <dgm:cxn modelId="{E3B905F3-84F9-4C60-B04C-C7CE4AE09864}" type="presParOf" srcId="{28D4CE48-32A8-4232-B91D-79EC259137CD}" destId="{387437C9-DA85-465B-B9DD-203F5C7507E3}" srcOrd="1" destOrd="0" presId="urn:microsoft.com/office/officeart/2005/8/layout/hProcess11"/>
    <dgm:cxn modelId="{DDFF2EC2-1055-4839-896E-C2DF836D1D84}" type="presParOf" srcId="{28D4CE48-32A8-4232-B91D-79EC259137CD}" destId="{CF36D447-A116-417F-B9B8-4B4D5CC6324A}" srcOrd="2" destOrd="0" presId="urn:microsoft.com/office/officeart/2005/8/layout/hProcess11"/>
    <dgm:cxn modelId="{52DFD3CB-138A-468A-9247-0A55B8F50F9D}" type="presParOf" srcId="{E6FF6EE8-CEDB-40CC-BAD4-FC8C3C04EDDD}" destId="{BFE11FD5-6E15-4B38-8BB7-8E8D4EFD3696}" srcOrd="9" destOrd="0" presId="urn:microsoft.com/office/officeart/2005/8/layout/hProcess11"/>
    <dgm:cxn modelId="{A2D9D3CB-1672-4CD6-9229-EA63BA7C5175}" type="presParOf" srcId="{E6FF6EE8-CEDB-40CC-BAD4-FC8C3C04EDDD}" destId="{7E623CD6-683F-4440-B298-36BF0C6A956D}" srcOrd="10" destOrd="0" presId="urn:microsoft.com/office/officeart/2005/8/layout/hProcess11"/>
    <dgm:cxn modelId="{E3D641DE-3DE0-4B05-87B7-05CE1870E13C}" type="presParOf" srcId="{7E623CD6-683F-4440-B298-36BF0C6A956D}" destId="{EA4DC037-397F-449E-880A-7652D818C4B6}" srcOrd="0" destOrd="0" presId="urn:microsoft.com/office/officeart/2005/8/layout/hProcess11"/>
    <dgm:cxn modelId="{3C5EC4EA-8BF2-4FA8-83D3-39145D5F2FD6}" type="presParOf" srcId="{7E623CD6-683F-4440-B298-36BF0C6A956D}" destId="{B5CF6F04-5583-45BC-8B8B-EF4B7FE9A2AF}" srcOrd="1" destOrd="0" presId="urn:microsoft.com/office/officeart/2005/8/layout/hProcess11"/>
    <dgm:cxn modelId="{EC4E3CDF-2D32-49FE-8B32-8855BB789BD5}" type="presParOf" srcId="{7E623CD6-683F-4440-B298-36BF0C6A956D}" destId="{79CB7DB3-B4C0-4A78-ABE8-1EC386ACFCC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E90B9-9059-4917-9585-925EEBC12714}">
      <dsp:nvSpPr>
        <dsp:cNvPr id="0" name=""/>
        <dsp:cNvSpPr/>
      </dsp:nvSpPr>
      <dsp:spPr>
        <a:xfrm>
          <a:off x="0" y="423031"/>
          <a:ext cx="105156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62356" rIns="81612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WorkFlows client updates will be required by mid-August</a:t>
          </a:r>
        </a:p>
        <a:p>
          <a:pPr marL="228600" lvl="1" indent="-228600" algn="l" defTabSz="1200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Formal announcement/news post coming soon</a:t>
          </a:r>
        </a:p>
      </dsp:txBody>
      <dsp:txXfrm>
        <a:off x="0" y="423031"/>
        <a:ext cx="10515600" cy="1701000"/>
      </dsp:txXfrm>
    </dsp:sp>
    <dsp:sp modelId="{FA5372C2-097D-4166-A352-C0574953EF7E}">
      <dsp:nvSpPr>
        <dsp:cNvPr id="0" name=""/>
        <dsp:cNvSpPr/>
      </dsp:nvSpPr>
      <dsp:spPr>
        <a:xfrm>
          <a:off x="525780" y="24511"/>
          <a:ext cx="736092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Tentatively scheduled for early July</a:t>
          </a:r>
        </a:p>
      </dsp:txBody>
      <dsp:txXfrm>
        <a:off x="564688" y="63419"/>
        <a:ext cx="7283104" cy="719224"/>
      </dsp:txXfrm>
    </dsp:sp>
    <dsp:sp modelId="{081203B5-E7F0-46C3-89AD-A0E0D3D2BF23}">
      <dsp:nvSpPr>
        <dsp:cNvPr id="0" name=""/>
        <dsp:cNvSpPr/>
      </dsp:nvSpPr>
      <dsp:spPr>
        <a:xfrm>
          <a:off x="0" y="2668351"/>
          <a:ext cx="10515600" cy="1658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62356" rIns="81612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This and other changes will be detailed in an upcoming webinar</a:t>
          </a:r>
        </a:p>
      </dsp:txBody>
      <dsp:txXfrm>
        <a:off x="0" y="2668351"/>
        <a:ext cx="10515600" cy="1658474"/>
      </dsp:txXfrm>
    </dsp:sp>
    <dsp:sp modelId="{1569372A-A90B-4AB1-A781-A10855637DF0}">
      <dsp:nvSpPr>
        <dsp:cNvPr id="0" name=""/>
        <dsp:cNvSpPr/>
      </dsp:nvSpPr>
      <dsp:spPr>
        <a:xfrm>
          <a:off x="525780" y="2269831"/>
          <a:ext cx="7360920" cy="79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Changes coming to Manage Hold Shelf wizard</a:t>
          </a:r>
        </a:p>
      </dsp:txBody>
      <dsp:txXfrm>
        <a:off x="564688" y="2308739"/>
        <a:ext cx="7283104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3E5F8-891B-4CDC-96FD-73400C492E3A}">
      <dsp:nvSpPr>
        <dsp:cNvPr id="0" name=""/>
        <dsp:cNvSpPr/>
      </dsp:nvSpPr>
      <dsp:spPr>
        <a:xfrm>
          <a:off x="0" y="1533888"/>
          <a:ext cx="11345660" cy="2045185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26900-F360-41BA-B983-F35FA7072B69}">
      <dsp:nvSpPr>
        <dsp:cNvPr id="0" name=""/>
        <dsp:cNvSpPr/>
      </dsp:nvSpPr>
      <dsp:spPr>
        <a:xfrm>
          <a:off x="1780" y="0"/>
          <a:ext cx="4487362" cy="204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Jun-Jul 2021</a:t>
          </a:r>
        </a:p>
      </dsp:txBody>
      <dsp:txXfrm>
        <a:off x="1780" y="0"/>
        <a:ext cx="4487362" cy="2045185"/>
      </dsp:txXfrm>
    </dsp:sp>
    <dsp:sp modelId="{C85F6A90-31D3-4E23-B02A-D2F8955D3B55}">
      <dsp:nvSpPr>
        <dsp:cNvPr id="0" name=""/>
        <dsp:cNvSpPr/>
      </dsp:nvSpPr>
      <dsp:spPr>
        <a:xfrm>
          <a:off x="1989813" y="2300833"/>
          <a:ext cx="511296" cy="5112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2C91A-DEF5-4AA3-BF28-E2442C88F3E9}">
      <dsp:nvSpPr>
        <dsp:cNvPr id="0" name=""/>
        <dsp:cNvSpPr/>
      </dsp:nvSpPr>
      <dsp:spPr>
        <a:xfrm>
          <a:off x="4535086" y="3083270"/>
          <a:ext cx="1086923" cy="928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Aug 2021</a:t>
          </a:r>
        </a:p>
      </dsp:txBody>
      <dsp:txXfrm>
        <a:off x="4535086" y="3083270"/>
        <a:ext cx="1086923" cy="928473"/>
      </dsp:txXfrm>
    </dsp:sp>
    <dsp:sp modelId="{57E886AD-36AD-4AA6-8D23-928AA96DC966}">
      <dsp:nvSpPr>
        <dsp:cNvPr id="0" name=""/>
        <dsp:cNvSpPr/>
      </dsp:nvSpPr>
      <dsp:spPr>
        <a:xfrm>
          <a:off x="4831302" y="2293685"/>
          <a:ext cx="511296" cy="511296"/>
        </a:xfrm>
        <a:prstGeom prst="ellipse">
          <a:avLst/>
        </a:prstGeom>
        <a:solidFill>
          <a:schemeClr val="accent4">
            <a:hueOff val="-1504627"/>
            <a:satOff val="11241"/>
            <a:lumOff val="1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97874-90F2-43A2-B0C9-D5A4029353AC}">
      <dsp:nvSpPr>
        <dsp:cNvPr id="0" name=""/>
        <dsp:cNvSpPr/>
      </dsp:nvSpPr>
      <dsp:spPr>
        <a:xfrm>
          <a:off x="5684757" y="0"/>
          <a:ext cx="1086923" cy="204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Sep 2021</a:t>
          </a:r>
        </a:p>
      </dsp:txBody>
      <dsp:txXfrm>
        <a:off x="5684757" y="0"/>
        <a:ext cx="1086923" cy="2045185"/>
      </dsp:txXfrm>
    </dsp:sp>
    <dsp:sp modelId="{3F2BFA81-6155-4C66-8925-073B78806B9F}">
      <dsp:nvSpPr>
        <dsp:cNvPr id="0" name=""/>
        <dsp:cNvSpPr/>
      </dsp:nvSpPr>
      <dsp:spPr>
        <a:xfrm>
          <a:off x="5972571" y="2300833"/>
          <a:ext cx="511296" cy="511296"/>
        </a:xfrm>
        <a:prstGeom prst="ellipse">
          <a:avLst/>
        </a:prstGeom>
        <a:solidFill>
          <a:schemeClr val="accent4">
            <a:hueOff val="-3009255"/>
            <a:satOff val="22482"/>
            <a:lumOff val="3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D84AF-E7DE-4F33-8B98-7B7046C3A242}">
      <dsp:nvSpPr>
        <dsp:cNvPr id="0" name=""/>
        <dsp:cNvSpPr/>
      </dsp:nvSpPr>
      <dsp:spPr>
        <a:xfrm>
          <a:off x="6829440" y="3065200"/>
          <a:ext cx="1100748" cy="830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Oct 2021</a:t>
          </a:r>
        </a:p>
      </dsp:txBody>
      <dsp:txXfrm>
        <a:off x="6829440" y="3065200"/>
        <a:ext cx="1100748" cy="830999"/>
      </dsp:txXfrm>
    </dsp:sp>
    <dsp:sp modelId="{1939A560-5D46-4A3C-813F-B76CFC73ED10}">
      <dsp:nvSpPr>
        <dsp:cNvPr id="0" name=""/>
        <dsp:cNvSpPr/>
      </dsp:nvSpPr>
      <dsp:spPr>
        <a:xfrm>
          <a:off x="7177936" y="2296788"/>
          <a:ext cx="511296" cy="511296"/>
        </a:xfrm>
        <a:prstGeom prst="ellipse">
          <a:avLst/>
        </a:prstGeom>
        <a:solidFill>
          <a:schemeClr val="accent4">
            <a:hueOff val="-4513882"/>
            <a:satOff val="33724"/>
            <a:lumOff val="5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55B90-71EE-49AD-B4B0-9C050D2E3AFC}">
      <dsp:nvSpPr>
        <dsp:cNvPr id="0" name=""/>
        <dsp:cNvSpPr/>
      </dsp:nvSpPr>
      <dsp:spPr>
        <a:xfrm>
          <a:off x="7981122" y="0"/>
          <a:ext cx="1086923" cy="204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Jan 2022</a:t>
          </a:r>
        </a:p>
      </dsp:txBody>
      <dsp:txXfrm>
        <a:off x="7981122" y="0"/>
        <a:ext cx="1086923" cy="2045185"/>
      </dsp:txXfrm>
    </dsp:sp>
    <dsp:sp modelId="{387437C9-DA85-465B-B9DD-203F5C7507E3}">
      <dsp:nvSpPr>
        <dsp:cNvPr id="0" name=""/>
        <dsp:cNvSpPr/>
      </dsp:nvSpPr>
      <dsp:spPr>
        <a:xfrm>
          <a:off x="8268935" y="2300833"/>
          <a:ext cx="511296" cy="511296"/>
        </a:xfrm>
        <a:prstGeom prst="ellipse">
          <a:avLst/>
        </a:prstGeom>
        <a:solidFill>
          <a:schemeClr val="accent4">
            <a:hueOff val="-6018509"/>
            <a:satOff val="44965"/>
            <a:lumOff val="7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DC037-397F-449E-880A-7652D818C4B6}">
      <dsp:nvSpPr>
        <dsp:cNvPr id="0" name=""/>
        <dsp:cNvSpPr/>
      </dsp:nvSpPr>
      <dsp:spPr>
        <a:xfrm>
          <a:off x="9122391" y="3067777"/>
          <a:ext cx="1086923" cy="204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Jan 2023</a:t>
          </a:r>
        </a:p>
      </dsp:txBody>
      <dsp:txXfrm>
        <a:off x="9122391" y="3067777"/>
        <a:ext cx="1086923" cy="2045185"/>
      </dsp:txXfrm>
    </dsp:sp>
    <dsp:sp modelId="{B5CF6F04-5583-45BC-8B8B-EF4B7FE9A2AF}">
      <dsp:nvSpPr>
        <dsp:cNvPr id="0" name=""/>
        <dsp:cNvSpPr/>
      </dsp:nvSpPr>
      <dsp:spPr>
        <a:xfrm>
          <a:off x="9410205" y="2300833"/>
          <a:ext cx="511296" cy="511296"/>
        </a:xfrm>
        <a:prstGeom prst="ellipse">
          <a:avLst/>
        </a:prstGeom>
        <a:solidFill>
          <a:schemeClr val="accent4">
            <a:hueOff val="-7523136"/>
            <a:satOff val="5620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23:07:43.77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1479,'6'1,"-1"0,1 1,-1-1,0 1,0 0,0 1,0-1,0 1,0 0,4 4,26 12,-10-10,0-2,0 0,1-2,0-1,36 1,138-6,-100-2,60 0,379 5,-506 2,0 1,46 12,-47-9,0-1,56 4,343-8,-184-5,251 31,-267-10,346-17,-550-2,-1-2,0-1,0 0,0-2,-1-1,1-2,-2 0,1-1,-1-2,0 0,32-22,-10 1,-25 17,0 0,0 2,2 0,-1 1,2 2,45-15,-38 14,-1 0,-1-2,0-1,-1-1,0-1,31-25,38-21,-18 20,1 3,162-53,180-17,-383 98,0-1,-1-1,0-3,-1-1,-1-2,39-26,18-5,-70 39,0-1,-1 0,0-2,-1-1,-1 0,20-20,-2 0,1 2,1 2,59-35,-42 29,57-49,-86 61,0 1,2 2,0 1,1 1,1 2,1 1,1 1,42-13,179-66,-190 67,-39 17,0 0,0 2,1 1,1 1,-1 2,55-5,620 12,-687-2,0 1,1 0,-1 1,0 1,0 1,-1 0,1 0,-1 1,0 1,0 1,-1 0,1 1,-2 0,1 1,-1 0,-1 1,1 0,-2 1,1 0,13 20,6 8,-1-4,-2 2,-1 0,-2 1,36 80,-52-90,-1-1,-2 1,-1 1,1 32,1 15,4-1,3 0,3-1,46 130,-32-125,23 98,-42-131,-3 1,-1-1,-1 79,-4 94,-10 247,-9-332,-67 253,-28-11,97-331,-9 21,-38 70,30-67,-94 173,66-131,-168 291,-35 68,252-446,1 0,0 1,2 0,1 1,1-1,1 1,-2 44,0-10,-4-1,-33 111,26-109,2 2,-9 77,17 302,11-251,-4-77,3 132,4-196,3 0,1-1,3 0,20 47,-30-84,29 76,3-1,68 122,-73-165,1-2,2 0,2-3,78 70,-100-100,-1-1,1 0,1-1,-1 0,1-1,0 0,0-2,1 1,0-2,28 4,-21-4,1 2,-1 1,29 11,-43-12,0 0,0 1,0-1,0 2,-1-1,0 1,-1 0,11 14,26 27,-24-33,1-1,0 0,1-2,1 0,0-2,0 0,1-1,0-1,32 5,21 1,124 5,-45-7,-135-8,1 0,-1 2,0 0,-1 1,1 1,33 19,-41-20,2-1,0-1,0 0,0-1,0 0,1-1,29 2,96-5,-73-2,233 8,392 59,-618-58,143-7,-96-2,1967 2,-1964 1,170 23,-241-16,-1 3,0 1,0 3,-1 3,86 41,-125-51,0-1,-1 2,-1-1,1 2,-1-1,9 12,51 70,-58-75,17 25,2-2,1-1,71 63,8-13,-54-46,87 86,-109-94,0-2,2-1,65 40,130 60,-134-80,101 72,-145-82,-28-21,55 33,-69-47,0 0,0-1,0-1,1 0,-1 0,1-2,0 1,19 0,16 0,0 2,-1 2,1 2,-1 2,82 32,145 60,-214-85,1-3,0-2,114 8,137-3,-89-6,-164-8,0-2,1-2,-1-3,0-3,0-3,-1-1,0-4,58-21,-100 29,22-10,1 2,1 2,0 1,1 2,55-4,-14 5,0-4,85-24,15-1,252-50,-391 77,-1-3,-1-1,0-2,-2-2,43-25,89-38,-138 67,-1-1,-1-2,44-29,82-74,-43 31,175-106,-266 180,-1-2,-1 0,0-1,-1-1,22-28,-17 19,1 1,33-26,-30 29,-2-1,40-50,-45 48,2 1,0 1,40-30,-17 24,62-30,37-24,-121 65,-1-1,-2-1,0-1,-1-1,32-49,26-29,-51 64,-1-1,-2-1,-2-2,-2 0,23-65,-26 63,2 0,48-78,-25 52,50-113,-27 47,-14 42,-18 35,-3-1,27-74,-31 68,4 2,2 1,74-105,24-42,-125 198,106-181,-57 99,-37 59,44-60,-39 62,-2-1,-1 0,25-65,24-41,-13 47,137-258,-173 314,42-61,3-5,91-167,-66 120,80-183,-19-11,215-358,-217 423,-46 80,-3-6,-30 57,-31 67,-1 4,73-115,24-10,154-207,-277 396,0 1,0 1,2 0,-1 1,1 0,1 1,-1 1,1 0,1 1,0 1,0 0,0 1,0 1,24-3,23-1,0 3,92 4,-128 1,333 1,-340 1,0 1,0 0,-1 2,1 0,19 9,28 6,125 19,-127-29,0 3,105 36,-99-18,-2 2,-1 4,74 52,169 155,-290-224,-1 1,0 1,29 42,40 81,-66-106,-13-19,0 1,-1 0,7 25,9 25,-13-45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23:08:27.0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6E01-10F3-4C70-AD20-8013E6E72FBD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22ECC-79DD-4674-B3B4-D2B29601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2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75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73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Vickie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37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65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Dawne speaking: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7AC19-F7E6-4684-8584-99BB39F5AF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34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57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1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5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1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68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55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81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57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3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Crystal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55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44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Dawne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7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Vickie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5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7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1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81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0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4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2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May 25,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9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May 25,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9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0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E3EF2-A7B1-4F23-8584-F0BBB5D3EC1A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D110A1-1339-49BC-A0D7-38CE24E36754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2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C271E5E-31FA-4190-9796-0C03067BB122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92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FE120-1EFF-41FA-8DCA-880638A36A9F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9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00A8E1-0A42-40AD-892D-AD4C7B5434E8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7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554CBD-DA7E-40C6-8F02-2CE20B2B70F3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9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3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058C57-3F4D-48F0-88DD-D716F564CC29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24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A6078-8DFC-4B18-8A7E-32B506F12B8C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6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2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5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May 25,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May 25,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May 25, 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May 25,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pngimg.com/download/18952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://pngimg.com/download/18952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hyperlink" Target="https://support.swanlibraries.net/documentation/64869" TargetMode="External"/><Relationship Id="rId4" Type="http://schemas.openxmlformats.org/officeDocument/2006/relationships/hyperlink" Target="https://na1-microstrategy.bc.sirsidynix.net/bcanalytics/asp/Main.aspx?evt=4001&amp;src=Main.aspx.4001&amp;visMode=0&amp;reportViewMode=1&amp;reportID=AAAA9A6111E7AF71A08D0080EFE5C3AF&amp;Server=BCA-MICROSTRAT2-3&amp;Project=BCA%20SWANLIBS&amp;Port=0&amp;share=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1895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9.xml"/><Relationship Id="rId7" Type="http://schemas.openxmlformats.org/officeDocument/2006/relationships/hyperlink" Target="mailto:aaa]@notices.swanlibraries.net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hyperlink" Target="mailto:messagebeefailednotificationexport@unique-mgmt.com" TargetMode="External"/><Relationship Id="rId5" Type="http://schemas.openxmlformats.org/officeDocument/2006/relationships/hyperlink" Target="mailto:help@swanlibraries.net?subject=Library%20Phone%20Opt-In%20for%20Phone%20Notices&amp;body=Hello%2C%0AMy%20library%20would%20like%20to%20use%20our%20main%20number%20as%20the%20caller%20ID%20on%20notices%20sent%20from%20the%20new%20SWAN%20Notice%20Dialer.%20Please%20email%20me%20with%20additional%20setup%20information.%0AThank%20you!%20" TargetMode="External"/><Relationship Id="rId4" Type="http://schemas.openxmlformats.org/officeDocument/2006/relationships/hyperlink" Target="https://support.swanlibraries.net/news/2021-05/86156" TargetMode="External"/><Relationship Id="rId9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s.terraria.org/index.php?threads/the-developers-yo-yos.42640/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pngimg.com/download/18952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wanlibraries.net/news/2021-05/86183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image" Target="../media/image23.png"/><Relationship Id="rId5" Type="http://schemas.openxmlformats.org/officeDocument/2006/relationships/hyperlink" Target="https://support.swanlibraries.net/sites/default/files/meeting/21_06_03/82150/agenda2021-06-03.pdf" TargetMode="External"/><Relationship Id="rId4" Type="http://schemas.openxmlformats.org/officeDocument/2006/relationships/hyperlink" Target="https://forums.swanlibraries.net/t/patron-record-purge-discussion/856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2.xml"/><Relationship Id="rId1" Type="http://schemas.openxmlformats.org/officeDocument/2006/relationships/tags" Target="../tags/tag2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customXml" Target="../ink/ink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mailchi.mp/ila/ila-alert-news-from-the-illinois-library-association-73647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webjunction.org/course/search.php?q=Build+a+Better+Library+Website+Boot+Camp" TargetMode="Externa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hyperlink" Target="https://support.swanlibraries.net/about/board-meeting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wanlibraries.net/news/2021-05/86043" TargetMode="Externa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1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3.xml"/><Relationship Id="rId5" Type="http://schemas.openxmlformats.org/officeDocument/2006/relationships/image" Target="../media/image47.png"/><Relationship Id="rId4" Type="http://schemas.openxmlformats.org/officeDocument/2006/relationships/hyperlink" Target="https://support.swanlibraries.net/meetings-trainings/tutorials/search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5" Type="http://schemas.openxmlformats.org/officeDocument/2006/relationships/image" Target="../media/image48.png"/><Relationship Id="rId4" Type="http://schemas.openxmlformats.org/officeDocument/2006/relationships/hyperlink" Target="https://librarylearning.org/events?keyword=&amp;location=&amp;sponsor=SWAN+-+System+Wide+Automation+Network+(80)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5" Type="http://schemas.openxmlformats.org/officeDocument/2006/relationships/hyperlink" Target="https://attendee.gotowebinar.com/register/1230221980706466061" TargetMode="External"/><Relationship Id="rId4" Type="http://schemas.openxmlformats.org/officeDocument/2006/relationships/hyperlink" Target="https://librarylearning.org/event/2021-06-29/swan-members-fireside-cha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wanlibraries.net/news/2021-05/86140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214" y="2564456"/>
            <a:ext cx="7406184" cy="2387600"/>
          </a:xfrm>
        </p:spPr>
        <p:txBody>
          <a:bodyPr>
            <a:normAutofit/>
          </a:bodyPr>
          <a:lstStyle/>
          <a:p>
            <a:r>
              <a:rPr lang="en-US"/>
              <a:t>SWAN Fireside Chat</a:t>
            </a: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437" y="5202238"/>
            <a:ext cx="7406184" cy="1655762"/>
          </a:xfrm>
        </p:spPr>
        <p:txBody>
          <a:bodyPr/>
          <a:lstStyle/>
          <a:p>
            <a:r>
              <a:rPr lang="en-US"/>
              <a:t>May 25, 2021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6F4503-24AD-4CBB-B10F-7646CEED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0052" cy="416680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Modified in October 2020 to match quarantine periods</a:t>
            </a:r>
          </a:p>
          <a:p>
            <a:r>
              <a:rPr lang="en-US"/>
              <a:t>Fine accrual delayed for 7 days</a:t>
            </a:r>
          </a:p>
          <a:p>
            <a:pPr lvl="1"/>
            <a:r>
              <a:rPr lang="en-US"/>
              <a:t>0 day grace, delayed 7 days</a:t>
            </a:r>
          </a:p>
          <a:p>
            <a:pPr lvl="1"/>
            <a:r>
              <a:rPr lang="en-US"/>
              <a:t>3 day grace, delayed 8 days</a:t>
            </a:r>
          </a:p>
          <a:p>
            <a:r>
              <a:rPr lang="en-US"/>
              <a:t>System-wide global change will be reset to pre-covid 0 days/3 days grace on June 1</a:t>
            </a:r>
            <a:r>
              <a:rPr lang="en-US" baseline="30000"/>
              <a:t>st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1BCA4-902C-4E96-9724-F527FC2F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54D55-16C3-4091-9240-308B2603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476B08-1D21-46B1-8B3B-9B7B3829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Grace Period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F10C89-BF4F-489B-985E-4888543642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CE855BD2-1DD6-458D-81F5-DDD9E7AD3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34244" y="94537"/>
            <a:ext cx="5314399" cy="5346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138818-DE7F-4C7A-8821-3BB56695C1AC}"/>
              </a:ext>
            </a:extLst>
          </p:cNvPr>
          <p:cNvSpPr txBox="1"/>
          <p:nvPr/>
        </p:nvSpPr>
        <p:spPr>
          <a:xfrm>
            <a:off x="0" y="6916042"/>
            <a:ext cx="5178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pngimg.com/download/1895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84E3E-C44C-428E-A0B1-A23B267BCD33}"/>
              </a:ext>
            </a:extLst>
          </p:cNvPr>
          <p:cNvSpPr txBox="1"/>
          <p:nvPr/>
        </p:nvSpPr>
        <p:spPr>
          <a:xfrm rot="21392907">
            <a:off x="6776108" y="1146944"/>
            <a:ext cx="3122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June 1,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C8BE3-2F16-4736-9DC1-7A94E8FA795B}"/>
              </a:ext>
            </a:extLst>
          </p:cNvPr>
          <p:cNvSpPr txBox="1"/>
          <p:nvPr/>
        </p:nvSpPr>
        <p:spPr>
          <a:xfrm rot="21435012">
            <a:off x="7130629" y="2487376"/>
            <a:ext cx="3918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Return to normal grace period and fine accrual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41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7EEB31-F4F8-4993-A40F-7347D6DB1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5571478" cy="4417156"/>
          </a:xfrm>
        </p:spPr>
        <p:txBody>
          <a:bodyPr>
            <a:normAutofit lnSpcReduction="10000"/>
          </a:bodyPr>
          <a:lstStyle/>
          <a:p>
            <a:r>
              <a:rPr lang="en-US"/>
              <a:t>Processing fee is assessed by checkout library for lost items</a:t>
            </a:r>
          </a:p>
          <a:p>
            <a:r>
              <a:rPr lang="en-US"/>
              <a:t>Default Price Policy is set by each library; if none, SWAN default is applied</a:t>
            </a:r>
          </a:p>
          <a:p>
            <a:r>
              <a:rPr lang="en-US"/>
              <a:t>Item price should be set for each item. </a:t>
            </a:r>
            <a:r>
              <a:rPr lang="en-US" err="1"/>
              <a:t>BcAnalytics</a:t>
            </a:r>
            <a:r>
              <a:rPr lang="en-US"/>
              <a:t> report – </a:t>
            </a:r>
            <a:r>
              <a:rPr lang="en-US">
                <a:hlinkClick r:id="rId4"/>
              </a:rPr>
              <a:t>List items with no item price </a:t>
            </a:r>
            <a:endParaRPr lang="en-US"/>
          </a:p>
          <a:p>
            <a:r>
              <a:rPr lang="en-US"/>
              <a:t>See Support Site: </a:t>
            </a:r>
            <a:r>
              <a:rPr lang="en-US">
                <a:hlinkClick r:id="rId5"/>
              </a:rPr>
              <a:t>Documentation &gt; ILS Configuration &gt; Item Configuration</a:t>
            </a:r>
            <a:r>
              <a:rPr lang="en-US"/>
              <a:t> &gt; Default Price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E00FFC-2B73-4230-9CCD-DBF8ECC8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1CC63-B56C-4178-95F8-B88A8EEA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BC6034-B317-4B9D-8E54-54DEACD3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Processing Fees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257EFB-90AC-4C7D-98E0-87E8B08AED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A6BBD508-5308-4422-903D-28416CA50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34244" y="94537"/>
            <a:ext cx="5314399" cy="53464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571269-1BC1-423B-946B-850ABA449B55}"/>
              </a:ext>
            </a:extLst>
          </p:cNvPr>
          <p:cNvSpPr txBox="1"/>
          <p:nvPr/>
        </p:nvSpPr>
        <p:spPr>
          <a:xfrm>
            <a:off x="0" y="6916042"/>
            <a:ext cx="5178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pngimg.com/download/1895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583B5B-1BF7-4182-A03B-23C77726B365}"/>
              </a:ext>
            </a:extLst>
          </p:cNvPr>
          <p:cNvSpPr txBox="1"/>
          <p:nvPr/>
        </p:nvSpPr>
        <p:spPr>
          <a:xfrm rot="21392907">
            <a:off x="6694078" y="1136810"/>
            <a:ext cx="29402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July 1,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10E8B-0EAA-42E2-A7B5-69CD8A14DED6}"/>
              </a:ext>
            </a:extLst>
          </p:cNvPr>
          <p:cNvSpPr txBox="1"/>
          <p:nvPr/>
        </p:nvSpPr>
        <p:spPr>
          <a:xfrm rot="21435012">
            <a:off x="7516740" y="2261119"/>
            <a:ext cx="3424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Default processing fee will be $0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0849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4D3C5-70D1-4D75-BF80-F6DB285B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E5465-0E8C-4154-BEF4-DE166960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96E4B5-C841-4D21-B070-3B2F96F1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Processing Fee Breakdown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22E932-AFDF-4644-8EA3-118AA0EAF9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09108-6EF9-450E-98D6-400D4C0D84C5}"/>
              </a:ext>
            </a:extLst>
          </p:cNvPr>
          <p:cNvSpPr txBox="1"/>
          <p:nvPr/>
        </p:nvSpPr>
        <p:spPr>
          <a:xfrm>
            <a:off x="764735" y="2180126"/>
            <a:ext cx="59556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18 libraries currently assess a processing fee  - no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30 libraries/agencies currently have processing fee of $0 – no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56 currently have no entry in default price table; will change to $0 on July 1</a:t>
            </a:r>
            <a:r>
              <a:rPr lang="en-US" sz="2400" baseline="30000"/>
              <a:t>st</a:t>
            </a:r>
            <a:r>
              <a:rPr lang="en-US" sz="2400"/>
              <a:t> unless your library submits a support ticket</a:t>
            </a:r>
          </a:p>
          <a:p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2EFEDFD-9519-48FC-B8EA-7D7EF58B5691}"/>
              </a:ext>
            </a:extLst>
          </p:cNvPr>
          <p:cNvSpPr/>
          <p:nvPr/>
        </p:nvSpPr>
        <p:spPr>
          <a:xfrm>
            <a:off x="7121396" y="2206576"/>
            <a:ext cx="4305869" cy="2444847"/>
          </a:xfrm>
          <a:prstGeom prst="wedgeRoundRectCallout">
            <a:avLst>
              <a:gd name="adj1" fmla="val 66586"/>
              <a:gd name="adj2" fmla="val -10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If your library is not listed on the next slide and you want to retain the $5 processing fee, submit a support ticket requesting “Please set our library default price processing fee to $5.00”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681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DC7730-D970-403F-9322-3CC08303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E3F6-D5F7-431C-8D34-903331FD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FD1C54-96BB-4065-8688-E5964E4D16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7A918D-EA98-4670-B12A-B9434250C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14" y="462713"/>
            <a:ext cx="11028571" cy="5866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6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7EEB31-F4F8-4993-A40F-7347D6DB1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581073" cy="1142752"/>
          </a:xfrm>
        </p:spPr>
        <p:txBody>
          <a:bodyPr/>
          <a:lstStyle/>
          <a:p>
            <a:r>
              <a:rPr lang="en-US"/>
              <a:t>32 libraries Fine Free</a:t>
            </a:r>
          </a:p>
          <a:p>
            <a:r>
              <a:rPr lang="en-US"/>
              <a:t>35 libraries Fine Free for Now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E00FFC-2B73-4230-9CCD-DBF8ECC85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1CC63-B56C-4178-95F8-B88A8EEA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BC6034-B317-4B9D-8E54-54DEACD3F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Fine Free Decisions &amp; Numbers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257EFB-90AC-4C7D-98E0-87E8B08AED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FB137-1BC9-47B6-B12A-232A57B7315C}"/>
              </a:ext>
            </a:extLst>
          </p:cNvPr>
          <p:cNvSpPr txBox="1"/>
          <p:nvPr/>
        </p:nvSpPr>
        <p:spPr>
          <a:xfrm>
            <a:off x="193964" y="7804444"/>
            <a:ext cx="5178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pngimg.com/download/1895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D2CB79-785A-468F-A688-33F42040C44E}"/>
              </a:ext>
            </a:extLst>
          </p:cNvPr>
          <p:cNvGrpSpPr/>
          <p:nvPr/>
        </p:nvGrpSpPr>
        <p:grpSpPr>
          <a:xfrm>
            <a:off x="7528357" y="1110780"/>
            <a:ext cx="4272355" cy="4298114"/>
            <a:chOff x="7844639" y="-180259"/>
            <a:chExt cx="5314399" cy="5346441"/>
          </a:xfrm>
        </p:grpSpPr>
        <p:pic>
          <p:nvPicPr>
            <p:cNvPr id="7" name="Picture 6" descr="Shape&#10;&#10;Description automatically generated">
              <a:extLst>
                <a:ext uri="{FF2B5EF4-FFF2-40B4-BE49-F238E27FC236}">
                  <a16:creationId xmlns:a16="http://schemas.microsoft.com/office/drawing/2014/main" id="{9027462A-9041-4450-8472-439602D44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7844639" y="-180259"/>
              <a:ext cx="5314399" cy="53464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0FE9C3-B887-4E3A-88AA-16489FB47EBE}"/>
                </a:ext>
              </a:extLst>
            </p:cNvPr>
            <p:cNvSpPr txBox="1"/>
            <p:nvPr/>
          </p:nvSpPr>
          <p:spPr>
            <a:xfrm rot="21392907">
              <a:off x="8610986" y="986509"/>
              <a:ext cx="3703222" cy="650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September 1, 2021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63190AA-55E7-427D-974F-7E2CCC07F0EC}"/>
                </a:ext>
              </a:extLst>
            </p:cNvPr>
            <p:cNvSpPr txBox="1"/>
            <p:nvPr/>
          </p:nvSpPr>
          <p:spPr>
            <a:xfrm rot="21435012">
              <a:off x="8491775" y="2406069"/>
              <a:ext cx="4317338" cy="1722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Return to pre-</a:t>
              </a:r>
              <a:r>
                <a:rPr lang="en-US" sz="2800" err="1"/>
                <a:t>covid</a:t>
              </a:r>
              <a:r>
                <a:rPr lang="en-US" sz="2800"/>
                <a:t> circ rules, or fine free permanently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127B7EE-FBB7-4474-A09C-D2929ED9FB1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966" y="1720673"/>
            <a:ext cx="7222463" cy="44195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32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A1246-1DEA-469E-A282-D3AE9979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13B51-4C42-4AE6-AA08-FCDDD611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3148C9-3018-4B47-B8CA-6F4CFC02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8240"/>
          </a:xfrm>
        </p:spPr>
        <p:txBody>
          <a:bodyPr/>
          <a:lstStyle/>
          <a:p>
            <a:r>
              <a:rPr lang="en-US"/>
              <a:t>As of 5/24/2021 – Overdue Items/Users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F1266A-DBA3-4898-A5AA-0FD28D3A02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DBDA53-AE2B-4A04-AD57-3D4B10F6C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3366"/>
            <a:ext cx="10068747" cy="4856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074644-EBDB-41E3-987D-168014010223}"/>
              </a:ext>
            </a:extLst>
          </p:cNvPr>
          <p:cNvSpPr txBox="1"/>
          <p:nvPr/>
        </p:nvSpPr>
        <p:spPr>
          <a:xfrm>
            <a:off x="1962905" y="1987420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2.28 Items/User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438A8-25C2-42E4-BD96-70C408D92185}"/>
              </a:ext>
            </a:extLst>
          </p:cNvPr>
          <p:cNvSpPr txBox="1"/>
          <p:nvPr/>
        </p:nvSpPr>
        <p:spPr>
          <a:xfrm>
            <a:off x="5435264" y="3369158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2.22 Items/User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BDDE67-BB48-4A31-8D20-7F0222706D03}"/>
              </a:ext>
            </a:extLst>
          </p:cNvPr>
          <p:cNvSpPr txBox="1"/>
          <p:nvPr/>
        </p:nvSpPr>
        <p:spPr>
          <a:xfrm>
            <a:off x="8440921" y="4589839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7.46 Items/User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10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D01E6C2-4430-4C74-B0A2-AB2806A96D5B}"/>
              </a:ext>
            </a:extLst>
          </p:cNvPr>
          <p:cNvSpPr/>
          <p:nvPr/>
        </p:nvSpPr>
        <p:spPr>
          <a:xfrm>
            <a:off x="0" y="-101600"/>
            <a:ext cx="12302836" cy="70750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F9F7403-D243-4721-89BD-37452D71D25D}"/>
              </a:ext>
            </a:extLst>
          </p:cNvPr>
          <p:cNvGraphicFramePr>
            <a:graphicFrameLocks noGrp="1"/>
          </p:cNvGraphicFramePr>
          <p:nvPr/>
        </p:nvGraphicFramePr>
        <p:xfrm>
          <a:off x="175492" y="250362"/>
          <a:ext cx="12016508" cy="635727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297075">
                  <a:extLst>
                    <a:ext uri="{9D8B030D-6E8A-4147-A177-3AD203B41FA5}">
                      <a16:colId xmlns:a16="http://schemas.microsoft.com/office/drawing/2014/main" val="1661599675"/>
                    </a:ext>
                  </a:extLst>
                </a:gridCol>
                <a:gridCol w="4729056">
                  <a:extLst>
                    <a:ext uri="{9D8B030D-6E8A-4147-A177-3AD203B41FA5}">
                      <a16:colId xmlns:a16="http://schemas.microsoft.com/office/drawing/2014/main" val="2314487484"/>
                    </a:ext>
                  </a:extLst>
                </a:gridCol>
                <a:gridCol w="4990377">
                  <a:extLst>
                    <a:ext uri="{9D8B030D-6E8A-4147-A177-3AD203B41FA5}">
                      <a16:colId xmlns:a16="http://schemas.microsoft.com/office/drawing/2014/main" val="1439073317"/>
                    </a:ext>
                  </a:extLst>
                </a:gridCol>
              </a:tblGrid>
              <a:tr h="408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solidFill>
                            <a:schemeClr val="tx1"/>
                          </a:solidFill>
                          <a:effectLst/>
                        </a:rPr>
                        <a:t>Patron Profile Limits</a:t>
                      </a:r>
                      <a:endParaRPr lang="en-US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solidFill>
                            <a:schemeClr val="tx1"/>
                          </a:solidFill>
                          <a:effectLst/>
                        </a:rPr>
                        <a:t>Nightly Overdue Time Period Block</a:t>
                      </a:r>
                      <a:endParaRPr lang="en-US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539346"/>
                  </a:ext>
                </a:extLst>
              </a:tr>
              <a:tr h="1141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solidFill>
                            <a:schemeClr val="tx1"/>
                          </a:solidFill>
                          <a:effectLst/>
                        </a:rPr>
                        <a:t>Parameters</a:t>
                      </a:r>
                      <a:endParaRPr lang="en-US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Billing threshold – items overdue 42 days are considered lost and added to bills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Items Overdue – number of items that can be overdue (1 day) before record is blocked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Nightly job reviews any patrons with overdue items &gt; 14 days checked out at your library; updates patron status to blocked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3087942"/>
                  </a:ext>
                </a:extLst>
              </a:tr>
              <a:tr h="1205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solidFill>
                            <a:schemeClr val="tx1"/>
                          </a:solidFill>
                          <a:effectLst/>
                        </a:rPr>
                        <a:t>Patron Experience</a:t>
                      </a:r>
                      <a:endParaRPr lang="en-US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Patron limit determines when account is blocked, regardless of which library they use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If home library does not have overdue limits, the patron will not be blocked until meeting a bill threshold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Home library patron profile is checked for blocking, so other blocks may occur if profile has limits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If home library does not block for overdues, patrons will not be blocked until 1 item becomes overdue for 14 days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213552"/>
                  </a:ext>
                </a:extLst>
              </a:tr>
              <a:tr h="1141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solidFill>
                            <a:schemeClr val="tx1"/>
                          </a:solidFill>
                          <a:effectLst/>
                        </a:rPr>
                        <a:t>Benefits</a:t>
                      </a:r>
                      <a:endParaRPr lang="en-US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Home library patrons know limits and when to expect blocks to be applied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Patrons can balance return of material to manage blocks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Assuming no limits are reached, patrons are given 2-weeks before account is blocked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Only items &gt; 14 days overdue are considered in nightly block update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063490"/>
                  </a:ext>
                </a:extLst>
              </a:tr>
              <a:tr h="14308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solidFill>
                            <a:schemeClr val="tx1"/>
                          </a:solidFill>
                          <a:effectLst/>
                        </a:rPr>
                        <a:t>Challenges</a:t>
                      </a:r>
                      <a:endParaRPr lang="en-US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When limit is reached, patron is immediately blocked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Block is not cleared until number of overdue items falls beneath the limit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Block is applied via a report run nightly, which may be updated to OK when the patron record is opened in WorkFlows. WorkFlows recalculates status when patron record is opened. This leads to staff confusion.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Staff have to pay attention to Alerts and overdue dates/items.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495137"/>
                  </a:ext>
                </a:extLst>
              </a:tr>
              <a:tr h="982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>
                          <a:solidFill>
                            <a:schemeClr val="tx1"/>
                          </a:solidFill>
                          <a:effectLst/>
                        </a:rPr>
                        <a:t>Recommendation</a:t>
                      </a:r>
                      <a:endParaRPr lang="en-US" sz="14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Allow libraries to set bill threshold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Move to a universal limit on overdue items allowed for patron account (not applied to in-house accounts) – 11 items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Use in addition to a universal overdue limit if library wishes to block even with 1 item overdue for more than 14 days.</a:t>
                      </a:r>
                      <a:endParaRPr lang="en-US" sz="14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917" marR="52917" marT="49389" marB="49389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1057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86913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15D6E1-6B0A-4F9C-97CE-63A687BC3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6268" cy="43513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ea typeface="Source Sans Pro"/>
              </a:rPr>
              <a:t>Add-on tool for </a:t>
            </a:r>
            <a:r>
              <a:rPr lang="en-US" err="1">
                <a:ea typeface="Source Sans Pro"/>
              </a:rPr>
              <a:t>BLUEcloud</a:t>
            </a:r>
            <a:r>
              <a:rPr lang="en-US">
                <a:ea typeface="Source Sans Pro"/>
              </a:rPr>
              <a:t> Mobile App allowing patrons to check out materials from within the boundaries of the library</a:t>
            </a:r>
          </a:p>
          <a:p>
            <a:r>
              <a:rPr lang="en-US">
                <a:ea typeface="Source Sans Pro"/>
              </a:rPr>
              <a:t>Currently in pilot with West Chicago Public Library staff, soon to expand to West Chicago patrons</a:t>
            </a:r>
            <a:endParaRPr lang="en-US"/>
          </a:p>
          <a:p>
            <a:r>
              <a:rPr lang="en-US">
                <a:ea typeface="Source Sans Pro"/>
              </a:rPr>
              <a:t>Following pilot, will become available for all interested libraries </a:t>
            </a:r>
          </a:p>
          <a:p>
            <a:pPr lvl="1"/>
            <a:r>
              <a:rPr lang="en-US">
                <a:ea typeface="Source Sans Pro"/>
              </a:rPr>
              <a:t>Watch for news post/announcement</a:t>
            </a:r>
          </a:p>
          <a:p>
            <a:r>
              <a:rPr lang="en-US">
                <a:ea typeface="Source Sans Pro"/>
              </a:rPr>
              <a:t>Requires use of location services on patron's mobile device</a:t>
            </a:r>
          </a:p>
          <a:p>
            <a:pPr lvl="1"/>
            <a:r>
              <a:rPr lang="en-US">
                <a:ea typeface="Source Sans Pro"/>
              </a:rPr>
              <a:t>Determines if location is within library geo-fencing, based on latitude/longitude </a:t>
            </a:r>
          </a:p>
          <a:p>
            <a:pPr lvl="1"/>
            <a:r>
              <a:rPr lang="en-US">
                <a:ea typeface="Source Sans Pro"/>
              </a:rPr>
              <a:t>Does not require use of beacon device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A912C-9FEC-4C24-A67E-405D54CB9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5AFAA-BFE5-416C-A3FD-5173CDEA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A5BB12-3243-4113-912F-3676D00A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BLUEcloud Mobile App – Self Checkout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B185DE0-2623-4A65-A9F3-90244605EF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FC748D-570C-41C6-8ACF-6F26538AE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44" y="1713800"/>
            <a:ext cx="1985253" cy="428338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8902DF6-0F61-4922-B2E2-057FF3AD5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0291" y="1713801"/>
            <a:ext cx="1982793" cy="4283384"/>
          </a:xfrm>
          <a:prstGeom prst="rect">
            <a:avLst/>
          </a:prstGeom>
        </p:spPr>
      </p:pic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4A7FA4-1C72-4B92-AC72-C10F3B40A8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699" y="1713801"/>
            <a:ext cx="1982793" cy="42833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60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4ED70E-0351-4765-AD8B-081825D74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146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ea typeface="Source Sans Pro"/>
              </a:rPr>
              <a:t>Live TODAY (May 25th) for patrons with PHONE notice preference</a:t>
            </a:r>
            <a:endParaRPr lang="en-US"/>
          </a:p>
          <a:p>
            <a:pPr lvl="1"/>
            <a:r>
              <a:rPr lang="en-US">
                <a:ea typeface="Source Sans Pro"/>
              </a:rPr>
              <a:t>Delivering 1st overdue notice (14 days), 1st hold notice</a:t>
            </a:r>
          </a:p>
          <a:p>
            <a:pPr lvl="1"/>
            <a:r>
              <a:rPr lang="en-US">
                <a:ea typeface="Source Sans Pro"/>
              </a:rPr>
              <a:t>Full info, training video in </a:t>
            </a:r>
            <a:r>
              <a:rPr lang="en-US">
                <a:ea typeface="Source Sans Pro"/>
                <a:hlinkClick r:id="rId4"/>
              </a:rPr>
              <a:t>news post</a:t>
            </a:r>
            <a:endParaRPr lang="en-US">
              <a:ea typeface="Source Sans Pro"/>
            </a:endParaRPr>
          </a:p>
          <a:p>
            <a:r>
              <a:rPr lang="en-US">
                <a:ea typeface="Source Sans Pro"/>
              </a:rPr>
              <a:t>What you need to know:</a:t>
            </a:r>
          </a:p>
          <a:p>
            <a:pPr lvl="1"/>
            <a:r>
              <a:rPr lang="en-US">
                <a:ea typeface="+mn-lt"/>
                <a:cs typeface="+mn-lt"/>
              </a:rPr>
              <a:t>Within the first month of the migration, please submit a </a:t>
            </a:r>
            <a:r>
              <a:rPr lang="en-US">
                <a:ea typeface="+mn-lt"/>
                <a:cs typeface="+mn-lt"/>
                <a:hlinkClick r:id="rId5"/>
              </a:rPr>
              <a:t>help ticket</a:t>
            </a:r>
            <a:r>
              <a:rPr lang="en-US">
                <a:ea typeface="+mn-lt"/>
                <a:cs typeface="+mn-lt"/>
              </a:rPr>
              <a:t> to SWAN to let us know if you'd like to opt-in to have your library's main phone number displayed in the caller ID for your patrons. If you do not opt-in to this service, calls for your library will display SWAN's default toll-free number, </a:t>
            </a:r>
            <a:r>
              <a:rPr lang="en-US" b="1">
                <a:ea typeface="+mn-lt"/>
                <a:cs typeface="+mn-lt"/>
              </a:rPr>
              <a:t>1-877-662-8190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ea typeface="Source Sans Pro"/>
            </a:endParaRPr>
          </a:p>
          <a:p>
            <a:pPr lvl="1"/>
            <a:r>
              <a:rPr lang="en-US">
                <a:ea typeface="+mn-lt"/>
                <a:cs typeface="+mn-lt"/>
              </a:rPr>
              <a:t>Anticipate daily emails detailing failed calls for the day from Unique's email address (</a:t>
            </a:r>
            <a:r>
              <a:rPr lang="en-US">
                <a:ea typeface="+mn-lt"/>
                <a:cs typeface="+mn-lt"/>
                <a:hlinkClick r:id="rId6"/>
              </a:rPr>
              <a:t>messagebeefailednotificationexport@unique-mgmt.com</a:t>
            </a:r>
            <a:r>
              <a:rPr lang="en-US">
                <a:ea typeface="+mn-lt"/>
                <a:cs typeface="+mn-lt"/>
              </a:rPr>
              <a:t>). They’ll be sent to your [</a:t>
            </a:r>
            <a:r>
              <a:rPr lang="en-US">
                <a:ea typeface="+mn-lt"/>
                <a:cs typeface="+mn-lt"/>
                <a:hlinkClick r:id="rId7"/>
              </a:rPr>
              <a:t>aaa]@notices.swanlibraries.net</a:t>
            </a:r>
            <a:r>
              <a:rPr lang="en-US">
                <a:ea typeface="+mn-lt"/>
                <a:cs typeface="+mn-lt"/>
              </a:rPr>
              <a:t> alias. Please follow-up with patrons as necessary. We also recommend whitelisting the @unique-mgmt.com email domain to ensure these emails are not blocked by spam filters.</a:t>
            </a:r>
            <a:endParaRPr lang="en-US">
              <a:ea typeface="Source Sans Pro"/>
            </a:endParaRPr>
          </a:p>
          <a:p>
            <a:pPr lvl="1"/>
            <a:endParaRPr lang="en-US">
              <a:ea typeface="Source Sans Pro"/>
            </a:endParaRPr>
          </a:p>
          <a:p>
            <a:pPr marL="457200" lvl="1" indent="0">
              <a:buNone/>
            </a:pPr>
            <a:endParaRPr lang="en-US">
              <a:ea typeface="Source Sans Pro"/>
            </a:endParaRPr>
          </a:p>
          <a:p>
            <a:endParaRPr lang="en-US">
              <a:ea typeface="Source Sans Pr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798B03-00B9-487D-8DD1-D1E5EA743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7E629-8F3B-4A4A-8F6F-069CD40E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C7947B-EB60-4A13-8B0D-5488678DD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SWAN Notice Dialer Pilot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BB2E01-C2FB-43CF-8624-88E894934B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8" name="Graphic 8" descr="Telephone with solid fill">
            <a:extLst>
              <a:ext uri="{FF2B5EF4-FFF2-40B4-BE49-F238E27FC236}">
                <a16:creationId xmlns:a16="http://schemas.microsoft.com/office/drawing/2014/main" id="{AE1151C2-CEC2-4E88-A74E-3E8414DB11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90560" y="2057400"/>
            <a:ext cx="3063240" cy="30556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24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6F4503-24AD-4CBB-B10F-7646CEED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86" y="1880054"/>
            <a:ext cx="5711195" cy="4166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Migration completed April 28th </a:t>
            </a:r>
            <a:endParaRPr lang="en-US"/>
          </a:p>
          <a:p>
            <a:pPr lvl="1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SWAN Support Site </a:t>
            </a:r>
          </a:p>
          <a:p>
            <a:pPr lvl="1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SWAN Ticketing System </a:t>
            </a:r>
          </a:p>
          <a:p>
            <a:r>
              <a:rPr lang="en-US">
                <a:ea typeface="Source Sans Pro"/>
              </a:rPr>
              <a:t>Verify that emails generated by these systems are not landing in your spam folders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1BCA4-902C-4E96-9724-F527FC2F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54D55-16C3-4091-9240-308B2603F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476B08-1D21-46B1-8B3B-9B7B3829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411"/>
            <a:ext cx="5712279" cy="1352777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Support Site &amp; OTRS Migration</a:t>
            </a:r>
          </a:p>
          <a:p>
            <a:endParaRPr lang="en-US">
              <a:ea typeface="Source Sans Pro SemiBold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F10C89-BF4F-489B-985E-4888543642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CE855BD2-1DD6-458D-81F5-DDD9E7AD3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34244" y="94537"/>
            <a:ext cx="5314399" cy="5346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138818-DE7F-4C7A-8821-3BB56695C1AC}"/>
              </a:ext>
            </a:extLst>
          </p:cNvPr>
          <p:cNvSpPr txBox="1"/>
          <p:nvPr/>
        </p:nvSpPr>
        <p:spPr>
          <a:xfrm>
            <a:off x="0" y="6916042"/>
            <a:ext cx="5178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pngimg.com/download/1895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84E3E-C44C-428E-A0B1-A23B267BCD33}"/>
              </a:ext>
            </a:extLst>
          </p:cNvPr>
          <p:cNvSpPr txBox="1"/>
          <p:nvPr/>
        </p:nvSpPr>
        <p:spPr>
          <a:xfrm rot="21392907">
            <a:off x="6785043" y="1495333"/>
            <a:ext cx="441279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/>
              <a:t>Wed, April 28th</a:t>
            </a:r>
            <a:endParaRPr lang="en-US"/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5B6999F7-E498-4C6E-A3C1-50F121F68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41633" y="2528244"/>
            <a:ext cx="4601381" cy="2274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5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4173-3411-44FE-B0D6-C6F45E84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63" y="599213"/>
            <a:ext cx="6586491" cy="776826"/>
          </a:xfrm>
        </p:spPr>
        <p:txBody>
          <a:bodyPr anchor="b"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1751-5B06-4B52-BA6C-B90002F7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491"/>
            <a:ext cx="4825753" cy="4722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cs typeface="Calibri"/>
              </a:rPr>
              <a:t>Post-pandemic return</a:t>
            </a:r>
            <a:br>
              <a:rPr lang="en-US" sz="3200">
                <a:cs typeface="Calibri"/>
              </a:rPr>
            </a:br>
            <a:endParaRPr lang="en-US" sz="3200">
              <a:cs typeface="Calibri"/>
            </a:endParaRPr>
          </a:p>
          <a:p>
            <a:r>
              <a:rPr lang="en-US" sz="2400">
                <a:cs typeface="Calibri"/>
              </a:rPr>
              <a:t>CDC Guidelines, ILA statement on masking</a:t>
            </a:r>
          </a:p>
          <a:p>
            <a:r>
              <a:rPr lang="en-US" sz="2400">
                <a:cs typeface="Calibri"/>
              </a:rPr>
              <a:t>Results for Questionnaire on Returning to post COVID policies</a:t>
            </a:r>
            <a:endParaRPr lang="en-US" sz="2400">
              <a:ea typeface="Source Sans Pro"/>
              <a:cs typeface="Calibri"/>
            </a:endParaRPr>
          </a:p>
          <a:p>
            <a:r>
              <a:rPr lang="en-US" sz="2400">
                <a:cs typeface="Calibri"/>
              </a:rPr>
              <a:t>Grace period reset – June 1, 2021</a:t>
            </a:r>
          </a:p>
          <a:p>
            <a:r>
              <a:rPr lang="en-US" sz="2400"/>
              <a:t>Fine Free decisions and numbers</a:t>
            </a:r>
          </a:p>
          <a:p>
            <a:r>
              <a:rPr lang="en-US" sz="2400">
                <a:ea typeface="Source Sans Pro"/>
              </a:rPr>
              <a:t>Processing fee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5D4B-4CFC-4DDE-B988-75246721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989C35-7B94-4B01-8BF7-2A2D21059F2B}"/>
              </a:ext>
            </a:extLst>
          </p:cNvPr>
          <p:cNvSpPr txBox="1">
            <a:spLocks/>
          </p:cNvSpPr>
          <p:nvPr/>
        </p:nvSpPr>
        <p:spPr>
          <a:xfrm>
            <a:off x="5921406" y="1626093"/>
            <a:ext cx="6081204" cy="49611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>
                <a:ea typeface="Source Sans Pro"/>
                <a:cs typeface="Calibri"/>
              </a:rPr>
              <a:t>Project Updates &amp; Happenings</a:t>
            </a:r>
            <a:br>
              <a:rPr lang="en-US" sz="3500">
                <a:ea typeface="Source Sans Pro"/>
                <a:cs typeface="Calibri"/>
              </a:rPr>
            </a:br>
            <a:endParaRPr lang="en-US" sz="3500">
              <a:ea typeface="Source Sans Pro"/>
              <a:cs typeface="Calibri"/>
            </a:endParaRPr>
          </a:p>
          <a:p>
            <a:r>
              <a:rPr lang="en-US">
                <a:ea typeface="Source Sans Pro"/>
                <a:cs typeface="Calibri"/>
              </a:rPr>
              <a:t>BLUEcloud Mobile App – Self Checkout </a:t>
            </a:r>
          </a:p>
          <a:p>
            <a:r>
              <a:rPr lang="en-US">
                <a:ea typeface="Source Sans Pro"/>
                <a:cs typeface="Calibri"/>
              </a:rPr>
              <a:t>SWAN Notice Dialer</a:t>
            </a:r>
          </a:p>
          <a:p>
            <a:r>
              <a:rPr lang="en-US">
                <a:cs typeface="Calibri"/>
              </a:rPr>
              <a:t>Planning for Symphony 3.7.1 Upgrade</a:t>
            </a:r>
            <a:endParaRPr lang="en-US">
              <a:ea typeface="Source Sans Pro"/>
              <a:cs typeface="Calibri"/>
            </a:endParaRPr>
          </a:p>
          <a:p>
            <a:r>
              <a:rPr lang="en-US">
                <a:ea typeface="Source Sans Pro"/>
                <a:cs typeface="Calibri"/>
              </a:rPr>
              <a:t>Patron record purge &amp; NCOA</a:t>
            </a:r>
          </a:p>
          <a:p>
            <a:r>
              <a:rPr lang="en-US">
                <a:ea typeface="Source Sans Pro"/>
                <a:cs typeface="Calibri"/>
              </a:rPr>
              <a:t>Pseudo Libraries</a:t>
            </a:r>
          </a:p>
          <a:p>
            <a:r>
              <a:rPr lang="en-US">
                <a:ea typeface="Source Sans Pro"/>
                <a:cs typeface="Calibri"/>
              </a:rPr>
              <a:t>Diversity, Equity, and Inclusion in Metadata</a:t>
            </a:r>
          </a:p>
          <a:p>
            <a:r>
              <a:rPr lang="en-US">
                <a:ea typeface="Source Sans Pro"/>
                <a:cs typeface="Calibri"/>
              </a:rPr>
              <a:t>Aspen </a:t>
            </a:r>
          </a:p>
          <a:p>
            <a:r>
              <a:rPr lang="en-US">
                <a:cs typeface="Calibri"/>
              </a:rPr>
              <a:t>E-resources Update</a:t>
            </a:r>
          </a:p>
          <a:p>
            <a:r>
              <a:rPr lang="en-US">
                <a:ea typeface="Source Sans Pro"/>
                <a:cs typeface="Calibri"/>
              </a:rPr>
              <a:t>Statistics</a:t>
            </a:r>
          </a:p>
          <a:p>
            <a:r>
              <a:rPr lang="en-US">
                <a:cs typeface="Calibri"/>
              </a:rPr>
              <a:t>Upcoming Events &amp; Meetings</a:t>
            </a:r>
            <a:endParaRPr lang="en-US">
              <a:ea typeface="Source Sans Pro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06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85F37-CC43-4F62-945C-D07A4CC25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329382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E4BF6-B61C-48E9-9E26-B648D3AA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A68169-F7D8-43BF-A753-F9B89D66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Symphony 3.7.1 Upgrade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0BC77F-6801-474E-8086-A3CB391F4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May 25, 2021</a:t>
            </a:fld>
            <a:endParaRPr lang="en-US"/>
          </a:p>
        </p:txBody>
      </p:sp>
      <p:graphicFrame>
        <p:nvGraphicFramePr>
          <p:cNvPr id="10" name="Content Placeholder 1">
            <a:extLst>
              <a:ext uri="{FF2B5EF4-FFF2-40B4-BE49-F238E27FC236}">
                <a16:creationId xmlns:a16="http://schemas.microsoft.com/office/drawing/2014/main" id="{BDC6AD77-FB4B-43D5-812A-D91E6F204E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525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23580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865F7-D68A-4ADC-BDD8-467F0727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Patron Record Purge &amp; Bill Clean-up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7C2CE-E282-41DB-BE1F-C2F896D65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90688"/>
            <a:ext cx="71021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See:</a:t>
            </a:r>
          </a:p>
          <a:p>
            <a:r>
              <a:rPr lang="en-US">
                <a:hlinkClick r:id="rId3"/>
              </a:rPr>
              <a:t>News Post 5/17</a:t>
            </a:r>
            <a:endParaRPr lang="en-US"/>
          </a:p>
          <a:p>
            <a:r>
              <a:rPr lang="en-US">
                <a:hlinkClick r:id="rId4"/>
              </a:rPr>
              <a:t>SWAN Community Forums</a:t>
            </a:r>
            <a:endParaRPr lang="en-US"/>
          </a:p>
          <a:p>
            <a:r>
              <a:rPr lang="en-US">
                <a:hlinkClick r:id="rId5"/>
              </a:rPr>
              <a:t>June Quarterly Discussion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Target dates: </a:t>
            </a:r>
          </a:p>
          <a:p>
            <a:r>
              <a:rPr lang="en-US"/>
              <a:t>Begin August, 2021 with monthly clean-up</a:t>
            </a:r>
          </a:p>
          <a:p>
            <a:r>
              <a:rPr lang="en-US"/>
              <a:t>NCOA – Fall, 2021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C7804-0D18-4F96-9227-655C78F7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A65C5-1F36-499B-858A-72BC9E4A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3B054-222B-41E4-93C7-998923B2874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May 25, 2021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A8764F-D860-4783-B906-71B9201A16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89" t="10641" r="32560" b="8634"/>
          <a:stretch/>
        </p:blipFill>
        <p:spPr>
          <a:xfrm>
            <a:off x="7538198" y="3784230"/>
            <a:ext cx="3145620" cy="293901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7C3FB1-10F3-49C0-A6C9-A3F8A0BA7F72}"/>
              </a:ext>
            </a:extLst>
          </p:cNvPr>
          <p:cNvSpPr/>
          <p:nvPr/>
        </p:nvSpPr>
        <p:spPr>
          <a:xfrm>
            <a:off x="6676009" y="1422015"/>
            <a:ext cx="4869998" cy="2093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What we heard: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Be more conservative in selection criteria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Provide reports to assist libraries in ongoing record review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Move to an ongoing process by Fall 2021</a:t>
            </a:r>
          </a:p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67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EF8C-4C6C-4774-BE6F-161D0D99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Criteria Adjustments for Discussion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CFCD3-637A-47AF-A6D0-FF51CBF4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1A46F-BDB7-4407-ABE4-7A8691B1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DB61C-1056-41B3-BA6C-0EA7AC235A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May 25, 2021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5CC45FA-8E57-4B83-89CA-4D2C02873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87433"/>
              </p:ext>
            </p:extLst>
          </p:nvPr>
        </p:nvGraphicFramePr>
        <p:xfrm>
          <a:off x="1046577" y="1690688"/>
          <a:ext cx="10378984" cy="443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9492">
                  <a:extLst>
                    <a:ext uri="{9D8B030D-6E8A-4147-A177-3AD203B41FA5}">
                      <a16:colId xmlns:a16="http://schemas.microsoft.com/office/drawing/2014/main" val="3851166944"/>
                    </a:ext>
                  </a:extLst>
                </a:gridCol>
                <a:gridCol w="5189492">
                  <a:extLst>
                    <a:ext uri="{9D8B030D-6E8A-4147-A177-3AD203B41FA5}">
                      <a16:colId xmlns:a16="http://schemas.microsoft.com/office/drawing/2014/main" val="3955734471"/>
                    </a:ext>
                  </a:extLst>
                </a:gridCol>
              </a:tblGrid>
              <a:tr h="466586">
                <a:tc>
                  <a:txBody>
                    <a:bodyPr/>
                    <a:lstStyle/>
                    <a:p>
                      <a:r>
                        <a:rPr lang="en-US"/>
                        <a:t>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Adjustment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87607"/>
                  </a:ext>
                </a:extLst>
              </a:tr>
              <a:tr h="712518">
                <a:tc>
                  <a:txBody>
                    <a:bodyPr/>
                    <a:lstStyle/>
                    <a:p>
                      <a:r>
                        <a:rPr lang="en-US"/>
                        <a:t>Last Activity Date (LAD) is before Expiration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Update LAD to “today” to reset prior to removal criteria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77952"/>
                  </a:ext>
                </a:extLst>
              </a:tr>
              <a:tr h="712518">
                <a:tc>
                  <a:txBody>
                    <a:bodyPr/>
                    <a:lstStyle/>
                    <a:p>
                      <a:r>
                        <a:rPr lang="en-US"/>
                        <a:t>OpenAthens and other services do not appear to be setting Last Activity Date consistently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Use Athens 1-year archive of barcodes to capture active barcodes in past year; update LAD to “today” to reset prior to removal criteria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40992"/>
                  </a:ext>
                </a:extLst>
              </a:tr>
              <a:tr h="712518">
                <a:tc>
                  <a:txBody>
                    <a:bodyPr/>
                    <a:lstStyle/>
                    <a:p>
                      <a:r>
                        <a:rPr lang="en-US"/>
                        <a:t>Bill removal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Consider opt-out for libraries</a:t>
                      </a:r>
                    </a:p>
                    <a:p>
                      <a:r>
                        <a:rPr lang="en-US"/>
                        <a:t>Ability for library to archive records for pursuance</a:t>
                      </a:r>
                    </a:p>
                    <a:p>
                      <a:r>
                        <a:rPr lang="en-US"/>
                        <a:t>Discussion of $100 vs $200 threshold for &gt; 10+yrs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878132"/>
                  </a:ext>
                </a:extLst>
              </a:tr>
              <a:tr h="712518">
                <a:tc>
                  <a:txBody>
                    <a:bodyPr/>
                    <a:lstStyle/>
                    <a:p>
                      <a:r>
                        <a:rPr lang="en-US"/>
                        <a:t>Last Activity of 3 </a:t>
                      </a:r>
                      <a:r>
                        <a:rPr lang="en-US" err="1"/>
                        <a:t>yrs</a:t>
                      </a:r>
                      <a:r>
                        <a:rPr lang="en-US"/>
                        <a:t> seems aggressive given lost year or more due to pandemic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Start with 10+ year removal</a:t>
                      </a:r>
                    </a:p>
                    <a:p>
                      <a:r>
                        <a:rPr lang="en-US"/>
                        <a:t>Work toward 5+ year removal by 1/1/2023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546543"/>
                  </a:ext>
                </a:extLst>
              </a:tr>
              <a:tr h="712518">
                <a:tc>
                  <a:txBody>
                    <a:bodyPr/>
                    <a:lstStyle/>
                    <a:p>
                      <a:r>
                        <a:rPr lang="en-US"/>
                        <a:t>Edit of user address information does not update Last Activity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Symphony 3.7.1 settings can make this possible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4182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8974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16B3A3-587F-4676-914A-84E63F35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ource Sans Pro"/>
                <a:ea typeface="Source Sans Pro"/>
              </a:rPr>
              <a:t>Patron Record Purge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F66211-F44B-462A-AC7E-E330659C2B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Purge criteria</a:t>
            </a:r>
          </a:p>
          <a:p>
            <a:r>
              <a:rPr lang="en-US"/>
              <a:t>Last Activity Date (LAD) prior to </a:t>
            </a:r>
            <a:r>
              <a:rPr lang="en-US" strike="sngStrike"/>
              <a:t>1/1/2018 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1/1/2011</a:t>
            </a:r>
          </a:p>
          <a:p>
            <a:r>
              <a:rPr lang="en-US"/>
              <a:t>Patron records flagged in the 2018 NCOA that have not been verified/updated </a:t>
            </a:r>
            <a:r>
              <a:rPr lang="en-US">
                <a:solidFill>
                  <a:srgbClr val="FF0000"/>
                </a:solidFill>
              </a:rPr>
              <a:t>with LAD prior to 1/1/2011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F8A17C-B8BF-45D3-8007-2CC6F6E7E1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Bills paid via SWANPURGE</a:t>
            </a:r>
          </a:p>
          <a:p>
            <a:r>
              <a:rPr lang="en-US"/>
              <a:t>Bills associated with bad address/mail returned </a:t>
            </a:r>
            <a:r>
              <a:rPr lang="en-US">
                <a:solidFill>
                  <a:srgbClr val="FF0000"/>
                </a:solidFill>
              </a:rPr>
              <a:t>&lt;=$200</a:t>
            </a:r>
          </a:p>
          <a:p>
            <a:r>
              <a:rPr lang="en-US"/>
              <a:t>LAD before 1/1/2011; bills $10.01-$200 </a:t>
            </a:r>
            <a:r>
              <a:rPr lang="en-US">
                <a:solidFill>
                  <a:srgbClr val="FF0000"/>
                </a:solidFill>
              </a:rPr>
              <a:t>(regardless of status)</a:t>
            </a:r>
            <a:endParaRPr lang="en-US"/>
          </a:p>
          <a:p>
            <a:r>
              <a:rPr lang="en-US"/>
              <a:t>LAD before 1/1/2018; bills &lt;=$10 </a:t>
            </a:r>
            <a:r>
              <a:rPr lang="en-US">
                <a:solidFill>
                  <a:srgbClr val="FF0000"/>
                </a:solidFill>
              </a:rPr>
              <a:t>(regardless of status)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BC9AB9-E7EA-489A-ACAE-B380475C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63903-75FB-472B-BB54-A02D0ECD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7DF956-0EDC-48EB-9545-EB4EEFA1C82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622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B00307-1FCD-4B09-9E05-17693EF6F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708344"/>
              </p:ext>
            </p:extLst>
          </p:nvPr>
        </p:nvGraphicFramePr>
        <p:xfrm>
          <a:off x="466476" y="1062939"/>
          <a:ext cx="11345661" cy="511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23792-0FFF-4FE6-A3C2-02501DD4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49431-22CD-4008-A4CE-BB538A9C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67B14D-CFBB-4572-84D1-87CE58DF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82" y="188592"/>
            <a:ext cx="10515600" cy="1325563"/>
          </a:xfrm>
        </p:spPr>
        <p:txBody>
          <a:bodyPr/>
          <a:lstStyle/>
          <a:p>
            <a:r>
              <a:rPr lang="en-US">
                <a:ea typeface="Source Sans Pro SemiBold"/>
              </a:rPr>
              <a:t>Timeline Targets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F365EA-3207-46CC-AB54-448D6E6C45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4B0D-55A1-4016-A17E-CE37F2CA9326}"/>
              </a:ext>
            </a:extLst>
          </p:cNvPr>
          <p:cNvSpPr txBox="1"/>
          <p:nvPr/>
        </p:nvSpPr>
        <p:spPr>
          <a:xfrm>
            <a:off x="4820163" y="4581236"/>
            <a:ext cx="2220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Start monthly reporting of records to remove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CAA230-83EF-4DD5-AECA-80A942E7D035}"/>
              </a:ext>
            </a:extLst>
          </p:cNvPr>
          <p:cNvSpPr txBox="1"/>
          <p:nvPr/>
        </p:nvSpPr>
        <p:spPr>
          <a:xfrm>
            <a:off x="5850017" y="1861265"/>
            <a:ext cx="1769983" cy="82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Start monthly removal of record 10+ </a:t>
            </a:r>
            <a:r>
              <a:rPr lang="en-US" sz="1600" err="1"/>
              <a:t>yrs</a:t>
            </a:r>
            <a:r>
              <a:rPr lang="en-US" sz="1600"/>
              <a:t> inactive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3E5C19-5FD0-4CF5-9995-DDCBFA220622}"/>
              </a:ext>
            </a:extLst>
          </p:cNvPr>
          <p:cNvSpPr txBox="1"/>
          <p:nvPr/>
        </p:nvSpPr>
        <p:spPr>
          <a:xfrm>
            <a:off x="7398327" y="4682836"/>
            <a:ext cx="1514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NCOA all remaining &amp; geo-code active in last year records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7BE04D-D6AB-47DB-B42C-96A40BE6A497}"/>
              </a:ext>
            </a:extLst>
          </p:cNvPr>
          <p:cNvSpPr txBox="1"/>
          <p:nvPr/>
        </p:nvSpPr>
        <p:spPr>
          <a:xfrm>
            <a:off x="8488218" y="1610564"/>
            <a:ext cx="1431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Move to 7+ years inactive criteria for selection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670764-5401-4F50-81EF-13FF17C8F9F7}"/>
              </a:ext>
            </a:extLst>
          </p:cNvPr>
          <p:cNvSpPr txBox="1"/>
          <p:nvPr/>
        </p:nvSpPr>
        <p:spPr>
          <a:xfrm>
            <a:off x="9630308" y="4682836"/>
            <a:ext cx="1431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Move to 5+ years inactive criteria for selection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4E5BEE-0439-44B6-9E91-8D1FF913F051}"/>
              </a:ext>
            </a:extLst>
          </p:cNvPr>
          <p:cNvSpPr txBox="1"/>
          <p:nvPr/>
        </p:nvSpPr>
        <p:spPr>
          <a:xfrm>
            <a:off x="1314963" y="1650946"/>
            <a:ext cx="3505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Update Last Activity Date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Review/remove bills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/>
              <a:t>Allow library to review/update patron records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1516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625EE9-0A79-49C2-9F28-35ADD588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60" y="681977"/>
            <a:ext cx="3111690" cy="1600200"/>
          </a:xfrm>
        </p:spPr>
        <p:txBody>
          <a:bodyPr anchor="b">
            <a:normAutofit/>
          </a:bodyPr>
          <a:lstStyle/>
          <a:p>
            <a:r>
              <a:rPr lang="en-US"/>
              <a:t>Pseudo-libraries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70BCC1-8E89-492B-B430-ACEC206D4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828" y="2822510"/>
            <a:ext cx="3832931" cy="308376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8 Pseudo Libraries will be added in next month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Use first 3 characters of agency code for transit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Circulation/hold maps mirror home library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ADBB7-AC37-42AE-9847-63D5D34F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DB989-A3E0-4611-BB28-49E6552F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0F9C85-BD92-4411-91F5-5CC34057CC9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May 25, 2021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79B173-B0F5-4DA9-93E7-F08457CAA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373261"/>
              </p:ext>
            </p:extLst>
          </p:nvPr>
        </p:nvGraphicFramePr>
        <p:xfrm>
          <a:off x="5216535" y="966061"/>
          <a:ext cx="6329471" cy="458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5751">
                  <a:extLst>
                    <a:ext uri="{9D8B030D-6E8A-4147-A177-3AD203B41FA5}">
                      <a16:colId xmlns:a16="http://schemas.microsoft.com/office/drawing/2014/main" val="135172820"/>
                    </a:ext>
                  </a:extLst>
                </a:gridCol>
                <a:gridCol w="5383720">
                  <a:extLst>
                    <a:ext uri="{9D8B030D-6E8A-4147-A177-3AD203B41FA5}">
                      <a16:colId xmlns:a16="http://schemas.microsoft.com/office/drawing/2014/main" val="2611107578"/>
                    </a:ext>
                  </a:extLst>
                </a:gridCol>
              </a:tblGrid>
              <a:tr h="4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DGS_L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Downers Grove Public Library Locker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extLst>
                  <a:ext uri="{0D108BD9-81ED-4DB2-BD59-A6C34878D82A}">
                    <a16:rowId xmlns:a16="http://schemas.microsoft.com/office/drawing/2014/main" val="164340817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GED_D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Glen Ellyn Public Library Drive-up Window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extLst>
                  <a:ext uri="{0D108BD9-81ED-4DB2-BD59-A6C34878D82A}">
                    <a16:rowId xmlns:a16="http://schemas.microsoft.com/office/drawing/2014/main" val="3042054292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GVD_D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Geneva Public Library Drive-up Window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extLst>
                  <a:ext uri="{0D108BD9-81ED-4DB2-BD59-A6C34878D82A}">
                    <a16:rowId xmlns:a16="http://schemas.microsoft.com/office/drawing/2014/main" val="2188545018"/>
                  </a:ext>
                </a:extLst>
              </a:tr>
              <a:tr h="73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INS_D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Indian Prairie Public Library District Drive-up Window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extLst>
                  <a:ext uri="{0D108BD9-81ED-4DB2-BD59-A6C34878D82A}">
                    <a16:rowId xmlns:a16="http://schemas.microsoft.com/office/drawing/2014/main" val="609643974"/>
                  </a:ext>
                </a:extLst>
              </a:tr>
              <a:tr h="73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OPS_LI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Oak Park Public Library Main Branch Indoor Locker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extLst>
                  <a:ext uri="{0D108BD9-81ED-4DB2-BD59-A6C34878D82A}">
                    <a16:rowId xmlns:a16="http://schemas.microsoft.com/office/drawing/2014/main" val="2165630753"/>
                  </a:ext>
                </a:extLst>
              </a:tr>
              <a:tr h="73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OPS_LO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Oak Park Public Library Main Branch Outdoor Locker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extLst>
                  <a:ext uri="{0D108BD9-81ED-4DB2-BD59-A6C34878D82A}">
                    <a16:rowId xmlns:a16="http://schemas.microsoft.com/office/drawing/2014/main" val="3683266005"/>
                  </a:ext>
                </a:extLst>
              </a:tr>
              <a:tr h="7341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SCD_D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St. Charles Public Library District Drive-up Window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extLst>
                  <a:ext uri="{0D108BD9-81ED-4DB2-BD59-A6C34878D82A}">
                    <a16:rowId xmlns:a16="http://schemas.microsoft.com/office/drawing/2014/main" val="1157806731"/>
                  </a:ext>
                </a:extLst>
              </a:tr>
              <a:tr h="41145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VPD_L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Villa Park Public Library Locker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540" marR="17540" marT="17540" marB="0" anchor="b"/>
                </a:tc>
                <a:extLst>
                  <a:ext uri="{0D108BD9-81ED-4DB2-BD59-A6C34878D82A}">
                    <a16:rowId xmlns:a16="http://schemas.microsoft.com/office/drawing/2014/main" val="409552964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4922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CCBA-AF01-4632-B5F4-46554B64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57" y="365125"/>
            <a:ext cx="11453088" cy="1325563"/>
          </a:xfrm>
        </p:spPr>
        <p:txBody>
          <a:bodyPr/>
          <a:lstStyle/>
          <a:p>
            <a:r>
              <a:rPr lang="en-US"/>
              <a:t>Drive-up window processing – staff experience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76E99-CC69-4A86-8E6A-772D0ECE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26</a:t>
            </a:fld>
            <a:endParaRPr lang="en-US"/>
          </a:p>
        </p:txBody>
      </p:sp>
      <p:pic>
        <p:nvPicPr>
          <p:cNvPr id="13" name="Picture 12" descr="A picture containing dark, sign, sitting, computer&#10;&#10;Description automatically generated">
            <a:extLst>
              <a:ext uri="{FF2B5EF4-FFF2-40B4-BE49-F238E27FC236}">
                <a16:creationId xmlns:a16="http://schemas.microsoft.com/office/drawing/2014/main" id="{92C41E1F-CD02-418D-A63A-DB161594E38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6" y="1207910"/>
            <a:ext cx="1611489" cy="16114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8F5ED1-8AB1-416B-9811-E7D0B04C74D6}"/>
              </a:ext>
            </a:extLst>
          </p:cNvPr>
          <p:cNvSpPr txBox="1"/>
          <p:nvPr/>
        </p:nvSpPr>
        <p:spPr>
          <a:xfrm>
            <a:off x="264531" y="2541388"/>
            <a:ext cx="21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Check </a:t>
            </a:r>
            <a:r>
              <a:rPr lang="en-US" err="1"/>
              <a:t>Onshelf</a:t>
            </a:r>
            <a:r>
              <a:rPr lang="en-US"/>
              <a:t> Items</a:t>
            </a:r>
          </a:p>
          <a:p>
            <a:endParaRPr lang="en-US"/>
          </a:p>
        </p:txBody>
      </p:sp>
      <p:pic>
        <p:nvPicPr>
          <p:cNvPr id="15" name="Picture 14" descr="A picture containing light&#10;&#10;Description automatically generated">
            <a:extLst>
              <a:ext uri="{FF2B5EF4-FFF2-40B4-BE49-F238E27FC236}">
                <a16:creationId xmlns:a16="http://schemas.microsoft.com/office/drawing/2014/main" id="{B0BD7A5E-B195-4E80-97BE-7DAF556676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50" y="2387514"/>
            <a:ext cx="1442155" cy="1442155"/>
          </a:xfrm>
          <a:prstGeom prst="rect">
            <a:avLst/>
          </a:prstGeom>
        </p:spPr>
      </p:pic>
      <p:pic>
        <p:nvPicPr>
          <p:cNvPr id="18" name="Picture 17" descr="A sign in the dark&#10;&#10;Description automatically generated">
            <a:extLst>
              <a:ext uri="{FF2B5EF4-FFF2-40B4-BE49-F238E27FC236}">
                <a16:creationId xmlns:a16="http://schemas.microsoft.com/office/drawing/2014/main" id="{0094528E-9AD6-43F3-B532-862F7CD9BA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38" y="1162754"/>
            <a:ext cx="1701800" cy="1701800"/>
          </a:xfrm>
          <a:prstGeom prst="rect">
            <a:avLst/>
          </a:prstGeom>
        </p:spPr>
      </p:pic>
      <p:pic>
        <p:nvPicPr>
          <p:cNvPr id="20" name="Picture 19" descr="A close up of a screen&#10;&#10;Description automatically generated">
            <a:extLst>
              <a:ext uri="{FF2B5EF4-FFF2-40B4-BE49-F238E27FC236}">
                <a16:creationId xmlns:a16="http://schemas.microsoft.com/office/drawing/2014/main" id="{C8316DFB-CAB3-4C60-B052-1BCE80442B7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7728" y="3647908"/>
            <a:ext cx="1605846" cy="16058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C84579-54AE-41F7-BF56-EF3AC273BD81}"/>
              </a:ext>
            </a:extLst>
          </p:cNvPr>
          <p:cNvSpPr txBox="1"/>
          <p:nvPr/>
        </p:nvSpPr>
        <p:spPr>
          <a:xfrm>
            <a:off x="2444064" y="4884422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Check in item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FD3E30-EBD3-4233-8ED2-A90841F7AB75}"/>
              </a:ext>
            </a:extLst>
          </p:cNvPr>
          <p:cNvSpPr txBox="1"/>
          <p:nvPr/>
        </p:nvSpPr>
        <p:spPr>
          <a:xfrm>
            <a:off x="4962375" y="3591332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Print hold slip/wrapper</a:t>
            </a:r>
          </a:p>
        </p:txBody>
      </p:sp>
      <p:pic>
        <p:nvPicPr>
          <p:cNvPr id="27" name="Picture 26" descr="A picture containing sitting, dark, sign, black&#10;&#10;Description automatically generated">
            <a:extLst>
              <a:ext uri="{FF2B5EF4-FFF2-40B4-BE49-F238E27FC236}">
                <a16:creationId xmlns:a16="http://schemas.microsoft.com/office/drawing/2014/main" id="{320DF247-9DEC-48D1-B473-2C4A3115691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17" y="2524279"/>
            <a:ext cx="1200832" cy="1200832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ED446EB1-F698-48EA-AA3D-04348340A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18" y="2228475"/>
            <a:ext cx="1828177" cy="18281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8749742-79B7-4B32-A03B-28E9D30C852D}"/>
              </a:ext>
            </a:extLst>
          </p:cNvPr>
          <p:cNvSpPr txBox="1"/>
          <p:nvPr/>
        </p:nvSpPr>
        <p:spPr>
          <a:xfrm>
            <a:off x="5189688" y="385410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Place on hold shelf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4B46D8-083D-4BE1-8BF6-F85312D3D8E8}"/>
              </a:ext>
            </a:extLst>
          </p:cNvPr>
          <p:cNvSpPr txBox="1"/>
          <p:nvPr/>
        </p:nvSpPr>
        <p:spPr>
          <a:xfrm>
            <a:off x="9997316" y="1866040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Checkout to patron</a:t>
            </a:r>
          </a:p>
          <a:p>
            <a:r>
              <a:rPr lang="en-US"/>
              <a:t>at drive-up window</a:t>
            </a: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0106681F-6703-4165-B30B-6000F0EC8A09}"/>
              </a:ext>
            </a:extLst>
          </p:cNvPr>
          <p:cNvSpPr/>
          <p:nvPr/>
        </p:nvSpPr>
        <p:spPr>
          <a:xfrm>
            <a:off x="369455" y="2161099"/>
            <a:ext cx="329618" cy="3086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6CA6521B-4482-4BA0-A34A-170077593D86}"/>
              </a:ext>
            </a:extLst>
          </p:cNvPr>
          <p:cNvSpPr/>
          <p:nvPr/>
        </p:nvSpPr>
        <p:spPr>
          <a:xfrm>
            <a:off x="3362648" y="1664054"/>
            <a:ext cx="329618" cy="3086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A0B110BC-BF88-47A9-809C-EDDB14C831E7}"/>
              </a:ext>
            </a:extLst>
          </p:cNvPr>
          <p:cNvSpPr/>
          <p:nvPr/>
        </p:nvSpPr>
        <p:spPr>
          <a:xfrm>
            <a:off x="3722734" y="4184131"/>
            <a:ext cx="329618" cy="3086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880DED4A-D1B8-49A1-AD62-89A28E8B626F}"/>
              </a:ext>
            </a:extLst>
          </p:cNvPr>
          <p:cNvSpPr/>
          <p:nvPr/>
        </p:nvSpPr>
        <p:spPr>
          <a:xfrm>
            <a:off x="8420757" y="3875517"/>
            <a:ext cx="329618" cy="30861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0FD1269-B7DE-4B07-9789-750274C988B6}"/>
              </a:ext>
            </a:extLst>
          </p:cNvPr>
          <p:cNvSpPr/>
          <p:nvPr/>
        </p:nvSpPr>
        <p:spPr>
          <a:xfrm>
            <a:off x="3247562" y="2054945"/>
            <a:ext cx="2346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Pull items from shelves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A25ABE-3B10-49B6-918F-E90FA95FCA24}"/>
              </a:ext>
            </a:extLst>
          </p:cNvPr>
          <p:cNvGrpSpPr/>
          <p:nvPr/>
        </p:nvGrpSpPr>
        <p:grpSpPr>
          <a:xfrm>
            <a:off x="10012977" y="2118944"/>
            <a:ext cx="1759004" cy="1759004"/>
            <a:chOff x="10211055" y="2945223"/>
            <a:chExt cx="1759004" cy="175900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59ED50F-97D6-4005-B47A-0D13ACFD7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11055" y="2945223"/>
              <a:ext cx="1759004" cy="175900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1E9DE78-2980-4722-8669-D5571AE44CA7}"/>
                </a:ext>
              </a:extLst>
            </p:cNvPr>
            <p:cNvSpPr/>
            <p:nvPr/>
          </p:nvSpPr>
          <p:spPr>
            <a:xfrm>
              <a:off x="11049795" y="3298650"/>
              <a:ext cx="455449" cy="4612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2">
            <a:extLst>
              <a:ext uri="{FF2B5EF4-FFF2-40B4-BE49-F238E27FC236}">
                <a16:creationId xmlns:a16="http://schemas.microsoft.com/office/drawing/2014/main" id="{84D6F0C7-02B0-44D3-A6F7-E5B0C0EC8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3562" y="3945552"/>
            <a:ext cx="1666646" cy="16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6E1EA17-2E9D-461C-A54C-3D8061818466}"/>
              </a:ext>
            </a:extLst>
          </p:cNvPr>
          <p:cNvSpPr txBox="1"/>
          <p:nvPr/>
        </p:nvSpPr>
        <p:spPr>
          <a:xfrm>
            <a:off x="5005102" y="4397738"/>
            <a:ext cx="619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From </a:t>
            </a:r>
          </a:p>
          <a:p>
            <a:r>
              <a:rPr lang="en-US" sz="1400"/>
              <a:t>XXX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1DEA4A-D59E-4C74-9190-AB2DE0391337}"/>
              </a:ext>
            </a:extLst>
          </p:cNvPr>
          <p:cNvSpPr txBox="1"/>
          <p:nvPr/>
        </p:nvSpPr>
        <p:spPr>
          <a:xfrm>
            <a:off x="6657513" y="488212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TO</a:t>
            </a:r>
          </a:p>
          <a:p>
            <a:r>
              <a:rPr lang="en-US" sz="1400"/>
              <a:t>XXX_D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3EBDC1-2524-4D17-9762-8DB0444BF5D3}"/>
              </a:ext>
            </a:extLst>
          </p:cNvPr>
          <p:cNvSpPr/>
          <p:nvPr/>
        </p:nvSpPr>
        <p:spPr>
          <a:xfrm>
            <a:off x="4936527" y="2469712"/>
            <a:ext cx="2432368" cy="167680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F6B9A9A0-CF53-4695-85E6-4BAA312FB92B}"/>
              </a:ext>
            </a:extLst>
          </p:cNvPr>
          <p:cNvSpPr/>
          <p:nvPr/>
        </p:nvSpPr>
        <p:spPr>
          <a:xfrm>
            <a:off x="4783342" y="2404456"/>
            <a:ext cx="329618" cy="3086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F316F-7BD4-4A51-87C2-C1750539E9B2}"/>
              </a:ext>
            </a:extLst>
          </p:cNvPr>
          <p:cNvSpPr/>
          <p:nvPr/>
        </p:nvSpPr>
        <p:spPr>
          <a:xfrm>
            <a:off x="4936527" y="4223437"/>
            <a:ext cx="2432368" cy="130747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47ADD8F5-36DF-4C22-891E-E80073DE3D3E}"/>
              </a:ext>
            </a:extLst>
          </p:cNvPr>
          <p:cNvSpPr/>
          <p:nvPr/>
        </p:nvSpPr>
        <p:spPr>
          <a:xfrm>
            <a:off x="4761530" y="4191952"/>
            <a:ext cx="329618" cy="3086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F7A9D0-D1E3-45EA-9EC4-8485492D9B0F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82" y="5651119"/>
            <a:ext cx="1158117" cy="1158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1436D4-E4A5-41B0-BC64-A731C55011F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048" y="5392504"/>
            <a:ext cx="1515721" cy="15157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8558FE-C7E4-4A03-A255-CD15E880F0E0}"/>
              </a:ext>
            </a:extLst>
          </p:cNvPr>
          <p:cNvSpPr/>
          <p:nvPr/>
        </p:nvSpPr>
        <p:spPr>
          <a:xfrm>
            <a:off x="4926339" y="5651119"/>
            <a:ext cx="2442556" cy="1000214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BC54E3F5-274E-4975-AB5B-15D7A7CA50D7}"/>
              </a:ext>
            </a:extLst>
          </p:cNvPr>
          <p:cNvSpPr/>
          <p:nvPr/>
        </p:nvSpPr>
        <p:spPr>
          <a:xfrm>
            <a:off x="4783342" y="5588662"/>
            <a:ext cx="329618" cy="308614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</a:t>
            </a:r>
          </a:p>
        </p:txBody>
      </p:sp>
      <p:pic>
        <p:nvPicPr>
          <p:cNvPr id="58" name="Picture 57" descr="A close up of a screen&#10;&#10;Description automatically generated">
            <a:extLst>
              <a:ext uri="{FF2B5EF4-FFF2-40B4-BE49-F238E27FC236}">
                <a16:creationId xmlns:a16="http://schemas.microsoft.com/office/drawing/2014/main" id="{6173D920-00D7-4F4D-81A0-0FD82DC9460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0855" y="3989289"/>
            <a:ext cx="1605846" cy="1605846"/>
          </a:xfrm>
          <a:prstGeom prst="rect">
            <a:avLst/>
          </a:prstGeom>
        </p:spPr>
      </p:pic>
      <p:pic>
        <p:nvPicPr>
          <p:cNvPr id="59" name="Picture 58" descr="A picture containing sitting, dark, sign, black&#10;&#10;Description automatically generated">
            <a:extLst>
              <a:ext uri="{FF2B5EF4-FFF2-40B4-BE49-F238E27FC236}">
                <a16:creationId xmlns:a16="http://schemas.microsoft.com/office/drawing/2014/main" id="{894691D2-754A-45FE-B745-A73D6E95E65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22" y="4204514"/>
            <a:ext cx="1200832" cy="1200832"/>
          </a:xfrm>
          <a:prstGeom prst="rect">
            <a:avLst/>
          </a:prstGeom>
        </p:spPr>
      </p:pic>
      <p:pic>
        <p:nvPicPr>
          <p:cNvPr id="60" name="Picture 59" descr="A close up of a sign&#10;&#10;Description automatically generated">
            <a:extLst>
              <a:ext uri="{FF2B5EF4-FFF2-40B4-BE49-F238E27FC236}">
                <a16:creationId xmlns:a16="http://schemas.microsoft.com/office/drawing/2014/main" id="{7049D6B2-AB23-4943-AD77-E14F2199F6B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140" y="3864786"/>
            <a:ext cx="1828177" cy="18281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C04A6B-A0BE-451A-8E9E-6577A03E4315}"/>
              </a:ext>
            </a:extLst>
          </p:cNvPr>
          <p:cNvSpPr txBox="1"/>
          <p:nvPr/>
        </p:nvSpPr>
        <p:spPr>
          <a:xfrm>
            <a:off x="8171240" y="5250547"/>
            <a:ext cx="2863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Check in item</a:t>
            </a:r>
          </a:p>
          <a:p>
            <a:r>
              <a:rPr lang="en-US"/>
              <a:t>Print hold slip/wrapper</a:t>
            </a:r>
          </a:p>
          <a:p>
            <a:r>
              <a:rPr lang="en-US"/>
              <a:t>Place on drive-up hold shelf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6F16C0B6-A4B1-4773-B0BD-92FD3C387F2B}"/>
              </a:ext>
            </a:extLst>
          </p:cNvPr>
          <p:cNvSpPr/>
          <p:nvPr/>
        </p:nvSpPr>
        <p:spPr>
          <a:xfrm>
            <a:off x="9712979" y="2030416"/>
            <a:ext cx="329618" cy="308614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B47D5C-2617-4D0E-83A6-202EB3A2FE09}"/>
              </a:ext>
            </a:extLst>
          </p:cNvPr>
          <p:cNvSpPr/>
          <p:nvPr/>
        </p:nvSpPr>
        <p:spPr>
          <a:xfrm>
            <a:off x="4761530" y="2339030"/>
            <a:ext cx="2671239" cy="18266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E6FA02-6F98-43B2-A800-16A9DA8E00F8}"/>
              </a:ext>
            </a:extLst>
          </p:cNvPr>
          <p:cNvSpPr/>
          <p:nvPr/>
        </p:nvSpPr>
        <p:spPr>
          <a:xfrm>
            <a:off x="4753982" y="5550958"/>
            <a:ext cx="2671239" cy="12067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66AA08A-FF17-4DB6-ADD1-DF7A4A998303}"/>
                  </a:ext>
                </a:extLst>
              </p14:cNvPr>
              <p14:cNvContentPartPr/>
              <p14:nvPr/>
            </p14:nvContentPartPr>
            <p14:xfrm>
              <a:off x="680716" y="2051904"/>
              <a:ext cx="9883440" cy="35287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66AA08A-FF17-4DB6-ADD1-DF7A4A9983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4716" y="1979904"/>
                <a:ext cx="9955080" cy="36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EBC6450-5EF3-4AF6-BE75-0EF25AD5555A}"/>
                  </a:ext>
                </a:extLst>
              </p14:cNvPr>
              <p14:cNvContentPartPr/>
              <p14:nvPr/>
            </p14:nvContentPartPr>
            <p14:xfrm>
              <a:off x="3974356" y="-186936"/>
              <a:ext cx="360" cy="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EBC6450-5EF3-4AF6-BE75-0EF25AD5555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38356" y="-258936"/>
                <a:ext cx="72000" cy="144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6406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45555-315C-40C7-874D-AF8623FB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7806" cy="1325563"/>
          </a:xfrm>
        </p:spPr>
        <p:txBody>
          <a:bodyPr/>
          <a:lstStyle/>
          <a:p>
            <a:r>
              <a:rPr lang="en-US"/>
              <a:t>Diversity, Equity, and Inclusion in Metadata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48298-3384-495C-A434-25A551E6B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C2E8F-D66D-42F3-9209-F61C0668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FEDF81-065B-45D9-BDC2-EE25A3DC65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A104C2-794D-408E-B7D4-19D0A0004167}" type="datetime4">
              <a:rPr lang="en-US" smtClean="0"/>
              <a:t>May 25, 2021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BA04499-4922-45B1-9C3E-4177E3EC340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ea typeface="Source Sans Pro"/>
              </a:rPr>
              <a:t>Task force to evaluate our catalog and ensure terms describing groups of people are modern, respectful, and granular.</a:t>
            </a:r>
          </a:p>
          <a:p>
            <a:pPr marL="0" indent="0">
              <a:buNone/>
            </a:pPr>
            <a:r>
              <a:rPr lang="en-US">
                <a:ea typeface="Source Sans Pro"/>
              </a:rPr>
              <a:t>Goals:</a:t>
            </a:r>
          </a:p>
          <a:p>
            <a:pPr marL="457200" indent="-457200"/>
            <a:r>
              <a:rPr lang="en-US">
                <a:ea typeface="Source Sans Pro"/>
              </a:rPr>
              <a:t>Evaluate LC subject headings and set up automated updating of problematic and outdated terms</a:t>
            </a:r>
          </a:p>
          <a:p>
            <a:pPr marL="457200" indent="-457200"/>
            <a:r>
              <a:rPr lang="en-US">
                <a:ea typeface="Source Sans Pro"/>
              </a:rPr>
              <a:t>Consider optional supplementary subject vocabularies to improve access to resources concerning groups not currently represented</a:t>
            </a:r>
          </a:p>
          <a:p>
            <a:pPr marL="457200" indent="-457200"/>
            <a:r>
              <a:rPr lang="en-US">
                <a:ea typeface="Source Sans Pro"/>
              </a:rPr>
              <a:t>Provide recommendations on improving visibility of diversity resources and Own Voices collections</a:t>
            </a:r>
          </a:p>
          <a:p>
            <a:pPr marL="457200" indent="-457200"/>
            <a:r>
              <a:rPr lang="en-US">
                <a:ea typeface="Source Sans Pro"/>
              </a:rPr>
              <a:t>Collect resources on performing diversity audits for interested members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109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88D57-026D-424F-9496-6D320D27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Aspen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92AF3D-1F90-487F-A9AF-7008DE565C7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>
                <a:ea typeface="Source Sans Pro"/>
              </a:rPr>
              <a:t>This month, we have focused on performance and stability:</a:t>
            </a:r>
          </a:p>
          <a:p>
            <a:pPr marL="457200" indent="-457200"/>
            <a:r>
              <a:rPr lang="en-US">
                <a:ea typeface="Source Sans Pro"/>
              </a:rPr>
              <a:t>Added MARC record and e-resource indexes for all 100 catalogs – which drastically increased memory usage and index times</a:t>
            </a:r>
          </a:p>
          <a:p>
            <a:pPr marL="457200" indent="-457200"/>
            <a:r>
              <a:rPr lang="en-US">
                <a:ea typeface="Source Sans Pro"/>
              </a:rPr>
              <a:t>Decreased index size and run times by half</a:t>
            </a:r>
          </a:p>
          <a:p>
            <a:pPr marL="457200" indent="-457200"/>
            <a:r>
              <a:rPr lang="en-US">
                <a:ea typeface="Source Sans Pro"/>
              </a:rPr>
              <a:t>Added several checks to ensure if we have memory issues in the future, partial exports will not be processed</a:t>
            </a:r>
          </a:p>
          <a:p>
            <a:pPr marL="0" indent="0">
              <a:buNone/>
            </a:pPr>
            <a:r>
              <a:rPr lang="en-US">
                <a:ea typeface="Source Sans Pro"/>
              </a:rPr>
              <a:t>We're awaiting one last go-live feature: ProPay integration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DDFEC0-DDF4-464F-BF04-41061ED8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E6523-B3E7-4F97-862D-5B591301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A120D-3060-4527-894E-0B8D371AEC0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8A104C2-794D-408E-B7D4-19D0A0004167}" type="datetime4">
              <a:rPr lang="en-US" smtClean="0"/>
              <a:t>May 25, 2021</a:t>
            </a:fld>
            <a:endParaRPr lang="en-US"/>
          </a:p>
        </p:txBody>
      </p:sp>
      <p:pic>
        <p:nvPicPr>
          <p:cNvPr id="11" name="Picture 11" descr="Table&#10;&#10;Description automatically generated">
            <a:extLst>
              <a:ext uri="{FF2B5EF4-FFF2-40B4-BE49-F238E27FC236}">
                <a16:creationId xmlns:a16="http://schemas.microsoft.com/office/drawing/2014/main" id="{B695B349-D7CD-4991-A757-78F2D3686C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81892"/>
            <a:ext cx="5181600" cy="343880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A8E698-7324-4ACB-86D4-967CC43092E2}"/>
              </a:ext>
            </a:extLst>
          </p:cNvPr>
          <p:cNvSpPr txBox="1"/>
          <p:nvPr/>
        </p:nvSpPr>
        <p:spPr>
          <a:xfrm>
            <a:off x="6248400" y="196472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Nightly Indexes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594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D654-03F5-431C-84DC-BBEDAA51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111215"/>
            <a:ext cx="3111690" cy="1018674"/>
          </a:xfrm>
        </p:spPr>
        <p:txBody>
          <a:bodyPr anchor="b">
            <a:normAutofit/>
          </a:bodyPr>
          <a:lstStyle/>
          <a:p>
            <a:r>
              <a:rPr lang="en-US"/>
              <a:t>Spotlight on...Spotlights!</a:t>
            </a:r>
          </a:p>
        </p:txBody>
      </p:sp>
      <p:pic>
        <p:nvPicPr>
          <p:cNvPr id="13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78FD7FB-BF19-4418-B3CE-028142FA8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0907" y="987425"/>
            <a:ext cx="5796762" cy="4873625"/>
          </a:xfrm>
          <a:noFill/>
          <a:ln w="6350"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DE4422-2CF9-40EF-9694-4EED56F75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2175712"/>
            <a:ext cx="3445169" cy="30916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Aspen can generate book/item carousels that you can embed in your website.</a:t>
            </a:r>
            <a:endParaRPr lang="en-US" sz="2000">
              <a:ea typeface="Source Sans Pro"/>
            </a:endParaRPr>
          </a:p>
          <a:p>
            <a:endParaRPr lang="en-US" sz="2000">
              <a:ea typeface="Source Sans Pro"/>
            </a:endParaRPr>
          </a:p>
          <a:p>
            <a:r>
              <a:rPr lang="en-US" sz="2000"/>
              <a:t>You can use search filters or a manually created list to generate spotlights.</a:t>
            </a:r>
            <a:endParaRPr lang="en-US" sz="2000">
              <a:ea typeface="Source Sans Pro"/>
            </a:endParaRPr>
          </a:p>
          <a:p>
            <a:endParaRPr lang="en-US" sz="2000">
              <a:ea typeface="Source Sans Pro"/>
            </a:endParaRPr>
          </a:p>
          <a:p>
            <a:r>
              <a:rPr lang="en-US" sz="2000"/>
              <a:t>See them in action on the Nashville Public Library website.</a:t>
            </a:r>
            <a:endParaRPr lang="en-US" sz="2000">
              <a:ea typeface="Source Sans Pr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5F3AF-4725-48B8-80DD-8EC20478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FCB83-6D56-457B-ADE2-694845E7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84EE6-83A8-4FE2-ACC6-3E2A71325DF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77881E-05EA-445D-A401-3F862F6B3C8C}" type="datetime4">
              <a:rPr lang="en-US" smtClean="0"/>
              <a:pPr>
                <a:spcAft>
                  <a:spcPts val="600"/>
                </a:spcAft>
              </a:pPr>
              <a:t>May 25,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17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2C17E0-8D43-48FA-A6AD-F1A99AE0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38118" y="9530"/>
            <a:ext cx="3453882" cy="115129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DC08C-FDA4-4D9B-BCD7-669CB5BC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0781F-FD1E-4220-B840-595F4A021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4B8A2B8-353E-4CF6-9A2C-62D42E5E4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 Guidelines &amp; ILA Alert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A0BD2C-FC70-40C6-9D29-D8FD39B15C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939CD-726B-4617-9612-19A3D8C97D5C}"/>
              </a:ext>
            </a:extLst>
          </p:cNvPr>
          <p:cNvSpPr txBox="1"/>
          <p:nvPr/>
        </p:nvSpPr>
        <p:spPr>
          <a:xfrm>
            <a:off x="915382" y="1300058"/>
            <a:ext cx="7996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4"/>
              </a:rPr>
              <a:t>https://mailchi.mp/ila/ila-alert-news-from-the-illinois-library-association-736477</a:t>
            </a:r>
            <a:r>
              <a:rPr lang="en-US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10F5A5-FC32-485B-B4B7-FADFD2A79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382" y="1563980"/>
            <a:ext cx="4985327" cy="47441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7423C3-41C0-4816-82FE-A7C2034CA7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291" y="1883195"/>
            <a:ext cx="4907390" cy="4253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3677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2795FF-35FD-457B-8FFB-B941231A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b="1"/>
              <a:t>Build a Better Library Website Boot Camp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46064E-AB31-4E96-B3C7-419C7BE1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500"/>
              <a:t>Online course made possible in part by a 2020 award from the Catalyst Fund at LYRASIS.</a:t>
            </a:r>
          </a:p>
          <a:p>
            <a:r>
              <a:rPr lang="en-US" sz="2500"/>
              <a:t>Available through the </a:t>
            </a:r>
            <a:r>
              <a:rPr lang="en-US" sz="2500" err="1"/>
              <a:t>WebJunction</a:t>
            </a:r>
            <a:r>
              <a:rPr lang="en-US" sz="2500"/>
              <a:t> Course Catalog for free.</a:t>
            </a:r>
          </a:p>
          <a:p>
            <a:r>
              <a:rPr lang="en-US" sz="2500"/>
              <a:t>Covers design, project management, accessibility, and more</a:t>
            </a:r>
            <a:br>
              <a:rPr lang="en-US" sz="2500"/>
            </a:br>
            <a:r>
              <a:rPr lang="en-US" sz="2500"/>
              <a:t> </a:t>
            </a:r>
          </a:p>
          <a:p>
            <a:pPr marL="0" indent="0">
              <a:buNone/>
            </a:pPr>
            <a:r>
              <a:rPr lang="en-US" sz="2500">
                <a:hlinkClick r:id="rId3"/>
              </a:rPr>
              <a:t>https://learn.webjunction.org/course/search.php?q=Build+a+Better+Library+Website+Boot+Camp</a:t>
            </a:r>
            <a:r>
              <a:rPr lang="en-US" sz="2500"/>
              <a:t> </a:t>
            </a:r>
            <a:br>
              <a:rPr lang="en-US" sz="2500"/>
            </a:br>
            <a:endParaRPr lang="en-US" sz="250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9D95B5E-98BE-45B1-8961-2A977210B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12C7A-9890-4BC2-8370-417F5A57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10E4C-D4D3-4B11-8F44-EBDC3716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A5C854-8178-44CD-BA0E-BDF7DBAB87C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May 25,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978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67C9F-C5D3-421B-B923-042617A73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Source Sans Pro"/>
              </a:rPr>
              <a:t>Database selections have been sent to RAILS – thanks everyone for a smooth process!</a:t>
            </a: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r>
              <a:rPr lang="en-US">
                <a:ea typeface="Source Sans Pro"/>
              </a:rPr>
              <a:t>By July 1 start of the subscription we will:</a:t>
            </a:r>
          </a:p>
          <a:p>
            <a:pPr marL="457200" indent="-457200"/>
            <a:r>
              <a:rPr lang="en-US">
                <a:ea typeface="Source Sans Pro"/>
              </a:rPr>
              <a:t>Send a </a:t>
            </a:r>
            <a:r>
              <a:rPr lang="en-US" err="1">
                <a:ea typeface="Source Sans Pro"/>
              </a:rPr>
              <a:t>SWANcom</a:t>
            </a:r>
            <a:r>
              <a:rPr lang="en-US">
                <a:ea typeface="Source Sans Pro"/>
              </a:rPr>
              <a:t> with all database links</a:t>
            </a:r>
          </a:p>
          <a:p>
            <a:pPr marL="457200" indent="-457200"/>
            <a:r>
              <a:rPr lang="en-US">
                <a:ea typeface="Source Sans Pro"/>
              </a:rPr>
              <a:t>Update database links on the patron site</a:t>
            </a:r>
          </a:p>
          <a:p>
            <a:pPr marL="457200" indent="-457200"/>
            <a:r>
              <a:rPr lang="en-US">
                <a:ea typeface="Source Sans Pro"/>
              </a:rPr>
              <a:t>Update Article Search/EDS</a:t>
            </a:r>
          </a:p>
          <a:p>
            <a:pPr marL="457200" indent="-457200"/>
            <a:r>
              <a:rPr lang="en-US">
                <a:ea typeface="Source Sans Pro"/>
              </a:rPr>
              <a:t>Update EBSCO Admin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B70E1-C697-404A-8732-ED4133BA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EF6F3-4E1D-4B97-A1B8-54E28342A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0AD97-7841-4FF9-8E06-B9EB7F53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EBSCO Group Purchase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D35605-8580-4735-9D75-3E4ABD05A2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9237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7A85E6-CE59-4C9A-8B8C-49A8F63CA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Statistics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1A7D56-587A-4E11-A396-4525CBEC1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These statistics and a few more are reported in the Monthly Operations Report, available online in the </a:t>
            </a:r>
            <a:r>
              <a:rPr lang="en-US">
                <a:hlinkClick r:id="rId4"/>
              </a:rPr>
              <a:t>monthly Board packet</a:t>
            </a:r>
            <a:r>
              <a:rPr lang="en-US"/>
              <a:t>, publicly available.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79D88-5058-4993-8A4B-469A39E2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3A3559-94C9-46EB-8E55-33427E3244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0C47D-B3A2-467C-B901-D51CC12A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5010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D5AC4-C9AD-4CB3-9613-61AFDB39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33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E0D6C37-6DFA-4417-BE6F-C390E3EF7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63494"/>
            <a:ext cx="116014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1669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E73E5-0E50-4C52-90F2-57B6089A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DA1A8-D518-482B-A9C3-86F16E6D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C26E4E-520E-446F-8D79-8ED1FFE0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Steady since Feb 1, 2020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397152-71F1-49CB-AA98-E9CE6E8CE8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8FDB7-B98A-4B77-9899-7C528BABEFD8}"/>
              </a:ext>
            </a:extLst>
          </p:cNvPr>
          <p:cNvSpPr txBox="1"/>
          <p:nvPr/>
        </p:nvSpPr>
        <p:spPr>
          <a:xfrm>
            <a:off x="8312728" y="1690688"/>
            <a:ext cx="3316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Mondays continue to trend as heaviest circulation.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Total circulation in May slightly down from April – not uncommon for annual pattern.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5D8F81-D689-45D5-939F-A265CFF68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14" y="1367269"/>
            <a:ext cx="7664180" cy="4962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877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2EB75-4B40-41BF-A04A-DC585026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EAB588-148E-4155-A6B4-6C9BABEA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07FC98-B8AF-4059-8368-B5AF2C26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28"/>
            <a:ext cx="10515600" cy="1325563"/>
          </a:xfrm>
        </p:spPr>
        <p:txBody>
          <a:bodyPr/>
          <a:lstStyle/>
          <a:p>
            <a:r>
              <a:rPr lang="en-US"/>
              <a:t>Trends in Holds, Feb 2020 – Apr 2021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69AE08-D175-4D69-8F1A-64D937DA07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06F8FE-22BB-491F-87FF-905D94B2A7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560"/>
          <a:stretch/>
        </p:blipFill>
        <p:spPr>
          <a:xfrm>
            <a:off x="1476939" y="1184441"/>
            <a:ext cx="9028571" cy="4977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246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F2C882-39C5-4EA1-8825-5895EC83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037D8-37B2-4CF3-A94D-37982A3E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1B843E-003D-4D47-8C89-895097597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46" y="-102837"/>
            <a:ext cx="10515600" cy="1325563"/>
          </a:xfrm>
        </p:spPr>
        <p:txBody>
          <a:bodyPr/>
          <a:lstStyle/>
          <a:p>
            <a:r>
              <a:rPr lang="en-US"/>
              <a:t>Prior Year Comparison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1BAB1A-CBDB-47B3-A428-D7F1E30CFA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6B3FFC-8D7B-4330-BCDD-4102BCE92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59"/>
          <a:stretch/>
        </p:blipFill>
        <p:spPr>
          <a:xfrm>
            <a:off x="0" y="1237345"/>
            <a:ext cx="12192000" cy="56206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259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36D09-C728-43DB-8658-55AD9E1F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93541-BD3E-4598-927E-E55369F0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17ECE5-19C8-425C-A543-DA6D4D5B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Checkouts vs Checkouts &amp; Renewals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C03518-1321-4882-AC2C-5353AFD489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FC66A8-E508-4911-B2C3-B24A7E1DA36C}"/>
              </a:ext>
            </a:extLst>
          </p:cNvPr>
          <p:cNvSpPr txBox="1"/>
          <p:nvPr/>
        </p:nvSpPr>
        <p:spPr>
          <a:xfrm>
            <a:off x="1875454" y="3607127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59% renewal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B524E-E40E-4B27-A9F7-1347C015C6A3}"/>
              </a:ext>
            </a:extLst>
          </p:cNvPr>
          <p:cNvSpPr txBox="1"/>
          <p:nvPr/>
        </p:nvSpPr>
        <p:spPr>
          <a:xfrm>
            <a:off x="5035411" y="3607127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61% renewal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29929-DF16-44AD-A48C-D39E336FF3A6}"/>
              </a:ext>
            </a:extLst>
          </p:cNvPr>
          <p:cNvSpPr txBox="1"/>
          <p:nvPr/>
        </p:nvSpPr>
        <p:spPr>
          <a:xfrm>
            <a:off x="8224467" y="4700560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67% renewal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7D4435-538C-473B-A933-D3AF951E9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26" y="1525897"/>
            <a:ext cx="9178711" cy="49011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F4C21F-E1E1-4D83-A78D-E1E81D4E60DD}"/>
              </a:ext>
            </a:extLst>
          </p:cNvPr>
          <p:cNvSpPr txBox="1"/>
          <p:nvPr/>
        </p:nvSpPr>
        <p:spPr>
          <a:xfrm>
            <a:off x="3796617" y="192392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61%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B5FC7F-C3CF-4A0E-98AB-7FD306C70B94}"/>
              </a:ext>
            </a:extLst>
          </p:cNvPr>
          <p:cNvSpPr txBox="1"/>
          <p:nvPr/>
        </p:nvSpPr>
        <p:spPr>
          <a:xfrm>
            <a:off x="1603544" y="206133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5AD44E-951A-4AD4-8840-B57363A38304}"/>
              </a:ext>
            </a:extLst>
          </p:cNvPr>
          <p:cNvSpPr txBox="1"/>
          <p:nvPr/>
        </p:nvSpPr>
        <p:spPr>
          <a:xfrm>
            <a:off x="6074655" y="364070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751B21-83BB-459F-9C63-044641C00BE0}"/>
              </a:ext>
            </a:extLst>
          </p:cNvPr>
          <p:cNvSpPr txBox="1"/>
          <p:nvPr/>
        </p:nvSpPr>
        <p:spPr>
          <a:xfrm>
            <a:off x="8224467" y="478139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37%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91D09A-6A7E-4C8C-8D61-0A26B9BC56C7}"/>
              </a:ext>
            </a:extLst>
          </p:cNvPr>
          <p:cNvCxnSpPr/>
          <p:nvPr/>
        </p:nvCxnSpPr>
        <p:spPr>
          <a:xfrm flipH="1">
            <a:off x="8830723" y="4010034"/>
            <a:ext cx="1634077" cy="87519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761D589-9E28-4978-800C-1A61F0B605DE}"/>
              </a:ext>
            </a:extLst>
          </p:cNvPr>
          <p:cNvSpPr txBox="1"/>
          <p:nvPr/>
        </p:nvSpPr>
        <p:spPr>
          <a:xfrm>
            <a:off x="10093449" y="1103187"/>
            <a:ext cx="1948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Not sure what this is telling us. Why such a dramatic drop in renewal percentage? </a:t>
            </a:r>
          </a:p>
          <a:p>
            <a:endParaRPr lang="en-US"/>
          </a:p>
          <a:p>
            <a:r>
              <a:rPr lang="en-US"/>
              <a:t>More popular materials that can’t be renewed?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288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5CC1E-D102-4F6C-8577-756F97BB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52-A4C9-4825-B6A7-DD4A52002440}" type="slidenum">
              <a:rPr lang="en-US" smtClean="0"/>
              <a:t>38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7B94C-053C-4D52-AB3C-0E10485F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8" y="170511"/>
            <a:ext cx="10515600" cy="1325563"/>
          </a:xfrm>
        </p:spPr>
        <p:txBody>
          <a:bodyPr/>
          <a:lstStyle/>
          <a:p>
            <a:r>
              <a:rPr lang="en-US"/>
              <a:t>2019 vs 2020/2021 Circulation &amp; Transits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436A5-68DA-4C1B-8D3C-922441F29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29" y="1496074"/>
            <a:ext cx="6921608" cy="4381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663C44-D1CC-4A0F-860C-99B03E618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59" y="1452615"/>
            <a:ext cx="3555400" cy="43180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417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5A3F-D8A1-45A6-A7D8-84B52B30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>
            <a:normAutofit/>
          </a:bodyPr>
          <a:lstStyle/>
          <a:p>
            <a:r>
              <a:rPr lang="en-US" sz="2700"/>
              <a:t>SWAN Board Election: 2 Seats </a:t>
            </a:r>
            <a:br>
              <a:rPr lang="en-US" sz="2700"/>
            </a:br>
            <a:r>
              <a:rPr lang="en-US" sz="2700"/>
              <a:t>July 1, 2021 Start</a:t>
            </a:r>
            <a:br>
              <a:rPr lang="en-US" sz="2700"/>
            </a:br>
            <a:r>
              <a:rPr lang="en-US" sz="2700"/>
              <a:t>3-year term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9BA0F-8335-4688-B63F-2A7AA6F7C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14889"/>
            <a:ext cx="3563244" cy="24540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The SWAN Board is comprised of seven library directors/administrators elected at-large from the libraries in SWAN. Board meetings are held monthly on a Friday of each month at 9:30a.m.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D2D42-5119-462E-8B1B-CB683CE0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15559-9707-4319-B975-C0967492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A5CB7A-6BA5-472C-9593-F27E1285F24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B511C61-DAC0-4F98-B858-B71E6CBFB21D}" type="datetime4">
              <a:rPr lang="en-US" smtClean="0"/>
              <a:pPr>
                <a:spcAft>
                  <a:spcPts val="600"/>
                </a:spcAft>
              </a:pPr>
              <a:t>May 25, 2021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7DBC178-F8CE-41FC-9A82-5662EC3A11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073428"/>
              </p:ext>
            </p:extLst>
          </p:nvPr>
        </p:nvGraphicFramePr>
        <p:xfrm>
          <a:off x="5183188" y="1621166"/>
          <a:ext cx="6172201" cy="3606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2484">
                  <a:extLst>
                    <a:ext uri="{9D8B030D-6E8A-4147-A177-3AD203B41FA5}">
                      <a16:colId xmlns:a16="http://schemas.microsoft.com/office/drawing/2014/main" val="677281672"/>
                    </a:ext>
                  </a:extLst>
                </a:gridCol>
                <a:gridCol w="2219717">
                  <a:extLst>
                    <a:ext uri="{9D8B030D-6E8A-4147-A177-3AD203B41FA5}">
                      <a16:colId xmlns:a16="http://schemas.microsoft.com/office/drawing/2014/main" val="1622997231"/>
                    </a:ext>
                  </a:extLst>
                </a:gridCol>
              </a:tblGrid>
              <a:tr h="635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Election Process Announced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March 4, 2021 (Quarterly)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extLst>
                  <a:ext uri="{0D108BD9-81ED-4DB2-BD59-A6C34878D82A}">
                    <a16:rowId xmlns:a16="http://schemas.microsoft.com/office/drawing/2014/main" val="3448802566"/>
                  </a:ext>
                </a:extLst>
              </a:tr>
              <a:tr h="340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Online Self-Nominations Accepted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April 5 – 30, 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extLst>
                  <a:ext uri="{0D108BD9-81ED-4DB2-BD59-A6C34878D82A}">
                    <a16:rowId xmlns:a16="http://schemas.microsoft.com/office/drawing/2014/main" val="3347125783"/>
                  </a:ext>
                </a:extLst>
              </a:tr>
              <a:tr h="340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Names of Candidates Released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 3, 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extLst>
                  <a:ext uri="{0D108BD9-81ED-4DB2-BD59-A6C34878D82A}">
                    <a16:rowId xmlns:a16="http://schemas.microsoft.com/office/drawing/2014/main" val="1645764127"/>
                  </a:ext>
                </a:extLst>
              </a:tr>
              <a:tr h="635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Electronic Ballot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May 10 – May 31, 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39295"/>
                  </a:ext>
                </a:extLst>
              </a:tr>
              <a:tr h="340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Results Announced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June 1, 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extLst>
                  <a:ext uri="{0D108BD9-81ED-4DB2-BD59-A6C34878D82A}">
                    <a16:rowId xmlns:a16="http://schemas.microsoft.com/office/drawing/2014/main" val="1205604955"/>
                  </a:ext>
                </a:extLst>
              </a:tr>
              <a:tr h="6350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Elected Candidates invited to June SWAN Board Meeting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June 18, 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extLst>
                  <a:ext uri="{0D108BD9-81ED-4DB2-BD59-A6C34878D82A}">
                    <a16:rowId xmlns:a16="http://schemas.microsoft.com/office/drawing/2014/main" val="1909088375"/>
                  </a:ext>
                </a:extLst>
              </a:tr>
              <a:tr h="340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Candidates’ Terms Begin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July 1, 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extLst>
                  <a:ext uri="{0D108BD9-81ED-4DB2-BD59-A6C34878D82A}">
                    <a16:rowId xmlns:a16="http://schemas.microsoft.com/office/drawing/2014/main" val="2866684677"/>
                  </a:ext>
                </a:extLst>
              </a:tr>
              <a:tr h="340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July Board Meeting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July 23, 2021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2734" marR="112734" marT="0" marB="0"/>
                </a:tc>
                <a:extLst>
                  <a:ext uri="{0D108BD9-81ED-4DB2-BD59-A6C34878D82A}">
                    <a16:rowId xmlns:a16="http://schemas.microsoft.com/office/drawing/2014/main" val="32493975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4661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F2AB-D54A-4B0C-97C8-E9120DAF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6957" cy="1325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Polls – Library Masking Policy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D6443-1A6C-47FB-A43A-4974CCF2B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6CC81-2416-4AAD-BFAE-D543F2BC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FF3B1-8FAA-4DEC-A9E7-3E2CC05453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A104C2-794D-408E-B7D4-19D0A0004167}" type="datetime4">
              <a:rPr lang="en-US" smtClean="0"/>
              <a:t>May 25, 2021</a:t>
            </a:fld>
            <a:endParaRPr lang="en-US"/>
          </a:p>
        </p:txBody>
      </p:sp>
      <p:pic>
        <p:nvPicPr>
          <p:cNvPr id="14" name="Picture 13" descr="Poll Questions">
            <a:extLst>
              <a:ext uri="{FF2B5EF4-FFF2-40B4-BE49-F238E27FC236}">
                <a16:creationId xmlns:a16="http://schemas.microsoft.com/office/drawing/2014/main" id="{9081E7E3-790E-4EA8-9BBB-9BF292F76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469" y="1817705"/>
            <a:ext cx="4876800" cy="4876800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4778BA6-F928-4D00-8257-7D898732CCD9}"/>
              </a:ext>
            </a:extLst>
          </p:cNvPr>
          <p:cNvSpPr txBox="1">
            <a:spLocks/>
          </p:cNvSpPr>
          <p:nvPr/>
        </p:nvSpPr>
        <p:spPr>
          <a:xfrm>
            <a:off x="838199" y="1690688"/>
            <a:ext cx="6041221" cy="320290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Given the change in CDC guidelines, how is your library handling masking for both staff and the public?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We’ve got a series of 6 poll questions.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645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0122-DA7E-4ADA-BB83-FEDF0141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SWAN Directors’ Meetings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73A84-3569-4AA7-BBF0-481A9F87F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3621342" cy="2676236"/>
          </a:xfrm>
        </p:spPr>
        <p:txBody>
          <a:bodyPr>
            <a:normAutofit/>
          </a:bodyPr>
          <a:lstStyle/>
          <a:p>
            <a:r>
              <a:rPr lang="en-US" sz="2000"/>
              <a:t>Library Ideas for ARPA Funding – 5 SWAN Hosted Brainstorming Events</a:t>
            </a:r>
          </a:p>
          <a:p>
            <a:r>
              <a:rPr lang="en-US" sz="2000"/>
              <a:t>See: </a:t>
            </a:r>
            <a:r>
              <a:rPr lang="en-US" sz="20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News Post, May 18</a:t>
            </a:r>
            <a:endParaRPr lang="en-US" sz="20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05074-3F5F-4A26-B314-195B07D8B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D93D-1820-4BBD-88CF-800805F78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2E5C8E-68EB-445D-89B9-E1A7AD0FC16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B511C61-DAC0-4F98-B858-B71E6CBFB21D}" type="datetime4">
              <a:rPr lang="en-US" smtClean="0"/>
              <a:t>May 25, 2021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3A3B8F-B3D4-4E63-9199-E55778FDA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590" y="0"/>
            <a:ext cx="439634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118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D8D94-6A52-4951-9A65-F2A311C2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10" y="2023854"/>
            <a:ext cx="3619690" cy="3874104"/>
          </a:xfrm>
        </p:spPr>
        <p:txBody>
          <a:bodyPr>
            <a:normAutofit/>
          </a:bodyPr>
          <a:lstStyle/>
          <a:p>
            <a:r>
              <a:rPr lang="en-US" sz="1800">
                <a:latin typeface="Source Sans Pro"/>
                <a:ea typeface="Source Sans Pro"/>
              </a:rPr>
              <a:t>Register on L2:</a:t>
            </a:r>
            <a:br>
              <a:rPr lang="en-US" sz="1800">
                <a:latin typeface="Source Sans Pro"/>
                <a:ea typeface="Source Sans Pro"/>
              </a:rPr>
            </a:br>
            <a:r>
              <a:rPr lang="en-US" sz="1800">
                <a:latin typeface="Source Sans Pro"/>
                <a:ea typeface="Source Sans Pro"/>
              </a:rPr>
              <a:t>    June 11, 1-2 p.m.</a:t>
            </a:r>
            <a:br>
              <a:rPr lang="en-US" sz="1800">
                <a:latin typeface="Source Sans Pro"/>
                <a:ea typeface="Source Sans Pro"/>
              </a:rPr>
            </a:br>
            <a:r>
              <a:rPr lang="en-US" sz="1800">
                <a:latin typeface="Source Sans Pro"/>
                <a:ea typeface="Source Sans Pro"/>
              </a:rPr>
              <a:t>    August 13, 1-2 p.m.</a:t>
            </a:r>
            <a:br>
              <a:rPr lang="en-US" sz="1800">
                <a:latin typeface="Source Sans Pro"/>
                <a:ea typeface="Source Sans Pro"/>
              </a:rPr>
            </a:br>
            <a:r>
              <a:rPr lang="en-US" sz="1800">
                <a:latin typeface="Source Sans Pro"/>
                <a:ea typeface="Source Sans Pro"/>
              </a:rPr>
              <a:t>    October 15, 1-2 p.m.</a:t>
            </a:r>
            <a:br>
              <a:rPr lang="en-US" sz="1800">
                <a:latin typeface="Source Sans Pro"/>
                <a:ea typeface="Source Sans Pro"/>
              </a:rPr>
            </a:br>
            <a:br>
              <a:rPr lang="en-US" sz="1800" b="1">
                <a:latin typeface="Source Sans Pro"/>
                <a:ea typeface="Source Sans Pro"/>
              </a:rPr>
            </a:br>
            <a:r>
              <a:rPr lang="en-US" sz="1800"/>
              <a:t>Library membership benefits</a:t>
            </a:r>
            <a:br>
              <a:rPr lang="en-US" sz="1800"/>
            </a:br>
            <a:r>
              <a:rPr lang="en-US" sz="1800"/>
              <a:t>Resource sharing</a:t>
            </a:r>
            <a:br>
              <a:rPr lang="en-US" sz="1800">
                <a:ea typeface="Source Sans Pro"/>
              </a:rPr>
            </a:br>
            <a:r>
              <a:rPr lang="en-US" sz="1800"/>
              <a:t>Annual fees</a:t>
            </a:r>
            <a:br>
              <a:rPr lang="en-US" sz="1800">
                <a:ea typeface="Source Sans Pro"/>
              </a:rPr>
            </a:br>
            <a:r>
              <a:rPr lang="en-US" sz="1800"/>
              <a:t>How SWAN Support works</a:t>
            </a:r>
            <a:br>
              <a:rPr lang="en-US" sz="1800"/>
            </a:br>
            <a:br>
              <a:rPr lang="en-US" sz="1800"/>
            </a:br>
            <a:r>
              <a:rPr lang="en-US" sz="1800"/>
              <a:t>These sessions are informal and not recorded. </a:t>
            </a:r>
            <a:br>
              <a:rPr lang="en-US" sz="1800">
                <a:ea typeface="Source Sans Pro"/>
              </a:rPr>
            </a:br>
            <a:br>
              <a:rPr lang="en-US" sz="1800"/>
            </a:br>
            <a:endParaRPr lang="en-US" sz="1600">
              <a:ea typeface="Source Sans Pro SemiBold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6721A-0E3F-442C-9BBF-321C029E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8863D-33A1-466D-98BA-CE02B7DE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741E4-0A5A-445D-BB1E-813FF019926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C271E5E-31FA-4190-9796-0C03067BB122}" type="datetime4">
              <a:rPr lang="en-US" smtClean="0"/>
              <a:t>May 25,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6BEC54-C889-4FF8-85EE-7709B4D2A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462" y="675968"/>
            <a:ext cx="6998493" cy="4665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E198D-8944-45EB-A4AF-8222FC794535}"/>
              </a:ext>
            </a:extLst>
          </p:cNvPr>
          <p:cNvSpPr txBox="1"/>
          <p:nvPr/>
        </p:nvSpPr>
        <p:spPr>
          <a:xfrm>
            <a:off x="5495906" y="5471407"/>
            <a:ext cx="622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Informal chance to talk with Aaron and fellow Library Directors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05FD36-2124-4C91-A0DE-34193BE16E9C}"/>
              </a:ext>
            </a:extLst>
          </p:cNvPr>
          <p:cNvSpPr txBox="1">
            <a:spLocks/>
          </p:cNvSpPr>
          <p:nvPr/>
        </p:nvSpPr>
        <p:spPr>
          <a:xfrm>
            <a:off x="469710" y="423654"/>
            <a:ext cx="311169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/>
              <a:t>Directors’ Coffee Hour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440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551CDD-F2DB-4DD1-BE2F-98D133A1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>
            <a:normAutofit/>
          </a:bodyPr>
          <a:lstStyle/>
          <a:p>
            <a:r>
              <a:rPr lang="en-US"/>
              <a:t>Interactive Staff Trainings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6571501-6245-4FD9-8EB1-3DCBFFDC9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4"/>
              </a:rPr>
              <a:t>Meetings &amp; Trainings&gt;Tutorials &amp; Training Resources</a:t>
            </a:r>
            <a:endParaRPr lang="en-US"/>
          </a:p>
          <a:p>
            <a:r>
              <a:rPr lang="en-US"/>
              <a:t>Advanced Serials online training released.</a:t>
            </a:r>
            <a:endParaRPr lang="en-US">
              <a:ea typeface="Source Sans Pr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22DF2-E335-47C3-91AF-8DAF9F63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D25D5-DDD0-434B-9209-C586C959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696018-237D-4C08-A47D-BE1373DB61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99684E3-A0FF-49CA-B05E-EC4BBEDCAE69}" type="datetime4">
              <a:rPr lang="en-US" smtClean="0"/>
              <a:pPr>
                <a:spcAft>
                  <a:spcPts val="600"/>
                </a:spcAft>
              </a:pPr>
              <a:t>May 25, 2021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F91348-3C02-49D6-B039-4CD46ED376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211"/>
          <a:stretch/>
        </p:blipFill>
        <p:spPr>
          <a:xfrm>
            <a:off x="5345488" y="867746"/>
            <a:ext cx="5550510" cy="49918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86D586-9B47-4051-883E-8DA31B808AF2}"/>
              </a:ext>
            </a:extLst>
          </p:cNvPr>
          <p:cNvSpPr/>
          <p:nvPr/>
        </p:nvSpPr>
        <p:spPr>
          <a:xfrm>
            <a:off x="5598367" y="2127001"/>
            <a:ext cx="5297631" cy="70017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5188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35803-0281-4653-88C8-11C9B137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068"/>
            <a:ext cx="4465320" cy="515239"/>
          </a:xfrm>
        </p:spPr>
        <p:txBody>
          <a:bodyPr/>
          <a:lstStyle/>
          <a:p>
            <a:r>
              <a:rPr lang="en-US">
                <a:hlinkClick r:id="rId4"/>
              </a:rPr>
              <a:t>See SWAN’s events on L2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E3306-6661-48C1-B7F8-FB71972F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DB6F0-38AA-405B-96A1-2AC83668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77EE4F-FDCA-4F6C-9747-CF8A4587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Upcoming Meetings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B3FD23-CA14-4788-B507-C54AB0376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3DA719-277C-49E2-8298-025D830137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901417"/>
            <a:ext cx="11016427" cy="44748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006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026D35-1C63-48AE-8368-D23A6730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80D3C-9B31-4A8F-A880-4E50CED8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C566A9-B97F-4D58-9E71-92480ADF95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27ABDDB8-14D1-4C95-94D5-8F1C9F16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803"/>
            <a:ext cx="10515600" cy="1325563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355518-8525-4297-A610-5A2BCD4DDB56}"/>
              </a:ext>
            </a:extLst>
          </p:cNvPr>
          <p:cNvSpPr txBox="1"/>
          <p:nvPr/>
        </p:nvSpPr>
        <p:spPr>
          <a:xfrm>
            <a:off x="794803" y="1694468"/>
            <a:ext cx="8567801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Source Sans Pro"/>
              </a:rPr>
              <a:t>Next Fireside Chat: June 29</a:t>
            </a:r>
            <a:r>
              <a:rPr lang="en-US" sz="2400" baseline="30000">
                <a:ea typeface="Source Sans Pro"/>
              </a:rPr>
              <a:t>th</a:t>
            </a:r>
            <a:r>
              <a:rPr lang="en-US" sz="2400">
                <a:ea typeface="Source Sans Pro"/>
              </a:rPr>
              <a:t> – 11:00-12:00</a:t>
            </a:r>
          </a:p>
          <a:p>
            <a:r>
              <a:rPr lang="en-US" sz="2000">
                <a:ea typeface="Source Sans Pro"/>
                <a:hlinkClick r:id="rId4"/>
              </a:rPr>
              <a:t>https://librarylearning.org/event/2021-06-29/swan-members-fireside-chat</a:t>
            </a:r>
            <a:r>
              <a:rPr lang="en-US" sz="2000">
                <a:ea typeface="Source Sans Pro"/>
              </a:rPr>
              <a:t> </a:t>
            </a:r>
          </a:p>
          <a:p>
            <a:endParaRPr lang="en-US" sz="2000">
              <a:ea typeface="Source Sans Pro"/>
            </a:endParaRPr>
          </a:p>
          <a:p>
            <a:r>
              <a:rPr lang="en-US" sz="2000">
                <a:ea typeface="Source Sans Pro"/>
              </a:rPr>
              <a:t>Register at </a:t>
            </a:r>
            <a:r>
              <a:rPr lang="en-US" sz="2000" err="1">
                <a:ea typeface="Source Sans Pro"/>
              </a:rPr>
              <a:t>GoToWebinar</a:t>
            </a:r>
            <a:r>
              <a:rPr lang="en-US" sz="2000">
                <a:ea typeface="Source Sans Pro"/>
              </a:rPr>
              <a:t> - </a:t>
            </a:r>
            <a:r>
              <a:rPr lang="en-US" sz="2000">
                <a:ea typeface="Source Sans Pro"/>
                <a:hlinkClick r:id="rId5"/>
              </a:rPr>
              <a:t>https://attendee.gotowebinar.com/register/1230221980706466061</a:t>
            </a:r>
            <a:r>
              <a:rPr lang="en-US" sz="2000">
                <a:ea typeface="Source Sans Pro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86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3364E-4AED-440D-AF48-8E28AF9DB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28 libraries have responded</a:t>
            </a:r>
          </a:p>
          <a:p>
            <a:r>
              <a:rPr lang="en-US"/>
              <a:t>Please complete the survey:</a:t>
            </a:r>
            <a:br>
              <a:rPr lang="en-US"/>
            </a:br>
            <a:r>
              <a:rPr lang="en-US"/>
              <a:t>See News Post from 5/13 - </a:t>
            </a:r>
            <a:r>
              <a:rPr lang="en-US">
                <a:hlinkClick r:id="rId3"/>
              </a:rPr>
              <a:t>https://support.swanlibraries.net/news/2021-05/86140</a:t>
            </a:r>
            <a:r>
              <a:rPr lang="en-US"/>
              <a:t> </a:t>
            </a:r>
          </a:p>
          <a:p>
            <a:r>
              <a:rPr lang="en-US"/>
              <a:t>Responses help guide us in making recommendation to ease back into pre-pandemic practice and policies, as well as adjust based on current membership preferences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FFACC-EE5E-409B-9A48-90793E64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5CD5E-12CA-4701-9FC7-CF44B089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7ED56F-3832-49A7-8296-8CE1F571C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Returning to Post-COVID19: Questionnaire Results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342A53-558B-4C82-9F4C-6DD5955728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58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601A50-1941-4E29-B041-05D8F724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38129-200D-489D-A4CB-974DA10C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9C7C51-1086-44C8-B2CA-1A530E963F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7A4B19-A1F1-4A84-AC72-30FA2F557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52" y="565016"/>
            <a:ext cx="5419048" cy="50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02BFD4-8075-470C-851D-62B135DB12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59756" y="376894"/>
            <a:ext cx="5552381" cy="5685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769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8E782-5840-4CCC-9797-AFE670E1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B1C1F-E53C-48BB-BF65-7D47C426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B44CBB-98F1-45AE-A82B-A7F3F90FDF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706CCB-3A5A-488D-9D8D-BB23ADB82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24" y="595940"/>
            <a:ext cx="5390476" cy="5447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B7E7E-DC79-4237-8B44-CF6E66DED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9333" y="1269061"/>
            <a:ext cx="4547451" cy="4904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9733677-D4AD-47E8-B6FC-F5A9EFB38763}"/>
              </a:ext>
            </a:extLst>
          </p:cNvPr>
          <p:cNvSpPr txBox="1"/>
          <p:nvPr/>
        </p:nvSpPr>
        <p:spPr>
          <a:xfrm>
            <a:off x="6990214" y="1084395"/>
            <a:ext cx="414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SWAN Library circulation policies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42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11F8B-6E00-443C-874E-988BC351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41009-B104-4984-8832-687C34CA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6432E8-4599-42CE-AF25-7979726084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7AA7B-A46F-4261-BB31-075E9956E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64381"/>
            <a:ext cx="5161905" cy="4971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6CE8-7CD5-4914-BAD5-397C712E960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252" y="764381"/>
            <a:ext cx="5600000" cy="5114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73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E2265-31C7-4B62-AEFE-7A26BD83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7447B-6C28-43B0-A20A-A340F9FB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EAFBBA-B718-4D78-99CB-134D161E40A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May 25, 2021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EC7723-3BE0-4CA3-A4BC-F17A11C3C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14" y="436004"/>
            <a:ext cx="5628571" cy="5409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6196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WAN-PPT-2020" val="uCMCKwGG"/>
  <p:tag name="ARTICULATE_PROJECT_OPEN" val="0"/>
  <p:tag name="ARTICULATE_SLIDE_COUNT" val="4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4DB6AC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 PowerPoint Template 2020" id="{D4F34979-D474-431E-935F-4ABB2B66D6BF}" vid="{102FAD7D-13C5-46B2-BCE0-DE75C77D9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3" ma:contentTypeDescription="Create a new document." ma:contentTypeScope="" ma:versionID="b15e975f7fee24f4f68e2e0c5bb5497f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b125496e29700247cc4e5bec6c340908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767F87-7924-436D-8513-3221CD4E1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9C0210-08E8-43DF-87BB-00D341839BAB}">
  <ds:schemaRefs>
    <ds:schemaRef ds:uri="13f1bf54-b3b9-4f6e-ab24-51a0268d9c4c"/>
    <ds:schemaRef ds:uri="6d2841a4-3d51-4a73-8a6d-9ab7925a3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506810-2DB7-4723-8A72-8A8B69A3DC61}">
  <ds:schemaRefs>
    <ds:schemaRef ds:uri="13f1bf54-b3b9-4f6e-ab24-51a0268d9c4c"/>
    <ds:schemaRef ds:uri="6d2841a4-3d51-4a73-8a6d-9ab7925a3a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44</Slides>
  <Notes>26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SWAN-PPT-2020</vt:lpstr>
      <vt:lpstr>SWAN Fireside Chat</vt:lpstr>
      <vt:lpstr>Agenda</vt:lpstr>
      <vt:lpstr>CDC Guidelines &amp; ILA Alert</vt:lpstr>
      <vt:lpstr>Polls – Library Masking Policy</vt:lpstr>
      <vt:lpstr>Returning to Post-COVID19: Questionnaire Results</vt:lpstr>
      <vt:lpstr>PowerPoint Presentation</vt:lpstr>
      <vt:lpstr>PowerPoint Presentation</vt:lpstr>
      <vt:lpstr>PowerPoint Presentation</vt:lpstr>
      <vt:lpstr>PowerPoint Presentation</vt:lpstr>
      <vt:lpstr>Grace Period</vt:lpstr>
      <vt:lpstr>Processing Fees</vt:lpstr>
      <vt:lpstr>Current Processing Fee Breakdown</vt:lpstr>
      <vt:lpstr>PowerPoint Presentation</vt:lpstr>
      <vt:lpstr>Fine Free Decisions &amp; Numbers</vt:lpstr>
      <vt:lpstr>As of 5/24/2021 – Overdue Items/Users</vt:lpstr>
      <vt:lpstr>PowerPoint Presentation</vt:lpstr>
      <vt:lpstr>BLUEcloud Mobile App – Self Checkout</vt:lpstr>
      <vt:lpstr>SWAN Notice Dialer Pilot</vt:lpstr>
      <vt:lpstr>Support Site &amp; OTRS Migration </vt:lpstr>
      <vt:lpstr>Symphony 3.7.1 Upgrade</vt:lpstr>
      <vt:lpstr>Patron Record Purge &amp; Bill Clean-up</vt:lpstr>
      <vt:lpstr>Criteria Adjustments for Discussion</vt:lpstr>
      <vt:lpstr>Patron Record Purge</vt:lpstr>
      <vt:lpstr>Timeline Targets</vt:lpstr>
      <vt:lpstr>Pseudo-libraries</vt:lpstr>
      <vt:lpstr>Drive-up window processing – staff experience</vt:lpstr>
      <vt:lpstr>Diversity, Equity, and Inclusion in Metadata</vt:lpstr>
      <vt:lpstr>Aspen Updates</vt:lpstr>
      <vt:lpstr>Spotlight on...Spotlights!</vt:lpstr>
      <vt:lpstr>Build a Better Library Website Boot Camp</vt:lpstr>
      <vt:lpstr>EBSCO Group Purchase</vt:lpstr>
      <vt:lpstr>Statistics</vt:lpstr>
      <vt:lpstr>PowerPoint Presentation</vt:lpstr>
      <vt:lpstr>Steady since Feb 1, 2020</vt:lpstr>
      <vt:lpstr>Trends in Holds, Feb 2020 – Apr 2021</vt:lpstr>
      <vt:lpstr>Prior Year Comparison</vt:lpstr>
      <vt:lpstr>Checkouts vs Checkouts &amp; Renewals</vt:lpstr>
      <vt:lpstr>2019 vs 2020/2021 Circulation &amp; Transits</vt:lpstr>
      <vt:lpstr>SWAN Board Election: 2 Seats  July 1, 2021 Start 3-year term</vt:lpstr>
      <vt:lpstr>SWAN Directors’ Meetings</vt:lpstr>
      <vt:lpstr>Register on L2:     June 11, 1-2 p.m.     August 13, 1-2 p.m.     October 15, 1-2 p.m.  Library membership benefits Resource sharing Annual fees How SWAN Support works  These sessions are informal and not recorded.   </vt:lpstr>
      <vt:lpstr>Interactive Staff Trainings</vt:lpstr>
      <vt:lpstr>Other Upcoming Meetings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Fireside Chat</dc:title>
  <dc:creator>Dawne Tortorella</dc:creator>
  <cp:revision>1</cp:revision>
  <dcterms:created xsi:type="dcterms:W3CDTF">2021-01-25T23:09:16Z</dcterms:created>
  <dcterms:modified xsi:type="dcterms:W3CDTF">2021-05-25T14:50:52Z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C538E86F-1815-4FBF-80ED-75FB3B192B72</vt:lpwstr>
  </property>
  <property fmtid="{D5CDD505-2E9C-101B-9397-08002B2CF9AE}" pid="3" name="ArticulatePath">
    <vt:lpwstr>https://swanlibraries.sharepoint.com/SharedDocs/COVID-19/Fireside Chats/Fireside Chat 2021-01-26</vt:lpwstr>
  </property>
  <property fmtid="{D5CDD505-2E9C-101B-9397-08002B2CF9AE}" pid="4" name="ContentTypeId">
    <vt:lpwstr>0x01010069325545373AF7429C682A8902065AFA</vt:lpwstr>
  </property>
</Properties>
</file>