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7" r:id="rId5"/>
    <p:sldId id="616" r:id="rId6"/>
    <p:sldId id="2790" r:id="rId7"/>
    <p:sldId id="2726" r:id="rId8"/>
    <p:sldId id="2804" r:id="rId9"/>
    <p:sldId id="2805" r:id="rId10"/>
    <p:sldId id="2714" r:id="rId11"/>
    <p:sldId id="2807" r:id="rId12"/>
    <p:sldId id="2808" r:id="rId13"/>
    <p:sldId id="2787" r:id="rId14"/>
    <p:sldId id="2799" r:id="rId15"/>
    <p:sldId id="2798" r:id="rId16"/>
    <p:sldId id="2750" r:id="rId17"/>
    <p:sldId id="2762" r:id="rId18"/>
    <p:sldId id="2802" r:id="rId19"/>
    <p:sldId id="2803" r:id="rId20"/>
    <p:sldId id="2764" r:id="rId21"/>
    <p:sldId id="2806" r:id="rId22"/>
    <p:sldId id="2809" r:id="rId23"/>
    <p:sldId id="2704" r:id="rId24"/>
    <p:sldId id="265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4DECF5-DF06-40F0-A906-6510ACACFDC3}">
          <p14:sldIdLst>
            <p14:sldId id="257"/>
            <p14:sldId id="616"/>
            <p14:sldId id="2790"/>
            <p14:sldId id="2726"/>
            <p14:sldId id="2804"/>
            <p14:sldId id="2805"/>
            <p14:sldId id="2714"/>
            <p14:sldId id="2807"/>
            <p14:sldId id="2808"/>
            <p14:sldId id="2787"/>
            <p14:sldId id="2799"/>
            <p14:sldId id="2798"/>
            <p14:sldId id="2750"/>
            <p14:sldId id="2762"/>
            <p14:sldId id="2802"/>
            <p14:sldId id="2803"/>
            <p14:sldId id="2764"/>
          </p14:sldIdLst>
        </p14:section>
        <p14:section name="Upcoming Trainings &amp; Events" id="{5A3F979D-80C8-4F47-8A4A-07544A52D2BD}">
          <p14:sldIdLst>
            <p14:sldId id="2806"/>
            <p14:sldId id="2809"/>
            <p14:sldId id="2704"/>
            <p14:sldId id="26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 Schlewitt" initials="SS" lastIdx="3" clrIdx="0">
    <p:extLst>
      <p:ext uri="{19B8F6BF-5375-455C-9EA6-DF929625EA0E}">
        <p15:presenceInfo xmlns:p15="http://schemas.microsoft.com/office/powerpoint/2012/main" userId="S::steven@swanlibraries.net::8fca6942-85ab-4309-995e-ec937c713a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CC"/>
    <a:srgbClr val="00838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D5F5D-D4C4-C4D7-AF72-7ABCCE63009D}" v="572" dt="2021-08-30T14:04:00.804"/>
    <p1510:client id="{2BE71705-DEB7-4617-93EA-B55B455BAC9E}" v="681" dt="2021-08-31T12:57:41.021"/>
    <p1510:client id="{42ED0106-820D-C97E-98CB-753408E76EAF}" v="5" dt="2021-08-31T20:36:38.164"/>
    <p1510:client id="{508BF00E-862B-4A36-9001-416996C82626}" v="1" dt="2021-08-31T12:57:05.188"/>
    <p1510:client id="{82B586DE-A74B-A9D4-CFFB-3E2B9980900B}" v="1087" dt="2021-08-30T15:00:32.732"/>
    <p1510:client id="{FA44941F-EBF1-A867-481B-6F8BF073B211}" v="1" dt="2021-08-31T14:15:44.0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Schlewitt" userId="S::steven@swanlibraries.net::8fca6942-85ab-4309-995e-ec937c713a6c" providerId="AD" clId="Web-{DD160BD4-07CC-E5C6-7B1F-CA356196C2C7}"/>
    <pc:docChg chg="delSld modSld modSection">
      <pc:chgData name="Steven Schlewitt" userId="S::steven@swanlibraries.net::8fca6942-85ab-4309-995e-ec937c713a6c" providerId="AD" clId="Web-{DD160BD4-07CC-E5C6-7B1F-CA356196C2C7}" dt="2021-08-26T14:44:29.987" v="108" actId="20577"/>
      <pc:docMkLst>
        <pc:docMk/>
      </pc:docMkLst>
      <pc:sldChg chg="del">
        <pc:chgData name="Steven Schlewitt" userId="S::steven@swanlibraries.net::8fca6942-85ab-4309-995e-ec937c713a6c" providerId="AD" clId="Web-{DD160BD4-07CC-E5C6-7B1F-CA356196C2C7}" dt="2021-08-26T13:57:03.489" v="0"/>
        <pc:sldMkLst>
          <pc:docMk/>
          <pc:sldMk cId="2323580529" sldId="2748"/>
        </pc:sldMkLst>
      </pc:sldChg>
      <pc:sldChg chg="del">
        <pc:chgData name="Steven Schlewitt" userId="S::steven@swanlibraries.net::8fca6942-85ab-4309-995e-ec937c713a6c" providerId="AD" clId="Web-{DD160BD4-07CC-E5C6-7B1F-CA356196C2C7}" dt="2021-08-26T13:58:10.301" v="1"/>
        <pc:sldMkLst>
          <pc:docMk/>
          <pc:sldMk cId="3694803831" sldId="2777"/>
        </pc:sldMkLst>
      </pc:sldChg>
      <pc:sldChg chg="modSp">
        <pc:chgData name="Steven Schlewitt" userId="S::steven@swanlibraries.net::8fca6942-85ab-4309-995e-ec937c713a6c" providerId="AD" clId="Web-{DD160BD4-07CC-E5C6-7B1F-CA356196C2C7}" dt="2021-08-26T14:44:29.987" v="108" actId="20577"/>
        <pc:sldMkLst>
          <pc:docMk/>
          <pc:sldMk cId="2699928664" sldId="2790"/>
        </pc:sldMkLst>
        <pc:spChg chg="mod">
          <ac:chgData name="Steven Schlewitt" userId="S::steven@swanlibraries.net::8fca6942-85ab-4309-995e-ec937c713a6c" providerId="AD" clId="Web-{DD160BD4-07CC-E5C6-7B1F-CA356196C2C7}" dt="2021-08-26T14:44:29.987" v="108" actId="20577"/>
          <ac:spMkLst>
            <pc:docMk/>
            <pc:sldMk cId="2699928664" sldId="2790"/>
            <ac:spMk id="3" creationId="{6068E078-3E2C-4CE1-80C2-C8AA3B5A144A}"/>
          </ac:spMkLst>
        </pc:spChg>
        <pc:spChg chg="mod">
          <ac:chgData name="Steven Schlewitt" userId="S::steven@swanlibraries.net::8fca6942-85ab-4309-995e-ec937c713a6c" providerId="AD" clId="Web-{DD160BD4-07CC-E5C6-7B1F-CA356196C2C7}" dt="2021-08-26T14:00:06.550" v="90" actId="20577"/>
          <ac:spMkLst>
            <pc:docMk/>
            <pc:sldMk cId="2699928664" sldId="2790"/>
            <ac:spMk id="4" creationId="{7A58DE86-A032-497F-89DA-556ADCEBB3EC}"/>
          </ac:spMkLst>
        </pc:spChg>
      </pc:sldChg>
    </pc:docChg>
  </pc:docChgLst>
  <pc:docChgLst>
    <pc:chgData name="Tara Wood" userId="S::tara@swanlibraries.net::d40d1c68-5ed0-4280-b6c0-e48b5abf64e0" providerId="AD" clId="Web-{836CF095-B2E5-CA0B-95BA-E52CDAA52EBB}"/>
    <pc:docChg chg="addSld delSld modSld sldOrd modSection">
      <pc:chgData name="Tara Wood" userId="S::tara@swanlibraries.net::d40d1c68-5ed0-4280-b6c0-e48b5abf64e0" providerId="AD" clId="Web-{836CF095-B2E5-CA0B-95BA-E52CDAA52EBB}" dt="2021-08-23T20:58:55.863" v="515" actId="20577"/>
      <pc:docMkLst>
        <pc:docMk/>
      </pc:docMkLst>
      <pc:sldChg chg="delSp modSp mod modClrScheme chgLayout">
        <pc:chgData name="Tara Wood" userId="S::tara@swanlibraries.net::d40d1c68-5ed0-4280-b6c0-e48b5abf64e0" providerId="AD" clId="Web-{836CF095-B2E5-CA0B-95BA-E52CDAA52EBB}" dt="2021-08-23T20:46:25.626" v="43" actId="20577"/>
        <pc:sldMkLst>
          <pc:docMk/>
          <pc:sldMk cId="1047594908" sldId="2750"/>
        </pc:sldMkLst>
        <pc:spChg chg="mod ord">
          <ac:chgData name="Tara Wood" userId="S::tara@swanlibraries.net::d40d1c68-5ed0-4280-b6c0-e48b5abf64e0" providerId="AD" clId="Web-{836CF095-B2E5-CA0B-95BA-E52CDAA52EBB}" dt="2021-08-23T20:46:18.407" v="41"/>
          <ac:spMkLst>
            <pc:docMk/>
            <pc:sldMk cId="1047594908" sldId="2750"/>
            <ac:spMk id="2" creationId="{CE788D57-026D-424F-9496-6D320D27AC4F}"/>
          </ac:spMkLst>
        </pc:spChg>
        <pc:spChg chg="mod ord">
          <ac:chgData name="Tara Wood" userId="S::tara@swanlibraries.net::d40d1c68-5ed0-4280-b6c0-e48b5abf64e0" providerId="AD" clId="Web-{836CF095-B2E5-CA0B-95BA-E52CDAA52EBB}" dt="2021-08-23T20:46:18.407" v="41"/>
          <ac:spMkLst>
            <pc:docMk/>
            <pc:sldMk cId="1047594908" sldId="2750"/>
            <ac:spMk id="3" creationId="{67DDFEC0-DDF4-464F-BF04-41061ED8B331}"/>
          </ac:spMkLst>
        </pc:spChg>
        <pc:spChg chg="mod ord">
          <ac:chgData name="Tara Wood" userId="S::tara@swanlibraries.net::d40d1c68-5ed0-4280-b6c0-e48b5abf64e0" providerId="AD" clId="Web-{836CF095-B2E5-CA0B-95BA-E52CDAA52EBB}" dt="2021-08-23T20:46:18.407" v="41"/>
          <ac:spMkLst>
            <pc:docMk/>
            <pc:sldMk cId="1047594908" sldId="2750"/>
            <ac:spMk id="4" creationId="{5D7E6523-B3E7-4F97-862D-5B5913017295}"/>
          </ac:spMkLst>
        </pc:spChg>
        <pc:spChg chg="mod ord">
          <ac:chgData name="Tara Wood" userId="S::tara@swanlibraries.net::d40d1c68-5ed0-4280-b6c0-e48b5abf64e0" providerId="AD" clId="Web-{836CF095-B2E5-CA0B-95BA-E52CDAA52EBB}" dt="2021-08-23T20:46:18.407" v="41"/>
          <ac:spMkLst>
            <pc:docMk/>
            <pc:sldMk cId="1047594908" sldId="2750"/>
            <ac:spMk id="5" creationId="{97EA120D-3060-4527-894E-0B8D371AEC0A}"/>
          </ac:spMkLst>
        </pc:spChg>
        <pc:spChg chg="del mod ord">
          <ac:chgData name="Tara Wood" userId="S::tara@swanlibraries.net::d40d1c68-5ed0-4280-b6c0-e48b5abf64e0" providerId="AD" clId="Web-{836CF095-B2E5-CA0B-95BA-E52CDAA52EBB}" dt="2021-08-23T20:46:22.657" v="42"/>
          <ac:spMkLst>
            <pc:docMk/>
            <pc:sldMk cId="1047594908" sldId="2750"/>
            <ac:spMk id="6" creationId="{0E92AF3D-1F90-487F-A9AF-7008DE565C7F}"/>
          </ac:spMkLst>
        </pc:spChg>
        <pc:spChg chg="mod ord">
          <ac:chgData name="Tara Wood" userId="S::tara@swanlibraries.net::d40d1c68-5ed0-4280-b6c0-e48b5abf64e0" providerId="AD" clId="Web-{836CF095-B2E5-CA0B-95BA-E52CDAA52EBB}" dt="2021-08-23T20:46:25.626" v="43" actId="20577"/>
          <ac:spMkLst>
            <pc:docMk/>
            <pc:sldMk cId="1047594908" sldId="2750"/>
            <ac:spMk id="7" creationId="{5757792D-AFF9-4A2B-B857-1EAE70D06320}"/>
          </ac:spMkLst>
        </pc:spChg>
      </pc:sldChg>
      <pc:sldChg chg="addSp modSp">
        <pc:chgData name="Tara Wood" userId="S::tara@swanlibraries.net::d40d1c68-5ed0-4280-b6c0-e48b5abf64e0" providerId="AD" clId="Web-{836CF095-B2E5-CA0B-95BA-E52CDAA52EBB}" dt="2021-08-23T20:47:26.955" v="50" actId="1076"/>
        <pc:sldMkLst>
          <pc:docMk/>
          <pc:sldMk cId="3405999167" sldId="2762"/>
        </pc:sldMkLst>
        <pc:picChg chg="add mod">
          <ac:chgData name="Tara Wood" userId="S::tara@swanlibraries.net::d40d1c68-5ed0-4280-b6c0-e48b5abf64e0" providerId="AD" clId="Web-{836CF095-B2E5-CA0B-95BA-E52CDAA52EBB}" dt="2021-08-23T20:47:26.955" v="50" actId="1076"/>
          <ac:picMkLst>
            <pc:docMk/>
            <pc:sldMk cId="3405999167" sldId="2762"/>
            <ac:picMk id="3" creationId="{6E5F87B1-9403-4649-8427-5B13472AEC20}"/>
          </ac:picMkLst>
        </pc:picChg>
      </pc:sldChg>
      <pc:sldChg chg="modSp">
        <pc:chgData name="Tara Wood" userId="S::tara@swanlibraries.net::d40d1c68-5ed0-4280-b6c0-e48b5abf64e0" providerId="AD" clId="Web-{836CF095-B2E5-CA0B-95BA-E52CDAA52EBB}" dt="2021-08-23T20:58:55.863" v="515" actId="20577"/>
        <pc:sldMkLst>
          <pc:docMk/>
          <pc:sldMk cId="3768106351" sldId="2764"/>
        </pc:sldMkLst>
        <pc:spChg chg="mod">
          <ac:chgData name="Tara Wood" userId="S::tara@swanlibraries.net::d40d1c68-5ed0-4280-b6c0-e48b5abf64e0" providerId="AD" clId="Web-{836CF095-B2E5-CA0B-95BA-E52CDAA52EBB}" dt="2021-08-23T20:58:55.863" v="515" actId="20577"/>
          <ac:spMkLst>
            <pc:docMk/>
            <pc:sldMk cId="3768106351" sldId="2764"/>
            <ac:spMk id="2" creationId="{4CD17B4F-BD08-4865-866C-D1DFD6C603A0}"/>
          </ac:spMkLst>
        </pc:spChg>
        <pc:spChg chg="mod">
          <ac:chgData name="Tara Wood" userId="S::tara@swanlibraries.net::d40d1c68-5ed0-4280-b6c0-e48b5abf64e0" providerId="AD" clId="Web-{836CF095-B2E5-CA0B-95BA-E52CDAA52EBB}" dt="2021-08-23T20:56:42.878" v="390" actId="20577"/>
          <ac:spMkLst>
            <pc:docMk/>
            <pc:sldMk cId="3768106351" sldId="2764"/>
            <ac:spMk id="8" creationId="{A357F733-636D-4D89-90AE-023C154AF1AF}"/>
          </ac:spMkLst>
        </pc:spChg>
      </pc:sldChg>
      <pc:sldChg chg="del">
        <pc:chgData name="Tara Wood" userId="S::tara@swanlibraries.net::d40d1c68-5ed0-4280-b6c0-e48b5abf64e0" providerId="AD" clId="Web-{836CF095-B2E5-CA0B-95BA-E52CDAA52EBB}" dt="2021-08-23T20:52:49.252" v="228"/>
        <pc:sldMkLst>
          <pc:docMk/>
          <pc:sldMk cId="1291071565" sldId="2792"/>
        </pc:sldMkLst>
      </pc:sldChg>
      <pc:sldChg chg="del">
        <pc:chgData name="Tara Wood" userId="S::tara@swanlibraries.net::d40d1c68-5ed0-4280-b6c0-e48b5abf64e0" providerId="AD" clId="Web-{836CF095-B2E5-CA0B-95BA-E52CDAA52EBB}" dt="2021-08-23T20:43:25.719" v="0"/>
        <pc:sldMkLst>
          <pc:docMk/>
          <pc:sldMk cId="2808251647" sldId="2794"/>
        </pc:sldMkLst>
      </pc:sldChg>
      <pc:sldChg chg="delSp modSp new mod ord modClrScheme chgLayout">
        <pc:chgData name="Tara Wood" userId="S::tara@swanlibraries.net::d40d1c68-5ed0-4280-b6c0-e48b5abf64e0" providerId="AD" clId="Web-{836CF095-B2E5-CA0B-95BA-E52CDAA52EBB}" dt="2021-08-23T20:52:39.705" v="227" actId="20577"/>
        <pc:sldMkLst>
          <pc:docMk/>
          <pc:sldMk cId="579898718" sldId="2802"/>
        </pc:sldMkLst>
        <pc:spChg chg="mod ord">
          <ac:chgData name="Tara Wood" userId="S::tara@swanlibraries.net::d40d1c68-5ed0-4280-b6c0-e48b5abf64e0" providerId="AD" clId="Web-{836CF095-B2E5-CA0B-95BA-E52CDAA52EBB}" dt="2021-08-23T20:47:59.517" v="63" actId="20577"/>
          <ac:spMkLst>
            <pc:docMk/>
            <pc:sldMk cId="579898718" sldId="2802"/>
            <ac:spMk id="2" creationId="{BF9310A8-7E1F-4B3F-98AE-BAFF7C1A2A0C}"/>
          </ac:spMkLst>
        </pc:spChg>
        <pc:spChg chg="mod ord">
          <ac:chgData name="Tara Wood" userId="S::tara@swanlibraries.net::d40d1c68-5ed0-4280-b6c0-e48b5abf64e0" providerId="AD" clId="Web-{836CF095-B2E5-CA0B-95BA-E52CDAA52EBB}" dt="2021-08-23T20:52:39.705" v="227" actId="20577"/>
          <ac:spMkLst>
            <pc:docMk/>
            <pc:sldMk cId="579898718" sldId="2802"/>
            <ac:spMk id="3" creationId="{F9AC8EBF-F3FB-4DEA-917B-27B68A598789}"/>
          </ac:spMkLst>
        </pc:spChg>
        <pc:spChg chg="del">
          <ac:chgData name="Tara Wood" userId="S::tara@swanlibraries.net::d40d1c68-5ed0-4280-b6c0-e48b5abf64e0" providerId="AD" clId="Web-{836CF095-B2E5-CA0B-95BA-E52CDAA52EBB}" dt="2021-08-23T20:47:53.705" v="53"/>
          <ac:spMkLst>
            <pc:docMk/>
            <pc:sldMk cId="579898718" sldId="2802"/>
            <ac:spMk id="4" creationId="{F158EE90-8B9B-4803-B14A-498D4FFD14AB}"/>
          </ac:spMkLst>
        </pc:spChg>
        <pc:spChg chg="mod ord">
          <ac:chgData name="Tara Wood" userId="S::tara@swanlibraries.net::d40d1c68-5ed0-4280-b6c0-e48b5abf64e0" providerId="AD" clId="Web-{836CF095-B2E5-CA0B-95BA-E52CDAA52EBB}" dt="2021-08-23T20:47:53.705" v="53"/>
          <ac:spMkLst>
            <pc:docMk/>
            <pc:sldMk cId="579898718" sldId="2802"/>
            <ac:spMk id="5" creationId="{962548A7-1420-4B3F-8701-74D7CB47F195}"/>
          </ac:spMkLst>
        </pc:spChg>
        <pc:spChg chg="mod ord">
          <ac:chgData name="Tara Wood" userId="S::tara@swanlibraries.net::d40d1c68-5ed0-4280-b6c0-e48b5abf64e0" providerId="AD" clId="Web-{836CF095-B2E5-CA0B-95BA-E52CDAA52EBB}" dt="2021-08-23T20:47:53.705" v="53"/>
          <ac:spMkLst>
            <pc:docMk/>
            <pc:sldMk cId="579898718" sldId="2802"/>
            <ac:spMk id="6" creationId="{077BFD98-4A98-4480-B05E-F88126CD33E6}"/>
          </ac:spMkLst>
        </pc:spChg>
        <pc:spChg chg="mod ord">
          <ac:chgData name="Tara Wood" userId="S::tara@swanlibraries.net::d40d1c68-5ed0-4280-b6c0-e48b5abf64e0" providerId="AD" clId="Web-{836CF095-B2E5-CA0B-95BA-E52CDAA52EBB}" dt="2021-08-23T20:47:53.705" v="53"/>
          <ac:spMkLst>
            <pc:docMk/>
            <pc:sldMk cId="579898718" sldId="2802"/>
            <ac:spMk id="7" creationId="{49F25D78-00D0-48F2-B367-589B9B85F3AB}"/>
          </ac:spMkLst>
        </pc:spChg>
      </pc:sldChg>
      <pc:sldChg chg="addSp delSp modSp new mod modClrScheme chgLayout">
        <pc:chgData name="Tara Wood" userId="S::tara@swanlibraries.net::d40d1c68-5ed0-4280-b6c0-e48b5abf64e0" providerId="AD" clId="Web-{836CF095-B2E5-CA0B-95BA-E52CDAA52EBB}" dt="2021-08-23T20:56:25.097" v="385" actId="20577"/>
        <pc:sldMkLst>
          <pc:docMk/>
          <pc:sldMk cId="3274714462" sldId="2803"/>
        </pc:sldMkLst>
        <pc:spChg chg="mod ord">
          <ac:chgData name="Tara Wood" userId="S::tara@swanlibraries.net::d40d1c68-5ed0-4280-b6c0-e48b5abf64e0" providerId="AD" clId="Web-{836CF095-B2E5-CA0B-95BA-E52CDAA52EBB}" dt="2021-08-23T20:56:25.097" v="385" actId="20577"/>
          <ac:spMkLst>
            <pc:docMk/>
            <pc:sldMk cId="3274714462" sldId="2803"/>
            <ac:spMk id="2" creationId="{6F38B835-9238-4DFB-A670-6F4DB8618034}"/>
          </ac:spMkLst>
        </pc:spChg>
        <pc:spChg chg="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3" creationId="{6D857E37-3252-4F72-93A0-4803393CA08D}"/>
          </ac:spMkLst>
        </pc:spChg>
        <pc:spChg chg="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4" creationId="{ACE5CB5C-DC24-4122-85D4-01B382044D49}"/>
          </ac:spMkLst>
        </pc:spChg>
        <pc:spChg chg="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5" creationId="{3EDB7729-376C-4CCC-B429-A0AADDA3F26E}"/>
          </ac:spMkLst>
        </pc:spChg>
        <pc:spChg chg="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6" creationId="{2C8752EA-A2A9-4CA8-9B18-C297ED5E9F0E}"/>
          </ac:spMkLst>
        </pc:spChg>
        <pc:spChg chg="add del 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7" creationId="{2FC01A53-213B-40C5-AC23-512E428C334D}"/>
          </ac:spMkLst>
        </pc:spChg>
        <pc:spChg chg="add 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8" creationId="{0000A583-D75E-4FD3-8E47-D581EB9693B6}"/>
          </ac:spMkLst>
        </pc:spChg>
        <pc:spChg chg="add del mod ord">
          <ac:chgData name="Tara Wood" userId="S::tara@swanlibraries.net::d40d1c68-5ed0-4280-b6c0-e48b5abf64e0" providerId="AD" clId="Web-{836CF095-B2E5-CA0B-95BA-E52CDAA52EBB}" dt="2021-08-23T20:54:21.784" v="253"/>
          <ac:spMkLst>
            <pc:docMk/>
            <pc:sldMk cId="3274714462" sldId="2803"/>
            <ac:spMk id="9" creationId="{5E7950CE-399E-438E-9DA1-F48F343F8DDE}"/>
          </ac:spMkLst>
        </pc:spChg>
      </pc:sldChg>
    </pc:docChg>
  </pc:docChgLst>
  <pc:docChgLst>
    <pc:chgData name="Dawne Tortorella" userId="c8c2eb00-5405-408b-8d6c-7d3ca73f2e4c" providerId="ADAL" clId="{2BE71705-DEB7-4617-93EA-B55B455BAC9E}"/>
    <pc:docChg chg="undo custSel addSld delSld modSld sldOrd modSection replTag delTag">
      <pc:chgData name="Dawne Tortorella" userId="c8c2eb00-5405-408b-8d6c-7d3ca73f2e4c" providerId="ADAL" clId="{2BE71705-DEB7-4617-93EA-B55B455BAC9E}" dt="2021-08-31T12:57:41.021" v="2440" actId="20578"/>
      <pc:docMkLst>
        <pc:docMk/>
      </pc:docMkLst>
      <pc:sldChg chg="modSp mod replTag delTag">
        <pc:chgData name="Dawne Tortorella" userId="c8c2eb00-5405-408b-8d6c-7d3ca73f2e4c" providerId="ADAL" clId="{2BE71705-DEB7-4617-93EA-B55B455BAC9E}" dt="2021-08-31T12:56:02.995" v="2431"/>
        <pc:sldMkLst>
          <pc:docMk/>
          <pc:sldMk cId="564033165" sldId="257"/>
        </pc:sldMkLst>
        <pc:spChg chg="mod">
          <ac:chgData name="Dawne Tortorella" userId="c8c2eb00-5405-408b-8d6c-7d3ca73f2e4c" providerId="ADAL" clId="{2BE71705-DEB7-4617-93EA-B55B455BAC9E}" dt="2021-08-19T14:25:42.372" v="8" actId="20577"/>
          <ac:spMkLst>
            <pc:docMk/>
            <pc:sldMk cId="564033165" sldId="257"/>
            <ac:spMk id="3" creationId="{B5ACB4E9-4212-4291-8E9F-7C29C2B607CC}"/>
          </ac:spMkLst>
        </pc:spChg>
      </pc:sldChg>
      <pc:sldChg chg="modSp mod replTag delTag modNotesTx">
        <pc:chgData name="Dawne Tortorella" userId="c8c2eb00-5405-408b-8d6c-7d3ca73f2e4c" providerId="ADAL" clId="{2BE71705-DEB7-4617-93EA-B55B455BAC9E}" dt="2021-08-31T12:39:15.930" v="2423"/>
        <pc:sldMkLst>
          <pc:docMk/>
          <pc:sldMk cId="160906987" sldId="616"/>
        </pc:sldMkLst>
        <pc:spChg chg="mod">
          <ac:chgData name="Dawne Tortorella" userId="c8c2eb00-5405-408b-8d6c-7d3ca73f2e4c" providerId="ADAL" clId="{2BE71705-DEB7-4617-93EA-B55B455BAC9E}" dt="2021-08-30T16:54:50.431" v="1247" actId="20577"/>
          <ac:spMkLst>
            <pc:docMk/>
            <pc:sldMk cId="160906987" sldId="616"/>
            <ac:spMk id="3" creationId="{19751751-5B06-4B52-BA6C-B90002F744DE}"/>
          </ac:spMkLst>
        </pc:spChg>
        <pc:spChg chg="mod">
          <ac:chgData name="Dawne Tortorella" userId="c8c2eb00-5405-408b-8d6c-7d3ca73f2e4c" providerId="ADAL" clId="{2BE71705-DEB7-4617-93EA-B55B455BAC9E}" dt="2021-08-30T12:02:06.586" v="283" actId="20577"/>
          <ac:spMkLst>
            <pc:docMk/>
            <pc:sldMk cId="160906987" sldId="616"/>
            <ac:spMk id="8" creationId="{694F3595-3AAD-4433-94DD-D2368A662AD8}"/>
          </ac:spMkLst>
        </pc:spChg>
      </pc:sldChg>
      <pc:sldChg chg="replTag delTag modNotesTx">
        <pc:chgData name="Dawne Tortorella" userId="c8c2eb00-5405-408b-8d6c-7d3ca73f2e4c" providerId="ADAL" clId="{2BE71705-DEB7-4617-93EA-B55B455BAC9E}" dt="2021-08-31T12:38:53.966" v="2388"/>
        <pc:sldMkLst>
          <pc:docMk/>
          <pc:sldMk cId="4041863985" sldId="2655"/>
        </pc:sldMkLst>
      </pc:sldChg>
      <pc:sldChg chg="replTag delTag modNotesTx">
        <pc:chgData name="Dawne Tortorella" userId="c8c2eb00-5405-408b-8d6c-7d3ca73f2e4c" providerId="ADAL" clId="{2BE71705-DEB7-4617-93EA-B55B455BAC9E}" dt="2021-08-31T12:38:47.408" v="2377" actId="20577"/>
        <pc:sldMkLst>
          <pc:docMk/>
          <pc:sldMk cId="2743006998" sldId="2704"/>
        </pc:sldMkLst>
      </pc:sldChg>
      <pc:sldChg chg="delSp modSp mod replTag delTag modNotesTx">
        <pc:chgData name="Dawne Tortorella" userId="c8c2eb00-5405-408b-8d6c-7d3ca73f2e4c" providerId="ADAL" clId="{2BE71705-DEB7-4617-93EA-B55B455BAC9E}" dt="2021-08-31T12:38:00.494" v="2302" actId="20577"/>
        <pc:sldMkLst>
          <pc:docMk/>
          <pc:sldMk cId="1331516555" sldId="2714"/>
        </pc:sldMkLst>
        <pc:spChg chg="mod">
          <ac:chgData name="Dawne Tortorella" userId="c8c2eb00-5405-408b-8d6c-7d3ca73f2e4c" providerId="ADAL" clId="{2BE71705-DEB7-4617-93EA-B55B455BAC9E}" dt="2021-08-30T16:50:16.469" v="1107" actId="1076"/>
          <ac:spMkLst>
            <pc:docMk/>
            <pc:sldMk cId="1331516555" sldId="2714"/>
            <ac:spMk id="2" creationId="{84D84B0D-55A1-4016-A17E-CE37F2CA9326}"/>
          </ac:spMkLst>
        </pc:spChg>
        <pc:spChg chg="mod">
          <ac:chgData name="Dawne Tortorella" userId="c8c2eb00-5405-408b-8d6c-7d3ca73f2e4c" providerId="ADAL" clId="{2BE71705-DEB7-4617-93EA-B55B455BAC9E}" dt="2021-08-30T16:51:08.019" v="1141" actId="1076"/>
          <ac:spMkLst>
            <pc:docMk/>
            <pc:sldMk cId="1331516555" sldId="2714"/>
            <ac:spMk id="11" creationId="{D2CAA230-83EF-4DD5-AECA-80A942E7D035}"/>
          </ac:spMkLst>
        </pc:spChg>
        <pc:spChg chg="mod">
          <ac:chgData name="Dawne Tortorella" userId="c8c2eb00-5405-408b-8d6c-7d3ca73f2e4c" providerId="ADAL" clId="{2BE71705-DEB7-4617-93EA-B55B455BAC9E}" dt="2021-08-30T16:50:41.557" v="1139" actId="1076"/>
          <ac:spMkLst>
            <pc:docMk/>
            <pc:sldMk cId="1331516555" sldId="2714"/>
            <ac:spMk id="16" creationId="{70FA816D-1AE7-4415-94EA-2A995118BE9F}"/>
          </ac:spMkLst>
        </pc:spChg>
        <pc:spChg chg="mod">
          <ac:chgData name="Dawne Tortorella" userId="c8c2eb00-5405-408b-8d6c-7d3ca73f2e4c" providerId="ADAL" clId="{2BE71705-DEB7-4617-93EA-B55B455BAC9E}" dt="2021-08-30T16:50:11.554" v="1106" actId="1076"/>
          <ac:spMkLst>
            <pc:docMk/>
            <pc:sldMk cId="1331516555" sldId="2714"/>
            <ac:spMk id="57" creationId="{F3D8D126-3313-4FF3-BFDC-5B5628CCAFDA}"/>
          </ac:spMkLst>
        </pc:spChg>
        <pc:spChg chg="del">
          <ac:chgData name="Dawne Tortorella" userId="c8c2eb00-5405-408b-8d6c-7d3ca73f2e4c" providerId="ADAL" clId="{2BE71705-DEB7-4617-93EA-B55B455BAC9E}" dt="2021-08-30T11:58:14.470" v="190" actId="478"/>
          <ac:spMkLst>
            <pc:docMk/>
            <pc:sldMk cId="1331516555" sldId="2714"/>
            <ac:spMk id="87" creationId="{23B976C6-2DE9-41D8-8AA0-9DE9A4237545}"/>
          </ac:spMkLst>
        </pc:spChg>
        <pc:graphicFrameChg chg="mod">
          <ac:chgData name="Dawne Tortorella" userId="c8c2eb00-5405-408b-8d6c-7d3ca73f2e4c" providerId="ADAL" clId="{2BE71705-DEB7-4617-93EA-B55B455BAC9E}" dt="2021-08-30T16:51:00.017" v="1140"/>
          <ac:graphicFrameMkLst>
            <pc:docMk/>
            <pc:sldMk cId="1331516555" sldId="2714"/>
            <ac:graphicFrameMk id="7" creationId="{5AB00307-1FCD-4B09-9E05-17693EF6F730}"/>
          </ac:graphicFrameMkLst>
        </pc:graphicFrameChg>
      </pc:sldChg>
      <pc:sldChg chg="del replTag delTag">
        <pc:chgData name="Dawne Tortorella" userId="c8c2eb00-5405-408b-8d6c-7d3ca73f2e4c" providerId="ADAL" clId="{2BE71705-DEB7-4617-93EA-B55B455BAC9E}" dt="2021-08-30T16:49:13.288" v="1018" actId="47"/>
        <pc:sldMkLst>
          <pc:docMk/>
          <pc:sldMk cId="134922032" sldId="2715"/>
        </pc:sldMkLst>
      </pc:sldChg>
      <pc:sldChg chg="del replTag delTag">
        <pc:chgData name="Dawne Tortorella" userId="c8c2eb00-5405-408b-8d6c-7d3ca73f2e4c" providerId="ADAL" clId="{2BE71705-DEB7-4617-93EA-B55B455BAC9E}" dt="2021-08-30T11:58:23.329" v="200" actId="47"/>
        <pc:sldMkLst>
          <pc:docMk/>
          <pc:sldMk cId="1236622198" sldId="2721"/>
        </pc:sldMkLst>
      </pc:sldChg>
      <pc:sldChg chg="addSp delSp modSp mod replTag delTag modNotesTx">
        <pc:chgData name="Dawne Tortorella" userId="c8c2eb00-5405-408b-8d6c-7d3ca73f2e4c" providerId="ADAL" clId="{2BE71705-DEB7-4617-93EA-B55B455BAC9E}" dt="2021-08-31T12:39:12.288" v="2419" actId="20577"/>
        <pc:sldMkLst>
          <pc:docMk/>
          <pc:sldMk cId="4026329573" sldId="2726"/>
        </pc:sldMkLst>
        <pc:spChg chg="del">
          <ac:chgData name="Dawne Tortorella" userId="c8c2eb00-5405-408b-8d6c-7d3ca73f2e4c" providerId="ADAL" clId="{2BE71705-DEB7-4617-93EA-B55B455BAC9E}" dt="2021-08-30T22:46:11.240" v="2056" actId="478"/>
          <ac:spMkLst>
            <pc:docMk/>
            <pc:sldMk cId="4026329573" sldId="2726"/>
            <ac:spMk id="2" creationId="{5A7EEB31-F4F8-4993-A40F-7347D6DB12BE}"/>
          </ac:spMkLst>
        </pc:spChg>
        <pc:spChg chg="del">
          <ac:chgData name="Dawne Tortorella" userId="c8c2eb00-5405-408b-8d6c-7d3ca73f2e4c" providerId="ADAL" clId="{2BE71705-DEB7-4617-93EA-B55B455BAC9E}" dt="2021-08-30T22:45:10.061" v="2051" actId="478"/>
          <ac:spMkLst>
            <pc:docMk/>
            <pc:sldMk cId="4026329573" sldId="2726"/>
            <ac:spMk id="15" creationId="{AC9BC674-4693-472C-9D0D-F2F063C8BD93}"/>
          </ac:spMkLst>
        </pc:spChg>
        <pc:spChg chg="add del mod">
          <ac:chgData name="Dawne Tortorella" userId="c8c2eb00-5405-408b-8d6c-7d3ca73f2e4c" providerId="ADAL" clId="{2BE71705-DEB7-4617-93EA-B55B455BAC9E}" dt="2021-08-30T22:46:17.563" v="2057" actId="478"/>
          <ac:spMkLst>
            <pc:docMk/>
            <pc:sldMk cId="4026329573" sldId="2726"/>
            <ac:spMk id="18" creationId="{7C43C6DD-1376-4F98-9484-B83E8E10C9C5}"/>
          </ac:spMkLst>
        </pc:spChg>
        <pc:picChg chg="del">
          <ac:chgData name="Dawne Tortorella" userId="c8c2eb00-5405-408b-8d6c-7d3ca73f2e4c" providerId="ADAL" clId="{2BE71705-DEB7-4617-93EA-B55B455BAC9E}" dt="2021-08-30T22:45:49.712" v="2052" actId="478"/>
          <ac:picMkLst>
            <pc:docMk/>
            <pc:sldMk cId="4026329573" sldId="2726"/>
            <ac:picMk id="12" creationId="{08DF503A-D529-4189-BBA0-68A23E8A2FB4}"/>
          </ac:picMkLst>
        </pc:picChg>
        <pc:picChg chg="del">
          <ac:chgData name="Dawne Tortorella" userId="c8c2eb00-5405-408b-8d6c-7d3ca73f2e4c" providerId="ADAL" clId="{2BE71705-DEB7-4617-93EA-B55B455BAC9E}" dt="2021-08-30T22:47:07.730" v="2061" actId="478"/>
          <ac:picMkLst>
            <pc:docMk/>
            <pc:sldMk cId="4026329573" sldId="2726"/>
            <ac:picMk id="14" creationId="{C5F00993-92EC-4942-961D-6C3EFF258418}"/>
          </ac:picMkLst>
        </pc:picChg>
        <pc:picChg chg="add mod">
          <ac:chgData name="Dawne Tortorella" userId="c8c2eb00-5405-408b-8d6c-7d3ca73f2e4c" providerId="ADAL" clId="{2BE71705-DEB7-4617-93EA-B55B455BAC9E}" dt="2021-08-30T22:46:27.308" v="2060" actId="1076"/>
          <ac:picMkLst>
            <pc:docMk/>
            <pc:sldMk cId="4026329573" sldId="2726"/>
            <ac:picMk id="16" creationId="{47151162-4CFF-471D-9F7D-96C92D358416}"/>
          </ac:picMkLst>
        </pc:picChg>
        <pc:picChg chg="add mod">
          <ac:chgData name="Dawne Tortorella" userId="c8c2eb00-5405-408b-8d6c-7d3ca73f2e4c" providerId="ADAL" clId="{2BE71705-DEB7-4617-93EA-B55B455BAC9E}" dt="2021-08-30T22:49:25.259" v="2069"/>
          <ac:picMkLst>
            <pc:docMk/>
            <pc:sldMk cId="4026329573" sldId="2726"/>
            <ac:picMk id="20" creationId="{9ACE9630-A729-4967-B108-203BB3CDFA63}"/>
          </ac:picMkLst>
        </pc:picChg>
      </pc:sldChg>
      <pc:sldChg chg="replTag delTag">
        <pc:chgData name="Dawne Tortorella" userId="c8c2eb00-5405-408b-8d6c-7d3ca73f2e4c" providerId="ADAL" clId="{2BE71705-DEB7-4617-93EA-B55B455BAC9E}" dt="2021-08-31T12:38:21.583" v="2335"/>
        <pc:sldMkLst>
          <pc:docMk/>
          <pc:sldMk cId="1047594908" sldId="2750"/>
        </pc:sldMkLst>
      </pc:sldChg>
      <pc:sldChg chg="replTag delTag">
        <pc:chgData name="Dawne Tortorella" userId="c8c2eb00-5405-408b-8d6c-7d3ca73f2e4c" providerId="ADAL" clId="{2BE71705-DEB7-4617-93EA-B55B455BAC9E}" dt="2021-08-31T12:38:22.621" v="2337"/>
        <pc:sldMkLst>
          <pc:docMk/>
          <pc:sldMk cId="3405999167" sldId="2762"/>
        </pc:sldMkLst>
      </pc:sldChg>
      <pc:sldChg chg="replTag delTag">
        <pc:chgData name="Dawne Tortorella" userId="c8c2eb00-5405-408b-8d6c-7d3ca73f2e4c" providerId="ADAL" clId="{2BE71705-DEB7-4617-93EA-B55B455BAC9E}" dt="2021-08-31T12:38:35.581" v="2355"/>
        <pc:sldMkLst>
          <pc:docMk/>
          <pc:sldMk cId="3768106351" sldId="2764"/>
        </pc:sldMkLst>
      </pc:sldChg>
      <pc:sldChg chg="replTag delTag">
        <pc:chgData name="Dawne Tortorella" userId="c8c2eb00-5405-408b-8d6c-7d3ca73f2e4c" providerId="ADAL" clId="{2BE71705-DEB7-4617-93EA-B55B455BAC9E}" dt="2021-08-31T12:57:04.921" v="2433"/>
        <pc:sldMkLst>
          <pc:docMk/>
          <pc:sldMk cId="1208578200" sldId="2784"/>
        </pc:sldMkLst>
      </pc:sldChg>
      <pc:sldChg chg="del replTag delTag">
        <pc:chgData name="Dawne Tortorella" userId="c8c2eb00-5405-408b-8d6c-7d3ca73f2e4c" providerId="ADAL" clId="{2BE71705-DEB7-4617-93EA-B55B455BAC9E}" dt="2021-08-30T21:19:01.098" v="1360" actId="47"/>
        <pc:sldMkLst>
          <pc:docMk/>
          <pc:sldMk cId="2224558865" sldId="2786"/>
        </pc:sldMkLst>
      </pc:sldChg>
      <pc:sldChg chg="addSp delSp modSp mod ord replTag delTag modNotesTx">
        <pc:chgData name="Dawne Tortorella" userId="c8c2eb00-5405-408b-8d6c-7d3ca73f2e4c" providerId="ADAL" clId="{2BE71705-DEB7-4617-93EA-B55B455BAC9E}" dt="2021-08-31T12:38:15.828" v="2330" actId="20577"/>
        <pc:sldMkLst>
          <pc:docMk/>
          <pc:sldMk cId="830010858" sldId="2787"/>
        </pc:sldMkLst>
        <pc:spChg chg="del">
          <ac:chgData name="Dawne Tortorella" userId="c8c2eb00-5405-408b-8d6c-7d3ca73f2e4c" providerId="ADAL" clId="{2BE71705-DEB7-4617-93EA-B55B455BAC9E}" dt="2021-08-30T22:13:43.462" v="1395" actId="478"/>
          <ac:spMkLst>
            <pc:docMk/>
            <pc:sldMk cId="830010858" sldId="2787"/>
            <ac:spMk id="2" creationId="{FBC8677F-0F45-4F5D-94DC-E83AD1A26291}"/>
          </ac:spMkLst>
        </pc:spChg>
        <pc:spChg chg="del">
          <ac:chgData name="Dawne Tortorella" userId="c8c2eb00-5405-408b-8d6c-7d3ca73f2e4c" providerId="ADAL" clId="{2BE71705-DEB7-4617-93EA-B55B455BAC9E}" dt="2021-08-30T22:17:50.620" v="1399" actId="478"/>
          <ac:spMkLst>
            <pc:docMk/>
            <pc:sldMk cId="830010858" sldId="2787"/>
            <ac:spMk id="5" creationId="{F19F5EF6-7BD3-4A9A-9537-52AC8BB0D356}"/>
          </ac:spMkLst>
        </pc:spChg>
        <pc:spChg chg="add del mod">
          <ac:chgData name="Dawne Tortorella" userId="c8c2eb00-5405-408b-8d6c-7d3ca73f2e4c" providerId="ADAL" clId="{2BE71705-DEB7-4617-93EA-B55B455BAC9E}" dt="2021-08-30T22:13:47.176" v="1396" actId="478"/>
          <ac:spMkLst>
            <pc:docMk/>
            <pc:sldMk cId="830010858" sldId="2787"/>
            <ac:spMk id="8" creationId="{164A9FE9-860D-48F3-84EF-4CCB4F7E1A99}"/>
          </ac:spMkLst>
        </pc:spChg>
        <pc:spChg chg="add del mod">
          <ac:chgData name="Dawne Tortorella" userId="c8c2eb00-5405-408b-8d6c-7d3ca73f2e4c" providerId="ADAL" clId="{2BE71705-DEB7-4617-93EA-B55B455BAC9E}" dt="2021-08-30T22:17:53.459" v="1400" actId="478"/>
          <ac:spMkLst>
            <pc:docMk/>
            <pc:sldMk cId="830010858" sldId="2787"/>
            <ac:spMk id="12" creationId="{A83CF8D5-31D2-4AAF-839A-46E018B4F0F6}"/>
          </ac:spMkLst>
        </pc:spChg>
        <pc:spChg chg="add mod">
          <ac:chgData name="Dawne Tortorella" userId="c8c2eb00-5405-408b-8d6c-7d3ca73f2e4c" providerId="ADAL" clId="{2BE71705-DEB7-4617-93EA-B55B455BAC9E}" dt="2021-08-30T22:19:03.438" v="1479" actId="207"/>
          <ac:spMkLst>
            <pc:docMk/>
            <pc:sldMk cId="830010858" sldId="2787"/>
            <ac:spMk id="13" creationId="{57EA8882-D4A8-4462-9A5F-8E6278FDC30B}"/>
          </ac:spMkLst>
        </pc:spChg>
        <pc:spChg chg="add mod">
          <ac:chgData name="Dawne Tortorella" userId="c8c2eb00-5405-408b-8d6c-7d3ca73f2e4c" providerId="ADAL" clId="{2BE71705-DEB7-4617-93EA-B55B455BAC9E}" dt="2021-08-30T22:20:46.771" v="1542" actId="1076"/>
          <ac:spMkLst>
            <pc:docMk/>
            <pc:sldMk cId="830010858" sldId="2787"/>
            <ac:spMk id="14" creationId="{AB2B74A1-3936-4EB6-B4C5-269BCA8D9838}"/>
          </ac:spMkLst>
        </pc:spChg>
        <pc:picChg chg="add mod modCrop">
          <ac:chgData name="Dawne Tortorella" userId="c8c2eb00-5405-408b-8d6c-7d3ca73f2e4c" providerId="ADAL" clId="{2BE71705-DEB7-4617-93EA-B55B455BAC9E}" dt="2021-08-30T22:20:36.373" v="1541" actId="732"/>
          <ac:picMkLst>
            <pc:docMk/>
            <pc:sldMk cId="830010858" sldId="2787"/>
            <ac:picMk id="10" creationId="{9C8598F9-BD6C-4C79-A3E4-40FBB6C56827}"/>
          </ac:picMkLst>
        </pc:picChg>
      </pc:sldChg>
      <pc:sldChg chg="delSp modSp mod replTag delTag modNotesTx">
        <pc:chgData name="Dawne Tortorella" userId="c8c2eb00-5405-408b-8d6c-7d3ca73f2e4c" providerId="ADAL" clId="{2BE71705-DEB7-4617-93EA-B55B455BAC9E}" dt="2021-08-31T12:39:05.294" v="2401" actId="20577"/>
        <pc:sldMkLst>
          <pc:docMk/>
          <pc:sldMk cId="2699928664" sldId="2790"/>
        </pc:sldMkLst>
        <pc:spChg chg="mod">
          <ac:chgData name="Dawne Tortorella" userId="c8c2eb00-5405-408b-8d6c-7d3ca73f2e4c" providerId="ADAL" clId="{2BE71705-DEB7-4617-93EA-B55B455BAC9E}" dt="2021-08-30T22:49:57.760" v="2106" actId="20577"/>
          <ac:spMkLst>
            <pc:docMk/>
            <pc:sldMk cId="2699928664" sldId="2790"/>
            <ac:spMk id="3" creationId="{6068E078-3E2C-4CE1-80C2-C8AA3B5A144A}"/>
          </ac:spMkLst>
        </pc:spChg>
        <pc:spChg chg="mod">
          <ac:chgData name="Dawne Tortorella" userId="c8c2eb00-5405-408b-8d6c-7d3ca73f2e4c" providerId="ADAL" clId="{2BE71705-DEB7-4617-93EA-B55B455BAC9E}" dt="2021-08-30T13:44:42.802" v="584" actId="27636"/>
          <ac:spMkLst>
            <pc:docMk/>
            <pc:sldMk cId="2699928664" sldId="2790"/>
            <ac:spMk id="4" creationId="{7A58DE86-A032-497F-89DA-556ADCEBB3EC}"/>
          </ac:spMkLst>
        </pc:spChg>
        <pc:spChg chg="del">
          <ac:chgData name="Dawne Tortorella" userId="c8c2eb00-5405-408b-8d6c-7d3ca73f2e4c" providerId="ADAL" clId="{2BE71705-DEB7-4617-93EA-B55B455BAC9E}" dt="2021-08-30T13:43:33.492" v="508" actId="478"/>
          <ac:spMkLst>
            <pc:docMk/>
            <pc:sldMk cId="2699928664" sldId="2790"/>
            <ac:spMk id="11" creationId="{25EF8A87-1DF6-469E-B460-AD6C53A79DCA}"/>
          </ac:spMkLst>
        </pc:spChg>
      </pc:sldChg>
      <pc:sldChg chg="del replTag delTag">
        <pc:chgData name="Dawne Tortorella" userId="c8c2eb00-5405-408b-8d6c-7d3ca73f2e4c" providerId="ADAL" clId="{2BE71705-DEB7-4617-93EA-B55B455BAC9E}" dt="2021-08-30T11:58:20.866" v="195" actId="47"/>
        <pc:sldMkLst>
          <pc:docMk/>
          <pc:sldMk cId="832078933" sldId="2791"/>
        </pc:sldMkLst>
      </pc:sldChg>
      <pc:sldChg chg="del replTag">
        <pc:chgData name="Dawne Tortorella" userId="c8c2eb00-5405-408b-8d6c-7d3ca73f2e4c" providerId="ADAL" clId="{2BE71705-DEB7-4617-93EA-B55B455BAC9E}" dt="2021-08-30T21:21:42.350" v="1379" actId="47"/>
        <pc:sldMkLst>
          <pc:docMk/>
          <pc:sldMk cId="697036024" sldId="2793"/>
        </pc:sldMkLst>
      </pc:sldChg>
      <pc:sldChg chg="del replTag delTag">
        <pc:chgData name="Dawne Tortorella" userId="c8c2eb00-5405-408b-8d6c-7d3ca73f2e4c" providerId="ADAL" clId="{2BE71705-DEB7-4617-93EA-B55B455BAC9E}" dt="2021-08-30T16:53:39.636" v="1152" actId="47"/>
        <pc:sldMkLst>
          <pc:docMk/>
          <pc:sldMk cId="3431099461" sldId="2795"/>
        </pc:sldMkLst>
      </pc:sldChg>
      <pc:sldChg chg="del replTag delTag">
        <pc:chgData name="Dawne Tortorella" userId="c8c2eb00-5405-408b-8d6c-7d3ca73f2e4c" providerId="ADAL" clId="{2BE71705-DEB7-4617-93EA-B55B455BAC9E}" dt="2021-08-30T16:53:41.071" v="1157" actId="47"/>
        <pc:sldMkLst>
          <pc:docMk/>
          <pc:sldMk cId="2671644582" sldId="2796"/>
        </pc:sldMkLst>
      </pc:sldChg>
      <pc:sldChg chg="replTag">
        <pc:chgData name="Dawne Tortorella" userId="c8c2eb00-5405-408b-8d6c-7d3ca73f2e4c" providerId="ADAL" clId="{2BE71705-DEB7-4617-93EA-B55B455BAC9E}" dt="2021-08-31T12:38:20.662" v="2333"/>
        <pc:sldMkLst>
          <pc:docMk/>
          <pc:sldMk cId="3588262375" sldId="2798"/>
        </pc:sldMkLst>
      </pc:sldChg>
      <pc:sldChg chg="replTag delTag">
        <pc:chgData name="Dawne Tortorella" userId="c8c2eb00-5405-408b-8d6c-7d3ca73f2e4c" providerId="ADAL" clId="{2BE71705-DEB7-4617-93EA-B55B455BAC9E}" dt="2021-08-31T12:38:17.827" v="2332"/>
        <pc:sldMkLst>
          <pc:docMk/>
          <pc:sldMk cId="1820893111" sldId="2799"/>
        </pc:sldMkLst>
      </pc:sldChg>
      <pc:sldChg chg="del replTag delTag">
        <pc:chgData name="Dawne Tortorella" userId="c8c2eb00-5405-408b-8d6c-7d3ca73f2e4c" providerId="ADAL" clId="{2BE71705-DEB7-4617-93EA-B55B455BAC9E}" dt="2021-08-30T21:19:20.912" v="1371" actId="47"/>
        <pc:sldMkLst>
          <pc:docMk/>
          <pc:sldMk cId="1620156606" sldId="2800"/>
        </pc:sldMkLst>
      </pc:sldChg>
      <pc:sldChg chg="del replTag delTag">
        <pc:chgData name="Dawne Tortorella" userId="c8c2eb00-5405-408b-8d6c-7d3ca73f2e4c" providerId="ADAL" clId="{2BE71705-DEB7-4617-93EA-B55B455BAC9E}" dt="2021-08-30T21:21:44.998" v="1384" actId="47"/>
        <pc:sldMkLst>
          <pc:docMk/>
          <pc:sldMk cId="231203472" sldId="2801"/>
        </pc:sldMkLst>
      </pc:sldChg>
      <pc:sldChg chg="replTag delTag modNotesTx">
        <pc:chgData name="Dawne Tortorella" userId="c8c2eb00-5405-408b-8d6c-7d3ca73f2e4c" providerId="ADAL" clId="{2BE71705-DEB7-4617-93EA-B55B455BAC9E}" dt="2021-08-31T12:38:28.002" v="2345" actId="20577"/>
        <pc:sldMkLst>
          <pc:docMk/>
          <pc:sldMk cId="579898718" sldId="2802"/>
        </pc:sldMkLst>
      </pc:sldChg>
      <pc:sldChg chg="replTag delTag modNotesTx">
        <pc:chgData name="Dawne Tortorella" userId="c8c2eb00-5405-408b-8d6c-7d3ca73f2e4c" providerId="ADAL" clId="{2BE71705-DEB7-4617-93EA-B55B455BAC9E}" dt="2021-08-31T12:38:34.289" v="2353" actId="20577"/>
        <pc:sldMkLst>
          <pc:docMk/>
          <pc:sldMk cId="3274714462" sldId="2803"/>
        </pc:sldMkLst>
      </pc:sldChg>
      <pc:sldChg chg="addSp delSp modSp mod replTag delTag modNotesTx">
        <pc:chgData name="Dawne Tortorella" userId="c8c2eb00-5405-408b-8d6c-7d3ca73f2e4c" providerId="ADAL" clId="{2BE71705-DEB7-4617-93EA-B55B455BAC9E}" dt="2021-08-31T12:39:14.104" v="2421"/>
        <pc:sldMkLst>
          <pc:docMk/>
          <pc:sldMk cId="4097919890" sldId="2804"/>
        </pc:sldMkLst>
        <pc:spChg chg="mod">
          <ac:chgData name="Dawne Tortorella" userId="c8c2eb00-5405-408b-8d6c-7d3ca73f2e4c" providerId="ADAL" clId="{2BE71705-DEB7-4617-93EA-B55B455BAC9E}" dt="2021-08-30T12:29:30.662" v="499" actId="1076"/>
          <ac:spMkLst>
            <pc:docMk/>
            <pc:sldMk cId="4097919890" sldId="2804"/>
            <ac:spMk id="2" creationId="{99730874-32FD-4C9F-89CA-8B7B4F7BB50D}"/>
          </ac:spMkLst>
        </pc:spChg>
        <pc:spChg chg="add mod">
          <ac:chgData name="Dawne Tortorella" userId="c8c2eb00-5405-408b-8d6c-7d3ca73f2e4c" providerId="ADAL" clId="{2BE71705-DEB7-4617-93EA-B55B455BAC9E}" dt="2021-08-30T12:29:16.219" v="494" actId="1076"/>
          <ac:spMkLst>
            <pc:docMk/>
            <pc:sldMk cId="4097919890" sldId="2804"/>
            <ac:spMk id="3" creationId="{CCD7BAB4-2CD5-4A04-8E5B-F5B751D571D7}"/>
          </ac:spMkLst>
        </pc:spChg>
        <pc:spChg chg="del">
          <ac:chgData name="Dawne Tortorella" userId="c8c2eb00-5405-408b-8d6c-7d3ca73f2e4c" providerId="ADAL" clId="{2BE71705-DEB7-4617-93EA-B55B455BAC9E}" dt="2021-08-30T12:29:26.231" v="498" actId="478"/>
          <ac:spMkLst>
            <pc:docMk/>
            <pc:sldMk cId="4097919890" sldId="2804"/>
            <ac:spMk id="1173" creationId="{935A4435-88D1-4A78-A528-C4BC49A28F4D}"/>
          </ac:spMkLst>
        </pc:spChg>
        <pc:grpChg chg="mod">
          <ac:chgData name="Dawne Tortorella" userId="c8c2eb00-5405-408b-8d6c-7d3ca73f2e4c" providerId="ADAL" clId="{2BE71705-DEB7-4617-93EA-B55B455BAC9E}" dt="2021-08-30T12:26:23.066" v="397" actId="1076"/>
          <ac:grpSpMkLst>
            <pc:docMk/>
            <pc:sldMk cId="4097919890" sldId="2804"/>
            <ac:grpSpMk id="1136" creationId="{F22992F6-FA65-495B-ABD2-AB00C3CBCE97}"/>
          </ac:grpSpMkLst>
        </pc:grpChg>
        <pc:graphicFrameChg chg="mod">
          <ac:chgData name="Dawne Tortorella" userId="c8c2eb00-5405-408b-8d6c-7d3ca73f2e4c" providerId="ADAL" clId="{2BE71705-DEB7-4617-93EA-B55B455BAC9E}" dt="2021-08-30T12:28:13.172" v="477" actId="108"/>
          <ac:graphicFrameMkLst>
            <pc:docMk/>
            <pc:sldMk cId="4097919890" sldId="2804"/>
            <ac:graphicFrameMk id="8" creationId="{2435F55D-F572-4DC1-8086-95B16B92DB52}"/>
          </ac:graphicFrameMkLst>
        </pc:graphicFrameChg>
        <pc:picChg chg="add mod">
          <ac:chgData name="Dawne Tortorella" userId="c8c2eb00-5405-408b-8d6c-7d3ca73f2e4c" providerId="ADAL" clId="{2BE71705-DEB7-4617-93EA-B55B455BAC9E}" dt="2021-08-30T12:29:20.314" v="497" actId="1037"/>
          <ac:picMkLst>
            <pc:docMk/>
            <pc:sldMk cId="4097919890" sldId="2804"/>
            <ac:picMk id="4" creationId="{F72D19B4-4CFB-47EA-99D6-602E17F7386F}"/>
          </ac:picMkLst>
        </pc:picChg>
      </pc:sldChg>
      <pc:sldChg chg="modSp new del mod replTag delTag">
        <pc:chgData name="Dawne Tortorella" userId="c8c2eb00-5405-408b-8d6c-7d3ca73f2e4c" providerId="ADAL" clId="{2BE71705-DEB7-4617-93EA-B55B455BAC9E}" dt="2021-08-30T12:01:42.404" v="274" actId="47"/>
        <pc:sldMkLst>
          <pc:docMk/>
          <pc:sldMk cId="345935436" sldId="2805"/>
        </pc:sldMkLst>
        <pc:spChg chg="mod">
          <ac:chgData name="Dawne Tortorella" userId="c8c2eb00-5405-408b-8d6c-7d3ca73f2e4c" providerId="ADAL" clId="{2BE71705-DEB7-4617-93EA-B55B455BAC9E}" dt="2021-08-30T12:01:12.122" v="269" actId="20577"/>
          <ac:spMkLst>
            <pc:docMk/>
            <pc:sldMk cId="345935436" sldId="2805"/>
            <ac:spMk id="5" creationId="{5C29154E-ACF6-4D12-AF2B-EEFB082D8EC2}"/>
          </ac:spMkLst>
        </pc:spChg>
      </pc:sldChg>
      <pc:sldChg chg="addSp delSp modSp new mod replTag delTag modNotesTx">
        <pc:chgData name="Dawne Tortorella" userId="c8c2eb00-5405-408b-8d6c-7d3ca73f2e4c" providerId="ADAL" clId="{2BE71705-DEB7-4617-93EA-B55B455BAC9E}" dt="2021-08-31T12:37:55.215" v="2293" actId="20577"/>
        <pc:sldMkLst>
          <pc:docMk/>
          <pc:sldMk cId="3724060920" sldId="2805"/>
        </pc:sldMkLst>
        <pc:spChg chg="mod">
          <ac:chgData name="Dawne Tortorella" userId="c8c2eb00-5405-408b-8d6c-7d3ca73f2e4c" providerId="ADAL" clId="{2BE71705-DEB7-4617-93EA-B55B455BAC9E}" dt="2021-08-30T13:58:17.348" v="942" actId="1076"/>
          <ac:spMkLst>
            <pc:docMk/>
            <pc:sldMk cId="3724060920" sldId="2805"/>
            <ac:spMk id="2" creationId="{189BA912-7EAF-4DE1-B452-17745F027F7D}"/>
          </ac:spMkLst>
        </pc:spChg>
        <pc:spChg chg="del">
          <ac:chgData name="Dawne Tortorella" userId="c8c2eb00-5405-408b-8d6c-7d3ca73f2e4c" providerId="ADAL" clId="{2BE71705-DEB7-4617-93EA-B55B455BAC9E}" dt="2021-08-30T13:47:21.163" v="917" actId="478"/>
          <ac:spMkLst>
            <pc:docMk/>
            <pc:sldMk cId="3724060920" sldId="2805"/>
            <ac:spMk id="3" creationId="{1F1E6F60-08A1-4079-8947-B4A86C862E0C}"/>
          </ac:spMkLst>
        </pc:spChg>
        <pc:spChg chg="mod">
          <ac:chgData name="Dawne Tortorella" userId="c8c2eb00-5405-408b-8d6c-7d3ca73f2e4c" providerId="ADAL" clId="{2BE71705-DEB7-4617-93EA-B55B455BAC9E}" dt="2021-08-30T13:58:43.619" v="947" actId="1076"/>
          <ac:spMkLst>
            <pc:docMk/>
            <pc:sldMk cId="3724060920" sldId="2805"/>
            <ac:spMk id="4" creationId="{FDFE3229-FACA-4E85-B179-1F2276489A78}"/>
          </ac:spMkLst>
        </pc:spChg>
        <pc:spChg chg="add mod">
          <ac:chgData name="Dawne Tortorella" userId="c8c2eb00-5405-408b-8d6c-7d3ca73f2e4c" providerId="ADAL" clId="{2BE71705-DEB7-4617-93EA-B55B455BAC9E}" dt="2021-08-30T13:59:23.477" v="954" actId="692"/>
          <ac:spMkLst>
            <pc:docMk/>
            <pc:sldMk cId="3724060920" sldId="2805"/>
            <ac:spMk id="14" creationId="{85915164-A76F-4419-8601-FF86D6B7E206}"/>
          </ac:spMkLst>
        </pc:spChg>
        <pc:picChg chg="add mod">
          <ac:chgData name="Dawne Tortorella" userId="c8c2eb00-5405-408b-8d6c-7d3ca73f2e4c" providerId="ADAL" clId="{2BE71705-DEB7-4617-93EA-B55B455BAC9E}" dt="2021-08-30T13:56:57.539" v="929" actId="1076"/>
          <ac:picMkLst>
            <pc:docMk/>
            <pc:sldMk cId="3724060920" sldId="2805"/>
            <ac:picMk id="9" creationId="{37F0F699-3181-41E5-8B24-A0DE71112FD6}"/>
          </ac:picMkLst>
        </pc:picChg>
        <pc:picChg chg="add mod">
          <ac:chgData name="Dawne Tortorella" userId="c8c2eb00-5405-408b-8d6c-7d3ca73f2e4c" providerId="ADAL" clId="{2BE71705-DEB7-4617-93EA-B55B455BAC9E}" dt="2021-08-30T13:57:20.551" v="935" actId="1038"/>
          <ac:picMkLst>
            <pc:docMk/>
            <pc:sldMk cId="3724060920" sldId="2805"/>
            <ac:picMk id="11" creationId="{75575352-5E43-4526-913A-5C9058067500}"/>
          </ac:picMkLst>
        </pc:picChg>
        <pc:picChg chg="add mod">
          <ac:chgData name="Dawne Tortorella" userId="c8c2eb00-5405-408b-8d6c-7d3ca73f2e4c" providerId="ADAL" clId="{2BE71705-DEB7-4617-93EA-B55B455BAC9E}" dt="2021-08-30T13:58:26.249" v="944" actId="1076"/>
          <ac:picMkLst>
            <pc:docMk/>
            <pc:sldMk cId="3724060920" sldId="2805"/>
            <ac:picMk id="13" creationId="{6166D516-5199-404C-B8D6-F3B84BC2EECA}"/>
          </ac:picMkLst>
        </pc:picChg>
      </pc:sldChg>
      <pc:sldChg chg="ord replTag delTag">
        <pc:chgData name="Dawne Tortorella" userId="c8c2eb00-5405-408b-8d6c-7d3ca73f2e4c" providerId="ADAL" clId="{2BE71705-DEB7-4617-93EA-B55B455BAC9E}" dt="2021-08-31T12:57:41.021" v="2440" actId="20578"/>
        <pc:sldMkLst>
          <pc:docMk/>
          <pc:sldMk cId="425835006" sldId="2806"/>
        </pc:sldMkLst>
      </pc:sldChg>
      <pc:sldChg chg="addSp delSp modSp new mod replTag delTag modNotesTx">
        <pc:chgData name="Dawne Tortorella" userId="c8c2eb00-5405-408b-8d6c-7d3ca73f2e4c" providerId="ADAL" clId="{2BE71705-DEB7-4617-93EA-B55B455BAC9E}" dt="2021-08-31T12:38:06.264" v="2312" actId="20577"/>
        <pc:sldMkLst>
          <pc:docMk/>
          <pc:sldMk cId="2581608235" sldId="2807"/>
        </pc:sldMkLst>
        <pc:spChg chg="del">
          <ac:chgData name="Dawne Tortorella" userId="c8c2eb00-5405-408b-8d6c-7d3ca73f2e4c" providerId="ADAL" clId="{2BE71705-DEB7-4617-93EA-B55B455BAC9E}" dt="2021-08-31T00:12:41.477" v="2115" actId="478"/>
          <ac:spMkLst>
            <pc:docMk/>
            <pc:sldMk cId="2581608235" sldId="2807"/>
            <ac:spMk id="2" creationId="{FB5E04BC-7FA7-4A1B-B7E2-92A6B156869B}"/>
          </ac:spMkLst>
        </pc:spChg>
        <pc:spChg chg="mod">
          <ac:chgData name="Dawne Tortorella" userId="c8c2eb00-5405-408b-8d6c-7d3ca73f2e4c" providerId="ADAL" clId="{2BE71705-DEB7-4617-93EA-B55B455BAC9E}" dt="2021-08-30T16:49:00.444" v="1015" actId="20577"/>
          <ac:spMkLst>
            <pc:docMk/>
            <pc:sldMk cId="2581608235" sldId="2807"/>
            <ac:spMk id="5" creationId="{D225C7E9-1025-407A-98DA-D90F8A82CC24}"/>
          </ac:spMkLst>
        </pc:spChg>
        <pc:picChg chg="add mod">
          <ac:chgData name="Dawne Tortorella" userId="c8c2eb00-5405-408b-8d6c-7d3ca73f2e4c" providerId="ADAL" clId="{2BE71705-DEB7-4617-93EA-B55B455BAC9E}" dt="2021-08-31T00:19:24.875" v="2232" actId="554"/>
          <ac:picMkLst>
            <pc:docMk/>
            <pc:sldMk cId="2581608235" sldId="2807"/>
            <ac:picMk id="8" creationId="{9DA29DB6-384F-42A6-8091-C3C18D14AFA0}"/>
          </ac:picMkLst>
        </pc:picChg>
        <pc:picChg chg="add mod modCrop">
          <ac:chgData name="Dawne Tortorella" userId="c8c2eb00-5405-408b-8d6c-7d3ca73f2e4c" providerId="ADAL" clId="{2BE71705-DEB7-4617-93EA-B55B455BAC9E}" dt="2021-08-31T00:19:24.875" v="2232" actId="554"/>
          <ac:picMkLst>
            <pc:docMk/>
            <pc:sldMk cId="2581608235" sldId="2807"/>
            <ac:picMk id="10" creationId="{13BDEB93-BDA4-4A0E-80A2-BF3381F91381}"/>
          </ac:picMkLst>
        </pc:picChg>
      </pc:sldChg>
      <pc:sldChg chg="addSp delSp modSp new mod modClrScheme replTag delTag chgLayout modNotesTx">
        <pc:chgData name="Dawne Tortorella" userId="c8c2eb00-5405-408b-8d6c-7d3ca73f2e4c" providerId="ADAL" clId="{2BE71705-DEB7-4617-93EA-B55B455BAC9E}" dt="2021-08-31T12:38:11.125" v="2321" actId="20577"/>
        <pc:sldMkLst>
          <pc:docMk/>
          <pc:sldMk cId="123810279" sldId="2808"/>
        </pc:sldMkLst>
        <pc:spChg chg="del mod ord">
          <ac:chgData name="Dawne Tortorella" userId="c8c2eb00-5405-408b-8d6c-7d3ca73f2e4c" providerId="ADAL" clId="{2BE71705-DEB7-4617-93EA-B55B455BAC9E}" dt="2021-08-30T16:55:04.760" v="1254" actId="700"/>
          <ac:spMkLst>
            <pc:docMk/>
            <pc:sldMk cId="123810279" sldId="2808"/>
            <ac:spMk id="2" creationId="{B7AD2B52-7177-4BA2-82C7-9DAE28A31D8A}"/>
          </ac:spMkLst>
        </pc:spChg>
        <pc:spChg chg="mod ord">
          <ac:chgData name="Dawne Tortorella" userId="c8c2eb00-5405-408b-8d6c-7d3ca73f2e4c" providerId="ADAL" clId="{2BE71705-DEB7-4617-93EA-B55B455BAC9E}" dt="2021-08-30T16:55:04.760" v="1254" actId="700"/>
          <ac:spMkLst>
            <pc:docMk/>
            <pc:sldMk cId="123810279" sldId="2808"/>
            <ac:spMk id="3" creationId="{042AFB3C-8B0C-4F02-8955-322708907B0C}"/>
          </ac:spMkLst>
        </pc:spChg>
        <pc:spChg chg="mod ord">
          <ac:chgData name="Dawne Tortorella" userId="c8c2eb00-5405-408b-8d6c-7d3ca73f2e4c" providerId="ADAL" clId="{2BE71705-DEB7-4617-93EA-B55B455BAC9E}" dt="2021-08-30T16:55:04.760" v="1254" actId="700"/>
          <ac:spMkLst>
            <pc:docMk/>
            <pc:sldMk cId="123810279" sldId="2808"/>
            <ac:spMk id="4" creationId="{CAC1D865-3DF4-4104-A998-4741157AA610}"/>
          </ac:spMkLst>
        </pc:spChg>
        <pc:spChg chg="del mod ord">
          <ac:chgData name="Dawne Tortorella" userId="c8c2eb00-5405-408b-8d6c-7d3ca73f2e4c" providerId="ADAL" clId="{2BE71705-DEB7-4617-93EA-B55B455BAC9E}" dt="2021-08-30T16:55:04.760" v="1254" actId="700"/>
          <ac:spMkLst>
            <pc:docMk/>
            <pc:sldMk cId="123810279" sldId="2808"/>
            <ac:spMk id="5" creationId="{55DCF3EC-DF5E-4218-8429-A202ED839672}"/>
          </ac:spMkLst>
        </pc:spChg>
        <pc:spChg chg="mod ord">
          <ac:chgData name="Dawne Tortorella" userId="c8c2eb00-5405-408b-8d6c-7d3ca73f2e4c" providerId="ADAL" clId="{2BE71705-DEB7-4617-93EA-B55B455BAC9E}" dt="2021-08-30T16:55:04.760" v="1254" actId="700"/>
          <ac:spMkLst>
            <pc:docMk/>
            <pc:sldMk cId="123810279" sldId="2808"/>
            <ac:spMk id="6" creationId="{1C3FBD32-60BA-4ACB-9F88-26F29A5DCC9B}"/>
          </ac:spMkLst>
        </pc:spChg>
        <pc:spChg chg="add mod ord">
          <ac:chgData name="Dawne Tortorella" userId="c8c2eb00-5405-408b-8d6c-7d3ca73f2e4c" providerId="ADAL" clId="{2BE71705-DEB7-4617-93EA-B55B455BAC9E}" dt="2021-08-30T16:55:45.547" v="1296" actId="20577"/>
          <ac:spMkLst>
            <pc:docMk/>
            <pc:sldMk cId="123810279" sldId="2808"/>
            <ac:spMk id="7" creationId="{F99D32C6-970D-406F-81B3-3C91F5AEE81B}"/>
          </ac:spMkLst>
        </pc:spChg>
        <pc:spChg chg="add mod ord">
          <ac:chgData name="Dawne Tortorella" userId="c8c2eb00-5405-408b-8d6c-7d3ca73f2e4c" providerId="ADAL" clId="{2BE71705-DEB7-4617-93EA-B55B455BAC9E}" dt="2021-08-30T22:26:43.483" v="1820" actId="20577"/>
          <ac:spMkLst>
            <pc:docMk/>
            <pc:sldMk cId="123810279" sldId="2808"/>
            <ac:spMk id="8" creationId="{69955635-58EF-447B-BE44-29E8E895A3D7}"/>
          </ac:spMkLst>
        </pc:spChg>
        <pc:spChg chg="add mod ord">
          <ac:chgData name="Dawne Tortorella" userId="c8c2eb00-5405-408b-8d6c-7d3ca73f2e4c" providerId="ADAL" clId="{2BE71705-DEB7-4617-93EA-B55B455BAC9E}" dt="2021-08-30T22:26:30.943" v="1812" actId="13926"/>
          <ac:spMkLst>
            <pc:docMk/>
            <pc:sldMk cId="123810279" sldId="2808"/>
            <ac:spMk id="9" creationId="{5F5D6648-6912-459B-8151-9296C5721CC3}"/>
          </ac:spMkLst>
        </pc:spChg>
      </pc:sldChg>
      <pc:sldChg chg="addSp modSp new mod replTag delTag modNotesTx">
        <pc:chgData name="Dawne Tortorella" userId="c8c2eb00-5405-408b-8d6c-7d3ca73f2e4c" providerId="ADAL" clId="{2BE71705-DEB7-4617-93EA-B55B455BAC9E}" dt="2021-08-31T12:57:06.343" v="2435"/>
        <pc:sldMkLst>
          <pc:docMk/>
          <pc:sldMk cId="1964146137" sldId="2809"/>
        </pc:sldMkLst>
        <pc:spChg chg="mod">
          <ac:chgData name="Dawne Tortorella" userId="c8c2eb00-5405-408b-8d6c-7d3ca73f2e4c" providerId="ADAL" clId="{2BE71705-DEB7-4617-93EA-B55B455BAC9E}" dt="2021-08-30T22:37:11.269" v="2013" actId="1076"/>
          <ac:spMkLst>
            <pc:docMk/>
            <pc:sldMk cId="1964146137" sldId="2809"/>
            <ac:spMk id="2" creationId="{B4FD4959-D653-4B79-B8A2-7B4915F25835}"/>
          </ac:spMkLst>
        </pc:spChg>
        <pc:spChg chg="mod">
          <ac:chgData name="Dawne Tortorella" userId="c8c2eb00-5405-408b-8d6c-7d3ca73f2e4c" providerId="ADAL" clId="{2BE71705-DEB7-4617-93EA-B55B455BAC9E}" dt="2021-08-30T22:28:12.239" v="1874" actId="20577"/>
          <ac:spMkLst>
            <pc:docMk/>
            <pc:sldMk cId="1964146137" sldId="2809"/>
            <ac:spMk id="5" creationId="{D758011A-CB7C-4AD8-B32B-BD7DE5BC21FF}"/>
          </ac:spMkLst>
        </pc:spChg>
        <pc:picChg chg="add mod">
          <ac:chgData name="Dawne Tortorella" userId="c8c2eb00-5405-408b-8d6c-7d3ca73f2e4c" providerId="ADAL" clId="{2BE71705-DEB7-4617-93EA-B55B455BAC9E}" dt="2021-08-30T22:29:55.537" v="1995" actId="1076"/>
          <ac:picMkLst>
            <pc:docMk/>
            <pc:sldMk cId="1964146137" sldId="2809"/>
            <ac:picMk id="8" creationId="{9331AF4F-861A-46F0-ADBC-980635D5EEEC}"/>
          </ac:picMkLst>
        </pc:picChg>
        <pc:picChg chg="add mod">
          <ac:chgData name="Dawne Tortorella" userId="c8c2eb00-5405-408b-8d6c-7d3ca73f2e4c" providerId="ADAL" clId="{2BE71705-DEB7-4617-93EA-B55B455BAC9E}" dt="2021-08-30T22:33:14.874" v="1997" actId="1076"/>
          <ac:picMkLst>
            <pc:docMk/>
            <pc:sldMk cId="1964146137" sldId="2809"/>
            <ac:picMk id="10" creationId="{1D3E6A91-E3B6-415A-A940-75B9A8E5D638}"/>
          </ac:picMkLst>
        </pc:picChg>
        <pc:picChg chg="add mod">
          <ac:chgData name="Dawne Tortorella" userId="c8c2eb00-5405-408b-8d6c-7d3ca73f2e4c" providerId="ADAL" clId="{2BE71705-DEB7-4617-93EA-B55B455BAC9E}" dt="2021-08-30T22:36:24.102" v="1999" actId="1076"/>
          <ac:picMkLst>
            <pc:docMk/>
            <pc:sldMk cId="1964146137" sldId="2809"/>
            <ac:picMk id="12" creationId="{5783C1E1-877C-4E27-AEAE-08C3F3336F8A}"/>
          </ac:picMkLst>
        </pc:picChg>
      </pc:sldChg>
    </pc:docChg>
  </pc:docChgLst>
  <pc:docChgLst>
    <pc:chgData name="Robin Hofstetter" userId="S::robin@swanlibraries.net::e5d70aa8-8b7b-4c45-b92c-f012c6693252" providerId="AD" clId="Web-{130D5F5D-D4C4-C4D7-AF72-7ABCCE63009D}"/>
    <pc:docChg chg="addSld modSld modSection">
      <pc:chgData name="Robin Hofstetter" userId="S::robin@swanlibraries.net::e5d70aa8-8b7b-4c45-b92c-f012c6693252" providerId="AD" clId="Web-{130D5F5D-D4C4-C4D7-AF72-7ABCCE63009D}" dt="2021-08-30T14:04:00.788" v="281" actId="20577"/>
      <pc:docMkLst>
        <pc:docMk/>
      </pc:docMkLst>
      <pc:sldChg chg="modSp add replId">
        <pc:chgData name="Robin Hofstetter" userId="S::robin@swanlibraries.net::e5d70aa8-8b7b-4c45-b92c-f012c6693252" providerId="AD" clId="Web-{130D5F5D-D4C4-C4D7-AF72-7ABCCE63009D}" dt="2021-08-30T14:04:00.788" v="281" actId="20577"/>
        <pc:sldMkLst>
          <pc:docMk/>
          <pc:sldMk cId="425835006" sldId="2806"/>
        </pc:sldMkLst>
        <pc:spChg chg="mod">
          <ac:chgData name="Robin Hofstetter" userId="S::robin@swanlibraries.net::e5d70aa8-8b7b-4c45-b92c-f012c6693252" providerId="AD" clId="Web-{130D5F5D-D4C4-C4D7-AF72-7ABCCE63009D}" dt="2021-08-30T14:04:00.788" v="281" actId="20577"/>
          <ac:spMkLst>
            <pc:docMk/>
            <pc:sldMk cId="425835006" sldId="2806"/>
            <ac:spMk id="2" creationId="{4CD17B4F-BD08-4865-866C-D1DFD6C603A0}"/>
          </ac:spMkLst>
        </pc:spChg>
        <pc:spChg chg="mod">
          <ac:chgData name="Robin Hofstetter" userId="S::robin@swanlibraries.net::e5d70aa8-8b7b-4c45-b92c-f012c6693252" providerId="AD" clId="Web-{130D5F5D-D4C4-C4D7-AF72-7ABCCE63009D}" dt="2021-08-30T14:00:51.165" v="33" actId="20577"/>
          <ac:spMkLst>
            <pc:docMk/>
            <pc:sldMk cId="425835006" sldId="2806"/>
            <ac:spMk id="8" creationId="{A357F733-636D-4D89-90AE-023C154AF1AF}"/>
          </ac:spMkLst>
        </pc:spChg>
      </pc:sldChg>
    </pc:docChg>
  </pc:docChgLst>
  <pc:docChgLst>
    <pc:chgData name="Steven Schlewitt" userId="S::steven@swanlibraries.net::8fca6942-85ab-4309-995e-ec937c713a6c" providerId="AD" clId="Web-{19C270A5-5A4F-AB08-214E-3AE84F678AEF}"/>
    <pc:docChg chg="addSld modSld modSection">
      <pc:chgData name="Steven Schlewitt" userId="S::steven@swanlibraries.net::8fca6942-85ab-4309-995e-ec937c713a6c" providerId="AD" clId="Web-{19C270A5-5A4F-AB08-214E-3AE84F678AEF}" dt="2021-08-26T21:37:41.779" v="436" actId="20577"/>
      <pc:docMkLst>
        <pc:docMk/>
      </pc:docMkLst>
      <pc:sldChg chg="modSp">
        <pc:chgData name="Steven Schlewitt" userId="S::steven@swanlibraries.net::8fca6942-85ab-4309-995e-ec937c713a6c" providerId="AD" clId="Web-{19C270A5-5A4F-AB08-214E-3AE84F678AEF}" dt="2021-08-26T21:06:13.141" v="9" actId="20577"/>
        <pc:sldMkLst>
          <pc:docMk/>
          <pc:sldMk cId="160906987" sldId="616"/>
        </pc:sldMkLst>
        <pc:spChg chg="mod">
          <ac:chgData name="Steven Schlewitt" userId="S::steven@swanlibraries.net::8fca6942-85ab-4309-995e-ec937c713a6c" providerId="AD" clId="Web-{19C270A5-5A4F-AB08-214E-3AE84F678AEF}" dt="2021-08-26T21:06:13.141" v="9" actId="20577"/>
          <ac:spMkLst>
            <pc:docMk/>
            <pc:sldMk cId="160906987" sldId="616"/>
            <ac:spMk id="3" creationId="{19751751-5B06-4B52-BA6C-B90002F744DE}"/>
          </ac:spMkLst>
        </pc:spChg>
      </pc:sldChg>
      <pc:sldChg chg="addSp modSp">
        <pc:chgData name="Steven Schlewitt" userId="S::steven@swanlibraries.net::8fca6942-85ab-4309-995e-ec937c713a6c" providerId="AD" clId="Web-{19C270A5-5A4F-AB08-214E-3AE84F678AEF}" dt="2021-08-26T21:37:27.513" v="435"/>
        <pc:sldMkLst>
          <pc:docMk/>
          <pc:sldMk cId="1331516555" sldId="2714"/>
        </pc:sldMkLst>
        <pc:spChg chg="mod">
          <ac:chgData name="Steven Schlewitt" userId="S::steven@swanlibraries.net::8fca6942-85ab-4309-995e-ec937c713a6c" providerId="AD" clId="Web-{19C270A5-5A4F-AB08-214E-3AE84F678AEF}" dt="2021-08-26T21:23:14.984" v="115" actId="1076"/>
          <ac:spMkLst>
            <pc:docMk/>
            <pc:sldMk cId="1331516555" sldId="2714"/>
            <ac:spMk id="8" creationId="{545CF5D1-B392-4391-BB42-1612E90C6F68}"/>
          </ac:spMkLst>
        </pc:spChg>
        <pc:spChg chg="mod">
          <ac:chgData name="Steven Schlewitt" userId="S::steven@swanlibraries.net::8fca6942-85ab-4309-995e-ec937c713a6c" providerId="AD" clId="Web-{19C270A5-5A4F-AB08-214E-3AE84F678AEF}" dt="2021-08-26T21:22:48.827" v="110" actId="1076"/>
          <ac:spMkLst>
            <pc:docMk/>
            <pc:sldMk cId="1331516555" sldId="2714"/>
            <ac:spMk id="16" creationId="{70FA816D-1AE7-4415-94EA-2A995118BE9F}"/>
          </ac:spMkLst>
        </pc:spChg>
        <pc:spChg chg="add mod">
          <ac:chgData name="Steven Schlewitt" userId="S::steven@swanlibraries.net::8fca6942-85ab-4309-995e-ec937c713a6c" providerId="AD" clId="Web-{19C270A5-5A4F-AB08-214E-3AE84F678AEF}" dt="2021-08-26T21:23:00.359" v="112" actId="1076"/>
          <ac:spMkLst>
            <pc:docMk/>
            <pc:sldMk cId="1331516555" sldId="2714"/>
            <ac:spMk id="57" creationId="{F3D8D126-3313-4FF3-BFDC-5B5628CCAFDA}"/>
          </ac:spMkLst>
        </pc:spChg>
        <pc:spChg chg="add">
          <ac:chgData name="Steven Schlewitt" userId="S::steven@swanlibraries.net::8fca6942-85ab-4309-995e-ec937c713a6c" providerId="AD" clId="Web-{19C270A5-5A4F-AB08-214E-3AE84F678AEF}" dt="2021-08-26T21:37:27.513" v="435"/>
          <ac:spMkLst>
            <pc:docMk/>
            <pc:sldMk cId="1331516555" sldId="2714"/>
            <ac:spMk id="87" creationId="{23B976C6-2DE9-41D8-8AA0-9DE9A4237545}"/>
          </ac:spMkLst>
        </pc:spChg>
      </pc:sldChg>
      <pc:sldChg chg="addSp mod modShow">
        <pc:chgData name="Steven Schlewitt" userId="S::steven@swanlibraries.net::8fca6942-85ab-4309-995e-ec937c713a6c" providerId="AD" clId="Web-{19C270A5-5A4F-AB08-214E-3AE84F678AEF}" dt="2021-08-26T21:23:41.952" v="117"/>
        <pc:sldMkLst>
          <pc:docMk/>
          <pc:sldMk cId="134922032" sldId="2715"/>
        </pc:sldMkLst>
        <pc:spChg chg="add">
          <ac:chgData name="Steven Schlewitt" userId="S::steven@swanlibraries.net::8fca6942-85ab-4309-995e-ec937c713a6c" providerId="AD" clId="Web-{19C270A5-5A4F-AB08-214E-3AE84F678AEF}" dt="2021-08-26T21:23:41.952" v="117"/>
          <ac:spMkLst>
            <pc:docMk/>
            <pc:sldMk cId="134922032" sldId="2715"/>
            <ac:spMk id="10" creationId="{C6A15B1E-1657-4034-A4C4-BD4B3235AD72}"/>
          </ac:spMkLst>
        </pc:spChg>
      </pc:sldChg>
      <pc:sldChg chg="addSp modSp mod modShow">
        <pc:chgData name="Steven Schlewitt" userId="S::steven@swanlibraries.net::8fca6942-85ab-4309-995e-ec937c713a6c" providerId="AD" clId="Web-{19C270A5-5A4F-AB08-214E-3AE84F678AEF}" dt="2021-08-26T21:21:49.405" v="85" actId="1076"/>
        <pc:sldMkLst>
          <pc:docMk/>
          <pc:sldMk cId="1236622198" sldId="2721"/>
        </pc:sldMkLst>
        <pc:spChg chg="mod">
          <ac:chgData name="Steven Schlewitt" userId="S::steven@swanlibraries.net::8fca6942-85ab-4309-995e-ec937c713a6c" providerId="AD" clId="Web-{19C270A5-5A4F-AB08-214E-3AE84F678AEF}" dt="2021-08-26T21:20:26.953" v="47" actId="20577"/>
          <ac:spMkLst>
            <pc:docMk/>
            <pc:sldMk cId="1236622198" sldId="2721"/>
            <ac:spMk id="5" creationId="{A716B3A3-587F-4676-914A-84E63F35E8F0}"/>
          </ac:spMkLst>
        </pc:spChg>
        <pc:spChg chg="add mod">
          <ac:chgData name="Steven Schlewitt" userId="S::steven@swanlibraries.net::8fca6942-85ab-4309-995e-ec937c713a6c" providerId="AD" clId="Web-{19C270A5-5A4F-AB08-214E-3AE84F678AEF}" dt="2021-08-26T21:21:49.405" v="85" actId="1076"/>
          <ac:spMkLst>
            <pc:docMk/>
            <pc:sldMk cId="1236622198" sldId="2721"/>
            <ac:spMk id="8" creationId="{F6474967-676F-4EC3-A1C4-E9E929E2E913}"/>
          </ac:spMkLst>
        </pc:spChg>
      </pc:sldChg>
      <pc:sldChg chg="addSp delSp modSp">
        <pc:chgData name="Steven Schlewitt" userId="S::steven@swanlibraries.net::8fca6942-85ab-4309-995e-ec937c713a6c" providerId="AD" clId="Web-{19C270A5-5A4F-AB08-214E-3AE84F678AEF}" dt="2021-08-26T21:37:00.810" v="424" actId="1076"/>
        <pc:sldMkLst>
          <pc:docMk/>
          <pc:sldMk cId="4026329573" sldId="2726"/>
        </pc:sldMkLst>
        <pc:spChg chg="mod">
          <ac:chgData name="Steven Schlewitt" userId="S::steven@swanlibraries.net::8fca6942-85ab-4309-995e-ec937c713a6c" providerId="AD" clId="Web-{19C270A5-5A4F-AB08-214E-3AE84F678AEF}" dt="2021-08-26T21:08:52.766" v="13" actId="20577"/>
          <ac:spMkLst>
            <pc:docMk/>
            <pc:sldMk cId="4026329573" sldId="2726"/>
            <ac:spMk id="2" creationId="{5A7EEB31-F4F8-4993-A40F-7347D6DB12BE}"/>
          </ac:spMkLst>
        </pc:spChg>
        <pc:spChg chg="add mod">
          <ac:chgData name="Steven Schlewitt" userId="S::steven@swanlibraries.net::8fca6942-85ab-4309-995e-ec937c713a6c" providerId="AD" clId="Web-{19C270A5-5A4F-AB08-214E-3AE84F678AEF}" dt="2021-08-26T21:37:00.810" v="424" actId="1076"/>
          <ac:spMkLst>
            <pc:docMk/>
            <pc:sldMk cId="4026329573" sldId="2726"/>
            <ac:spMk id="15" creationId="{AC9BC674-4693-472C-9D0D-F2F063C8BD93}"/>
          </ac:spMkLst>
        </pc:spChg>
        <pc:picChg chg="add del mod">
          <ac:chgData name="Steven Schlewitt" userId="S::steven@swanlibraries.net::8fca6942-85ab-4309-995e-ec937c713a6c" providerId="AD" clId="Web-{19C270A5-5A4F-AB08-214E-3AE84F678AEF}" dt="2021-08-26T21:17:42.172" v="16"/>
          <ac:picMkLst>
            <pc:docMk/>
            <pc:sldMk cId="4026329573" sldId="2726"/>
            <ac:picMk id="11" creationId="{18609402-1001-4B60-8346-F95668201AD8}"/>
          </ac:picMkLst>
        </pc:picChg>
        <pc:picChg chg="add mod">
          <ac:chgData name="Steven Schlewitt" userId="S::steven@swanlibraries.net::8fca6942-85ab-4309-995e-ec937c713a6c" providerId="AD" clId="Web-{19C270A5-5A4F-AB08-214E-3AE84F678AEF}" dt="2021-08-26T21:18:15.156" v="24" actId="1076"/>
          <ac:picMkLst>
            <pc:docMk/>
            <pc:sldMk cId="4026329573" sldId="2726"/>
            <ac:picMk id="12" creationId="{08DF503A-D529-4189-BBA0-68A23E8A2FB4}"/>
          </ac:picMkLst>
        </pc:picChg>
        <pc:picChg chg="add mod ord">
          <ac:chgData name="Steven Schlewitt" userId="S::steven@swanlibraries.net::8fca6942-85ab-4309-995e-ec937c713a6c" providerId="AD" clId="Web-{19C270A5-5A4F-AB08-214E-3AE84F678AEF}" dt="2021-08-26T21:19:00.406" v="34"/>
          <ac:picMkLst>
            <pc:docMk/>
            <pc:sldMk cId="4026329573" sldId="2726"/>
            <ac:picMk id="14" creationId="{C5F00993-92EC-4942-961D-6C3EFF258418}"/>
          </ac:picMkLst>
        </pc:picChg>
        <pc:picChg chg="add del">
          <ac:chgData name="Steven Schlewitt" userId="S::steven@swanlibraries.net::8fca6942-85ab-4309-995e-ec937c713a6c" providerId="AD" clId="Web-{19C270A5-5A4F-AB08-214E-3AE84F678AEF}" dt="2021-08-26T21:18:06.781" v="22"/>
          <ac:picMkLst>
            <pc:docMk/>
            <pc:sldMk cId="4026329573" sldId="2726"/>
            <ac:picMk id="17" creationId="{640BA23F-4249-4CEA-8160-F947DD92438F}"/>
          </ac:picMkLst>
        </pc:picChg>
        <pc:picChg chg="del">
          <ac:chgData name="Steven Schlewitt" userId="S::steven@swanlibraries.net::8fca6942-85ab-4309-995e-ec937c713a6c" providerId="AD" clId="Web-{19C270A5-5A4F-AB08-214E-3AE84F678AEF}" dt="2021-08-26T21:18:45.218" v="31"/>
          <ac:picMkLst>
            <pc:docMk/>
            <pc:sldMk cId="4026329573" sldId="2726"/>
            <ac:picMk id="18" creationId="{B7B4EB8A-2C15-49AD-8336-EC9EF1A5C4D2}"/>
          </ac:picMkLst>
        </pc:picChg>
      </pc:sldChg>
      <pc:sldChg chg="addSp delSp modSp">
        <pc:chgData name="Steven Schlewitt" userId="S::steven@swanlibraries.net::8fca6942-85ab-4309-995e-ec937c713a6c" providerId="AD" clId="Web-{19C270A5-5A4F-AB08-214E-3AE84F678AEF}" dt="2021-08-26T21:37:15.623" v="428"/>
        <pc:sldMkLst>
          <pc:docMk/>
          <pc:sldMk cId="2699928664" sldId="2790"/>
        </pc:sldMkLst>
        <pc:spChg chg="mod">
          <ac:chgData name="Steven Schlewitt" userId="S::steven@swanlibraries.net::8fca6942-85ab-4309-995e-ec937c713a6c" providerId="AD" clId="Web-{19C270A5-5A4F-AB08-214E-3AE84F678AEF}" dt="2021-08-26T21:26:40.124" v="172" actId="20577"/>
          <ac:spMkLst>
            <pc:docMk/>
            <pc:sldMk cId="2699928664" sldId="2790"/>
            <ac:spMk id="4" creationId="{7A58DE86-A032-497F-89DA-556ADCEBB3EC}"/>
          </ac:spMkLst>
        </pc:spChg>
        <pc:spChg chg="add del mod">
          <ac:chgData name="Steven Schlewitt" userId="S::steven@swanlibraries.net::8fca6942-85ab-4309-995e-ec937c713a6c" providerId="AD" clId="Web-{19C270A5-5A4F-AB08-214E-3AE84F678AEF}" dt="2021-08-26T21:37:09.201" v="427"/>
          <ac:spMkLst>
            <pc:docMk/>
            <pc:sldMk cId="2699928664" sldId="2790"/>
            <ac:spMk id="9" creationId="{CD83483A-A25C-4E29-B6C4-D929AF1261E5}"/>
          </ac:spMkLst>
        </pc:spChg>
        <pc:spChg chg="add">
          <ac:chgData name="Steven Schlewitt" userId="S::steven@swanlibraries.net::8fca6942-85ab-4309-995e-ec937c713a6c" providerId="AD" clId="Web-{19C270A5-5A4F-AB08-214E-3AE84F678AEF}" dt="2021-08-26T21:37:15.623" v="428"/>
          <ac:spMkLst>
            <pc:docMk/>
            <pc:sldMk cId="2699928664" sldId="2790"/>
            <ac:spMk id="11" creationId="{25EF8A87-1DF6-469E-B460-AD6C53A79DCA}"/>
          </ac:spMkLst>
        </pc:spChg>
      </pc:sldChg>
      <pc:sldChg chg="addSp mod modShow">
        <pc:chgData name="Steven Schlewitt" userId="S::steven@swanlibraries.net::8fca6942-85ab-4309-995e-ec937c713a6c" providerId="AD" clId="Web-{19C270A5-5A4F-AB08-214E-3AE84F678AEF}" dt="2021-08-26T21:23:48.671" v="119"/>
        <pc:sldMkLst>
          <pc:docMk/>
          <pc:sldMk cId="832078933" sldId="2791"/>
        </pc:sldMkLst>
        <pc:spChg chg="add">
          <ac:chgData name="Steven Schlewitt" userId="S::steven@swanlibraries.net::8fca6942-85ab-4309-995e-ec937c713a6c" providerId="AD" clId="Web-{19C270A5-5A4F-AB08-214E-3AE84F678AEF}" dt="2021-08-26T21:23:45.421" v="118"/>
          <ac:spMkLst>
            <pc:docMk/>
            <pc:sldMk cId="832078933" sldId="2791"/>
            <ac:spMk id="9" creationId="{138C274F-364E-433E-BCDC-02287157963B}"/>
          </ac:spMkLst>
        </pc:spChg>
      </pc:sldChg>
      <pc:sldChg chg="addSp delSp modSp new">
        <pc:chgData name="Steven Schlewitt" userId="S::steven@swanlibraries.net::8fca6942-85ab-4309-995e-ec937c713a6c" providerId="AD" clId="Web-{19C270A5-5A4F-AB08-214E-3AE84F678AEF}" dt="2021-08-26T21:37:41.779" v="436" actId="20577"/>
        <pc:sldMkLst>
          <pc:docMk/>
          <pc:sldMk cId="4097919890" sldId="2804"/>
        </pc:sldMkLst>
        <pc:spChg chg="mod">
          <ac:chgData name="Steven Schlewitt" userId="S::steven@swanlibraries.net::8fca6942-85ab-4309-995e-ec937c713a6c" providerId="AD" clId="Web-{19C270A5-5A4F-AB08-214E-3AE84F678AEF}" dt="2021-08-26T21:27:26.702" v="184" actId="20577"/>
          <ac:spMkLst>
            <pc:docMk/>
            <pc:sldMk cId="4097919890" sldId="2804"/>
            <ac:spMk id="2" creationId="{99730874-32FD-4C9F-89CA-8B7B4F7BB50D}"/>
          </ac:spMkLst>
        </pc:spChg>
        <pc:spChg chg="del">
          <ac:chgData name="Steven Schlewitt" userId="S::steven@swanlibraries.net::8fca6942-85ab-4309-995e-ec937c713a6c" providerId="AD" clId="Web-{19C270A5-5A4F-AB08-214E-3AE84F678AEF}" dt="2021-08-26T21:29:22.827" v="185"/>
          <ac:spMkLst>
            <pc:docMk/>
            <pc:sldMk cId="4097919890" sldId="2804"/>
            <ac:spMk id="3" creationId="{BEBF0588-621B-4CDB-8EEB-3F04B57FF73E}"/>
          </ac:spMkLst>
        </pc:spChg>
        <pc:spChg chg="del mod">
          <ac:chgData name="Steven Schlewitt" userId="S::steven@swanlibraries.net::8fca6942-85ab-4309-995e-ec937c713a6c" providerId="AD" clId="Web-{19C270A5-5A4F-AB08-214E-3AE84F678AEF}" dt="2021-08-26T21:35:37.451" v="394"/>
          <ac:spMkLst>
            <pc:docMk/>
            <pc:sldMk cId="4097919890" sldId="2804"/>
            <ac:spMk id="4" creationId="{A930E921-399E-47D0-98FF-10EDFA19DAB8}"/>
          </ac:spMkLst>
        </pc:spChg>
        <pc:spChg chg="del mod">
          <ac:chgData name="Steven Schlewitt" userId="S::steven@swanlibraries.net::8fca6942-85ab-4309-995e-ec937c713a6c" providerId="AD" clId="Web-{19C270A5-5A4F-AB08-214E-3AE84F678AEF}" dt="2021-08-26T21:35:20.123" v="389"/>
          <ac:spMkLst>
            <pc:docMk/>
            <pc:sldMk cId="4097919890" sldId="2804"/>
            <ac:spMk id="1134" creationId="{1AEDF1A9-5A7F-44AC-A026-27AD72A352DC}"/>
          </ac:spMkLst>
        </pc:spChg>
        <pc:spChg chg="mod">
          <ac:chgData name="Steven Schlewitt" userId="S::steven@swanlibraries.net::8fca6942-85ab-4309-995e-ec937c713a6c" providerId="AD" clId="Web-{19C270A5-5A4F-AB08-214E-3AE84F678AEF}" dt="2021-08-26T21:35:31.779" v="393" actId="20577"/>
          <ac:spMkLst>
            <pc:docMk/>
            <pc:sldMk cId="4097919890" sldId="2804"/>
            <ac:spMk id="1135" creationId="{1332CE95-CE4D-45E2-9DAC-02BB4144C2E3}"/>
          </ac:spMkLst>
        </pc:spChg>
        <pc:spChg chg="add mod">
          <ac:chgData name="Steven Schlewitt" userId="S::steven@swanlibraries.net::8fca6942-85ab-4309-995e-ec937c713a6c" providerId="AD" clId="Web-{19C270A5-5A4F-AB08-214E-3AE84F678AEF}" dt="2021-08-26T21:37:41.779" v="436" actId="20577"/>
          <ac:spMkLst>
            <pc:docMk/>
            <pc:sldMk cId="4097919890" sldId="2804"/>
            <ac:spMk id="1173" creationId="{935A4435-88D1-4A78-A528-C4BC49A28F4D}"/>
          </ac:spMkLst>
        </pc:spChg>
        <pc:grpChg chg="add mod">
          <ac:chgData name="Steven Schlewitt" userId="S::steven@swanlibraries.net::8fca6942-85ab-4309-995e-ec937c713a6c" providerId="AD" clId="Web-{19C270A5-5A4F-AB08-214E-3AE84F678AEF}" dt="2021-08-26T21:35:56.185" v="400" actId="1076"/>
          <ac:grpSpMkLst>
            <pc:docMk/>
            <pc:sldMk cId="4097919890" sldId="2804"/>
            <ac:grpSpMk id="1136" creationId="{F22992F6-FA65-495B-ABD2-AB00C3CBCE97}"/>
          </ac:grpSpMkLst>
        </pc:grpChg>
        <pc:graphicFrameChg chg="add mod ord modGraphic">
          <ac:chgData name="Steven Schlewitt" userId="S::steven@swanlibraries.net::8fca6942-85ab-4309-995e-ec937c713a6c" providerId="AD" clId="Web-{19C270A5-5A4F-AB08-214E-3AE84F678AEF}" dt="2021-08-26T21:35:53.904" v="399" actId="1076"/>
          <ac:graphicFrameMkLst>
            <pc:docMk/>
            <pc:sldMk cId="4097919890" sldId="2804"/>
            <ac:graphicFrameMk id="8" creationId="{2435F55D-F572-4DC1-8086-95B16B92DB52}"/>
          </ac:graphicFrameMkLst>
        </pc:graphicFrameChg>
      </pc:sldChg>
    </pc:docChg>
  </pc:docChgLst>
  <pc:docChgLst>
    <pc:chgData name="Steven Schlewitt" userId="S::steven@swanlibraries.net::8fca6942-85ab-4309-995e-ec937c713a6c" providerId="AD" clId="Web-{FA44941F-EBF1-A867-481B-6F8BF073B211}"/>
    <pc:docChg chg="modSld">
      <pc:chgData name="Steven Schlewitt" userId="S::steven@swanlibraries.net::8fca6942-85ab-4309-995e-ec937c713a6c" providerId="AD" clId="Web-{FA44941F-EBF1-A867-481B-6F8BF073B211}" dt="2021-08-31T14:15:43.524" v="4"/>
      <pc:docMkLst>
        <pc:docMk/>
      </pc:docMkLst>
      <pc:sldChg chg="modNotes">
        <pc:chgData name="Steven Schlewitt" userId="S::steven@swanlibraries.net::8fca6942-85ab-4309-995e-ec937c713a6c" providerId="AD" clId="Web-{FA44941F-EBF1-A867-481B-6F8BF073B211}" dt="2021-08-31T14:15:43.524" v="4"/>
        <pc:sldMkLst>
          <pc:docMk/>
          <pc:sldMk cId="564033165" sldId="257"/>
        </pc:sldMkLst>
      </pc:sldChg>
    </pc:docChg>
  </pc:docChgLst>
  <pc:docChgLst>
    <pc:chgData name="Aaron Skog" userId="dff2307f-5662-48bc-919b-47ca6361ae07" providerId="ADAL" clId="{508BF00E-862B-4A36-9001-416996C82626}"/>
    <pc:docChg chg="delSld modSection">
      <pc:chgData name="Aaron Skog" userId="dff2307f-5662-48bc-919b-47ca6361ae07" providerId="ADAL" clId="{508BF00E-862B-4A36-9001-416996C82626}" dt="2021-08-31T12:57:05.194" v="0" actId="47"/>
      <pc:docMkLst>
        <pc:docMk/>
      </pc:docMkLst>
      <pc:sldChg chg="del">
        <pc:chgData name="Aaron Skog" userId="dff2307f-5662-48bc-919b-47ca6361ae07" providerId="ADAL" clId="{508BF00E-862B-4A36-9001-416996C82626}" dt="2021-08-31T12:57:05.194" v="0" actId="47"/>
        <pc:sldMkLst>
          <pc:docMk/>
          <pc:sldMk cId="1208578200" sldId="2784"/>
        </pc:sldMkLst>
      </pc:sldChg>
    </pc:docChg>
  </pc:docChgLst>
  <pc:docChgLst>
    <pc:chgData name="Scott Brandwein" userId="S::scott@swanlibraries.net::647fd4e1-0387-49c3-9086-3af30a0c2a16" providerId="AD" clId="Web-{82B586DE-A74B-A9D4-CFFB-3E2B9980900B}"/>
    <pc:docChg chg="modSld">
      <pc:chgData name="Scott Brandwein" userId="S::scott@swanlibraries.net::647fd4e1-0387-49c3-9086-3af30a0c2a16" providerId="AD" clId="Web-{82B586DE-A74B-A9D4-CFFB-3E2B9980900B}" dt="2021-08-30T15:00:32.717" v="533" actId="14100"/>
      <pc:docMkLst>
        <pc:docMk/>
      </pc:docMkLst>
      <pc:sldChg chg="modSp">
        <pc:chgData name="Scott Brandwein" userId="S::scott@swanlibraries.net::647fd4e1-0387-49c3-9086-3af30a0c2a16" providerId="AD" clId="Web-{82B586DE-A74B-A9D4-CFFB-3E2B9980900B}" dt="2021-08-30T14:03:19.674" v="531" actId="14100"/>
        <pc:sldMkLst>
          <pc:docMk/>
          <pc:sldMk cId="4041863985" sldId="2655"/>
        </pc:sldMkLst>
        <pc:spChg chg="mod">
          <ac:chgData name="Scott Brandwein" userId="S::scott@swanlibraries.net::647fd4e1-0387-49c3-9086-3af30a0c2a16" providerId="AD" clId="Web-{82B586DE-A74B-A9D4-CFFB-3E2B9980900B}" dt="2021-08-30T14:03:19.674" v="531" actId="14100"/>
          <ac:spMkLst>
            <pc:docMk/>
            <pc:sldMk cId="4041863985" sldId="2655"/>
            <ac:spMk id="14" creationId="{6C355518-8525-4297-A610-5A2BCD4DDB56}"/>
          </ac:spMkLst>
        </pc:spChg>
      </pc:sldChg>
      <pc:sldChg chg="addSp delSp modSp">
        <pc:chgData name="Scott Brandwein" userId="S::scott@swanlibraries.net::647fd4e1-0387-49c3-9086-3af30a0c2a16" providerId="AD" clId="Web-{82B586DE-A74B-A9D4-CFFB-3E2B9980900B}" dt="2021-08-30T15:00:32.717" v="533" actId="14100"/>
        <pc:sldMkLst>
          <pc:docMk/>
          <pc:sldMk cId="2743006998" sldId="2704"/>
        </pc:sldMkLst>
        <pc:spChg chg="mod">
          <ac:chgData name="Scott Brandwein" userId="S::scott@swanlibraries.net::647fd4e1-0387-49c3-9086-3af30a0c2a16" providerId="AD" clId="Web-{82B586DE-A74B-A9D4-CFFB-3E2B9980900B}" dt="2021-08-30T15:00:25.389" v="532" actId="14100"/>
          <ac:spMkLst>
            <pc:docMk/>
            <pc:sldMk cId="2743006998" sldId="2704"/>
            <ac:spMk id="2" creationId="{D7435803-0281-4653-88C8-11C9B137D10B}"/>
          </ac:spMkLst>
        </pc:spChg>
        <pc:spChg chg="mod">
          <ac:chgData name="Scott Brandwein" userId="S::scott@swanlibraries.net::647fd4e1-0387-49c3-9086-3af30a0c2a16" providerId="AD" clId="Web-{82B586DE-A74B-A9D4-CFFB-3E2B9980900B}" dt="2021-08-30T15:00:32.717" v="533" actId="14100"/>
          <ac:spMkLst>
            <pc:docMk/>
            <pc:sldMk cId="2743006998" sldId="2704"/>
            <ac:spMk id="5" creationId="{D577EE4F-FDCA-4F6C-9747-CF8A458756C7}"/>
          </ac:spMkLst>
        </pc:spChg>
        <pc:picChg chg="add del mod ord">
          <ac:chgData name="Scott Brandwein" userId="S::scott@swanlibraries.net::647fd4e1-0387-49c3-9086-3af30a0c2a16" providerId="AD" clId="Web-{82B586DE-A74B-A9D4-CFFB-3E2B9980900B}" dt="2021-08-30T13:49:18.662" v="521"/>
          <ac:picMkLst>
            <pc:docMk/>
            <pc:sldMk cId="2743006998" sldId="2704"/>
            <ac:picMk id="7" creationId="{FEF94103-B6D5-49FE-90A0-992341CEDA97}"/>
          </ac:picMkLst>
        </pc:picChg>
        <pc:picChg chg="add del mod">
          <ac:chgData name="Scott Brandwein" userId="S::scott@swanlibraries.net::647fd4e1-0387-49c3-9086-3af30a0c2a16" providerId="AD" clId="Web-{82B586DE-A74B-A9D4-CFFB-3E2B9980900B}" dt="2021-08-30T13:50:10.161" v="526"/>
          <ac:picMkLst>
            <pc:docMk/>
            <pc:sldMk cId="2743006998" sldId="2704"/>
            <ac:picMk id="8" creationId="{E73371EE-BC55-4FB4-BCC8-90F95A573090}"/>
          </ac:picMkLst>
        </pc:picChg>
        <pc:picChg chg="add mod">
          <ac:chgData name="Scott Brandwein" userId="S::scott@swanlibraries.net::647fd4e1-0387-49c3-9086-3af30a0c2a16" providerId="AD" clId="Web-{82B586DE-A74B-A9D4-CFFB-3E2B9980900B}" dt="2021-08-30T13:51:11.333" v="530"/>
          <ac:picMkLst>
            <pc:docMk/>
            <pc:sldMk cId="2743006998" sldId="2704"/>
            <ac:picMk id="9" creationId="{10F963B8-44EC-4CCB-A18E-8AB26F9C74EB}"/>
          </ac:picMkLst>
        </pc:picChg>
      </pc:sldChg>
      <pc:sldChg chg="modSp">
        <pc:chgData name="Scott Brandwein" userId="S::scott@swanlibraries.net::647fd4e1-0387-49c3-9086-3af30a0c2a16" providerId="AD" clId="Web-{82B586DE-A74B-A9D4-CFFB-3E2B9980900B}" dt="2021-08-30T13:43:49.694" v="418" actId="20577"/>
        <pc:sldMkLst>
          <pc:docMk/>
          <pc:sldMk cId="3588262375" sldId="2798"/>
        </pc:sldMkLst>
        <pc:spChg chg="mod">
          <ac:chgData name="Scott Brandwein" userId="S::scott@swanlibraries.net::647fd4e1-0387-49c3-9086-3af30a0c2a16" providerId="AD" clId="Web-{82B586DE-A74B-A9D4-CFFB-3E2B9980900B}" dt="2021-08-30T13:41:25.913" v="211" actId="20577"/>
          <ac:spMkLst>
            <pc:docMk/>
            <pc:sldMk cId="3588262375" sldId="2798"/>
            <ac:spMk id="2" creationId="{2B53BFD3-51B3-4368-87CA-9C5BB5881994}"/>
          </ac:spMkLst>
        </pc:spChg>
        <pc:spChg chg="mod">
          <ac:chgData name="Scott Brandwein" userId="S::scott@swanlibraries.net::647fd4e1-0387-49c3-9086-3af30a0c2a16" providerId="AD" clId="Web-{82B586DE-A74B-A9D4-CFFB-3E2B9980900B}" dt="2021-08-30T13:43:49.694" v="418" actId="20577"/>
          <ac:spMkLst>
            <pc:docMk/>
            <pc:sldMk cId="3588262375" sldId="2798"/>
            <ac:spMk id="3" creationId="{276CBB98-855E-466C-9028-F7AED56765BC}"/>
          </ac:spMkLst>
        </pc:spChg>
      </pc:sldChg>
      <pc:sldChg chg="modSp">
        <pc:chgData name="Scott Brandwein" userId="S::scott@swanlibraries.net::647fd4e1-0387-49c3-9086-3af30a0c2a16" providerId="AD" clId="Web-{82B586DE-A74B-A9D4-CFFB-3E2B9980900B}" dt="2021-08-30T13:45:19.772" v="507" actId="20577"/>
        <pc:sldMkLst>
          <pc:docMk/>
          <pc:sldMk cId="1820893111" sldId="2799"/>
        </pc:sldMkLst>
        <pc:spChg chg="mod">
          <ac:chgData name="Scott Brandwein" userId="S::scott@swanlibraries.net::647fd4e1-0387-49c3-9086-3af30a0c2a16" providerId="AD" clId="Web-{82B586DE-A74B-A9D4-CFFB-3E2B9980900B}" dt="2021-08-30T13:45:19.772" v="507" actId="20577"/>
          <ac:spMkLst>
            <pc:docMk/>
            <pc:sldMk cId="1820893111" sldId="2799"/>
            <ac:spMk id="3" creationId="{F9DB6FC1-8667-43B1-8382-29E7FB7FDFCB}"/>
          </ac:spMkLst>
        </pc:spChg>
        <pc:spChg chg="mod">
          <ac:chgData name="Scott Brandwein" userId="S::scott@swanlibraries.net::647fd4e1-0387-49c3-9086-3af30a0c2a16" providerId="AD" clId="Web-{82B586DE-A74B-A9D4-CFFB-3E2B9980900B}" dt="2021-08-30T13:34:49.352" v="32" actId="20577"/>
          <ac:spMkLst>
            <pc:docMk/>
            <pc:sldMk cId="1820893111" sldId="2799"/>
            <ac:spMk id="4" creationId="{FD118319-A7FB-42AA-8CDC-477E2AFAA22F}"/>
          </ac:spMkLst>
        </pc:spChg>
      </pc:sldChg>
    </pc:docChg>
  </pc:docChgLst>
  <pc:docChgLst>
    <pc:chgData name="Steven Schlewitt" userId="S::steven@swanlibraries.net::8fca6942-85ab-4309-995e-ec937c713a6c" providerId="AD" clId="Web-{42ED0106-820D-C97E-98CB-753408E76EAF}"/>
    <pc:docChg chg="modSld">
      <pc:chgData name="Steven Schlewitt" userId="S::steven@swanlibraries.net::8fca6942-85ab-4309-995e-ec937c713a6c" providerId="AD" clId="Web-{42ED0106-820D-C97E-98CB-753408E76EAF}" dt="2021-08-31T20:36:37.742" v="1" actId="20577"/>
      <pc:docMkLst>
        <pc:docMk/>
      </pc:docMkLst>
      <pc:sldChg chg="modSp">
        <pc:chgData name="Steven Schlewitt" userId="S::steven@swanlibraries.net::8fca6942-85ab-4309-995e-ec937c713a6c" providerId="AD" clId="Web-{42ED0106-820D-C97E-98CB-753408E76EAF}" dt="2021-08-31T20:36:37.742" v="1" actId="20577"/>
        <pc:sldMkLst>
          <pc:docMk/>
          <pc:sldMk cId="2699928664" sldId="2790"/>
        </pc:sldMkLst>
        <pc:spChg chg="mod">
          <ac:chgData name="Steven Schlewitt" userId="S::steven@swanlibraries.net::8fca6942-85ab-4309-995e-ec937c713a6c" providerId="AD" clId="Web-{42ED0106-820D-C97E-98CB-753408E76EAF}" dt="2021-08-31T20:36:37.742" v="1" actId="20577"/>
          <ac:spMkLst>
            <pc:docMk/>
            <pc:sldMk cId="2699928664" sldId="2790"/>
            <ac:spMk id="4" creationId="{7A58DE86-A032-497F-89DA-556ADCEBB3EC}"/>
          </ac:spMkLst>
        </pc:spChg>
      </pc:sldChg>
    </pc:docChg>
  </pc:docChgLst>
  <pc:docChgLst>
    <pc:chgData name="Scott Brandwein" userId="S::scott@swanlibraries.net::647fd4e1-0387-49c3-9086-3af30a0c2a16" providerId="AD" clId="Web-{3C4AA6C9-DC90-4542-EF60-DE54D5B3E81D}"/>
    <pc:docChg chg="modSld">
      <pc:chgData name="Scott Brandwein" userId="S::scott@swanlibraries.net::647fd4e1-0387-49c3-9086-3af30a0c2a16" providerId="AD" clId="Web-{3C4AA6C9-DC90-4542-EF60-DE54D5B3E81D}" dt="2021-08-23T14:43:08.258" v="69"/>
      <pc:docMkLst>
        <pc:docMk/>
      </pc:docMkLst>
      <pc:sldChg chg="addSp delSp modSp">
        <pc:chgData name="Scott Brandwein" userId="S::scott@swanlibraries.net::647fd4e1-0387-49c3-9086-3af30a0c2a16" providerId="AD" clId="Web-{3C4AA6C9-DC90-4542-EF60-DE54D5B3E81D}" dt="2021-08-23T14:40:32.507" v="66" actId="20577"/>
        <pc:sldMkLst>
          <pc:docMk/>
          <pc:sldMk cId="4041863985" sldId="2655"/>
        </pc:sldMkLst>
        <pc:spChg chg="add mod ord">
          <ac:chgData name="Scott Brandwein" userId="S::scott@swanlibraries.net::647fd4e1-0387-49c3-9086-3af30a0c2a16" providerId="AD" clId="Web-{3C4AA6C9-DC90-4542-EF60-DE54D5B3E81D}" dt="2021-08-23T14:36:25.178" v="26"/>
          <ac:spMkLst>
            <pc:docMk/>
            <pc:sldMk cId="4041863985" sldId="2655"/>
            <ac:spMk id="5" creationId="{C683E055-0E99-4176-B402-80D70158038C}"/>
          </ac:spMkLst>
        </pc:spChg>
        <pc:spChg chg="mod">
          <ac:chgData name="Scott Brandwein" userId="S::scott@swanlibraries.net::647fd4e1-0387-49c3-9086-3af30a0c2a16" providerId="AD" clId="Web-{3C4AA6C9-DC90-4542-EF60-DE54D5B3E81D}" dt="2021-08-23T14:40:32.507" v="66" actId="20577"/>
          <ac:spMkLst>
            <pc:docMk/>
            <pc:sldMk cId="4041863985" sldId="2655"/>
            <ac:spMk id="10" creationId="{0DBF5099-2C20-42F5-BBCC-4E4F408A3633}"/>
          </ac:spMkLst>
        </pc:spChg>
        <pc:spChg chg="mod">
          <ac:chgData name="Scott Brandwein" userId="S::scott@swanlibraries.net::647fd4e1-0387-49c3-9086-3af30a0c2a16" providerId="AD" clId="Web-{3C4AA6C9-DC90-4542-EF60-DE54D5B3E81D}" dt="2021-08-23T14:39:20.007" v="41" actId="20577"/>
          <ac:spMkLst>
            <pc:docMk/>
            <pc:sldMk cId="4041863985" sldId="2655"/>
            <ac:spMk id="14" creationId="{6C355518-8525-4297-A610-5A2BCD4DDB56}"/>
          </ac:spMkLst>
        </pc:spChg>
        <pc:picChg chg="add mod ord">
          <ac:chgData name="Scott Brandwein" userId="S::scott@swanlibraries.net::647fd4e1-0387-49c3-9086-3af30a0c2a16" providerId="AD" clId="Web-{3C4AA6C9-DC90-4542-EF60-DE54D5B3E81D}" dt="2021-08-23T14:36:29.116" v="27"/>
          <ac:picMkLst>
            <pc:docMk/>
            <pc:sldMk cId="4041863985" sldId="2655"/>
            <ac:picMk id="2" creationId="{C754506E-9BED-4576-B270-D05A6AB7B30E}"/>
          </ac:picMkLst>
        </pc:picChg>
        <pc:picChg chg="del">
          <ac:chgData name="Scott Brandwein" userId="S::scott@swanlibraries.net::647fd4e1-0387-49c3-9086-3af30a0c2a16" providerId="AD" clId="Web-{3C4AA6C9-DC90-4542-EF60-DE54D5B3E81D}" dt="2021-08-23T14:32:45.740" v="1"/>
          <ac:picMkLst>
            <pc:docMk/>
            <pc:sldMk cId="4041863985" sldId="2655"/>
            <ac:picMk id="12" creationId="{E4E03528-D857-495B-A21E-C571695D8611}"/>
          </ac:picMkLst>
        </pc:picChg>
        <pc:picChg chg="del">
          <ac:chgData name="Scott Brandwein" userId="S::scott@swanlibraries.net::647fd4e1-0387-49c3-9086-3af30a0c2a16" providerId="AD" clId="Web-{3C4AA6C9-DC90-4542-EF60-DE54D5B3E81D}" dt="2021-08-23T13:53:53.953" v="0"/>
          <ac:picMkLst>
            <pc:docMk/>
            <pc:sldMk cId="4041863985" sldId="2655"/>
            <ac:picMk id="15" creationId="{0EC6D187-E300-4240-9028-226C758A93D6}"/>
          </ac:picMkLst>
        </pc:picChg>
      </pc:sldChg>
      <pc:sldChg chg="delSp">
        <pc:chgData name="Scott Brandwein" userId="S::scott@swanlibraries.net::647fd4e1-0387-49c3-9086-3af30a0c2a16" providerId="AD" clId="Web-{3C4AA6C9-DC90-4542-EF60-DE54D5B3E81D}" dt="2021-08-23T14:43:08.258" v="69"/>
        <pc:sldMkLst>
          <pc:docMk/>
          <pc:sldMk cId="2743006998" sldId="2704"/>
        </pc:sldMkLst>
        <pc:picChg chg="del">
          <ac:chgData name="Scott Brandwein" userId="S::scott@swanlibraries.net::647fd4e1-0387-49c3-9086-3af30a0c2a16" providerId="AD" clId="Web-{3C4AA6C9-DC90-4542-EF60-DE54D5B3E81D}" dt="2021-08-23T14:43:06.601" v="67"/>
          <ac:picMkLst>
            <pc:docMk/>
            <pc:sldMk cId="2743006998" sldId="2704"/>
            <ac:picMk id="9" creationId="{DF3F0AC4-0101-4FD0-80D4-FDE55A33CD21}"/>
          </ac:picMkLst>
        </pc:picChg>
        <pc:picChg chg="del">
          <ac:chgData name="Scott Brandwein" userId="S::scott@swanlibraries.net::647fd4e1-0387-49c3-9086-3af30a0c2a16" providerId="AD" clId="Web-{3C4AA6C9-DC90-4542-EF60-DE54D5B3E81D}" dt="2021-08-23T14:43:07.367" v="68"/>
          <ac:picMkLst>
            <pc:docMk/>
            <pc:sldMk cId="2743006998" sldId="2704"/>
            <ac:picMk id="13" creationId="{76D1F890-145F-4E14-9BE4-C9B7F69EBDEF}"/>
          </ac:picMkLst>
        </pc:picChg>
        <pc:picChg chg="del">
          <ac:chgData name="Scott Brandwein" userId="S::scott@swanlibraries.net::647fd4e1-0387-49c3-9086-3af30a0c2a16" providerId="AD" clId="Web-{3C4AA6C9-DC90-4542-EF60-DE54D5B3E81D}" dt="2021-08-23T14:43:08.258" v="69"/>
          <ac:picMkLst>
            <pc:docMk/>
            <pc:sldMk cId="2743006998" sldId="2704"/>
            <ac:picMk id="14" creationId="{622AEB5A-D520-4EF9-9C7E-A940BBC87DE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0F96A-4D7B-491E-A88C-34505A558AC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02C41A-A94F-4BE8-9CAE-FE5320C5DBD2}">
      <dgm:prSet phldrT="[Text]" phldr="0"/>
      <dgm:spPr/>
      <dgm:t>
        <a:bodyPr/>
        <a:lstStyle/>
        <a:p>
          <a:pPr rtl="0"/>
          <a:r>
            <a:rPr lang="en-US">
              <a:latin typeface="Source Sans Pro SemiBold"/>
            </a:rPr>
            <a:t> 1) Report link to History in BcAnalytics emailed 2</a:t>
          </a:r>
          <a:r>
            <a:rPr lang="en-US" baseline="30000">
              <a:latin typeface="Source Sans Pro SemiBold"/>
            </a:rPr>
            <a:t>nd</a:t>
          </a:r>
          <a:r>
            <a:rPr lang="en-US">
              <a:latin typeface="Source Sans Pro SemiBold"/>
            </a:rPr>
            <a:t> of month</a:t>
          </a:r>
          <a:endParaRPr lang="en-US"/>
        </a:p>
      </dgm:t>
    </dgm:pt>
    <dgm:pt modelId="{A8F06217-DF5D-430E-992C-076AD30F4A13}" type="parTrans" cxnId="{C697A131-5B77-4F85-8844-BBBE6F694ED5}">
      <dgm:prSet/>
      <dgm:spPr/>
      <dgm:t>
        <a:bodyPr/>
        <a:lstStyle/>
        <a:p>
          <a:endParaRPr lang="en-US"/>
        </a:p>
      </dgm:t>
    </dgm:pt>
    <dgm:pt modelId="{13EF97CB-6846-45E3-A96D-82775E1A2AD5}" type="sibTrans" cxnId="{C697A131-5B77-4F85-8844-BBBE6F694ED5}">
      <dgm:prSet/>
      <dgm:spPr/>
      <dgm:t>
        <a:bodyPr/>
        <a:lstStyle/>
        <a:p>
          <a:endParaRPr lang="en-US"/>
        </a:p>
      </dgm:t>
    </dgm:pt>
    <dgm:pt modelId="{4B9AA854-7891-4916-BA8C-C467E8B0430A}">
      <dgm:prSet phldrT="[Text]" phldr="0"/>
      <dgm:spPr/>
      <dgm:t>
        <a:bodyPr/>
        <a:lstStyle/>
        <a:p>
          <a:pPr rtl="0"/>
          <a:r>
            <a:rPr lang="en-US">
              <a:latin typeface="Source Sans Pro SemiBold"/>
            </a:rPr>
            <a:t> 2) If desired, contact patrons and review</a:t>
          </a:r>
          <a:endParaRPr lang="en-US"/>
        </a:p>
      </dgm:t>
    </dgm:pt>
    <dgm:pt modelId="{6B463F60-09DC-4F90-8531-A239BEFABCC6}" type="parTrans" cxnId="{F2A50FB4-1BA2-4598-BE18-EF1C68A19DD7}">
      <dgm:prSet/>
      <dgm:spPr/>
      <dgm:t>
        <a:bodyPr/>
        <a:lstStyle/>
        <a:p>
          <a:endParaRPr lang="en-US"/>
        </a:p>
      </dgm:t>
    </dgm:pt>
    <dgm:pt modelId="{9126154A-8C92-4FA8-9217-B1DBA88D5C8D}" type="sibTrans" cxnId="{F2A50FB4-1BA2-4598-BE18-EF1C68A19DD7}">
      <dgm:prSet/>
      <dgm:spPr/>
      <dgm:t>
        <a:bodyPr/>
        <a:lstStyle/>
        <a:p>
          <a:endParaRPr lang="en-US"/>
        </a:p>
      </dgm:t>
    </dgm:pt>
    <dgm:pt modelId="{B86CAA80-A792-41B1-9A32-C2D16BEDC9F2}">
      <dgm:prSet phldrT="[Text]" phldr="0"/>
      <dgm:spPr/>
      <dgm:t>
        <a:bodyPr/>
        <a:lstStyle/>
        <a:p>
          <a:pPr rtl="0"/>
          <a:r>
            <a:rPr lang="en-US">
              <a:latin typeface="Source Sans Pro SemiBold"/>
            </a:rPr>
            <a:t> 3) If retaining, update the patron record, verify Last Activity Date</a:t>
          </a:r>
          <a:endParaRPr lang="en-US"/>
        </a:p>
      </dgm:t>
    </dgm:pt>
    <dgm:pt modelId="{E38504B0-F59B-416C-8131-77403B684D92}" type="parTrans" cxnId="{2579AB38-4CBE-4C1E-B0DF-3B2FE8413A95}">
      <dgm:prSet/>
      <dgm:spPr/>
      <dgm:t>
        <a:bodyPr/>
        <a:lstStyle/>
        <a:p>
          <a:endParaRPr lang="en-US"/>
        </a:p>
      </dgm:t>
    </dgm:pt>
    <dgm:pt modelId="{506F644C-04A6-42C4-BC7B-FE21C623DE99}" type="sibTrans" cxnId="{2579AB38-4CBE-4C1E-B0DF-3B2FE8413A95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D7276A4A-1601-4BAF-A0A7-C7C76C65AAEE}" type="pres">
      <dgm:prSet presAssocID="{A9D0F96A-4D7B-491E-A88C-34505A558AC2}" presName="cycle" presStyleCnt="0">
        <dgm:presLayoutVars>
          <dgm:dir/>
          <dgm:resizeHandles val="exact"/>
        </dgm:presLayoutVars>
      </dgm:prSet>
      <dgm:spPr/>
    </dgm:pt>
    <dgm:pt modelId="{776E27F1-16CB-4751-B519-CC881AABA3CF}" type="pres">
      <dgm:prSet presAssocID="{7F02C41A-A94F-4BE8-9CAE-FE5320C5DBD2}" presName="node" presStyleLbl="node1" presStyleIdx="0" presStyleCnt="3">
        <dgm:presLayoutVars>
          <dgm:bulletEnabled val="1"/>
        </dgm:presLayoutVars>
      </dgm:prSet>
      <dgm:spPr/>
    </dgm:pt>
    <dgm:pt modelId="{E15413D5-5D77-45CB-A9E3-431F17430707}" type="pres">
      <dgm:prSet presAssocID="{13EF97CB-6846-45E3-A96D-82775E1A2AD5}" presName="sibTrans" presStyleLbl="sibTrans2D1" presStyleIdx="0" presStyleCnt="3"/>
      <dgm:spPr/>
    </dgm:pt>
    <dgm:pt modelId="{63230C34-F9FA-440C-975A-C2DAB81DA6B2}" type="pres">
      <dgm:prSet presAssocID="{13EF97CB-6846-45E3-A96D-82775E1A2AD5}" presName="connectorText" presStyleLbl="sibTrans2D1" presStyleIdx="0" presStyleCnt="3"/>
      <dgm:spPr/>
    </dgm:pt>
    <dgm:pt modelId="{E472EAB4-8487-4AD2-8289-8078F38401BF}" type="pres">
      <dgm:prSet presAssocID="{4B9AA854-7891-4916-BA8C-C467E8B0430A}" presName="node" presStyleLbl="node1" presStyleIdx="1" presStyleCnt="3">
        <dgm:presLayoutVars>
          <dgm:bulletEnabled val="1"/>
        </dgm:presLayoutVars>
      </dgm:prSet>
      <dgm:spPr/>
    </dgm:pt>
    <dgm:pt modelId="{97CD7F4D-980C-4BB3-8C13-C1C8B6E92136}" type="pres">
      <dgm:prSet presAssocID="{9126154A-8C92-4FA8-9217-B1DBA88D5C8D}" presName="sibTrans" presStyleLbl="sibTrans2D1" presStyleIdx="1" presStyleCnt="3"/>
      <dgm:spPr/>
    </dgm:pt>
    <dgm:pt modelId="{D8F12643-82E4-4AF9-A651-683EFE09B467}" type="pres">
      <dgm:prSet presAssocID="{9126154A-8C92-4FA8-9217-B1DBA88D5C8D}" presName="connectorText" presStyleLbl="sibTrans2D1" presStyleIdx="1" presStyleCnt="3"/>
      <dgm:spPr/>
    </dgm:pt>
    <dgm:pt modelId="{4661114D-C627-4B0B-86C3-9D5D7DA85B3D}" type="pres">
      <dgm:prSet presAssocID="{B86CAA80-A792-41B1-9A32-C2D16BEDC9F2}" presName="node" presStyleLbl="node1" presStyleIdx="2" presStyleCnt="3">
        <dgm:presLayoutVars>
          <dgm:bulletEnabled val="1"/>
        </dgm:presLayoutVars>
      </dgm:prSet>
      <dgm:spPr/>
    </dgm:pt>
    <dgm:pt modelId="{F607AD54-BFB3-4116-85AB-1891AD17B098}" type="pres">
      <dgm:prSet presAssocID="{506F644C-04A6-42C4-BC7B-FE21C623DE99}" presName="sibTrans" presStyleLbl="sibTrans2D1" presStyleIdx="2" presStyleCnt="3"/>
      <dgm:spPr/>
    </dgm:pt>
    <dgm:pt modelId="{9FF1CB11-EB73-4ECC-9583-B2E4F30ED211}" type="pres">
      <dgm:prSet presAssocID="{506F644C-04A6-42C4-BC7B-FE21C623DE99}" presName="connectorText" presStyleLbl="sibTrans2D1" presStyleIdx="2" presStyleCnt="3"/>
      <dgm:spPr/>
    </dgm:pt>
  </dgm:ptLst>
  <dgm:cxnLst>
    <dgm:cxn modelId="{05C7D406-19B1-4D0E-9E2D-7880C7F41339}" type="presOf" srcId="{A9D0F96A-4D7B-491E-A88C-34505A558AC2}" destId="{D7276A4A-1601-4BAF-A0A7-C7C76C65AAEE}" srcOrd="0" destOrd="0" presId="urn:microsoft.com/office/officeart/2005/8/layout/cycle2"/>
    <dgm:cxn modelId="{FB123D13-7129-41F2-ABA1-0E6C34E60D73}" type="presOf" srcId="{13EF97CB-6846-45E3-A96D-82775E1A2AD5}" destId="{63230C34-F9FA-440C-975A-C2DAB81DA6B2}" srcOrd="1" destOrd="0" presId="urn:microsoft.com/office/officeart/2005/8/layout/cycle2"/>
    <dgm:cxn modelId="{C697A131-5B77-4F85-8844-BBBE6F694ED5}" srcId="{A9D0F96A-4D7B-491E-A88C-34505A558AC2}" destId="{7F02C41A-A94F-4BE8-9CAE-FE5320C5DBD2}" srcOrd="0" destOrd="0" parTransId="{A8F06217-DF5D-430E-992C-076AD30F4A13}" sibTransId="{13EF97CB-6846-45E3-A96D-82775E1A2AD5}"/>
    <dgm:cxn modelId="{2579AB38-4CBE-4C1E-B0DF-3B2FE8413A95}" srcId="{A9D0F96A-4D7B-491E-A88C-34505A558AC2}" destId="{B86CAA80-A792-41B1-9A32-C2D16BEDC9F2}" srcOrd="2" destOrd="0" parTransId="{E38504B0-F59B-416C-8131-77403B684D92}" sibTransId="{506F644C-04A6-42C4-BC7B-FE21C623DE99}"/>
    <dgm:cxn modelId="{426EAD3A-E39A-4AAC-B7DC-8B2648C9C4A2}" type="presOf" srcId="{9126154A-8C92-4FA8-9217-B1DBA88D5C8D}" destId="{97CD7F4D-980C-4BB3-8C13-C1C8B6E92136}" srcOrd="0" destOrd="0" presId="urn:microsoft.com/office/officeart/2005/8/layout/cycle2"/>
    <dgm:cxn modelId="{CD6D9E3E-AE94-4FB2-A0C6-4D16EFA02E8C}" type="presOf" srcId="{506F644C-04A6-42C4-BC7B-FE21C623DE99}" destId="{F607AD54-BFB3-4116-85AB-1891AD17B098}" srcOrd="0" destOrd="0" presId="urn:microsoft.com/office/officeart/2005/8/layout/cycle2"/>
    <dgm:cxn modelId="{BCED9C5D-487B-4955-BF25-1A99EE8FCC4B}" type="presOf" srcId="{506F644C-04A6-42C4-BC7B-FE21C623DE99}" destId="{9FF1CB11-EB73-4ECC-9583-B2E4F30ED211}" srcOrd="1" destOrd="0" presId="urn:microsoft.com/office/officeart/2005/8/layout/cycle2"/>
    <dgm:cxn modelId="{AE6ADE4F-3A24-4699-80D1-2B6EF295E3BF}" type="presOf" srcId="{B86CAA80-A792-41B1-9A32-C2D16BEDC9F2}" destId="{4661114D-C627-4B0B-86C3-9D5D7DA85B3D}" srcOrd="0" destOrd="0" presId="urn:microsoft.com/office/officeart/2005/8/layout/cycle2"/>
    <dgm:cxn modelId="{F2A50FB4-1BA2-4598-BE18-EF1C68A19DD7}" srcId="{A9D0F96A-4D7B-491E-A88C-34505A558AC2}" destId="{4B9AA854-7891-4916-BA8C-C467E8B0430A}" srcOrd="1" destOrd="0" parTransId="{6B463F60-09DC-4F90-8531-A239BEFABCC6}" sibTransId="{9126154A-8C92-4FA8-9217-B1DBA88D5C8D}"/>
    <dgm:cxn modelId="{21CF27CE-80AD-4253-BC4F-A52AE1A7B142}" type="presOf" srcId="{9126154A-8C92-4FA8-9217-B1DBA88D5C8D}" destId="{D8F12643-82E4-4AF9-A651-683EFE09B467}" srcOrd="1" destOrd="0" presId="urn:microsoft.com/office/officeart/2005/8/layout/cycle2"/>
    <dgm:cxn modelId="{07F01BDC-43E0-4811-AB78-435387297063}" type="presOf" srcId="{7F02C41A-A94F-4BE8-9CAE-FE5320C5DBD2}" destId="{776E27F1-16CB-4751-B519-CC881AABA3CF}" srcOrd="0" destOrd="0" presId="urn:microsoft.com/office/officeart/2005/8/layout/cycle2"/>
    <dgm:cxn modelId="{794E27E0-A8DB-40C4-85BA-E23DF17AA5A7}" type="presOf" srcId="{4B9AA854-7891-4916-BA8C-C467E8B0430A}" destId="{E472EAB4-8487-4AD2-8289-8078F38401BF}" srcOrd="0" destOrd="0" presId="urn:microsoft.com/office/officeart/2005/8/layout/cycle2"/>
    <dgm:cxn modelId="{E5B5CAEE-A84E-4B0A-8D23-FF952466E6D4}" type="presOf" srcId="{13EF97CB-6846-45E3-A96D-82775E1A2AD5}" destId="{E15413D5-5D77-45CB-A9E3-431F17430707}" srcOrd="0" destOrd="0" presId="urn:microsoft.com/office/officeart/2005/8/layout/cycle2"/>
    <dgm:cxn modelId="{8CD1FFF6-CDE5-4B69-A08F-3D48D8A70C6E}" type="presParOf" srcId="{D7276A4A-1601-4BAF-A0A7-C7C76C65AAEE}" destId="{776E27F1-16CB-4751-B519-CC881AABA3CF}" srcOrd="0" destOrd="0" presId="urn:microsoft.com/office/officeart/2005/8/layout/cycle2"/>
    <dgm:cxn modelId="{F6C33CF3-2C39-492F-ADD9-FB6B6F04A7AA}" type="presParOf" srcId="{D7276A4A-1601-4BAF-A0A7-C7C76C65AAEE}" destId="{E15413D5-5D77-45CB-A9E3-431F17430707}" srcOrd="1" destOrd="0" presId="urn:microsoft.com/office/officeart/2005/8/layout/cycle2"/>
    <dgm:cxn modelId="{5FA42497-4963-48FC-B9E6-86396E096223}" type="presParOf" srcId="{E15413D5-5D77-45CB-A9E3-431F17430707}" destId="{63230C34-F9FA-440C-975A-C2DAB81DA6B2}" srcOrd="0" destOrd="0" presId="urn:microsoft.com/office/officeart/2005/8/layout/cycle2"/>
    <dgm:cxn modelId="{F9229E47-5B07-4006-807F-BC0708A3DE40}" type="presParOf" srcId="{D7276A4A-1601-4BAF-A0A7-C7C76C65AAEE}" destId="{E472EAB4-8487-4AD2-8289-8078F38401BF}" srcOrd="2" destOrd="0" presId="urn:microsoft.com/office/officeart/2005/8/layout/cycle2"/>
    <dgm:cxn modelId="{F2799297-8041-48D4-AAC2-1550CDF89430}" type="presParOf" srcId="{D7276A4A-1601-4BAF-A0A7-C7C76C65AAEE}" destId="{97CD7F4D-980C-4BB3-8C13-C1C8B6E92136}" srcOrd="3" destOrd="0" presId="urn:microsoft.com/office/officeart/2005/8/layout/cycle2"/>
    <dgm:cxn modelId="{0E945009-1EF0-40A6-AF38-0FEE5CAFCC03}" type="presParOf" srcId="{97CD7F4D-980C-4BB3-8C13-C1C8B6E92136}" destId="{D8F12643-82E4-4AF9-A651-683EFE09B467}" srcOrd="0" destOrd="0" presId="urn:microsoft.com/office/officeart/2005/8/layout/cycle2"/>
    <dgm:cxn modelId="{AA0ACC0B-AB6E-473F-8319-509CDBAACA67}" type="presParOf" srcId="{D7276A4A-1601-4BAF-A0A7-C7C76C65AAEE}" destId="{4661114D-C627-4B0B-86C3-9D5D7DA85B3D}" srcOrd="4" destOrd="0" presId="urn:microsoft.com/office/officeart/2005/8/layout/cycle2"/>
    <dgm:cxn modelId="{5CBBBD86-136A-463C-9334-37259DF97A91}" type="presParOf" srcId="{D7276A4A-1601-4BAF-A0A7-C7C76C65AAEE}" destId="{F607AD54-BFB3-4116-85AB-1891AD17B098}" srcOrd="5" destOrd="0" presId="urn:microsoft.com/office/officeart/2005/8/layout/cycle2"/>
    <dgm:cxn modelId="{1851ADAB-A64D-4530-9A15-1DA5D5DEFFD7}" type="presParOf" srcId="{F607AD54-BFB3-4116-85AB-1891AD17B098}" destId="{9FF1CB11-EB73-4ECC-9583-B2E4F30ED21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48AD0-39B0-44CF-A610-9FBC96787AD1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</dgm:pt>
    <dgm:pt modelId="{0C94EFAE-5200-4E89-B12D-DF18E62B3AF0}">
      <dgm:prSet phldrT="[Text]" custT="1"/>
      <dgm:spPr/>
      <dgm:t>
        <a:bodyPr/>
        <a:lstStyle/>
        <a:p>
          <a:r>
            <a:rPr lang="en-US" sz="1600"/>
            <a:t>Jun-Jul 2021</a:t>
          </a:r>
        </a:p>
      </dgm:t>
    </dgm:pt>
    <dgm:pt modelId="{E30BF6EE-78FC-47A0-B803-DD3D859A9DDA}" type="parTrans" cxnId="{5E633CAA-FF45-4E14-B2E5-161396E3A2A6}">
      <dgm:prSet/>
      <dgm:spPr/>
      <dgm:t>
        <a:bodyPr/>
        <a:lstStyle/>
        <a:p>
          <a:endParaRPr lang="en-US"/>
        </a:p>
      </dgm:t>
    </dgm:pt>
    <dgm:pt modelId="{508CE42F-4ABF-49DB-8565-05B39BFF03EA}" type="sibTrans" cxnId="{5E633CAA-FF45-4E14-B2E5-161396E3A2A6}">
      <dgm:prSet/>
      <dgm:spPr/>
      <dgm:t>
        <a:bodyPr/>
        <a:lstStyle/>
        <a:p>
          <a:endParaRPr lang="en-US"/>
        </a:p>
      </dgm:t>
    </dgm:pt>
    <dgm:pt modelId="{97360448-CFC6-4138-9762-E4B71423770D}">
      <dgm:prSet phldrT="[Text]" custT="1"/>
      <dgm:spPr/>
      <dgm:t>
        <a:bodyPr/>
        <a:lstStyle/>
        <a:p>
          <a:r>
            <a:rPr lang="en-US" sz="1600"/>
            <a:t>Aug 2021</a:t>
          </a:r>
        </a:p>
      </dgm:t>
    </dgm:pt>
    <dgm:pt modelId="{8853DE1F-42C1-4A77-93FD-BE722EFD959F}" type="parTrans" cxnId="{9436C0C5-4247-4037-B2BC-D8DCAF40A355}">
      <dgm:prSet/>
      <dgm:spPr/>
      <dgm:t>
        <a:bodyPr/>
        <a:lstStyle/>
        <a:p>
          <a:endParaRPr lang="en-US"/>
        </a:p>
      </dgm:t>
    </dgm:pt>
    <dgm:pt modelId="{5F24A3E0-B4B5-489D-BE47-FB8057F164DA}" type="sibTrans" cxnId="{9436C0C5-4247-4037-B2BC-D8DCAF40A355}">
      <dgm:prSet/>
      <dgm:spPr/>
      <dgm:t>
        <a:bodyPr/>
        <a:lstStyle/>
        <a:p>
          <a:endParaRPr lang="en-US"/>
        </a:p>
      </dgm:t>
    </dgm:pt>
    <dgm:pt modelId="{433170D7-6827-4F7A-A399-EC88DDB08C82}">
      <dgm:prSet phldrT="[Text]" custT="1"/>
      <dgm:spPr/>
      <dgm:t>
        <a:bodyPr/>
        <a:lstStyle/>
        <a:p>
          <a:r>
            <a:rPr lang="en-US" sz="1600"/>
            <a:t>Sep/Oct 2021</a:t>
          </a:r>
        </a:p>
      </dgm:t>
    </dgm:pt>
    <dgm:pt modelId="{1966B21F-B91B-41E3-86BF-9A768B2D7E1D}" type="parTrans" cxnId="{B6538D0A-600F-4081-917D-BB6CCE76356F}">
      <dgm:prSet/>
      <dgm:spPr/>
      <dgm:t>
        <a:bodyPr/>
        <a:lstStyle/>
        <a:p>
          <a:endParaRPr lang="en-US"/>
        </a:p>
      </dgm:t>
    </dgm:pt>
    <dgm:pt modelId="{6DFCDE17-7391-4509-9C51-7F51A36ADCBC}" type="sibTrans" cxnId="{B6538D0A-600F-4081-917D-BB6CCE76356F}">
      <dgm:prSet/>
      <dgm:spPr/>
      <dgm:t>
        <a:bodyPr/>
        <a:lstStyle/>
        <a:p>
          <a:endParaRPr lang="en-US"/>
        </a:p>
      </dgm:t>
    </dgm:pt>
    <dgm:pt modelId="{BF8F759A-D3B9-4B6C-BF9F-AE79543EA250}">
      <dgm:prSet phldrT="[Text]" custT="1"/>
      <dgm:spPr/>
      <dgm:t>
        <a:bodyPr/>
        <a:lstStyle/>
        <a:p>
          <a:r>
            <a:rPr lang="en-US" sz="1600"/>
            <a:t>Fall 2021</a:t>
          </a:r>
        </a:p>
      </dgm:t>
    </dgm:pt>
    <dgm:pt modelId="{B8D47F1D-E64E-44F6-A4E6-0368C3968D1F}" type="parTrans" cxnId="{F9444BF0-FE6D-4C4B-898D-6BD85702DE04}">
      <dgm:prSet/>
      <dgm:spPr/>
      <dgm:t>
        <a:bodyPr/>
        <a:lstStyle/>
        <a:p>
          <a:endParaRPr lang="en-US"/>
        </a:p>
      </dgm:t>
    </dgm:pt>
    <dgm:pt modelId="{2081AADE-C1AE-4512-8FC4-3A390FD1A451}" type="sibTrans" cxnId="{F9444BF0-FE6D-4C4B-898D-6BD85702DE04}">
      <dgm:prSet/>
      <dgm:spPr/>
      <dgm:t>
        <a:bodyPr/>
        <a:lstStyle/>
        <a:p>
          <a:endParaRPr lang="en-US"/>
        </a:p>
      </dgm:t>
    </dgm:pt>
    <dgm:pt modelId="{34BA92A7-20A1-4E62-926E-E9BD94F45107}">
      <dgm:prSet phldrT="[Text]" custT="1"/>
      <dgm:spPr/>
      <dgm:t>
        <a:bodyPr/>
        <a:lstStyle/>
        <a:p>
          <a:r>
            <a:rPr lang="en-US" sz="1600"/>
            <a:t>Jan 2022</a:t>
          </a:r>
        </a:p>
      </dgm:t>
    </dgm:pt>
    <dgm:pt modelId="{E9DED528-C03C-42F2-9524-FADFEF28A90D}" type="parTrans" cxnId="{9981AB9F-D8C1-43F7-8340-C6275E4BD127}">
      <dgm:prSet/>
      <dgm:spPr/>
      <dgm:t>
        <a:bodyPr/>
        <a:lstStyle/>
        <a:p>
          <a:endParaRPr lang="en-US"/>
        </a:p>
      </dgm:t>
    </dgm:pt>
    <dgm:pt modelId="{7AD4328A-F87B-4D82-82C8-F1B17128F76B}" type="sibTrans" cxnId="{9981AB9F-D8C1-43F7-8340-C6275E4BD127}">
      <dgm:prSet/>
      <dgm:spPr/>
      <dgm:t>
        <a:bodyPr/>
        <a:lstStyle/>
        <a:p>
          <a:endParaRPr lang="en-US"/>
        </a:p>
      </dgm:t>
    </dgm:pt>
    <dgm:pt modelId="{96C01847-8A21-444B-B744-239D7A5D04E6}">
      <dgm:prSet phldrT="[Text]" custT="1"/>
      <dgm:spPr/>
      <dgm:t>
        <a:bodyPr/>
        <a:lstStyle/>
        <a:p>
          <a:r>
            <a:rPr lang="en-US" sz="1600"/>
            <a:t>Jan 2023</a:t>
          </a:r>
        </a:p>
      </dgm:t>
    </dgm:pt>
    <dgm:pt modelId="{D271BD95-6A41-4A03-A77D-52CD847F28E5}" type="parTrans" cxnId="{B8ADF434-69DE-4AB7-B9F5-6BA72C594302}">
      <dgm:prSet/>
      <dgm:spPr/>
      <dgm:t>
        <a:bodyPr/>
        <a:lstStyle/>
        <a:p>
          <a:endParaRPr lang="en-US"/>
        </a:p>
      </dgm:t>
    </dgm:pt>
    <dgm:pt modelId="{792C1816-E2D1-4C9F-8AAF-EA12EB56E926}" type="sibTrans" cxnId="{B8ADF434-69DE-4AB7-B9F5-6BA72C594302}">
      <dgm:prSet/>
      <dgm:spPr/>
      <dgm:t>
        <a:bodyPr/>
        <a:lstStyle/>
        <a:p>
          <a:endParaRPr lang="en-US"/>
        </a:p>
      </dgm:t>
    </dgm:pt>
    <dgm:pt modelId="{11EF2410-226A-4608-8F3E-937E823A448E}" type="pres">
      <dgm:prSet presAssocID="{D7D48AD0-39B0-44CF-A610-9FBC96787AD1}" presName="Name0" presStyleCnt="0">
        <dgm:presLayoutVars>
          <dgm:dir/>
          <dgm:resizeHandles val="exact"/>
        </dgm:presLayoutVars>
      </dgm:prSet>
      <dgm:spPr/>
    </dgm:pt>
    <dgm:pt modelId="{38D3E5F8-891B-4CDC-96FD-73400C492E3A}" type="pres">
      <dgm:prSet presAssocID="{D7D48AD0-39B0-44CF-A610-9FBC96787AD1}" presName="arrow" presStyleLbl="bgShp" presStyleIdx="0" presStyleCnt="1"/>
      <dgm:spPr/>
    </dgm:pt>
    <dgm:pt modelId="{E6FF6EE8-CEDB-40CC-BAD4-FC8C3C04EDDD}" type="pres">
      <dgm:prSet presAssocID="{D7D48AD0-39B0-44CF-A610-9FBC96787AD1}" presName="points" presStyleCnt="0"/>
      <dgm:spPr/>
    </dgm:pt>
    <dgm:pt modelId="{C6E30C1D-FAB2-4546-AE07-BF0A8C22CDC0}" type="pres">
      <dgm:prSet presAssocID="{0C94EFAE-5200-4E89-B12D-DF18E62B3AF0}" presName="compositeA" presStyleCnt="0"/>
      <dgm:spPr/>
    </dgm:pt>
    <dgm:pt modelId="{E1826900-F360-41BA-B983-F35FA7072B69}" type="pres">
      <dgm:prSet presAssocID="{0C94EFAE-5200-4E89-B12D-DF18E62B3AF0}" presName="textA" presStyleLbl="revTx" presStyleIdx="0" presStyleCnt="6" custScaleX="412850">
        <dgm:presLayoutVars>
          <dgm:bulletEnabled val="1"/>
        </dgm:presLayoutVars>
      </dgm:prSet>
      <dgm:spPr/>
    </dgm:pt>
    <dgm:pt modelId="{C85F6A90-31D3-4E23-B02A-D2F8955D3B55}" type="pres">
      <dgm:prSet presAssocID="{0C94EFAE-5200-4E89-B12D-DF18E62B3AF0}" presName="circleA" presStyleLbl="node1" presStyleIdx="0" presStyleCnt="6"/>
      <dgm:spPr/>
    </dgm:pt>
    <dgm:pt modelId="{3AEEFBDE-CC82-4B41-831F-9EEEC15150B7}" type="pres">
      <dgm:prSet presAssocID="{0C94EFAE-5200-4E89-B12D-DF18E62B3AF0}" presName="spaceA" presStyleCnt="0"/>
      <dgm:spPr/>
    </dgm:pt>
    <dgm:pt modelId="{6B0D9697-05D8-406E-AF36-EAC4DDDB9A85}" type="pres">
      <dgm:prSet presAssocID="{508CE42F-4ABF-49DB-8565-05B39BFF03EA}" presName="space" presStyleCnt="0"/>
      <dgm:spPr/>
    </dgm:pt>
    <dgm:pt modelId="{053C0A27-FFDE-468B-9CBA-3A5F9148E092}" type="pres">
      <dgm:prSet presAssocID="{97360448-CFC6-4138-9762-E4B71423770D}" presName="compositeB" presStyleCnt="0"/>
      <dgm:spPr/>
    </dgm:pt>
    <dgm:pt modelId="{6E12C91A-DEF5-4AA3-BF28-E2442C88F3E9}" type="pres">
      <dgm:prSet presAssocID="{97360448-CFC6-4138-9762-E4B71423770D}" presName="textB" presStyleLbl="revTx" presStyleIdx="1" presStyleCnt="6" custScaleY="45398" custLinFactX="-6994" custLinFactNeighborX="-100000" custLinFactNeighborY="-38187">
        <dgm:presLayoutVars>
          <dgm:bulletEnabled val="1"/>
        </dgm:presLayoutVars>
      </dgm:prSet>
      <dgm:spPr/>
    </dgm:pt>
    <dgm:pt modelId="{57E886AD-36AD-4AA6-8D23-928AA96DC966}" type="pres">
      <dgm:prSet presAssocID="{97360448-CFC6-4138-9762-E4B71423770D}" presName="circleB" presStyleLbl="node1" presStyleIdx="1" presStyleCnt="6" custLinFactX="-100000" custLinFactNeighborX="-127619" custLinFactNeighborY="-56000"/>
      <dgm:spPr/>
    </dgm:pt>
    <dgm:pt modelId="{580AEFD5-1B44-46FE-9C10-FA0175B63B13}" type="pres">
      <dgm:prSet presAssocID="{97360448-CFC6-4138-9762-E4B71423770D}" presName="spaceB" presStyleCnt="0"/>
      <dgm:spPr/>
    </dgm:pt>
    <dgm:pt modelId="{EE5D7271-1F96-4A5A-824E-549E1430399E}" type="pres">
      <dgm:prSet presAssocID="{5F24A3E0-B4B5-489D-BE47-FB8057F164DA}" presName="space" presStyleCnt="0"/>
      <dgm:spPr/>
    </dgm:pt>
    <dgm:pt modelId="{3DC2FFEF-7F49-4EA0-AB5A-70364F4F0033}" type="pres">
      <dgm:prSet presAssocID="{433170D7-6827-4F7A-A399-EC88DDB08C82}" presName="compositeA" presStyleCnt="0"/>
      <dgm:spPr/>
    </dgm:pt>
    <dgm:pt modelId="{09C97874-90F2-43A2-B0C9-D5A4029353AC}" type="pres">
      <dgm:prSet presAssocID="{433170D7-6827-4F7A-A399-EC88DDB08C82}" presName="textA" presStyleLbl="revTx" presStyleIdx="2" presStyleCnt="6" custLinFactNeighborX="-48075" custLinFactNeighborY="-49">
        <dgm:presLayoutVars>
          <dgm:bulletEnabled val="1"/>
        </dgm:presLayoutVars>
      </dgm:prSet>
      <dgm:spPr/>
    </dgm:pt>
    <dgm:pt modelId="{3F2BFA81-6155-4C66-8925-073B78806B9F}" type="pres">
      <dgm:prSet presAssocID="{433170D7-6827-4F7A-A399-EC88DDB08C82}" presName="circleA" presStyleLbl="node1" presStyleIdx="2" presStyleCnt="6" custLinFactNeighborX="-95745"/>
      <dgm:spPr/>
    </dgm:pt>
    <dgm:pt modelId="{519AABB3-9A83-40A1-8B50-631981B460AF}" type="pres">
      <dgm:prSet presAssocID="{433170D7-6827-4F7A-A399-EC88DDB08C82}" presName="spaceA" presStyleCnt="0"/>
      <dgm:spPr/>
    </dgm:pt>
    <dgm:pt modelId="{CE3982DA-805C-4B8F-9095-1346FBD9C6F8}" type="pres">
      <dgm:prSet presAssocID="{6DFCDE17-7391-4509-9C51-7F51A36ADCBC}" presName="space" presStyleCnt="0"/>
      <dgm:spPr/>
    </dgm:pt>
    <dgm:pt modelId="{AF754C3D-8A5B-4672-9CB6-998D10D47BB4}" type="pres">
      <dgm:prSet presAssocID="{BF8F759A-D3B9-4B6C-BF9F-AE79543EA250}" presName="compositeB" presStyleCnt="0"/>
      <dgm:spPr/>
    </dgm:pt>
    <dgm:pt modelId="{64CD84AF-E7DE-4F33-8B98-7B7046C3A242}" type="pres">
      <dgm:prSet presAssocID="{BF8F759A-D3B9-4B6C-BF9F-AE79543EA250}" presName="textB" presStyleLbl="revTx" presStyleIdx="3" presStyleCnt="6" custScaleX="101272" custScaleY="40632" custLinFactNeighborX="314" custLinFactNeighborY="-44652">
        <dgm:presLayoutVars>
          <dgm:bulletEnabled val="1"/>
        </dgm:presLayoutVars>
      </dgm:prSet>
      <dgm:spPr/>
    </dgm:pt>
    <dgm:pt modelId="{1939A560-5D46-4A3C-813F-B76CFC73ED10}" type="pres">
      <dgm:prSet presAssocID="{BF8F759A-D3B9-4B6C-BF9F-AE79543EA250}" presName="circleB" presStyleLbl="node1" presStyleIdx="3" presStyleCnt="6" custLinFactNeighborX="11184" custLinFactNeighborY="-60159"/>
      <dgm:spPr/>
    </dgm:pt>
    <dgm:pt modelId="{E7D10232-D6FC-4B6C-8AB5-16D909555E2B}" type="pres">
      <dgm:prSet presAssocID="{BF8F759A-D3B9-4B6C-BF9F-AE79543EA250}" presName="spaceB" presStyleCnt="0"/>
      <dgm:spPr/>
    </dgm:pt>
    <dgm:pt modelId="{79D45B70-C458-4A47-B084-C95E7B1E1515}" type="pres">
      <dgm:prSet presAssocID="{2081AADE-C1AE-4512-8FC4-3A390FD1A451}" presName="space" presStyleCnt="0"/>
      <dgm:spPr/>
    </dgm:pt>
    <dgm:pt modelId="{28D4CE48-32A8-4232-B91D-79EC259137CD}" type="pres">
      <dgm:prSet presAssocID="{34BA92A7-20A1-4E62-926E-E9BD94F45107}" presName="compositeA" presStyleCnt="0"/>
      <dgm:spPr/>
    </dgm:pt>
    <dgm:pt modelId="{AE255B90-71EE-49AD-B4B0-9C050D2E3AFC}" type="pres">
      <dgm:prSet presAssocID="{34BA92A7-20A1-4E62-926E-E9BD94F45107}" presName="textA" presStyleLbl="revTx" presStyleIdx="4" presStyleCnt="6">
        <dgm:presLayoutVars>
          <dgm:bulletEnabled val="1"/>
        </dgm:presLayoutVars>
      </dgm:prSet>
      <dgm:spPr/>
    </dgm:pt>
    <dgm:pt modelId="{387437C9-DA85-465B-B9DD-203F5C7507E3}" type="pres">
      <dgm:prSet presAssocID="{34BA92A7-20A1-4E62-926E-E9BD94F45107}" presName="circleA" presStyleLbl="node1" presStyleIdx="4" presStyleCnt="6"/>
      <dgm:spPr/>
    </dgm:pt>
    <dgm:pt modelId="{CF36D447-A116-417F-B9B8-4B4D5CC6324A}" type="pres">
      <dgm:prSet presAssocID="{34BA92A7-20A1-4E62-926E-E9BD94F45107}" presName="spaceA" presStyleCnt="0"/>
      <dgm:spPr/>
    </dgm:pt>
    <dgm:pt modelId="{BFE11FD5-6E15-4B38-8BB7-8E8D4EFD3696}" type="pres">
      <dgm:prSet presAssocID="{7AD4328A-F87B-4D82-82C8-F1B17128F76B}" presName="space" presStyleCnt="0"/>
      <dgm:spPr/>
    </dgm:pt>
    <dgm:pt modelId="{7E623CD6-683F-4440-B298-36BF0C6A956D}" type="pres">
      <dgm:prSet presAssocID="{96C01847-8A21-444B-B744-239D7A5D04E6}" presName="compositeB" presStyleCnt="0"/>
      <dgm:spPr/>
    </dgm:pt>
    <dgm:pt modelId="{EA4DC037-397F-449E-880A-7652D818C4B6}" type="pres">
      <dgm:prSet presAssocID="{96C01847-8A21-444B-B744-239D7A5D04E6}" presName="textB" presStyleLbl="revTx" presStyleIdx="5" presStyleCnt="6">
        <dgm:presLayoutVars>
          <dgm:bulletEnabled val="1"/>
        </dgm:presLayoutVars>
      </dgm:prSet>
      <dgm:spPr/>
    </dgm:pt>
    <dgm:pt modelId="{B5CF6F04-5583-45BC-8B8B-EF4B7FE9A2AF}" type="pres">
      <dgm:prSet presAssocID="{96C01847-8A21-444B-B744-239D7A5D04E6}" presName="circleB" presStyleLbl="node1" presStyleIdx="5" presStyleCnt="6"/>
      <dgm:spPr/>
    </dgm:pt>
    <dgm:pt modelId="{79CB7DB3-B4C0-4A78-ABE8-1EC386ACFCC4}" type="pres">
      <dgm:prSet presAssocID="{96C01847-8A21-444B-B744-239D7A5D04E6}" presName="spaceB" presStyleCnt="0"/>
      <dgm:spPr/>
    </dgm:pt>
  </dgm:ptLst>
  <dgm:cxnLst>
    <dgm:cxn modelId="{B6538D0A-600F-4081-917D-BB6CCE76356F}" srcId="{D7D48AD0-39B0-44CF-A610-9FBC96787AD1}" destId="{433170D7-6827-4F7A-A399-EC88DDB08C82}" srcOrd="2" destOrd="0" parTransId="{1966B21F-B91B-41E3-86BF-9A768B2D7E1D}" sibTransId="{6DFCDE17-7391-4509-9C51-7F51A36ADCBC}"/>
    <dgm:cxn modelId="{049FBE24-58C1-485D-8763-88E5A6CCF17A}" type="presOf" srcId="{D7D48AD0-39B0-44CF-A610-9FBC96787AD1}" destId="{11EF2410-226A-4608-8F3E-937E823A448E}" srcOrd="0" destOrd="0" presId="urn:microsoft.com/office/officeart/2005/8/layout/hProcess11"/>
    <dgm:cxn modelId="{27F69428-E258-41C9-A8B0-055CF64357E4}" type="presOf" srcId="{BF8F759A-D3B9-4B6C-BF9F-AE79543EA250}" destId="{64CD84AF-E7DE-4F33-8B98-7B7046C3A242}" srcOrd="0" destOrd="0" presId="urn:microsoft.com/office/officeart/2005/8/layout/hProcess11"/>
    <dgm:cxn modelId="{BF521D2E-A09B-44AC-8022-61FED608AC9A}" type="presOf" srcId="{433170D7-6827-4F7A-A399-EC88DDB08C82}" destId="{09C97874-90F2-43A2-B0C9-D5A4029353AC}" srcOrd="0" destOrd="0" presId="urn:microsoft.com/office/officeart/2005/8/layout/hProcess11"/>
    <dgm:cxn modelId="{B8ADF434-69DE-4AB7-B9F5-6BA72C594302}" srcId="{D7D48AD0-39B0-44CF-A610-9FBC96787AD1}" destId="{96C01847-8A21-444B-B744-239D7A5D04E6}" srcOrd="5" destOrd="0" parTransId="{D271BD95-6A41-4A03-A77D-52CD847F28E5}" sibTransId="{792C1816-E2D1-4C9F-8AAF-EA12EB56E926}"/>
    <dgm:cxn modelId="{D51C123E-26AA-404F-8A2B-5AF6EF84DB98}" type="presOf" srcId="{97360448-CFC6-4138-9762-E4B71423770D}" destId="{6E12C91A-DEF5-4AA3-BF28-E2442C88F3E9}" srcOrd="0" destOrd="0" presId="urn:microsoft.com/office/officeart/2005/8/layout/hProcess11"/>
    <dgm:cxn modelId="{911D3072-5C60-4209-8651-F87FAC4417DA}" type="presOf" srcId="{0C94EFAE-5200-4E89-B12D-DF18E62B3AF0}" destId="{E1826900-F360-41BA-B983-F35FA7072B69}" srcOrd="0" destOrd="0" presId="urn:microsoft.com/office/officeart/2005/8/layout/hProcess11"/>
    <dgm:cxn modelId="{B9E5FE91-3597-4234-AFAD-68171B49F0DD}" type="presOf" srcId="{96C01847-8A21-444B-B744-239D7A5D04E6}" destId="{EA4DC037-397F-449E-880A-7652D818C4B6}" srcOrd="0" destOrd="0" presId="urn:microsoft.com/office/officeart/2005/8/layout/hProcess11"/>
    <dgm:cxn modelId="{9981AB9F-D8C1-43F7-8340-C6275E4BD127}" srcId="{D7D48AD0-39B0-44CF-A610-9FBC96787AD1}" destId="{34BA92A7-20A1-4E62-926E-E9BD94F45107}" srcOrd="4" destOrd="0" parTransId="{E9DED528-C03C-42F2-9524-FADFEF28A90D}" sibTransId="{7AD4328A-F87B-4D82-82C8-F1B17128F76B}"/>
    <dgm:cxn modelId="{5E633CAA-FF45-4E14-B2E5-161396E3A2A6}" srcId="{D7D48AD0-39B0-44CF-A610-9FBC96787AD1}" destId="{0C94EFAE-5200-4E89-B12D-DF18E62B3AF0}" srcOrd="0" destOrd="0" parTransId="{E30BF6EE-78FC-47A0-B803-DD3D859A9DDA}" sibTransId="{508CE42F-4ABF-49DB-8565-05B39BFF03EA}"/>
    <dgm:cxn modelId="{6D4E3AC0-DA9D-4472-AA54-2B3967F5C9D2}" type="presOf" srcId="{34BA92A7-20A1-4E62-926E-E9BD94F45107}" destId="{AE255B90-71EE-49AD-B4B0-9C050D2E3AFC}" srcOrd="0" destOrd="0" presId="urn:microsoft.com/office/officeart/2005/8/layout/hProcess11"/>
    <dgm:cxn modelId="{9436C0C5-4247-4037-B2BC-D8DCAF40A355}" srcId="{D7D48AD0-39B0-44CF-A610-9FBC96787AD1}" destId="{97360448-CFC6-4138-9762-E4B71423770D}" srcOrd="1" destOrd="0" parTransId="{8853DE1F-42C1-4A77-93FD-BE722EFD959F}" sibTransId="{5F24A3E0-B4B5-489D-BE47-FB8057F164DA}"/>
    <dgm:cxn modelId="{F9444BF0-FE6D-4C4B-898D-6BD85702DE04}" srcId="{D7D48AD0-39B0-44CF-A610-9FBC96787AD1}" destId="{BF8F759A-D3B9-4B6C-BF9F-AE79543EA250}" srcOrd="3" destOrd="0" parTransId="{B8D47F1D-E64E-44F6-A4E6-0368C3968D1F}" sibTransId="{2081AADE-C1AE-4512-8FC4-3A390FD1A451}"/>
    <dgm:cxn modelId="{4D0A1F35-C6AA-403D-B836-6D8A3725A2E6}" type="presParOf" srcId="{11EF2410-226A-4608-8F3E-937E823A448E}" destId="{38D3E5F8-891B-4CDC-96FD-73400C492E3A}" srcOrd="0" destOrd="0" presId="urn:microsoft.com/office/officeart/2005/8/layout/hProcess11"/>
    <dgm:cxn modelId="{FFAE7845-B14A-4310-9DCB-0518F658CB29}" type="presParOf" srcId="{11EF2410-226A-4608-8F3E-937E823A448E}" destId="{E6FF6EE8-CEDB-40CC-BAD4-FC8C3C04EDDD}" srcOrd="1" destOrd="0" presId="urn:microsoft.com/office/officeart/2005/8/layout/hProcess11"/>
    <dgm:cxn modelId="{46DF4F07-8D56-4F67-9601-6C45EDFB5015}" type="presParOf" srcId="{E6FF6EE8-CEDB-40CC-BAD4-FC8C3C04EDDD}" destId="{C6E30C1D-FAB2-4546-AE07-BF0A8C22CDC0}" srcOrd="0" destOrd="0" presId="urn:microsoft.com/office/officeart/2005/8/layout/hProcess11"/>
    <dgm:cxn modelId="{35D51164-8CD1-4231-B259-966CA8E9B6D3}" type="presParOf" srcId="{C6E30C1D-FAB2-4546-AE07-BF0A8C22CDC0}" destId="{E1826900-F360-41BA-B983-F35FA7072B69}" srcOrd="0" destOrd="0" presId="urn:microsoft.com/office/officeart/2005/8/layout/hProcess11"/>
    <dgm:cxn modelId="{AF40C5DF-AD01-46B5-ACA2-7E0E87836B71}" type="presParOf" srcId="{C6E30C1D-FAB2-4546-AE07-BF0A8C22CDC0}" destId="{C85F6A90-31D3-4E23-B02A-D2F8955D3B55}" srcOrd="1" destOrd="0" presId="urn:microsoft.com/office/officeart/2005/8/layout/hProcess11"/>
    <dgm:cxn modelId="{76B35F50-59B5-4599-9EFC-051D57B726D8}" type="presParOf" srcId="{C6E30C1D-FAB2-4546-AE07-BF0A8C22CDC0}" destId="{3AEEFBDE-CC82-4B41-831F-9EEEC15150B7}" srcOrd="2" destOrd="0" presId="urn:microsoft.com/office/officeart/2005/8/layout/hProcess11"/>
    <dgm:cxn modelId="{53A1849C-3C0C-4731-BA94-F75DA6DE580B}" type="presParOf" srcId="{E6FF6EE8-CEDB-40CC-BAD4-FC8C3C04EDDD}" destId="{6B0D9697-05D8-406E-AF36-EAC4DDDB9A85}" srcOrd="1" destOrd="0" presId="urn:microsoft.com/office/officeart/2005/8/layout/hProcess11"/>
    <dgm:cxn modelId="{8D883BF1-5CEC-405A-9F0C-C75F24864E1A}" type="presParOf" srcId="{E6FF6EE8-CEDB-40CC-BAD4-FC8C3C04EDDD}" destId="{053C0A27-FFDE-468B-9CBA-3A5F9148E092}" srcOrd="2" destOrd="0" presId="urn:microsoft.com/office/officeart/2005/8/layout/hProcess11"/>
    <dgm:cxn modelId="{574B2EE1-C359-4592-AAE7-E896BD332B19}" type="presParOf" srcId="{053C0A27-FFDE-468B-9CBA-3A5F9148E092}" destId="{6E12C91A-DEF5-4AA3-BF28-E2442C88F3E9}" srcOrd="0" destOrd="0" presId="urn:microsoft.com/office/officeart/2005/8/layout/hProcess11"/>
    <dgm:cxn modelId="{DE08AB9F-7652-4345-ABEE-F625B90A2ED1}" type="presParOf" srcId="{053C0A27-FFDE-468B-9CBA-3A5F9148E092}" destId="{57E886AD-36AD-4AA6-8D23-928AA96DC966}" srcOrd="1" destOrd="0" presId="urn:microsoft.com/office/officeart/2005/8/layout/hProcess11"/>
    <dgm:cxn modelId="{7495EE8F-0940-4253-92DB-18949D461748}" type="presParOf" srcId="{053C0A27-FFDE-468B-9CBA-3A5F9148E092}" destId="{580AEFD5-1B44-46FE-9C10-FA0175B63B13}" srcOrd="2" destOrd="0" presId="urn:microsoft.com/office/officeart/2005/8/layout/hProcess11"/>
    <dgm:cxn modelId="{4BDFE455-2FF4-4DF6-BBA2-D1D50B420375}" type="presParOf" srcId="{E6FF6EE8-CEDB-40CC-BAD4-FC8C3C04EDDD}" destId="{EE5D7271-1F96-4A5A-824E-549E1430399E}" srcOrd="3" destOrd="0" presId="urn:microsoft.com/office/officeart/2005/8/layout/hProcess11"/>
    <dgm:cxn modelId="{95A1680E-7869-461E-A9FC-4C8CFAB7347D}" type="presParOf" srcId="{E6FF6EE8-CEDB-40CC-BAD4-FC8C3C04EDDD}" destId="{3DC2FFEF-7F49-4EA0-AB5A-70364F4F0033}" srcOrd="4" destOrd="0" presId="urn:microsoft.com/office/officeart/2005/8/layout/hProcess11"/>
    <dgm:cxn modelId="{6A147704-8350-4AFF-B013-5739B87C1179}" type="presParOf" srcId="{3DC2FFEF-7F49-4EA0-AB5A-70364F4F0033}" destId="{09C97874-90F2-43A2-B0C9-D5A4029353AC}" srcOrd="0" destOrd="0" presId="urn:microsoft.com/office/officeart/2005/8/layout/hProcess11"/>
    <dgm:cxn modelId="{3528513A-35AE-4FBA-85B7-785CE741F70F}" type="presParOf" srcId="{3DC2FFEF-7F49-4EA0-AB5A-70364F4F0033}" destId="{3F2BFA81-6155-4C66-8925-073B78806B9F}" srcOrd="1" destOrd="0" presId="urn:microsoft.com/office/officeart/2005/8/layout/hProcess11"/>
    <dgm:cxn modelId="{A46F0095-4254-4D1B-B15E-F41ECCCE624F}" type="presParOf" srcId="{3DC2FFEF-7F49-4EA0-AB5A-70364F4F0033}" destId="{519AABB3-9A83-40A1-8B50-631981B460AF}" srcOrd="2" destOrd="0" presId="urn:microsoft.com/office/officeart/2005/8/layout/hProcess11"/>
    <dgm:cxn modelId="{506BD678-0711-4C58-ABCB-90059F9D8596}" type="presParOf" srcId="{E6FF6EE8-CEDB-40CC-BAD4-FC8C3C04EDDD}" destId="{CE3982DA-805C-4B8F-9095-1346FBD9C6F8}" srcOrd="5" destOrd="0" presId="urn:microsoft.com/office/officeart/2005/8/layout/hProcess11"/>
    <dgm:cxn modelId="{550A24C8-C83E-494C-B643-FCBB2AA0A964}" type="presParOf" srcId="{E6FF6EE8-CEDB-40CC-BAD4-FC8C3C04EDDD}" destId="{AF754C3D-8A5B-4672-9CB6-998D10D47BB4}" srcOrd="6" destOrd="0" presId="urn:microsoft.com/office/officeart/2005/8/layout/hProcess11"/>
    <dgm:cxn modelId="{C26FCA60-2A72-4B35-8828-CF395AC0E725}" type="presParOf" srcId="{AF754C3D-8A5B-4672-9CB6-998D10D47BB4}" destId="{64CD84AF-E7DE-4F33-8B98-7B7046C3A242}" srcOrd="0" destOrd="0" presId="urn:microsoft.com/office/officeart/2005/8/layout/hProcess11"/>
    <dgm:cxn modelId="{D9140812-73C6-4613-A6FF-3AB383CD5BB0}" type="presParOf" srcId="{AF754C3D-8A5B-4672-9CB6-998D10D47BB4}" destId="{1939A560-5D46-4A3C-813F-B76CFC73ED10}" srcOrd="1" destOrd="0" presId="urn:microsoft.com/office/officeart/2005/8/layout/hProcess11"/>
    <dgm:cxn modelId="{D39561EE-ADFA-4BC5-A19B-2DE044A2052B}" type="presParOf" srcId="{AF754C3D-8A5B-4672-9CB6-998D10D47BB4}" destId="{E7D10232-D6FC-4B6C-8AB5-16D909555E2B}" srcOrd="2" destOrd="0" presId="urn:microsoft.com/office/officeart/2005/8/layout/hProcess11"/>
    <dgm:cxn modelId="{1093F20B-6365-4031-B873-B147B6D2AF11}" type="presParOf" srcId="{E6FF6EE8-CEDB-40CC-BAD4-FC8C3C04EDDD}" destId="{79D45B70-C458-4A47-B084-C95E7B1E1515}" srcOrd="7" destOrd="0" presId="urn:microsoft.com/office/officeart/2005/8/layout/hProcess11"/>
    <dgm:cxn modelId="{6200CC60-489E-4FB9-BBC2-0F61C0EB27B8}" type="presParOf" srcId="{E6FF6EE8-CEDB-40CC-BAD4-FC8C3C04EDDD}" destId="{28D4CE48-32A8-4232-B91D-79EC259137CD}" srcOrd="8" destOrd="0" presId="urn:microsoft.com/office/officeart/2005/8/layout/hProcess11"/>
    <dgm:cxn modelId="{3BD9BC97-1738-4400-9461-C918B9B32351}" type="presParOf" srcId="{28D4CE48-32A8-4232-B91D-79EC259137CD}" destId="{AE255B90-71EE-49AD-B4B0-9C050D2E3AFC}" srcOrd="0" destOrd="0" presId="urn:microsoft.com/office/officeart/2005/8/layout/hProcess11"/>
    <dgm:cxn modelId="{E3B905F3-84F9-4C60-B04C-C7CE4AE09864}" type="presParOf" srcId="{28D4CE48-32A8-4232-B91D-79EC259137CD}" destId="{387437C9-DA85-465B-B9DD-203F5C7507E3}" srcOrd="1" destOrd="0" presId="urn:microsoft.com/office/officeart/2005/8/layout/hProcess11"/>
    <dgm:cxn modelId="{DDFF2EC2-1055-4839-896E-C2DF836D1D84}" type="presParOf" srcId="{28D4CE48-32A8-4232-B91D-79EC259137CD}" destId="{CF36D447-A116-417F-B9B8-4B4D5CC6324A}" srcOrd="2" destOrd="0" presId="urn:microsoft.com/office/officeart/2005/8/layout/hProcess11"/>
    <dgm:cxn modelId="{52DFD3CB-138A-468A-9247-0A55B8F50F9D}" type="presParOf" srcId="{E6FF6EE8-CEDB-40CC-BAD4-FC8C3C04EDDD}" destId="{BFE11FD5-6E15-4B38-8BB7-8E8D4EFD3696}" srcOrd="9" destOrd="0" presId="urn:microsoft.com/office/officeart/2005/8/layout/hProcess11"/>
    <dgm:cxn modelId="{A2D9D3CB-1672-4CD6-9229-EA63BA7C5175}" type="presParOf" srcId="{E6FF6EE8-CEDB-40CC-BAD4-FC8C3C04EDDD}" destId="{7E623CD6-683F-4440-B298-36BF0C6A956D}" srcOrd="10" destOrd="0" presId="urn:microsoft.com/office/officeart/2005/8/layout/hProcess11"/>
    <dgm:cxn modelId="{E3D641DE-3DE0-4B05-87B7-05CE1870E13C}" type="presParOf" srcId="{7E623CD6-683F-4440-B298-36BF0C6A956D}" destId="{EA4DC037-397F-449E-880A-7652D818C4B6}" srcOrd="0" destOrd="0" presId="urn:microsoft.com/office/officeart/2005/8/layout/hProcess11"/>
    <dgm:cxn modelId="{3C5EC4EA-8BF2-4FA8-83D3-39145D5F2FD6}" type="presParOf" srcId="{7E623CD6-683F-4440-B298-36BF0C6A956D}" destId="{B5CF6F04-5583-45BC-8B8B-EF4B7FE9A2AF}" srcOrd="1" destOrd="0" presId="urn:microsoft.com/office/officeart/2005/8/layout/hProcess11"/>
    <dgm:cxn modelId="{EC4E3CDF-2D32-49FE-8B32-8855BB789BD5}" type="presParOf" srcId="{7E623CD6-683F-4440-B298-36BF0C6A956D}" destId="{79CB7DB3-B4C0-4A78-ABE8-1EC386ACFCC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E27F1-16CB-4751-B519-CC881AABA3CF}">
      <dsp:nvSpPr>
        <dsp:cNvPr id="0" name=""/>
        <dsp:cNvSpPr/>
      </dsp:nvSpPr>
      <dsp:spPr>
        <a:xfrm>
          <a:off x="2168119" y="592"/>
          <a:ext cx="2085031" cy="20850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Source Sans Pro SemiBold"/>
            </a:rPr>
            <a:t> 1) Report link to History in BcAnalytics emailed 2</a:t>
          </a:r>
          <a:r>
            <a:rPr lang="en-US" sz="1800" kern="1200" baseline="30000">
              <a:latin typeface="Source Sans Pro SemiBold"/>
            </a:rPr>
            <a:t>nd</a:t>
          </a:r>
          <a:r>
            <a:rPr lang="en-US" sz="1800" kern="1200">
              <a:latin typeface="Source Sans Pro SemiBold"/>
            </a:rPr>
            <a:t> of month</a:t>
          </a:r>
          <a:endParaRPr lang="en-US" sz="1800" kern="1200"/>
        </a:p>
      </dsp:txBody>
      <dsp:txXfrm>
        <a:off x="2473465" y="305938"/>
        <a:ext cx="1474339" cy="1474339"/>
      </dsp:txXfrm>
    </dsp:sp>
    <dsp:sp modelId="{E15413D5-5D77-45CB-A9E3-431F17430707}">
      <dsp:nvSpPr>
        <dsp:cNvPr id="0" name=""/>
        <dsp:cNvSpPr/>
      </dsp:nvSpPr>
      <dsp:spPr>
        <a:xfrm rot="3600000">
          <a:off x="3708432" y="2032051"/>
          <a:ext cx="552618" cy="703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749878" y="2101004"/>
        <a:ext cx="386833" cy="422218"/>
      </dsp:txXfrm>
    </dsp:sp>
    <dsp:sp modelId="{E472EAB4-8487-4AD2-8289-8078F38401BF}">
      <dsp:nvSpPr>
        <dsp:cNvPr id="0" name=""/>
        <dsp:cNvSpPr/>
      </dsp:nvSpPr>
      <dsp:spPr>
        <a:xfrm>
          <a:off x="3731972" y="2709266"/>
          <a:ext cx="2085031" cy="20850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Source Sans Pro SemiBold"/>
            </a:rPr>
            <a:t> 2) If desired, contact patrons and review</a:t>
          </a:r>
          <a:endParaRPr lang="en-US" sz="1800" kern="1200"/>
        </a:p>
      </dsp:txBody>
      <dsp:txXfrm>
        <a:off x="4037318" y="3014612"/>
        <a:ext cx="1474339" cy="1474339"/>
      </dsp:txXfrm>
    </dsp:sp>
    <dsp:sp modelId="{97CD7F4D-980C-4BB3-8C13-C1C8B6E92136}">
      <dsp:nvSpPr>
        <dsp:cNvPr id="0" name=""/>
        <dsp:cNvSpPr/>
      </dsp:nvSpPr>
      <dsp:spPr>
        <a:xfrm rot="10800000">
          <a:off x="2949966" y="3399932"/>
          <a:ext cx="552618" cy="703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115751" y="3540672"/>
        <a:ext cx="386833" cy="422218"/>
      </dsp:txXfrm>
    </dsp:sp>
    <dsp:sp modelId="{4661114D-C627-4B0B-86C3-9D5D7DA85B3D}">
      <dsp:nvSpPr>
        <dsp:cNvPr id="0" name=""/>
        <dsp:cNvSpPr/>
      </dsp:nvSpPr>
      <dsp:spPr>
        <a:xfrm>
          <a:off x="604265" y="2709266"/>
          <a:ext cx="2085031" cy="20850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Source Sans Pro SemiBold"/>
            </a:rPr>
            <a:t> 3) If retaining, update the patron record, verify Last Activity Date</a:t>
          </a:r>
          <a:endParaRPr lang="en-US" sz="1800" kern="1200"/>
        </a:p>
      </dsp:txBody>
      <dsp:txXfrm>
        <a:off x="909611" y="3014612"/>
        <a:ext cx="1474339" cy="1474339"/>
      </dsp:txXfrm>
    </dsp:sp>
    <dsp:sp modelId="{F607AD54-BFB3-4116-85AB-1891AD17B098}">
      <dsp:nvSpPr>
        <dsp:cNvPr id="0" name=""/>
        <dsp:cNvSpPr/>
      </dsp:nvSpPr>
      <dsp:spPr>
        <a:xfrm rot="18000000">
          <a:off x="2144578" y="2059140"/>
          <a:ext cx="552618" cy="703698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186024" y="2271667"/>
        <a:ext cx="386833" cy="422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3E5F8-891B-4CDC-96FD-73400C492E3A}">
      <dsp:nvSpPr>
        <dsp:cNvPr id="0" name=""/>
        <dsp:cNvSpPr/>
      </dsp:nvSpPr>
      <dsp:spPr>
        <a:xfrm>
          <a:off x="0" y="1533888"/>
          <a:ext cx="11345660" cy="2045185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26900-F360-41BA-B983-F35FA7072B69}">
      <dsp:nvSpPr>
        <dsp:cNvPr id="0" name=""/>
        <dsp:cNvSpPr/>
      </dsp:nvSpPr>
      <dsp:spPr>
        <a:xfrm>
          <a:off x="1780" y="0"/>
          <a:ext cx="4487362" cy="2045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Jun-Jul 2021</a:t>
          </a:r>
        </a:p>
      </dsp:txBody>
      <dsp:txXfrm>
        <a:off x="1780" y="0"/>
        <a:ext cx="4487362" cy="2045185"/>
      </dsp:txXfrm>
    </dsp:sp>
    <dsp:sp modelId="{C85F6A90-31D3-4E23-B02A-D2F8955D3B55}">
      <dsp:nvSpPr>
        <dsp:cNvPr id="0" name=""/>
        <dsp:cNvSpPr/>
      </dsp:nvSpPr>
      <dsp:spPr>
        <a:xfrm>
          <a:off x="1989813" y="2300833"/>
          <a:ext cx="511296" cy="5112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2C91A-DEF5-4AA3-BF28-E2442C88F3E9}">
      <dsp:nvSpPr>
        <dsp:cNvPr id="0" name=""/>
        <dsp:cNvSpPr/>
      </dsp:nvSpPr>
      <dsp:spPr>
        <a:xfrm>
          <a:off x="3380546" y="3124316"/>
          <a:ext cx="1086923" cy="928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Aug 2021</a:t>
          </a:r>
        </a:p>
      </dsp:txBody>
      <dsp:txXfrm>
        <a:off x="3380546" y="3124316"/>
        <a:ext cx="1086923" cy="928473"/>
      </dsp:txXfrm>
    </dsp:sp>
    <dsp:sp modelId="{57E886AD-36AD-4AA6-8D23-928AA96DC966}">
      <dsp:nvSpPr>
        <dsp:cNvPr id="0" name=""/>
        <dsp:cNvSpPr/>
      </dsp:nvSpPr>
      <dsp:spPr>
        <a:xfrm>
          <a:off x="3667494" y="2293685"/>
          <a:ext cx="511296" cy="511296"/>
        </a:xfrm>
        <a:prstGeom prst="ellipse">
          <a:avLst/>
        </a:prstGeom>
        <a:solidFill>
          <a:schemeClr val="accent4">
            <a:hueOff val="-1504627"/>
            <a:satOff val="11241"/>
            <a:lumOff val="1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97874-90F2-43A2-B0C9-D5A4029353AC}">
      <dsp:nvSpPr>
        <dsp:cNvPr id="0" name=""/>
        <dsp:cNvSpPr/>
      </dsp:nvSpPr>
      <dsp:spPr>
        <a:xfrm>
          <a:off x="5162219" y="0"/>
          <a:ext cx="1086923" cy="2045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Sep/Oct 2021</a:t>
          </a:r>
        </a:p>
      </dsp:txBody>
      <dsp:txXfrm>
        <a:off x="5162219" y="0"/>
        <a:ext cx="1086923" cy="2045185"/>
      </dsp:txXfrm>
    </dsp:sp>
    <dsp:sp modelId="{3F2BFA81-6155-4C66-8925-073B78806B9F}">
      <dsp:nvSpPr>
        <dsp:cNvPr id="0" name=""/>
        <dsp:cNvSpPr/>
      </dsp:nvSpPr>
      <dsp:spPr>
        <a:xfrm>
          <a:off x="5483030" y="2300833"/>
          <a:ext cx="511296" cy="511296"/>
        </a:xfrm>
        <a:prstGeom prst="ellipse">
          <a:avLst/>
        </a:prstGeom>
        <a:solidFill>
          <a:schemeClr val="accent4">
            <a:hueOff val="-3009255"/>
            <a:satOff val="22482"/>
            <a:lumOff val="3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84AF-E7DE-4F33-8B98-7B7046C3A242}">
      <dsp:nvSpPr>
        <dsp:cNvPr id="0" name=""/>
        <dsp:cNvSpPr/>
      </dsp:nvSpPr>
      <dsp:spPr>
        <a:xfrm>
          <a:off x="6829440" y="3065200"/>
          <a:ext cx="1100748" cy="830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Fall 2021</a:t>
          </a:r>
        </a:p>
      </dsp:txBody>
      <dsp:txXfrm>
        <a:off x="6829440" y="3065200"/>
        <a:ext cx="1100748" cy="830999"/>
      </dsp:txXfrm>
    </dsp:sp>
    <dsp:sp modelId="{1939A560-5D46-4A3C-813F-B76CFC73ED10}">
      <dsp:nvSpPr>
        <dsp:cNvPr id="0" name=""/>
        <dsp:cNvSpPr/>
      </dsp:nvSpPr>
      <dsp:spPr>
        <a:xfrm>
          <a:off x="7177936" y="2296788"/>
          <a:ext cx="511296" cy="511296"/>
        </a:xfrm>
        <a:prstGeom prst="ellipse">
          <a:avLst/>
        </a:prstGeom>
        <a:solidFill>
          <a:schemeClr val="accent4">
            <a:hueOff val="-4513882"/>
            <a:satOff val="33724"/>
            <a:lumOff val="5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55B90-71EE-49AD-B4B0-9C050D2E3AFC}">
      <dsp:nvSpPr>
        <dsp:cNvPr id="0" name=""/>
        <dsp:cNvSpPr/>
      </dsp:nvSpPr>
      <dsp:spPr>
        <a:xfrm>
          <a:off x="7981122" y="0"/>
          <a:ext cx="1086923" cy="2045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Jan 2022</a:t>
          </a:r>
        </a:p>
      </dsp:txBody>
      <dsp:txXfrm>
        <a:off x="7981122" y="0"/>
        <a:ext cx="1086923" cy="2045185"/>
      </dsp:txXfrm>
    </dsp:sp>
    <dsp:sp modelId="{387437C9-DA85-465B-B9DD-203F5C7507E3}">
      <dsp:nvSpPr>
        <dsp:cNvPr id="0" name=""/>
        <dsp:cNvSpPr/>
      </dsp:nvSpPr>
      <dsp:spPr>
        <a:xfrm>
          <a:off x="8268935" y="2300833"/>
          <a:ext cx="511296" cy="511296"/>
        </a:xfrm>
        <a:prstGeom prst="ellipse">
          <a:avLst/>
        </a:prstGeom>
        <a:solidFill>
          <a:schemeClr val="accent4">
            <a:hueOff val="-6018509"/>
            <a:satOff val="44965"/>
            <a:lumOff val="7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DC037-397F-449E-880A-7652D818C4B6}">
      <dsp:nvSpPr>
        <dsp:cNvPr id="0" name=""/>
        <dsp:cNvSpPr/>
      </dsp:nvSpPr>
      <dsp:spPr>
        <a:xfrm>
          <a:off x="9122391" y="3067777"/>
          <a:ext cx="1086923" cy="2045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Jan 2023</a:t>
          </a:r>
        </a:p>
      </dsp:txBody>
      <dsp:txXfrm>
        <a:off x="9122391" y="3067777"/>
        <a:ext cx="1086923" cy="2045185"/>
      </dsp:txXfrm>
    </dsp:sp>
    <dsp:sp modelId="{B5CF6F04-5583-45BC-8B8B-EF4B7FE9A2AF}">
      <dsp:nvSpPr>
        <dsp:cNvPr id="0" name=""/>
        <dsp:cNvSpPr/>
      </dsp:nvSpPr>
      <dsp:spPr>
        <a:xfrm>
          <a:off x="9410205" y="2300833"/>
          <a:ext cx="511296" cy="511296"/>
        </a:xfrm>
        <a:prstGeom prst="ellipse">
          <a:avLst/>
        </a:prstGeom>
        <a:solidFill>
          <a:schemeClr val="accent4">
            <a:hueOff val="-7523136"/>
            <a:satOff val="5620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06E01-10F3-4C70-AD20-8013E6E72FB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22ECC-79DD-4674-B3B4-D2B29601E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88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77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5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6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39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73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Robin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35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Robin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54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5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68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4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6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Dawne - Vickie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1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88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3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45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22ECC-79DD-4674-B3B4-D2B29601EA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2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BCD6B62-7F68-4708-8957-3244A9350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29B648E-B581-423D-9B17-BE3736B2CEBE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7E4A8F-FAA6-4762-87E0-555B2B99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9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-12700" y="1709739"/>
            <a:ext cx="11360150" cy="2785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8CCFDCA-74D4-4C1C-A353-E3C0E55D0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1ADDB7A-9C8D-4E10-91A4-D9693DD7523A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E6A1D7-6A4F-4489-BB2F-F593FA3F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70EE-147A-4FAA-8281-D44B5A0C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474C4-475C-4D86-A1B7-A96807F22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B98D6-2618-46F2-B8FD-EA3BCC54C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3A2DB-C3D8-402C-9D5E-58BF4932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6CF35-4B17-4345-A226-163A4E70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A9F8449-E76C-4854-9644-24E6E0A6F4D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E77881E-05EA-445D-A401-3F862F6B3C8C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9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F071-E411-41CC-92CE-D63EDE14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1F0FE-5788-4775-8A10-5B91DFA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D8AF7-6D29-4167-AF67-CB296B6A2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4022A-F48A-41E0-9F88-AA63D5FC2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8D0C1-D1A4-4F0C-943E-126C8F04D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5BE40-DC62-42A8-97A6-34ACA610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6EAF5-0ADA-4CFD-B7BF-9FC51FF1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394A939-17CE-4BFF-AE7A-567853F204A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F5C9A9B-D1AA-4AC1-8FB5-7E3684919E9D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19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49A0-70D5-45EE-BB58-A3319E86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045F6-B494-4F18-A1E4-40EB6E00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D6364-4603-447D-89F8-990CFDCE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07131D5-03EB-4766-95D1-C17D7CC99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8A104C2-794D-408E-B7D4-19D0A0004167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3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CD0FC-9FE5-45EC-AE9A-0BE0C56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F80AA-12AE-42BC-87FB-85DA288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31F2D5-72B0-436C-85CB-AE3347719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EE7B571-5521-4B40-BCCB-691A46A883E4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00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2A5DE8-42C1-407B-BA04-8B9A3493904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074083B-4733-4ACF-B281-F35F5563A786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1" y="-109182"/>
            <a:ext cx="5183188" cy="6981423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85889">
                <a:moveTo>
                  <a:pt x="0" y="6858000"/>
                </a:moveTo>
                <a:lnTo>
                  <a:pt x="0" y="0"/>
                </a:lnTo>
                <a:lnTo>
                  <a:pt x="4235355" y="27017"/>
                </a:lnTo>
                <a:lnTo>
                  <a:pt x="6318913" y="6885295"/>
                </a:lnTo>
                <a:cubicBezTo>
                  <a:pt x="6328012" y="6889844"/>
                  <a:pt x="2106304" y="6867098"/>
                  <a:pt x="0" y="685800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46E3962-0AAA-4D55-AF36-7BA40C1D57B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7EE3EF2-A7B1-4F23-8584-F0BBB5D3EC1A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-95534" y="-245659"/>
            <a:ext cx="5278723" cy="7301552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85574 h 6913463"/>
              <a:gd name="connsiteX1" fmla="*/ 0 w 6318927"/>
              <a:gd name="connsiteY1" fmla="*/ 27574 h 6913463"/>
              <a:gd name="connsiteX2" fmla="*/ 4218630 w 6318927"/>
              <a:gd name="connsiteY2" fmla="*/ 0 h 6913463"/>
              <a:gd name="connsiteX3" fmla="*/ 6318913 w 6318927"/>
              <a:gd name="connsiteY3" fmla="*/ 6912869 h 6913463"/>
              <a:gd name="connsiteX4" fmla="*/ 0 w 6318927"/>
              <a:gd name="connsiteY4" fmla="*/ 6885574 h 69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913463">
                <a:moveTo>
                  <a:pt x="0" y="6885574"/>
                </a:moveTo>
                <a:lnTo>
                  <a:pt x="0" y="27574"/>
                </a:lnTo>
                <a:lnTo>
                  <a:pt x="4218630" y="0"/>
                </a:lnTo>
                <a:lnTo>
                  <a:pt x="6318913" y="6912869"/>
                </a:lnTo>
                <a:cubicBezTo>
                  <a:pt x="6328012" y="6917418"/>
                  <a:pt x="2106304" y="6894672"/>
                  <a:pt x="0" y="68855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0F92AF-669D-41AF-B6FF-91C79CD0018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D110A1-1339-49BC-A0D7-38CE24E36754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28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-95534" y="-245659"/>
            <a:ext cx="5278723" cy="7301552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85574 h 6913463"/>
              <a:gd name="connsiteX1" fmla="*/ 0 w 6318927"/>
              <a:gd name="connsiteY1" fmla="*/ 27574 h 6913463"/>
              <a:gd name="connsiteX2" fmla="*/ 4218630 w 6318927"/>
              <a:gd name="connsiteY2" fmla="*/ 0 h 6913463"/>
              <a:gd name="connsiteX3" fmla="*/ 6318913 w 6318927"/>
              <a:gd name="connsiteY3" fmla="*/ 6912869 h 6913463"/>
              <a:gd name="connsiteX4" fmla="*/ 0 w 6318927"/>
              <a:gd name="connsiteY4" fmla="*/ 6885574 h 69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913463">
                <a:moveTo>
                  <a:pt x="0" y="6885574"/>
                </a:moveTo>
                <a:lnTo>
                  <a:pt x="0" y="27574"/>
                </a:lnTo>
                <a:lnTo>
                  <a:pt x="4218630" y="0"/>
                </a:lnTo>
                <a:lnTo>
                  <a:pt x="6318913" y="6912869"/>
                </a:lnTo>
                <a:cubicBezTo>
                  <a:pt x="6328012" y="6917418"/>
                  <a:pt x="2106304" y="6894672"/>
                  <a:pt x="0" y="68855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CD2F8CE-F11B-40F1-ACBE-B6F1A7D3300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C271E5E-31FA-4190-9796-0C03067BB122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2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2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-95534" y="-163772"/>
            <a:ext cx="5278723" cy="7124130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940166 h 6968055"/>
              <a:gd name="connsiteX1" fmla="*/ 0 w 6318927"/>
              <a:gd name="connsiteY1" fmla="*/ 82166 h 6968055"/>
              <a:gd name="connsiteX2" fmla="*/ 4201905 w 6318927"/>
              <a:gd name="connsiteY2" fmla="*/ 0 h 6968055"/>
              <a:gd name="connsiteX3" fmla="*/ 6318913 w 6318927"/>
              <a:gd name="connsiteY3" fmla="*/ 6967461 h 6968055"/>
              <a:gd name="connsiteX4" fmla="*/ 0 w 6318927"/>
              <a:gd name="connsiteY4" fmla="*/ 6940166 h 6968055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01905 w 6318927"/>
              <a:gd name="connsiteY2" fmla="*/ 13368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85575 h 6913464"/>
              <a:gd name="connsiteX1" fmla="*/ 0 w 6318927"/>
              <a:gd name="connsiteY1" fmla="*/ 27575 h 6913464"/>
              <a:gd name="connsiteX2" fmla="*/ 4201905 w 6318927"/>
              <a:gd name="connsiteY2" fmla="*/ 0 h 6913464"/>
              <a:gd name="connsiteX3" fmla="*/ 6318913 w 6318927"/>
              <a:gd name="connsiteY3" fmla="*/ 6912870 h 6913464"/>
              <a:gd name="connsiteX4" fmla="*/ 0 w 6318927"/>
              <a:gd name="connsiteY4" fmla="*/ 6885575 h 691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913464">
                <a:moveTo>
                  <a:pt x="0" y="6885575"/>
                </a:moveTo>
                <a:lnTo>
                  <a:pt x="0" y="27575"/>
                </a:lnTo>
                <a:lnTo>
                  <a:pt x="4201905" y="0"/>
                </a:lnTo>
                <a:lnTo>
                  <a:pt x="6318913" y="6912870"/>
                </a:lnTo>
                <a:cubicBezTo>
                  <a:pt x="6328012" y="6917419"/>
                  <a:pt x="2106304" y="6894673"/>
                  <a:pt x="0" y="68855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BA174E-F461-44FF-9093-638F5322483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3AFE120-1EFF-41FA-8DCA-880638A36A9F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0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1" y="-13927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60E5A65-AFDD-421E-B9F6-6AAE0B3A626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B511C61-DAC0-4F98-B858-B71E6CBFB21D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99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0" y="0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E27B1D-0F20-4BA9-BD15-B2B92382E44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B00A8E1-0A42-40AD-892D-AD4C7B5434E8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-94129" y="-94129"/>
            <a:ext cx="5277317" cy="7100047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FA6EEB-0B96-45FA-91D8-D1923F3D25C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1554CBD-DA7E-40C6-8F02-2CE20B2B70F3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9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0" y="0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AAF6FE6-2586-42F8-8971-BDC5EC55EF2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AE53F9F-27FB-41CD-95B8-B1520CC1B6AE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93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-121024" y="-147919"/>
            <a:ext cx="5304212" cy="7140389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89A5A5-D94A-404D-A669-1A64C32D40C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0058C57-3F4D-48F0-88DD-D716F564CC29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24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0" y="0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DE87F0-FDA3-4FB0-ADC9-CD108984D8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C9A6078-8DFC-4B18-8A7E-32B506F12B8C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5" y="0"/>
            <a:ext cx="4481015" cy="68580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6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2DC7B-633D-48CE-8692-749FA60A8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D194A-9AC6-43D0-B5EC-2ACD23E3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8383E-4531-4F02-9CF7-FDD0AE6F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A81105-84AC-494D-95F4-BC910DBF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3FDD12-27FA-4A61-8C72-3334D4E70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 userDrawn="1"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E72D5E-E03C-4FC7-8731-E2196ED23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3396ADE-9909-4D89-85AF-2BEE99A3BE82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7D384A-F7E8-4567-BA95-00691C9E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2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59C5715-F3E7-4D38-8EB4-FB5A7CD49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8D10E8-F5EF-4030-9DD4-58F7E5E696F1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3F4682-70F7-47FD-9D78-36447294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1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FFE8B7-AC69-42B9-9B36-E352CE095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ADB9304-2271-43F1-84BE-A04666C2680B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1ABEB1-A9F1-4315-B8B7-365CA954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F449A-758A-4296-A93B-B1F55F70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5C32-29DA-4B8E-9CB7-D898F32AC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33256-9D2E-4147-B784-5AB6832EF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329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BA4F24-E363-4102-AE6A-B8348B2CA01E}"/>
              </a:ext>
            </a:extLst>
          </p:cNvPr>
          <p:cNvSpPr/>
          <p:nvPr/>
        </p:nvSpPr>
        <p:spPr>
          <a:xfrm rot="5400000" flipH="1" flipV="1">
            <a:off x="10606588" y="5272587"/>
            <a:ext cx="1842448" cy="1328380"/>
          </a:xfrm>
          <a:prstGeom prst="rt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004CB-3916-4B2C-93CE-D019A4B5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6006" y="6329381"/>
            <a:ext cx="53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FE394-EB20-449A-855A-8C51B7CAD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FA3ECAF-574B-4E90-9C13-32DCAA13B527}" type="datetime4">
              <a:rPr lang="en-US" smtClean="0"/>
              <a:t>August 31,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0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hyperlink" Target="https://librarylearning.org/event/2021-09-21/web-accessibility-fundamentals-libraries#main-conten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17.png"/><Relationship Id="rId4" Type="http://schemas.openxmlformats.org/officeDocument/2006/relationships/hyperlink" Target="https://librarylearning.org/events?keyword=&amp;location=&amp;sponsor=80&amp;type=All&amp;audience=All&amp;topic=All&amp;program=Al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hyperlink" Target="https://attendee.gotowebinar.com/register/2610529087007235341" TargetMode="Externa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hyperlink" Target="https://support.swanlibraries.net/news/2021-07/8696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pngimg.com/download/1895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1.xml"/><Relationship Id="rId11" Type="http://schemas.openxmlformats.org/officeDocument/2006/relationships/hyperlink" Target="https://support.swanlibraries.net/documentation/87627" TargetMode="External"/><Relationship Id="rId5" Type="http://schemas.openxmlformats.org/officeDocument/2006/relationships/diagramLayout" Target="../diagrams/layout1.xml"/><Relationship Id="rId10" Type="http://schemas.openxmlformats.org/officeDocument/2006/relationships/hyperlink" Target="http://pngimg.com/download/18952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0EF8-2200-4129-8424-313D11C3C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214" y="2564456"/>
            <a:ext cx="7406184" cy="2387600"/>
          </a:xfrm>
        </p:spPr>
        <p:txBody>
          <a:bodyPr>
            <a:normAutofit/>
          </a:bodyPr>
          <a:lstStyle/>
          <a:p>
            <a:r>
              <a:rPr lang="en-US"/>
              <a:t>SWAN Fireside Chat</a:t>
            </a: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CB4E9-4212-4291-8E9F-7C29C2B60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437" y="5202238"/>
            <a:ext cx="7406184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August 31, 2021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03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D334A-05E5-40DB-80D7-ECC80734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AE81B-5AE4-48F7-A45C-1732D5B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CF3457-96F2-4BF1-872D-7CC4F3C184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598F9-BD6C-4C79-A3E4-40FBB6C56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9"/>
          <a:stretch/>
        </p:blipFill>
        <p:spPr>
          <a:xfrm>
            <a:off x="0" y="887104"/>
            <a:ext cx="12192000" cy="5970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EA8882-D4A8-4462-9A5F-8E6278FDC30B}"/>
              </a:ext>
            </a:extLst>
          </p:cNvPr>
          <p:cNvSpPr txBox="1"/>
          <p:nvPr/>
        </p:nvSpPr>
        <p:spPr>
          <a:xfrm>
            <a:off x="8502555" y="218364"/>
            <a:ext cx="227498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Summer 2021 vs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June 72% of circ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July 71% of circ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August 72% of circ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B2B74A1-3936-4EB6-B4C5-269BCA8D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2" y="224322"/>
            <a:ext cx="10515600" cy="1325563"/>
          </a:xfrm>
        </p:spPr>
        <p:txBody>
          <a:bodyPr/>
          <a:lstStyle/>
          <a:p>
            <a:r>
              <a:rPr lang="en-US"/>
              <a:t>2019-2021 Circ Snapshot</a:t>
            </a:r>
            <a:br>
              <a:rPr lang="en-US"/>
            </a:b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1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25963-4598-4324-91A9-239E6675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SemiBold"/>
              </a:rPr>
              <a:t>DEI Task Force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B6FC1-8667-43B1-8382-29E7FB7FD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Source Sans Pro"/>
              </a:rPr>
              <a:t>Subject headings will be updated to supplement the terms</a:t>
            </a:r>
          </a:p>
          <a:p>
            <a:pPr lvl="1"/>
            <a:r>
              <a:rPr lang="en-US">
                <a:ea typeface="Source Sans Pro"/>
              </a:rPr>
              <a:t>Sexual minorities</a:t>
            </a:r>
          </a:p>
          <a:p>
            <a:pPr lvl="1"/>
            <a:r>
              <a:rPr lang="en-US">
                <a:ea typeface="Source Sans Pro"/>
              </a:rPr>
              <a:t>Transsexual</a:t>
            </a:r>
          </a:p>
          <a:p>
            <a:r>
              <a:rPr lang="en-US">
                <a:ea typeface="Source Sans Pro"/>
              </a:rPr>
              <a:t>Proposed adoption of </a:t>
            </a:r>
            <a:r>
              <a:rPr lang="en-US" err="1">
                <a:ea typeface="Source Sans Pro"/>
              </a:rPr>
              <a:t>Homosaurus</a:t>
            </a:r>
            <a:r>
              <a:rPr lang="en-US">
                <a:ea typeface="Source Sans Pro"/>
              </a:rPr>
              <a:t> subject vocabulary</a:t>
            </a:r>
          </a:p>
          <a:p>
            <a:r>
              <a:rPr lang="en-US">
                <a:ea typeface="Source Sans Pro"/>
              </a:rPr>
              <a:t>Leadership:</a:t>
            </a:r>
          </a:p>
          <a:p>
            <a:pPr lvl="1"/>
            <a:r>
              <a:rPr lang="en-US">
                <a:ea typeface="Source Sans Pro"/>
              </a:rPr>
              <a:t>Co-conveners: Scott Brandwein (SWAN), Rachel Fischer (CCS)</a:t>
            </a:r>
          </a:p>
          <a:p>
            <a:pPr lvl="1"/>
            <a:r>
              <a:rPr lang="en-US">
                <a:ea typeface="Source Sans Pro"/>
              </a:rPr>
              <a:t>Administrative Support: Nincy George (RAILS)</a:t>
            </a:r>
          </a:p>
          <a:p>
            <a:endParaRPr lang="en-US">
              <a:ea typeface="Source Sans Pro"/>
            </a:endParaRPr>
          </a:p>
          <a:p>
            <a:endParaRPr lang="en-US">
              <a:ea typeface="Source Sans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18319-A7FB-42AA-8CDC-477E2AFAA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Subject heading changes</a:t>
            </a:r>
          </a:p>
          <a:p>
            <a:r>
              <a:rPr lang="en-US">
                <a:ea typeface="Source Sans Pro"/>
              </a:rPr>
              <a:t>Future networking group</a:t>
            </a:r>
          </a:p>
          <a:p>
            <a:endParaRPr lang="en-US">
              <a:ea typeface="Source Sans Pr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A8508-7D3C-4CCF-92A1-EAB465C9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478E1-734A-43FB-A59F-4B219A35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150DC-42C4-4269-AFAB-792C15F41D3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9D110A1-1339-49BC-A0D7-38CE24E36754}" type="datetime4">
              <a:rPr lang="en-US" smtClean="0"/>
              <a:t>August 31, 2021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89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3BFD3-51B3-4368-87CA-9C5BB588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Source Sans Pro SemiBold"/>
              </a:rPr>
              <a:t>RAILS DEI in Metadata</a:t>
            </a:r>
            <a:br>
              <a:rPr lang="en-US">
                <a:ea typeface="Source Sans Pro SemiBold"/>
              </a:rPr>
            </a:br>
            <a:r>
              <a:rPr lang="en-US">
                <a:ea typeface="Source Sans Pro SemiBold"/>
              </a:rPr>
              <a:t>Networking Group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CBB98-855E-466C-9028-F7AED5676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Group discussions, resource sharing, and consensus</a:t>
            </a:r>
          </a:p>
          <a:p>
            <a:r>
              <a:rPr lang="en-US">
                <a:ea typeface="Source Sans Pro"/>
              </a:rPr>
              <a:t>Early meetings will focus on subject vocabulary </a:t>
            </a:r>
          </a:p>
          <a:p>
            <a:pPr lvl="1"/>
            <a:r>
              <a:rPr lang="en-US">
                <a:ea typeface="Source Sans Pro"/>
              </a:rPr>
              <a:t>What are Illinois libraries are choosing to do?</a:t>
            </a:r>
          </a:p>
          <a:p>
            <a:pPr lvl="1"/>
            <a:r>
              <a:rPr lang="en-US">
                <a:ea typeface="Source Sans Pro"/>
              </a:rPr>
              <a:t>Recommendations</a:t>
            </a:r>
          </a:p>
          <a:p>
            <a:r>
              <a:rPr lang="en-US">
                <a:ea typeface="Source Sans Pro"/>
              </a:rPr>
              <a:t>Proposed first meeting date: Wednesday, 11/17, 1:00-2:30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6F44C-C7A4-417C-B25C-2A6D3FB29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31F8E-5EFD-4757-AFAC-DBF06820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C6270-9B31-4C7E-A704-CBB3A9FE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99561B-AEB3-4E8F-8F71-41038B97DA3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9D110A1-1339-49BC-A0D7-38CE24E36754}" type="datetime4">
              <a:rPr lang="en-US" smtClean="0"/>
              <a:t>August 31, 2021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26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88D57-026D-424F-9496-6D320D27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Aspen Rollout</a:t>
            </a:r>
            <a:endParaRPr lang="en-US">
              <a:ea typeface="Source Sans Pro SemiBold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7792D-AFF9-4A2B-B857-1EAE70D06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ea typeface="Source Sans Pr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DFEC0-DDF4-464F-BF04-41061ED8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SWAN Library Services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120D-3060-4527-894E-0B8D371AEC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8A104C2-794D-408E-B7D4-19D0A0004167}" type="datetime4">
              <a:rPr lang="en-US" smtClean="0"/>
              <a:pPr>
                <a:spcAft>
                  <a:spcPts val="600"/>
                </a:spcAft>
              </a:pPr>
              <a:t>August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6523-B3E7-4F97-862D-5B591301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AA610F-65FB-4D76-A9F7-0135426F9A2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59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3818-E9AA-41F8-9221-679C223A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32938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A5F8B-9B07-45AC-9F96-8DE40CAF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AA610F-65FB-4D76-A9F7-0135426F9A2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2CF23-CB54-4FA8-B892-2CA4A19B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First Cohort Schedule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CB302-64FF-44B7-9774-8C1557543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E77881E-05EA-445D-A401-3F862F6B3C8C}" type="datetime4">
              <a:rPr lang="en-US" smtClean="0"/>
              <a:pPr>
                <a:spcAft>
                  <a:spcPts val="600"/>
                </a:spcAft>
              </a:pPr>
              <a:t>August 31, 2021</a:t>
            </a:fld>
            <a:endParaRPr lang="en-US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D88E638F-CCF0-4CBF-A105-61D1D506A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645904"/>
              </p:ext>
            </p:extLst>
          </p:nvPr>
        </p:nvGraphicFramePr>
        <p:xfrm>
          <a:off x="927967" y="1600338"/>
          <a:ext cx="10336065" cy="437032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004816">
                  <a:extLst>
                    <a:ext uri="{9D8B030D-6E8A-4147-A177-3AD203B41FA5}">
                      <a16:colId xmlns:a16="http://schemas.microsoft.com/office/drawing/2014/main" val="3204123380"/>
                    </a:ext>
                  </a:extLst>
                </a:gridCol>
                <a:gridCol w="5331249">
                  <a:extLst>
                    <a:ext uri="{9D8B030D-6E8A-4147-A177-3AD203B41FA5}">
                      <a16:colId xmlns:a16="http://schemas.microsoft.com/office/drawing/2014/main" val="924182952"/>
                    </a:ext>
                  </a:extLst>
                </a:gridCol>
              </a:tblGrid>
              <a:tr h="462446">
                <a:tc>
                  <a:txBody>
                    <a:bodyPr/>
                    <a:lstStyle/>
                    <a:p>
                      <a:r>
                        <a:rPr lang="en-US" sz="1300" cap="all" spc="150"/>
                        <a:t>Date</a:t>
                      </a:r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r>
                        <a:rPr lang="en-US" sz="1300" cap="all" spc="150"/>
                        <a:t>What</a:t>
                      </a:r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3409955068"/>
                  </a:ext>
                </a:extLst>
              </a:tr>
              <a:tr h="48769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August 30th, 2021</a:t>
                      </a:r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Kickoff Meeting</a:t>
                      </a:r>
                      <a:endParaRPr lang="en-US" sz="1400"/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3099775384"/>
                  </a:ext>
                </a:extLst>
              </a:tr>
              <a:tr h="4624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cap="none" spc="0"/>
                        <a:t>Every other Monday, 10 a.m.</a:t>
                      </a:r>
                    </a:p>
                  </a:txBody>
                  <a:tcPr marL="115098" marR="115098" marT="115098" marB="115098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Aspen office hours</a:t>
                      </a:r>
                    </a:p>
                  </a:txBody>
                  <a:tcPr marL="115098" marR="115098" marT="115098" marB="115098"/>
                </a:tc>
                <a:extLst>
                  <a:ext uri="{0D108BD9-81ED-4DB2-BD59-A6C34878D82A}">
                    <a16:rowId xmlns:a16="http://schemas.microsoft.com/office/drawing/2014/main" val="2767766235"/>
                  </a:ext>
                </a:extLst>
              </a:tr>
              <a:tr h="462446">
                <a:tc>
                  <a:txBody>
                    <a:bodyPr/>
                    <a:lstStyle/>
                    <a:p>
                      <a:r>
                        <a:rPr lang="en-US" sz="1400" b="1" cap="none" spc="0"/>
                        <a:t>September 7th, 2021 11 a.m.</a:t>
                      </a:r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Aspen Admin Training: Themes &amp; Library Settings</a:t>
                      </a:r>
                      <a:endParaRPr lang="en-US" sz="1400"/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1995287052"/>
                  </a:ext>
                </a:extLst>
              </a:tr>
              <a:tr h="6644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cap="none" spc="0" noProof="0"/>
                        <a:t>September 14th, 2021 11 a.m.</a:t>
                      </a:r>
                      <a:endParaRPr lang="en-US" sz="1400" b="1"/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Aspen Admin Training: Browse categories, Spotlights, &amp; Adding Covers</a:t>
                      </a:r>
                      <a:endParaRPr lang="en-US" sz="1400"/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1852633902"/>
                  </a:ext>
                </a:extLst>
              </a:tr>
              <a:tr h="462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cap="none" spc="0" noProof="0"/>
                        <a:t>September 21st, 2021 11 a.m.</a:t>
                      </a:r>
                      <a:endParaRPr lang="en-US" sz="1400" b="1"/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Aspen Admin Training: Placards &amp; System Messages</a:t>
                      </a:r>
                      <a:endParaRPr lang="en-US" sz="1400"/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726583828"/>
                  </a:ext>
                </a:extLst>
              </a:tr>
              <a:tr h="462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cap="none" spc="0" noProof="0"/>
                        <a:t>October 5th, 2021 11 a.m.</a:t>
                      </a:r>
                      <a:endParaRPr lang="en-US" sz="1400" b="1"/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Aspen Admin Training: Record Grouping</a:t>
                      </a:r>
                      <a:endParaRPr lang="en-US" sz="1400"/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2408107852"/>
                  </a:ext>
                </a:extLst>
              </a:tr>
              <a:tr h="462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cap="none" spc="0" noProof="0"/>
                        <a:t>October 12th, 2021 11 a.m.</a:t>
                      </a:r>
                      <a:endParaRPr lang="en-US" sz="1400" b="1"/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cap="none" spc="0" noProof="0"/>
                        <a:t>Aspen Admin Training: Purchase Suggestions</a:t>
                      </a:r>
                      <a:endParaRPr lang="en-US" sz="1400"/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762587113"/>
                  </a:ext>
                </a:extLst>
              </a:tr>
              <a:tr h="424579">
                <a:tc>
                  <a:txBody>
                    <a:bodyPr/>
                    <a:lstStyle/>
                    <a:p>
                      <a:r>
                        <a:rPr lang="en-US" sz="1400" b="1" cap="none" spc="0"/>
                        <a:t>October 18th-29th, 2021</a:t>
                      </a:r>
                    </a:p>
                  </a:txBody>
                  <a:tcPr marL="115099" marR="115099" marT="115099" marB="115099"/>
                </a:tc>
                <a:tc>
                  <a:txBody>
                    <a:bodyPr/>
                    <a:lstStyle/>
                    <a:p>
                      <a:r>
                        <a:rPr lang="en-US" sz="1400" cap="none" spc="0"/>
                        <a:t>Go live</a:t>
                      </a:r>
                    </a:p>
                  </a:txBody>
                  <a:tcPr marL="115099" marR="115099" marT="115099" marB="115099"/>
                </a:tc>
                <a:extLst>
                  <a:ext uri="{0D108BD9-81ED-4DB2-BD59-A6C34878D82A}">
                    <a16:rowId xmlns:a16="http://schemas.microsoft.com/office/drawing/2014/main" val="4186830503"/>
                  </a:ext>
                </a:extLst>
              </a:tr>
            </a:tbl>
          </a:graphicData>
        </a:graphic>
      </p:graphicFrame>
      <p:pic>
        <p:nvPicPr>
          <p:cNvPr id="3" name="Graphic 7" descr="Checkmark with solid fill">
            <a:extLst>
              <a:ext uri="{FF2B5EF4-FFF2-40B4-BE49-F238E27FC236}">
                <a16:creationId xmlns:a16="http://schemas.microsoft.com/office/drawing/2014/main" id="{6E5F87B1-9403-4649-8427-5B13472AE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5228" y="1992085"/>
            <a:ext cx="615043" cy="615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999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8EBF-F3FB-4DEA-917B-27B68A598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Source Sans Pro"/>
              </a:rPr>
              <a:t>Dates coming soon! For now, save these dates January - March:</a:t>
            </a:r>
          </a:p>
          <a:p>
            <a:r>
              <a:rPr lang="en-US">
                <a:ea typeface="Source Sans Pro"/>
              </a:rPr>
              <a:t>Tuesdays at 11 a.m. for Aspen Admin trainings</a:t>
            </a:r>
          </a:p>
          <a:p>
            <a:r>
              <a:rPr lang="en-US">
                <a:ea typeface="Source Sans Pro"/>
              </a:rPr>
              <a:t>Mondays at 10 a.m. for Aspen Office Hours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548A7-1420-4B3F-8701-74D7CB47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BFD98-4A98-4480-B05E-F88126CD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10A8-7E1F-4B3F-98AE-BAFF7C1A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SemiBold"/>
              </a:rPr>
              <a:t>Second Cohort Schedule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F25D78-00D0-48F2-B367-589B9B85F3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511C61-DAC0-4F98-B858-B71E6CBFB21D}" type="datetime4">
              <a:rPr lang="en-US" smtClean="0"/>
              <a:t>August 31, 2021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898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DB7729-376C-4CCC-B429-A0AADDA3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SemiBold"/>
              </a:rPr>
              <a:t>Aspen 21.10 Release Highlights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38B835-9238-4DFB-A670-6F4DB8618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Better handling of items checked out to generic users (for display, etc.)</a:t>
            </a:r>
          </a:p>
          <a:p>
            <a:r>
              <a:rPr lang="en-US">
                <a:ea typeface="Source Sans Pro"/>
              </a:rPr>
              <a:t>Added item barcodes to checkouts in My Account</a:t>
            </a:r>
          </a:p>
          <a:p>
            <a:r>
              <a:rPr lang="en-US">
                <a:ea typeface="Source Sans Pro"/>
              </a:rPr>
              <a:t>Using uniform titles to improve record grouping</a:t>
            </a:r>
          </a:p>
          <a:p>
            <a:r>
              <a:rPr lang="en-US" err="1">
                <a:ea typeface="Source Sans Pro"/>
              </a:rPr>
              <a:t>ProPay</a:t>
            </a:r>
            <a:r>
              <a:rPr lang="en-US">
                <a:ea typeface="Source Sans Pro"/>
              </a:rPr>
              <a:t> (fines payment) integration *still testing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00A583-D75E-4FD3-8E47-D581EB969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57E37-3252-4F72-93A0-4803393C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5CB5C-DC24-4122-85D4-01B38204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8752EA-A2A9-4CA8-9B18-C297ED5E9F0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714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D17B4F-BD08-4865-866C-D1DFD6C6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Source Sans Pro"/>
              </a:rPr>
              <a:t>Current and new SWAN subscribers will receive a 5% discount beginning September 1st.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If your library adds Kanopy over the next year, you could increase the discount to 10% for all libraries.</a:t>
            </a:r>
          </a:p>
          <a:p>
            <a:pPr marL="457200" indent="-457200"/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" action="ppaction://noaction"/>
              </a:rPr>
              <a:t>https://support.swanlibraries.net/news/2021-08/87475</a:t>
            </a:r>
            <a:endParaRPr lang="en-US">
              <a:hlinkClick r:id="" action="ppaction://noaction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sz="2000">
              <a:ea typeface="Source Sans Pro"/>
            </a:endParaRPr>
          </a:p>
          <a:p>
            <a:pPr marL="0" indent="0">
              <a:buNone/>
            </a:pPr>
            <a:endParaRPr lang="en-US">
              <a:ea typeface="Source Sans Pr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FA2ED-6CA2-4A77-BEBC-17F5EB13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35BF2-A78E-44BA-AB7F-4B0DD5D1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3E97F2-5811-44C0-95ED-706BB336AF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57F733-636D-4D89-90AE-023C154A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SemiBold"/>
              </a:rPr>
              <a:t>Kanopy Update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106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D17B4F-BD08-4865-866C-D1DFD6C6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Source Sans Pro"/>
              </a:rPr>
              <a:t>September 21, 1:00 – 2:00 pm 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Web Accessibility Fundamentals for Libraries presented by Deque and SWAN 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4"/>
              </a:rPr>
              <a:t>https://librarylearning.org/event/2021-09-21/web-accessibility-fundamentals-libraries#main-content</a:t>
            </a:r>
            <a:endParaRPr lang="en-US">
              <a:ea typeface="Source Sans Pro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Source Sans Pro"/>
            </a:endParaRPr>
          </a:p>
          <a:p>
            <a:pPr marL="0" indent="0">
              <a:buNone/>
            </a:pPr>
            <a:endParaRPr lang="en-US" sz="2000">
              <a:ea typeface="Source Sans Pro"/>
            </a:endParaRPr>
          </a:p>
          <a:p>
            <a:pPr marL="0" indent="0">
              <a:buNone/>
            </a:pPr>
            <a:endParaRPr lang="en-US">
              <a:ea typeface="Source Sans Pr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FA2ED-6CA2-4A77-BEBC-17F5EB13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35BF2-A78E-44BA-AB7F-4B0DD5D1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3E97F2-5811-44C0-95ED-706BB336AF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57F733-636D-4D89-90AE-023C154A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 SemiBold"/>
              </a:rPr>
              <a:t>Webinar on Web Accessibility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3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FD4959-D653-4B79-B8A2-7B4915F2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74" y="1779870"/>
            <a:ext cx="3119651" cy="1081348"/>
          </a:xfrm>
        </p:spPr>
        <p:txBody>
          <a:bodyPr>
            <a:normAutofit fontScale="92500"/>
          </a:bodyPr>
          <a:lstStyle/>
          <a:p>
            <a:r>
              <a:rPr lang="en-US"/>
              <a:t>Sept 14</a:t>
            </a:r>
            <a:r>
              <a:rPr lang="en-US" baseline="30000"/>
              <a:t>th</a:t>
            </a:r>
            <a:r>
              <a:rPr lang="en-US"/>
              <a:t> 10:00 am</a:t>
            </a:r>
          </a:p>
          <a:p>
            <a:r>
              <a:rPr lang="en-US"/>
              <a:t>Sept 15</a:t>
            </a:r>
            <a:r>
              <a:rPr lang="en-US" baseline="30000"/>
              <a:t>th</a:t>
            </a:r>
            <a:r>
              <a:rPr lang="en-US"/>
              <a:t> 1:30 pm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5F538-D5AF-405D-AAB8-056D3305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E5281-EF3B-485B-904F-842C850C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58011A-CB7C-4AD8-B32B-BD7DE5BC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Beanstack Presentation – Info Sessions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DA88A0-CE0D-4FDF-8072-A80026BA4B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31AF4F-861A-46F0-ADBC-980635D5E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70" y="1627992"/>
            <a:ext cx="8147299" cy="3485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E6A91-E3B6-415A-A940-75B9A8E5D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76" y="2837749"/>
            <a:ext cx="3619048" cy="1704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3C1E1-877C-4E27-AEAE-08C3F3336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62" y="4488866"/>
            <a:ext cx="3590476" cy="1819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14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4173-3411-44FE-B0D6-C6F45E84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51751-5B06-4B52-BA6C-B90002F744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>
                <a:ea typeface="+mn-lt"/>
                <a:cs typeface="+mn-lt"/>
              </a:rPr>
              <a:t>Recap of September 1</a:t>
            </a:r>
            <a:r>
              <a:rPr lang="en-US" baseline="30000">
                <a:ea typeface="+mn-lt"/>
                <a:cs typeface="+mn-lt"/>
              </a:rPr>
              <a:t>st</a:t>
            </a:r>
            <a:r>
              <a:rPr lang="en-US">
                <a:ea typeface="+mn-lt"/>
                <a:cs typeface="+mn-lt"/>
              </a:rPr>
              <a:t> Changes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Fine Free Update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Patron Record Purge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Pseudo Library Update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User Category Confusion &amp; Clean-up</a:t>
            </a:r>
            <a:endParaRPr lang="en-US">
              <a:ea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5D4B-4CFC-4DDE-B988-75246721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8E252-A4C9-4825-B6A7-DD4A5200244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989C35-7B94-4B01-8BF7-2A2D21059F2B}"/>
              </a:ext>
            </a:extLst>
          </p:cNvPr>
          <p:cNvSpPr txBox="1">
            <a:spLocks/>
          </p:cNvSpPr>
          <p:nvPr/>
        </p:nvSpPr>
        <p:spPr>
          <a:xfrm>
            <a:off x="5921406" y="1626093"/>
            <a:ext cx="6081204" cy="4961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3500">
                <a:ea typeface="Source Sans Pro"/>
                <a:cs typeface="Calibri"/>
              </a:rPr>
            </a:br>
            <a:endParaRPr lang="en-US" sz="3500">
              <a:ea typeface="Source Sans Pro"/>
              <a:cs typeface="Calibri"/>
            </a:endParaRPr>
          </a:p>
          <a:p>
            <a:endParaRPr lang="en-US">
              <a:ea typeface="Source Sans Pro"/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4F3595-3AAD-4433-94DD-D2368A662A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>
                <a:ea typeface="+mn-lt"/>
                <a:cs typeface="+mn-lt"/>
              </a:rPr>
              <a:t>Diversity, Equity, Inclusion (DEI)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Aspen Update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E-Resources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Upcoming Events &amp; Meetings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0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435803-0281-4653-88C8-11C9B137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152" y="760921"/>
            <a:ext cx="4020896" cy="461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hlinkClick r:id="rId4"/>
              </a:rPr>
              <a:t>See SWAN’s events on L2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E3306-6661-48C1-B7F8-FB71972F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DB6F0-38AA-405B-96A1-2AC83668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77EE4F-FDCA-4F6C-9747-CF8A4587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275" y="-140353"/>
            <a:ext cx="6646985" cy="1325563"/>
          </a:xfrm>
        </p:spPr>
        <p:txBody>
          <a:bodyPr/>
          <a:lstStyle/>
          <a:p>
            <a:r>
              <a:rPr lang="en-US"/>
              <a:t>Other Upcoming Meetings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B3FD23-CA14-4788-B507-C54AB03766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pic>
        <p:nvPicPr>
          <p:cNvPr id="9" name="Picture 9" descr="SWAN events in September 2021.">
            <a:extLst>
              <a:ext uri="{FF2B5EF4-FFF2-40B4-BE49-F238E27FC236}">
                <a16:creationId xmlns:a16="http://schemas.microsoft.com/office/drawing/2014/main" id="{10F963B8-44EC-4CCB-A18E-8AB26F9C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4" y="1291444"/>
            <a:ext cx="11906738" cy="4841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300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54506E-9BED-4576-B270-D05A6AB7B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8" y="-26584"/>
            <a:ext cx="12199815" cy="85328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3E055-0E99-4176-B402-80D70158038C}"/>
              </a:ext>
            </a:extLst>
          </p:cNvPr>
          <p:cNvSpPr/>
          <p:nvPr/>
        </p:nvSpPr>
        <p:spPr>
          <a:xfrm>
            <a:off x="-7816" y="119184"/>
            <a:ext cx="12191999" cy="6662614"/>
          </a:xfrm>
          <a:prstGeom prst="rect">
            <a:avLst/>
          </a:prstGeom>
          <a:solidFill>
            <a:srgbClr val="00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26D35-1C63-48AE-8368-D23A6730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80D3C-9B31-4A8F-A880-4E50CED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21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C566A9-B97F-4D58-9E71-92480ADF95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>
                <a:solidFill>
                  <a:schemeClr val="bg2"/>
                </a:solidFill>
              </a:rPr>
              <a:t>August 31, 2021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7ABDDB8-14D1-4C95-94D5-8F1C9F16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803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Thank you!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55518-8525-4297-A610-5A2BCD4DDB56}"/>
              </a:ext>
            </a:extLst>
          </p:cNvPr>
          <p:cNvSpPr txBox="1"/>
          <p:nvPr/>
        </p:nvSpPr>
        <p:spPr>
          <a:xfrm>
            <a:off x="838200" y="2287054"/>
            <a:ext cx="7329853" cy="1333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chemeClr val="bg2"/>
              </a:solidFill>
              <a:ea typeface="Source Sans Pro"/>
            </a:endParaRPr>
          </a:p>
          <a:p>
            <a:r>
              <a:rPr lang="en-US" sz="2000">
                <a:solidFill>
                  <a:schemeClr val="bg2"/>
                </a:solidFill>
                <a:ea typeface="Source Sans Pro"/>
              </a:rPr>
              <a:t>Register at GoToWebinar:</a:t>
            </a:r>
          </a:p>
          <a:p>
            <a:r>
              <a:rPr lang="en-US" sz="2000">
                <a:highlight>
                  <a:srgbClr val="000000"/>
                </a:highlight>
                <a:ea typeface="+mn-lt"/>
                <a:cs typeface="+mn-lt"/>
                <a:hlinkClick r:id="rId5"/>
              </a:rPr>
              <a:t>https://attendee.gotowebinar.com/register/2610529087007235341</a:t>
            </a:r>
            <a:r>
              <a:rPr lang="en-US" sz="2000">
                <a:highlight>
                  <a:srgbClr val="000000"/>
                </a:highlight>
                <a:ea typeface="+mn-lt"/>
                <a:cs typeface="+mn-lt"/>
              </a:rPr>
              <a:t> </a:t>
            </a:r>
            <a:endParaRPr lang="en-US">
              <a:highlight>
                <a:srgbClr val="00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F5099-2C20-42F5-BBCC-4E4F408A3633}"/>
              </a:ext>
            </a:extLst>
          </p:cNvPr>
          <p:cNvSpPr txBox="1"/>
          <p:nvPr/>
        </p:nvSpPr>
        <p:spPr>
          <a:xfrm>
            <a:off x="838200" y="1452448"/>
            <a:ext cx="44577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ea typeface="Source Sans Pro"/>
              </a:rPr>
              <a:t>Next Fireside Chat: September 28th – 11:00-12:00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86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3BA8-764D-4365-820B-04EE6439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5708" cy="1325563"/>
          </a:xfrm>
        </p:spPr>
        <p:txBody>
          <a:bodyPr>
            <a:normAutofit/>
          </a:bodyPr>
          <a:lstStyle/>
          <a:p>
            <a:r>
              <a:rPr lang="en-US"/>
              <a:t>Reminder for September 1</a:t>
            </a:r>
            <a:r>
              <a:rPr lang="en-US" baseline="30000"/>
              <a:t>st</a:t>
            </a:r>
            <a:r>
              <a:rPr lang="en-US"/>
              <a:t> Policy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8E078-3E2C-4CE1-80C2-C8AA3B5A1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57800" cy="450375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Completed: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Elimination of print overdue notices – now only sent via text, voice message, or email (between 65-70% Fine Free)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Consolidation of hold pick-up notices and accommodation for pseudo-library hold pick-up notices (sent once a day around 2:00 PM)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Return to pre-pandemic notice wording 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Return to pre-pandemic grace periods 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Default SWAN processing fee set to $0, previous default was $5 (Libraries can request local processing fee charges.)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COVID related online catalog banners removed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Flexibility in blocking for Fine Free based on criteria of library choice</a:t>
            </a:r>
            <a:endParaRPr lang="en-US">
              <a:highlight>
                <a:srgbClr val="FFFF00"/>
              </a:highlight>
              <a:ea typeface="Source Sans Pr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8DE86-A032-497F-89DA-556ADCEBB3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Scheduled: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Libraries Fine Free For Now – decide on pre-pandemic or Fine Free rules (September 1)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Reinstate 90-day removal of temporary patron records created through Online Patron Registration that have not been reviewed and updated/extended by home library (September1)</a:t>
            </a:r>
            <a:endParaRPr lang="en-US">
              <a:ea typeface="Source Sans Pro"/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>
                <a:ea typeface="Source Sans Pro"/>
              </a:rPr>
              <a:t>Please see our support site </a:t>
            </a:r>
            <a:r>
              <a:rPr lang="en-US">
                <a:ea typeface="Source Sans Pro"/>
                <a:hlinkClick r:id="rId4"/>
              </a:rPr>
              <a:t>news post</a:t>
            </a:r>
            <a:endParaRPr lang="en-US">
              <a:ea typeface="Source Sans Pro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>
                <a:highlight>
                  <a:srgbClr val="FFFF00"/>
                </a:highlight>
                <a:ea typeface="Source Sans Pro"/>
              </a:rPr>
              <a:t>Revert to pre-COVID hold pickup notices for </a:t>
            </a:r>
            <a:r>
              <a:rPr lang="en-US" i="1">
                <a:highlight>
                  <a:srgbClr val="FFFF00"/>
                </a:highlight>
                <a:ea typeface="Source Sans Pro"/>
              </a:rPr>
              <a:t>all  </a:t>
            </a:r>
            <a:r>
              <a:rPr lang="en-US">
                <a:highlight>
                  <a:srgbClr val="FFFF00"/>
                </a:highlight>
                <a:ea typeface="Source Sans Pro"/>
              </a:rPr>
              <a:t>libraries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>
                <a:highlight>
                  <a:srgbClr val="FFFF00"/>
                </a:highlight>
                <a:ea typeface="Source Sans Pro"/>
              </a:rPr>
              <a:t>Remove COVID Outreach Circ Rule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>
                <a:highlight>
                  <a:srgbClr val="FFFF00"/>
                </a:highlight>
                <a:ea typeface="Source Sans Pro"/>
              </a:rPr>
              <a:t>Remove remaining temporary hold map adjustments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>
                <a:highlight>
                  <a:srgbClr val="FFFF00"/>
                </a:highlight>
                <a:ea typeface="Source Sans Pro"/>
              </a:rPr>
              <a:t>Overdue 1st notices return to 7 days (from 14)</a:t>
            </a:r>
          </a:p>
          <a:p>
            <a:endParaRPr lang="en-US">
              <a:ea typeface="Source Sans Pr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799E8-D509-4001-86B1-3BE8772B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7F0F7-3868-4E80-9565-D725BFF9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33EF3-757A-4DD1-8C12-935269B72E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August 31, 2021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92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00FFC-2B73-4230-9CCD-DBF8ECC8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1CC63-B56C-4178-95F8-B88A8EEA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BC6034-B317-4B9D-8E54-54DEACD3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Fine Free Decisions &amp; Numbers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257EFB-90AC-4C7D-98E0-87E8B08AED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FB137-1BC9-47B6-B12A-232A57B7315C}"/>
              </a:ext>
            </a:extLst>
          </p:cNvPr>
          <p:cNvSpPr txBox="1"/>
          <p:nvPr/>
        </p:nvSpPr>
        <p:spPr>
          <a:xfrm>
            <a:off x="193964" y="7804444"/>
            <a:ext cx="51781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pngimg.com/download/1895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2CB79-785A-468F-A688-33F42040C44E}"/>
              </a:ext>
            </a:extLst>
          </p:cNvPr>
          <p:cNvGrpSpPr/>
          <p:nvPr/>
        </p:nvGrpSpPr>
        <p:grpSpPr>
          <a:xfrm>
            <a:off x="8485603" y="108830"/>
            <a:ext cx="3267431" cy="3287131"/>
            <a:chOff x="7844639" y="-180259"/>
            <a:chExt cx="5314399" cy="5346441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9027462A-9041-4450-8472-439602D4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844639" y="-180259"/>
              <a:ext cx="5314399" cy="53464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0FE9C3-B887-4E3A-88AA-16489FB47EBE}"/>
                </a:ext>
              </a:extLst>
            </p:cNvPr>
            <p:cNvSpPr txBox="1"/>
            <p:nvPr/>
          </p:nvSpPr>
          <p:spPr>
            <a:xfrm rot="21392907">
              <a:off x="8070859" y="944632"/>
              <a:ext cx="3703221" cy="650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September 1, 2021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3190AA-55E7-427D-974F-7E2CCC07F0EC}"/>
                </a:ext>
              </a:extLst>
            </p:cNvPr>
            <p:cNvSpPr txBox="1"/>
            <p:nvPr/>
          </p:nvSpPr>
          <p:spPr>
            <a:xfrm rot="21385520">
              <a:off x="8491757" y="2290783"/>
              <a:ext cx="4334444" cy="1952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Return to pre-covid circ rules, or fine free permanently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151162-4CFF-471D-9F7D-96C92D358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14" y="1546180"/>
            <a:ext cx="7248169" cy="4580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CE9630-A729-4967-B108-203BB3CDFA6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2646" y="2755915"/>
            <a:ext cx="3957540" cy="3905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632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0874-32FD-4C9F-89CA-8B7B4F7B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35" y="163493"/>
            <a:ext cx="10515600" cy="1325563"/>
          </a:xfrm>
        </p:spPr>
        <p:txBody>
          <a:bodyPr/>
          <a:lstStyle/>
          <a:p>
            <a:r>
              <a:rPr lang="en-US">
                <a:ea typeface="Source Sans Pro SemiBold"/>
              </a:rPr>
              <a:t>Patron Record Purge: Monthly Report</a:t>
            </a:r>
            <a:endParaRPr lang="en-US"/>
          </a:p>
        </p:txBody>
      </p:sp>
      <p:graphicFrame>
        <p:nvGraphicFramePr>
          <p:cNvPr id="8" name="Diagram 8">
            <a:extLst>
              <a:ext uri="{FF2B5EF4-FFF2-40B4-BE49-F238E27FC236}">
                <a16:creationId xmlns:a16="http://schemas.microsoft.com/office/drawing/2014/main" id="{2435F55D-F572-4DC1-8086-95B16B92DB5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58918"/>
              </p:ext>
            </p:extLst>
          </p:nvPr>
        </p:nvGraphicFramePr>
        <p:xfrm>
          <a:off x="2885365" y="1534490"/>
          <a:ext cx="6421270" cy="479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09DE1-9803-4FEE-9822-04D3DD14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3194E-059E-4345-BD93-ED00FAC3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DCCB3A-C99C-461B-AF02-A4C98EA721B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August 31, 2021</a:t>
            </a:fld>
            <a:endParaRPr lang="en-US"/>
          </a:p>
        </p:txBody>
      </p: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F22992F6-FA65-495B-ABD2-AB00C3CBCE97}"/>
              </a:ext>
            </a:extLst>
          </p:cNvPr>
          <p:cNvGrpSpPr/>
          <p:nvPr/>
        </p:nvGrpSpPr>
        <p:grpSpPr>
          <a:xfrm>
            <a:off x="8544706" y="1359875"/>
            <a:ext cx="3267431" cy="3287131"/>
            <a:chOff x="7844639" y="-180259"/>
            <a:chExt cx="5314399" cy="5346441"/>
          </a:xfrm>
        </p:grpSpPr>
        <p:pic>
          <p:nvPicPr>
            <p:cNvPr id="1133" name="Picture 1132" descr="Shape&#10;&#10;Description automatically generated">
              <a:extLst>
                <a:ext uri="{FF2B5EF4-FFF2-40B4-BE49-F238E27FC236}">
                  <a16:creationId xmlns:a16="http://schemas.microsoft.com/office/drawing/2014/main" id="{0ACC0BC0-A0D4-4A62-A356-CAFA25ED6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7844639" y="-180259"/>
              <a:ext cx="5314399" cy="5346441"/>
            </a:xfrm>
            <a:prstGeom prst="rect">
              <a:avLst/>
            </a:prstGeom>
          </p:spPr>
        </p:pic>
        <p:sp>
          <p:nvSpPr>
            <p:cNvPr id="1135" name="TextBox 1134">
              <a:extLst>
                <a:ext uri="{FF2B5EF4-FFF2-40B4-BE49-F238E27FC236}">
                  <a16:creationId xmlns:a16="http://schemas.microsoft.com/office/drawing/2014/main" id="{1332CE95-CE4D-45E2-9DAC-02BB4144C2E3}"/>
                </a:ext>
              </a:extLst>
            </p:cNvPr>
            <p:cNvSpPr txBox="1"/>
            <p:nvPr/>
          </p:nvSpPr>
          <p:spPr>
            <a:xfrm rot="21385520">
              <a:off x="8246930" y="1217621"/>
              <a:ext cx="4556420" cy="33739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n-US" sz="2800">
                  <a:ea typeface="+mn-lt"/>
                  <a:cs typeface="+mn-lt"/>
                </a:rPr>
                <a:t>Review the </a:t>
              </a:r>
              <a:r>
                <a:rPr lang="en-US" sz="2800">
                  <a:ea typeface="+mn-lt"/>
                  <a:cs typeface="+mn-lt"/>
                  <a:hlinkClick r:id="rId11"/>
                </a:rPr>
                <a:t>Monthly Patron Record Purge</a:t>
              </a:r>
              <a:r>
                <a:rPr lang="en-US" sz="2800">
                  <a:ea typeface="+mn-lt"/>
                  <a:cs typeface="+mn-lt"/>
                </a:rPr>
                <a:t> documentation</a:t>
              </a:r>
            </a:p>
            <a:p>
              <a:endParaRPr lang="en-US" sz="2800">
                <a:ea typeface="Source Sans Pro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CCD7BAB4-2CD5-4A04-8E5B-F5B751D571D7}"/>
              </a:ext>
            </a:extLst>
          </p:cNvPr>
          <p:cNvSpPr/>
          <p:nvPr/>
        </p:nvSpPr>
        <p:spPr>
          <a:xfrm>
            <a:off x="536604" y="1903806"/>
            <a:ext cx="2743200" cy="2743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  <a:r>
              <a:rPr lang="en-US" b="1" baseline="30000"/>
              <a:t>th</a:t>
            </a:r>
            <a:r>
              <a:rPr lang="en-US" b="1"/>
              <a:t> of following month, remaining records meeting criteria are removed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D19B4-4CFB-47EA-99D6-602E17F738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73290">
            <a:off x="2977600" y="4188820"/>
            <a:ext cx="554784" cy="70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91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A912-7EAF-4DE1-B452-17745F02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98784"/>
            <a:ext cx="11353801" cy="992094"/>
          </a:xfrm>
        </p:spPr>
        <p:txBody>
          <a:bodyPr/>
          <a:lstStyle/>
          <a:p>
            <a:r>
              <a:rPr lang="en-US"/>
              <a:t>BLUEcloud Analytics – Inactive Patron 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E3229-FACA-4E85-B179-1F2276489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4216" y="1080497"/>
            <a:ext cx="7708029" cy="88986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Monthly email with History List link to review (sent 2</a:t>
            </a:r>
            <a:r>
              <a:rPr lang="en-US" baseline="30000"/>
              <a:t>nd</a:t>
            </a:r>
            <a:r>
              <a:rPr lang="en-US"/>
              <a:t> of month)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61988-403B-4741-A86F-23A898FB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7C813-E1C4-4901-A3DB-BEDC90BB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6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C2F74-E99D-48A9-95C2-D5F72797A44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August 31, 2021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0F699-3181-41E5-8B24-A0DE71112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92" y="2727648"/>
            <a:ext cx="10531764" cy="412281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575352-5E43-4526-913A-5C9058067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970363"/>
            <a:ext cx="8617527" cy="6013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66D516-5199-404C-B8D6-F3B84BC2E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1053349"/>
            <a:ext cx="3823571" cy="7869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915164-A76F-4419-8601-FF86D6B7E206}"/>
              </a:ext>
            </a:extLst>
          </p:cNvPr>
          <p:cNvSpPr/>
          <p:nvPr/>
        </p:nvSpPr>
        <p:spPr>
          <a:xfrm>
            <a:off x="2373745" y="1080497"/>
            <a:ext cx="609600" cy="73390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06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AB00307-1FCD-4B09-9E05-17693EF6F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177907"/>
              </p:ext>
            </p:extLst>
          </p:nvPr>
        </p:nvGraphicFramePr>
        <p:xfrm>
          <a:off x="466476" y="1062939"/>
          <a:ext cx="11345661" cy="5112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3792-0FFF-4FE6-A3C2-02501DD4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49431-22CD-4008-A4CE-BB538A9C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67B14D-CFBB-4572-84D1-87CE58DF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2" y="188592"/>
            <a:ext cx="10515600" cy="1325563"/>
          </a:xfrm>
        </p:spPr>
        <p:txBody>
          <a:bodyPr/>
          <a:lstStyle/>
          <a:p>
            <a:r>
              <a:rPr lang="en-US">
                <a:ea typeface="Source Sans Pro SemiBold"/>
              </a:rPr>
              <a:t>Patron Record Purge: Timeline Targets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F365EA-3207-46CC-AB54-448D6E6C45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84B0D-55A1-4016-A17E-CE37F2CA9326}"/>
              </a:ext>
            </a:extLst>
          </p:cNvPr>
          <p:cNvSpPr txBox="1"/>
          <p:nvPr/>
        </p:nvSpPr>
        <p:spPr>
          <a:xfrm>
            <a:off x="3736665" y="4530940"/>
            <a:ext cx="211401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Initial removal of records with LAD before 1/1/2011</a:t>
            </a:r>
            <a:endParaRPr lang="en-US" sz="1600">
              <a:ea typeface="Source Sans Pro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AA230-83EF-4DD5-AECA-80A942E7D035}"/>
              </a:ext>
            </a:extLst>
          </p:cNvPr>
          <p:cNvSpPr txBox="1"/>
          <p:nvPr/>
        </p:nvSpPr>
        <p:spPr>
          <a:xfrm>
            <a:off x="5494417" y="1183450"/>
            <a:ext cx="1769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Start monthly reporting and next month removal of record 10+ yrs inactive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E5C19-5FD0-4CF5-9995-DDCBFA220622}"/>
              </a:ext>
            </a:extLst>
          </p:cNvPr>
          <p:cNvSpPr txBox="1"/>
          <p:nvPr/>
        </p:nvSpPr>
        <p:spPr>
          <a:xfrm>
            <a:off x="7398327" y="4682836"/>
            <a:ext cx="1514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NCOA all remaining &amp; geo-code active in last year records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BE04D-D6AB-47DB-B42C-96A40BE6A497}"/>
              </a:ext>
            </a:extLst>
          </p:cNvPr>
          <p:cNvSpPr txBox="1"/>
          <p:nvPr/>
        </p:nvSpPr>
        <p:spPr>
          <a:xfrm>
            <a:off x="8488218" y="1610564"/>
            <a:ext cx="1431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Move to 7+ years inactive criteria for selection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70764-5401-4F50-81EF-13FF17C8F9F7}"/>
              </a:ext>
            </a:extLst>
          </p:cNvPr>
          <p:cNvSpPr txBox="1"/>
          <p:nvPr/>
        </p:nvSpPr>
        <p:spPr>
          <a:xfrm>
            <a:off x="9630308" y="4682836"/>
            <a:ext cx="1431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Move to 5+ years inactive criteria for selection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E5BEE-0439-44B6-9E91-8D1FF913F051}"/>
              </a:ext>
            </a:extLst>
          </p:cNvPr>
          <p:cNvSpPr txBox="1"/>
          <p:nvPr/>
        </p:nvSpPr>
        <p:spPr>
          <a:xfrm>
            <a:off x="1745658" y="2084528"/>
            <a:ext cx="201133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1600"/>
              <a:t>Update Last Activity Date of Athens users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CF5D1-B392-4391-BB42-1612E90C6F68}"/>
              </a:ext>
            </a:extLst>
          </p:cNvPr>
          <p:cNvSpPr txBox="1"/>
          <p:nvPr/>
        </p:nvSpPr>
        <p:spPr>
          <a:xfrm>
            <a:off x="1880683" y="3032112"/>
            <a:ext cx="226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[COMPLETE]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FA816D-1AE7-4415-94EA-2A995118BE9F}"/>
              </a:ext>
            </a:extLst>
          </p:cNvPr>
          <p:cNvSpPr txBox="1"/>
          <p:nvPr/>
        </p:nvSpPr>
        <p:spPr>
          <a:xfrm>
            <a:off x="5417644" y="2995538"/>
            <a:ext cx="226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[</a:t>
            </a:r>
            <a:r>
              <a:rPr lang="en-US" sz="2000" b="1">
                <a:solidFill>
                  <a:srgbClr val="00B050"/>
                </a:solidFill>
              </a:rPr>
              <a:t>ON-TRACK</a:t>
            </a:r>
            <a:r>
              <a:rPr lang="en-US" sz="2400" b="1">
                <a:solidFill>
                  <a:srgbClr val="00B050"/>
                </a:solidFill>
              </a:rPr>
              <a:t>]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D8D126-3313-4FF3-BFDC-5B5628CCAFDA}"/>
              </a:ext>
            </a:extLst>
          </p:cNvPr>
          <p:cNvSpPr txBox="1"/>
          <p:nvPr/>
        </p:nvSpPr>
        <p:spPr>
          <a:xfrm>
            <a:off x="3657600" y="3810481"/>
            <a:ext cx="197109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[COMPLETE]</a:t>
            </a:r>
            <a:endParaRPr lang="en-US" sz="2000">
              <a:ea typeface="Source Sans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51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5AA93-CFCC-4EC4-B113-12194008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0580-3F5D-49BA-A450-A6FD0563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25C7E9-1025-407A-98DA-D90F8A82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Pseudo Library Stats 7/1/2021-8/29/2021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16D154-6086-41DB-A409-AAD18AE6B9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29DB6-384F-42A6-8091-C3C18D14A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06" y="1475607"/>
            <a:ext cx="5684675" cy="4855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DEB93-BDA4-4A0E-80A2-BF3381F913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8"/>
          <a:stretch/>
        </p:blipFill>
        <p:spPr>
          <a:xfrm>
            <a:off x="6216750" y="1475607"/>
            <a:ext cx="5709077" cy="48559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60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9D32C6-970D-406F-81B3-3C91F5AE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Category Confusion/Clean-Up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955635-58EF-447B-BE44-29E8E895A3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Pickup Preference (User Cat 11)</a:t>
            </a:r>
          </a:p>
          <a:p>
            <a:pPr lvl="1"/>
            <a:r>
              <a:rPr lang="en-US"/>
              <a:t>BOOK_DISC</a:t>
            </a:r>
          </a:p>
          <a:p>
            <a:pPr lvl="1"/>
            <a:r>
              <a:rPr lang="en-US"/>
              <a:t>CURBSIDE</a:t>
            </a:r>
          </a:p>
          <a:p>
            <a:pPr lvl="1"/>
            <a:r>
              <a:rPr lang="en-US"/>
              <a:t>DESK</a:t>
            </a:r>
          </a:p>
          <a:p>
            <a:pPr lvl="1"/>
            <a:r>
              <a:rPr lang="en-US" strike="sngStrike"/>
              <a:t>DRIVEUP </a:t>
            </a:r>
            <a:r>
              <a:rPr lang="en-US"/>
              <a:t>(replaced by Pseudo)</a:t>
            </a:r>
            <a:endParaRPr lang="en-US" strike="sngStrike"/>
          </a:p>
          <a:p>
            <a:pPr lvl="1"/>
            <a:r>
              <a:rPr lang="en-US"/>
              <a:t>HOME_DEL</a:t>
            </a:r>
          </a:p>
          <a:p>
            <a:pPr lvl="1"/>
            <a:r>
              <a:rPr lang="en-US" strike="sngStrike"/>
              <a:t>LOCKERS </a:t>
            </a:r>
            <a:r>
              <a:rPr lang="en-US"/>
              <a:t>(replace by Pseudo)</a:t>
            </a:r>
          </a:p>
          <a:p>
            <a:pPr lvl="1"/>
            <a:r>
              <a:rPr lang="en-US"/>
              <a:t>OPEN</a:t>
            </a:r>
          </a:p>
          <a:p>
            <a:pPr lvl="1"/>
            <a:r>
              <a:rPr lang="en-US"/>
              <a:t>OUTREACH</a:t>
            </a:r>
          </a:p>
          <a:p>
            <a:pPr lvl="1"/>
            <a:r>
              <a:rPr lang="en-US"/>
              <a:t>XPRESS_CKO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5D6648-6912-459B-8151-9296C5721C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Notice Preference</a:t>
            </a:r>
          </a:p>
          <a:p>
            <a:pPr lvl="1"/>
            <a:r>
              <a:rPr lang="en-US"/>
              <a:t>EMAIL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PHONE </a:t>
            </a:r>
            <a:r>
              <a:rPr lang="en-US"/>
              <a:t>(only setting that notice logic follows)</a:t>
            </a:r>
          </a:p>
          <a:p>
            <a:pPr lvl="1"/>
            <a:r>
              <a:rPr lang="en-US"/>
              <a:t>TEXT</a:t>
            </a:r>
          </a:p>
          <a:p>
            <a:pPr lvl="1"/>
            <a:r>
              <a:rPr lang="en-US" strike="sngStrike"/>
              <a:t>PRINTED </a:t>
            </a:r>
            <a:r>
              <a:rPr lang="en-US"/>
              <a:t>(will be deprecated and replaced with MANUAL)</a:t>
            </a:r>
            <a:endParaRPr lang="en-US" strike="sngStrik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AFB3C-8B0C-4F02-8955-32270890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1D865-3DF4-4104-A998-4741157A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3FBD32-60BA-4ACB-9F88-26F29A5DCC9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August 31, 2021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10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WAN-PPT-2020" val="uCMCKwGG"/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WAN-PPT-2020">
  <a:themeElements>
    <a:clrScheme name="SWAN Color Palette">
      <a:dk1>
        <a:sysClr val="windowText" lastClr="000000"/>
      </a:dk1>
      <a:lt1>
        <a:sysClr val="window" lastClr="FFFFFF"/>
      </a:lt1>
      <a:dk2>
        <a:srgbClr val="00838E"/>
      </a:dk2>
      <a:lt2>
        <a:srgbClr val="FFFFFF"/>
      </a:lt2>
      <a:accent1>
        <a:srgbClr val="1565C0"/>
      </a:accent1>
      <a:accent2>
        <a:srgbClr val="C63F17"/>
      </a:accent2>
      <a:accent3>
        <a:srgbClr val="AD1457"/>
      </a:accent3>
      <a:accent4>
        <a:srgbClr val="4DB6AC"/>
      </a:accent4>
      <a:accent5>
        <a:srgbClr val="FDD835"/>
      </a:accent5>
      <a:accent6>
        <a:srgbClr val="666666"/>
      </a:accent6>
      <a:hlink>
        <a:srgbClr val="1565C0"/>
      </a:hlink>
      <a:folHlink>
        <a:srgbClr val="1565C0"/>
      </a:folHlink>
    </a:clrScheme>
    <a:fontScheme name="SWAN Fonts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AN PowerPoint Template 2020" id="{D4F34979-D474-431E-935F-4ABB2B66D6BF}" vid="{102FAD7D-13C5-46B2-BCE0-DE75C77D9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25545373AF7429C682A8902065AFA" ma:contentTypeVersion="13" ma:contentTypeDescription="Create a new document." ma:contentTypeScope="" ma:versionID="b15e975f7fee24f4f68e2e0c5bb5497f">
  <xsd:schema xmlns:xsd="http://www.w3.org/2001/XMLSchema" xmlns:xs="http://www.w3.org/2001/XMLSchema" xmlns:p="http://schemas.microsoft.com/office/2006/metadata/properties" xmlns:ns2="6d2841a4-3d51-4a73-8a6d-9ab7925a3ac0" xmlns:ns3="13f1bf54-b3b9-4f6e-ab24-51a0268d9c4c" targetNamespace="http://schemas.microsoft.com/office/2006/metadata/properties" ma:root="true" ma:fieldsID="b125496e29700247cc4e5bec6c340908" ns2:_="" ns3:_="">
    <xsd:import namespace="6d2841a4-3d51-4a73-8a6d-9ab7925a3ac0"/>
    <xsd:import namespace="13f1bf54-b3b9-4f6e-ab24-51a0268d9c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841a4-3d51-4a73-8a6d-9ab7925a3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1bf54-b3b9-4f6e-ab24-51a0268d9c4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9C0210-08E8-43DF-87BB-00D341839BAB}">
  <ds:schemaRefs>
    <ds:schemaRef ds:uri="13f1bf54-b3b9-4f6e-ab24-51a0268d9c4c"/>
    <ds:schemaRef ds:uri="6d2841a4-3d51-4a73-8a6d-9ab7925a3a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1767F87-7924-436D-8513-3221CD4E17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506810-2DB7-4723-8A72-8A8B69A3DC61}">
  <ds:schemaRefs>
    <ds:schemaRef ds:uri="13f1bf54-b3b9-4f6e-ab24-51a0268d9c4c"/>
    <ds:schemaRef ds:uri="6d2841a4-3d51-4a73-8a6d-9ab7925a3a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SWAN-PPT-2020</vt:lpstr>
      <vt:lpstr>SWAN Fireside Chat</vt:lpstr>
      <vt:lpstr>Agenda</vt:lpstr>
      <vt:lpstr>Reminder for September 1st Policy Changes</vt:lpstr>
      <vt:lpstr>Fine Free Decisions &amp; Numbers</vt:lpstr>
      <vt:lpstr>Patron Record Purge: Monthly Report</vt:lpstr>
      <vt:lpstr>BLUEcloud Analytics – Inactive Patron Review</vt:lpstr>
      <vt:lpstr>Patron Record Purge: Timeline Targets</vt:lpstr>
      <vt:lpstr>Pseudo Library Stats 7/1/2021-8/29/2021</vt:lpstr>
      <vt:lpstr>User Category Confusion/Clean-Up</vt:lpstr>
      <vt:lpstr>2019-2021 Circ Snapshot </vt:lpstr>
      <vt:lpstr>DEI Task Force Update</vt:lpstr>
      <vt:lpstr>RAILS DEI in Metadata Networking Group</vt:lpstr>
      <vt:lpstr>Aspen Rollout</vt:lpstr>
      <vt:lpstr>First Cohort Schedule</vt:lpstr>
      <vt:lpstr>Second Cohort Schedule</vt:lpstr>
      <vt:lpstr>Aspen 21.10 Release Highlights</vt:lpstr>
      <vt:lpstr>Kanopy Update</vt:lpstr>
      <vt:lpstr>Webinar on Web Accessibility</vt:lpstr>
      <vt:lpstr>Beanstack Presentation – Info Sessions</vt:lpstr>
      <vt:lpstr>Other Upcoming Meetings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SWAN Fireside Chat</dc:title>
  <dc:creator>Dawne Tortorella</dc:creator>
  <cp:revision>1</cp:revision>
  <dcterms:created xsi:type="dcterms:W3CDTF">2021-01-25T23:09:16Z</dcterms:created>
  <dcterms:modified xsi:type="dcterms:W3CDTF">2021-08-31T20:37:25Z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C538E86F-1815-4FBF-80ED-75FB3B192B72</vt:lpwstr>
  </property>
  <property fmtid="{D5CDD505-2E9C-101B-9397-08002B2CF9AE}" pid="3" name="ArticulatePath">
    <vt:lpwstr>https://swanlibraries.sharepoint.com/SharedDocs/COVID-19/Fireside Chats/Fireside Chat 2021-01-26</vt:lpwstr>
  </property>
  <property fmtid="{D5CDD505-2E9C-101B-9397-08002B2CF9AE}" pid="4" name="ContentTypeId">
    <vt:lpwstr>0x01010069325545373AF7429C682A8902065AFA</vt:lpwstr>
  </property>
</Properties>
</file>