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ink/ink1.xml" ContentType="application/inkml+xml"/>
  <Override PartName="/ppt/ink/ink2.xml" ContentType="application/inkml+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3" r:id="rId4"/>
  </p:sldMasterIdLst>
  <p:notesMasterIdLst>
    <p:notesMasterId r:id="rId40"/>
  </p:notesMasterIdLst>
  <p:sldIdLst>
    <p:sldId id="256" r:id="rId5"/>
    <p:sldId id="470" r:id="rId6"/>
    <p:sldId id="2794" r:id="rId7"/>
    <p:sldId id="2762" r:id="rId8"/>
    <p:sldId id="2795" r:id="rId9"/>
    <p:sldId id="2764" r:id="rId10"/>
    <p:sldId id="268" r:id="rId11"/>
    <p:sldId id="269" r:id="rId12"/>
    <p:sldId id="271" r:id="rId13"/>
    <p:sldId id="259" r:id="rId14"/>
    <p:sldId id="263" r:id="rId15"/>
    <p:sldId id="262" r:id="rId16"/>
    <p:sldId id="265" r:id="rId17"/>
    <p:sldId id="266" r:id="rId18"/>
    <p:sldId id="267" r:id="rId19"/>
    <p:sldId id="2714" r:id="rId20"/>
    <p:sldId id="2800" r:id="rId21"/>
    <p:sldId id="2765" r:id="rId22"/>
    <p:sldId id="607" r:id="rId23"/>
    <p:sldId id="641" r:id="rId24"/>
    <p:sldId id="2766" r:id="rId25"/>
    <p:sldId id="663" r:id="rId26"/>
    <p:sldId id="2767" r:id="rId27"/>
    <p:sldId id="2797" r:id="rId28"/>
    <p:sldId id="2761" r:id="rId29"/>
    <p:sldId id="2749" r:id="rId30"/>
    <p:sldId id="2803" r:id="rId31"/>
    <p:sldId id="652" r:id="rId32"/>
    <p:sldId id="2784" r:id="rId33"/>
    <p:sldId id="2793" r:id="rId34"/>
    <p:sldId id="2798" r:id="rId35"/>
    <p:sldId id="2799" r:id="rId36"/>
    <p:sldId id="2801" r:id="rId37"/>
    <p:sldId id="2802" r:id="rId38"/>
    <p:sldId id="270"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1DCF3DE-72A3-4C80-9CCE-D6A154286148}">
          <p14:sldIdLst>
            <p14:sldId id="256"/>
            <p14:sldId id="470"/>
          </p14:sldIdLst>
        </p14:section>
        <p14:section name="Live Voting Demo" id="{D59024D0-7D8C-42C4-8D65-FCF3BE454285}">
          <p14:sldIdLst>
            <p14:sldId id="2794"/>
            <p14:sldId id="2762"/>
            <p14:sldId id="2795"/>
          </p14:sldIdLst>
        </p14:section>
        <p14:section name="Cybersecurity" id="{0563D11A-1AD4-42DC-BA6A-6987E817CE49}">
          <p14:sldIdLst>
            <p14:sldId id="2764"/>
            <p14:sldId id="268"/>
            <p14:sldId id="269"/>
            <p14:sldId id="271"/>
            <p14:sldId id="259"/>
            <p14:sldId id="263"/>
            <p14:sldId id="262"/>
            <p14:sldId id="265"/>
            <p14:sldId id="266"/>
            <p14:sldId id="267"/>
            <p14:sldId id="2714"/>
            <p14:sldId id="2800"/>
            <p14:sldId id="2765"/>
          </p14:sldIdLst>
        </p14:section>
        <p14:section name="Aspen" id="{CF7BA07E-7424-473E-9798-F7DA07E44EF4}">
          <p14:sldIdLst>
            <p14:sldId id="607"/>
            <p14:sldId id="641"/>
            <p14:sldId id="2766"/>
            <p14:sldId id="663"/>
            <p14:sldId id="2767"/>
            <p14:sldId id="2797"/>
          </p14:sldIdLst>
        </p14:section>
        <p14:section name="DEI in Metadata" id="{275974F5-ECA4-4ED8-8CC2-E2A88AC41A37}">
          <p14:sldIdLst>
            <p14:sldId id="2761"/>
            <p14:sldId id="2749"/>
            <p14:sldId id="2803"/>
          </p14:sldIdLst>
        </p14:section>
        <p14:section name="ARPA" id="{0A5573B6-047C-4768-B4A2-1B57DAC34A33}">
          <p14:sldIdLst>
            <p14:sldId id="652"/>
            <p14:sldId id="2784"/>
            <p14:sldId id="2793"/>
          </p14:sldIdLst>
        </p14:section>
        <p14:section name="Statistics" id="{858C3831-8872-463E-85E5-CC6FB0FD6F26}">
          <p14:sldIdLst>
            <p14:sldId id="2798"/>
            <p14:sldId id="2799"/>
            <p14:sldId id="2801"/>
            <p14:sldId id="2802"/>
          </p14:sldIdLst>
        </p14:section>
        <p14:section name="End" id="{A9A3321D-5B1D-4247-A264-F1F28D2A36BA}">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D0DDDF"/>
    <a:srgbClr val="AD1457"/>
    <a:srgbClr val="F9C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D66C8-34BD-416C-AB2E-84D732956B97}" v="1601" dt="2021-09-02T01:44:23.911"/>
    <p1510:client id="{0B8FFED2-83A3-0484-450F-88C2D7E3F986}" v="831" dt="2021-09-01T22:58:06.449"/>
    <p1510:client id="{A02C9D5B-4CCB-48CE-B0B5-9996D89FD9F4}" v="75" dt="2021-09-01T21:35:45.518"/>
    <p1510:client id="{CB6675EE-FAA1-4AC1-9783-0F6AB10DD695}" v="449" vWet="457" dt="2021-09-01T21:11:51.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54" autoAdjust="0"/>
  </p:normalViewPr>
  <p:slideViewPr>
    <p:cSldViewPr snapToGrid="0">
      <p:cViewPr varScale="1">
        <p:scale>
          <a:sx n="67" d="100"/>
          <a:sy n="67" d="100"/>
        </p:scale>
        <p:origin x="3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chlewitt" userId="S::steven@swanlibraries.net::8fca6942-85ab-4309-995e-ec937c713a6c" providerId="AD" clId="Web-{63C8B09F-E0FA-B000-E18A-B1A83394BBA5}"/>
    <pc:docChg chg="modSld">
      <pc:chgData name="Steven Schlewitt" userId="S::steven@swanlibraries.net::8fca6942-85ab-4309-995e-ec937c713a6c" providerId="AD" clId="Web-{63C8B09F-E0FA-B000-E18A-B1A83394BBA5}" dt="2021-03-03T23:21:38.169" v="314"/>
      <pc:docMkLst>
        <pc:docMk/>
      </pc:docMkLst>
      <pc:sldChg chg="addSp delSp modSp mod modClrScheme chgLayout">
        <pc:chgData name="Steven Schlewitt" userId="S::steven@swanlibraries.net::8fca6942-85ab-4309-995e-ec937c713a6c" providerId="AD" clId="Web-{63C8B09F-E0FA-B000-E18A-B1A83394BBA5}" dt="2021-03-03T23:21:38.169" v="314"/>
        <pc:sldMkLst>
          <pc:docMk/>
          <pc:sldMk cId="2828596999" sldId="639"/>
        </pc:sldMkLst>
        <pc:spChg chg="mod">
          <ac:chgData name="Steven Schlewitt" userId="S::steven@swanlibraries.net::8fca6942-85ab-4309-995e-ec937c713a6c" providerId="AD" clId="Web-{63C8B09F-E0FA-B000-E18A-B1A83394BBA5}" dt="2021-03-03T23:19:00.620" v="240"/>
          <ac:spMkLst>
            <pc:docMk/>
            <pc:sldMk cId="2828596999" sldId="639"/>
            <ac:spMk id="3" creationId="{DE6BF571-AE61-4795-BFAA-E1DC54E18E55}"/>
          </ac:spMkLst>
        </pc:spChg>
        <pc:spChg chg="mod">
          <ac:chgData name="Steven Schlewitt" userId="S::steven@swanlibraries.net::8fca6942-85ab-4309-995e-ec937c713a6c" providerId="AD" clId="Web-{63C8B09F-E0FA-B000-E18A-B1A83394BBA5}" dt="2021-03-03T23:19:00.620" v="240"/>
          <ac:spMkLst>
            <pc:docMk/>
            <pc:sldMk cId="2828596999" sldId="639"/>
            <ac:spMk id="4" creationId="{9CAC9501-2016-4CC8-BEA8-D923D36F018D}"/>
          </ac:spMkLst>
        </pc:spChg>
        <pc:spChg chg="mod">
          <ac:chgData name="Steven Schlewitt" userId="S::steven@swanlibraries.net::8fca6942-85ab-4309-995e-ec937c713a6c" providerId="AD" clId="Web-{63C8B09F-E0FA-B000-E18A-B1A83394BBA5}" dt="2021-03-03T23:19:00.620" v="240"/>
          <ac:spMkLst>
            <pc:docMk/>
            <pc:sldMk cId="2828596999" sldId="639"/>
            <ac:spMk id="6" creationId="{C069E0C5-01E6-4A5F-9569-F973A410235F}"/>
          </ac:spMkLst>
        </pc:spChg>
        <pc:spChg chg="mod">
          <ac:chgData name="Steven Schlewitt" userId="S::steven@swanlibraries.net::8fca6942-85ab-4309-995e-ec937c713a6c" providerId="AD" clId="Web-{63C8B09F-E0FA-B000-E18A-B1A83394BBA5}" dt="2021-03-03T23:19:00.620" v="240"/>
          <ac:spMkLst>
            <pc:docMk/>
            <pc:sldMk cId="2828596999" sldId="639"/>
            <ac:spMk id="7" creationId="{B786E54B-2BA9-46BB-9D22-310EF20DA1AA}"/>
          </ac:spMkLst>
        </pc:spChg>
        <pc:spChg chg="del mod">
          <ac:chgData name="Steven Schlewitt" userId="S::steven@swanlibraries.net::8fca6942-85ab-4309-995e-ec937c713a6c" providerId="AD" clId="Web-{63C8B09F-E0FA-B000-E18A-B1A83394BBA5}" dt="2021-03-03T23:15:15.618" v="97"/>
          <ac:spMkLst>
            <pc:docMk/>
            <pc:sldMk cId="2828596999" sldId="639"/>
            <ac:spMk id="8" creationId="{A62B28FF-915E-46CA-A82C-3E40F87B0AB7}"/>
          </ac:spMkLst>
        </pc:spChg>
        <pc:spChg chg="mod">
          <ac:chgData name="Steven Schlewitt" userId="S::steven@swanlibraries.net::8fca6942-85ab-4309-995e-ec937c713a6c" providerId="AD" clId="Web-{63C8B09F-E0FA-B000-E18A-B1A83394BBA5}" dt="2021-03-03T23:21:38.169" v="314"/>
          <ac:spMkLst>
            <pc:docMk/>
            <pc:sldMk cId="2828596999" sldId="639"/>
            <ac:spMk id="9" creationId="{369F95F8-0F02-4DD2-8975-D709E34DC047}"/>
          </ac:spMkLst>
        </pc:spChg>
        <pc:graphicFrameChg chg="add mod modGraphic">
          <ac:chgData name="Steven Schlewitt" userId="S::steven@swanlibraries.net::8fca6942-85ab-4309-995e-ec937c713a6c" providerId="AD" clId="Web-{63C8B09F-E0FA-B000-E18A-B1A83394BBA5}" dt="2021-03-03T23:21:38.169" v="314"/>
          <ac:graphicFrameMkLst>
            <pc:docMk/>
            <pc:sldMk cId="2828596999" sldId="639"/>
            <ac:graphicFrameMk id="11" creationId="{2B65D219-0A50-491A-ADD0-ECB5318C4D69}"/>
          </ac:graphicFrameMkLst>
        </pc:graphicFrameChg>
      </pc:sldChg>
    </pc:docChg>
  </pc:docChgLst>
  <pc:docChgLst>
    <pc:chgData name="Tara Wood" userId="S::tara@swanlibraries.net::d40d1c68-5ed0-4280-b6c0-e48b5abf64e0" providerId="AD" clId="Web-{B1763BE4-F487-8C69-F9A8-B088210111D3}"/>
    <pc:docChg chg="addSld delSld modSld sldOrd modSection">
      <pc:chgData name="Tara Wood" userId="S::tara@swanlibraries.net::d40d1c68-5ed0-4280-b6c0-e48b5abf64e0" providerId="AD" clId="Web-{B1763BE4-F487-8C69-F9A8-B088210111D3}" dt="2021-08-30T21:37:01.858" v="775" actId="20577"/>
      <pc:docMkLst>
        <pc:docMk/>
      </pc:docMkLst>
      <pc:sldChg chg="add del">
        <pc:chgData name="Tara Wood" userId="S::tara@swanlibraries.net::d40d1c68-5ed0-4280-b6c0-e48b5abf64e0" providerId="AD" clId="Web-{B1763BE4-F487-8C69-F9A8-B088210111D3}" dt="2021-08-30T20:10:34.233" v="353"/>
        <pc:sldMkLst>
          <pc:docMk/>
          <pc:sldMk cId="731808594" sldId="638"/>
        </pc:sldMkLst>
      </pc:sldChg>
      <pc:sldChg chg="addSp delSp modSp">
        <pc:chgData name="Tara Wood" userId="S::tara@swanlibraries.net::d40d1c68-5ed0-4280-b6c0-e48b5abf64e0" providerId="AD" clId="Web-{B1763BE4-F487-8C69-F9A8-B088210111D3}" dt="2021-08-30T20:05:13.458" v="186" actId="20577"/>
        <pc:sldMkLst>
          <pc:docMk/>
          <pc:sldMk cId="915195941" sldId="641"/>
        </pc:sldMkLst>
        <pc:spChg chg="mod">
          <ac:chgData name="Tara Wood" userId="S::tara@swanlibraries.net::d40d1c68-5ed0-4280-b6c0-e48b5abf64e0" providerId="AD" clId="Web-{B1763BE4-F487-8C69-F9A8-B088210111D3}" dt="2021-08-30T20:05:13.458" v="186" actId="20577"/>
          <ac:spMkLst>
            <pc:docMk/>
            <pc:sldMk cId="915195941" sldId="641"/>
            <ac:spMk id="2" creationId="{60B23E42-573C-4D80-B178-C15EB37D1F5C}"/>
          </ac:spMkLst>
        </pc:spChg>
        <pc:spChg chg="add del mod">
          <ac:chgData name="Tara Wood" userId="S::tara@swanlibraries.net::d40d1c68-5ed0-4280-b6c0-e48b5abf64e0" providerId="AD" clId="Web-{B1763BE4-F487-8C69-F9A8-B088210111D3}" dt="2021-08-30T20:01:17.576" v="9"/>
          <ac:spMkLst>
            <pc:docMk/>
            <pc:sldMk cId="915195941" sldId="641"/>
            <ac:spMk id="5" creationId="{EB3FFE7E-B018-4068-BBE4-FD1C6CDED412}"/>
          </ac:spMkLst>
        </pc:spChg>
        <pc:spChg chg="add del mod">
          <ac:chgData name="Tara Wood" userId="S::tara@swanlibraries.net::d40d1c68-5ed0-4280-b6c0-e48b5abf64e0" providerId="AD" clId="Web-{B1763BE4-F487-8C69-F9A8-B088210111D3}" dt="2021-08-30T20:01:06.919" v="8"/>
          <ac:spMkLst>
            <pc:docMk/>
            <pc:sldMk cId="915195941" sldId="641"/>
            <ac:spMk id="6" creationId="{1646A514-24A4-47F2-B3CD-ECCBDB736556}"/>
          </ac:spMkLst>
        </pc:spChg>
        <pc:spChg chg="del mod">
          <ac:chgData name="Tara Wood" userId="S::tara@swanlibraries.net::d40d1c68-5ed0-4280-b6c0-e48b5abf64e0" providerId="AD" clId="Web-{B1763BE4-F487-8C69-F9A8-B088210111D3}" dt="2021-08-30T20:01:02.638" v="5"/>
          <ac:spMkLst>
            <pc:docMk/>
            <pc:sldMk cId="915195941" sldId="641"/>
            <ac:spMk id="719" creationId="{2A74D8A6-9EAC-406B-BAA8-51244F8A4E46}"/>
          </ac:spMkLst>
        </pc:spChg>
        <pc:graphicFrameChg chg="add mod ord modGraphic">
          <ac:chgData name="Tara Wood" userId="S::tara@swanlibraries.net::d40d1c68-5ed0-4280-b6c0-e48b5abf64e0" providerId="AD" clId="Web-{B1763BE4-F487-8C69-F9A8-B088210111D3}" dt="2021-08-30T20:01:49.827" v="12"/>
          <ac:graphicFrameMkLst>
            <pc:docMk/>
            <pc:sldMk cId="915195941" sldId="641"/>
            <ac:graphicFrameMk id="9" creationId="{152AD72A-59B6-444C-A5B7-6E80A23FADED}"/>
          </ac:graphicFrameMkLst>
        </pc:graphicFrameChg>
        <pc:picChg chg="add mod">
          <ac:chgData name="Tara Wood" userId="S::tara@swanlibraries.net::d40d1c68-5ed0-4280-b6c0-e48b5abf64e0" providerId="AD" clId="Web-{B1763BE4-F487-8C69-F9A8-B088210111D3}" dt="2021-08-30T20:01:47.420" v="11" actId="1076"/>
          <ac:picMkLst>
            <pc:docMk/>
            <pc:sldMk cId="915195941" sldId="641"/>
            <ac:picMk id="13" creationId="{32BB9BCD-3B15-4203-85D7-A13A8131EB6A}"/>
          </ac:picMkLst>
        </pc:picChg>
      </pc:sldChg>
      <pc:sldChg chg="del">
        <pc:chgData name="Tara Wood" userId="S::tara@swanlibraries.net::d40d1c68-5ed0-4280-b6c0-e48b5abf64e0" providerId="AD" clId="Web-{B1763BE4-F487-8C69-F9A8-B088210111D3}" dt="2021-08-30T20:05:20.677" v="187"/>
        <pc:sldMkLst>
          <pc:docMk/>
          <pc:sldMk cId="2548988781" sldId="647"/>
        </pc:sldMkLst>
      </pc:sldChg>
      <pc:sldChg chg="add del">
        <pc:chgData name="Tara Wood" userId="S::tara@swanlibraries.net::d40d1c68-5ed0-4280-b6c0-e48b5abf64e0" providerId="AD" clId="Web-{B1763BE4-F487-8C69-F9A8-B088210111D3}" dt="2021-08-30T20:10:34.249" v="354"/>
        <pc:sldMkLst>
          <pc:docMk/>
          <pc:sldMk cId="2269996166" sldId="662"/>
        </pc:sldMkLst>
      </pc:sldChg>
      <pc:sldChg chg="modSp">
        <pc:chgData name="Tara Wood" userId="S::tara@swanlibraries.net::d40d1c68-5ed0-4280-b6c0-e48b5abf64e0" providerId="AD" clId="Web-{B1763BE4-F487-8C69-F9A8-B088210111D3}" dt="2021-08-30T20:17:00.151" v="523" actId="20577"/>
        <pc:sldMkLst>
          <pc:docMk/>
          <pc:sldMk cId="1710353430" sldId="663"/>
        </pc:sldMkLst>
        <pc:spChg chg="mod">
          <ac:chgData name="Tara Wood" userId="S::tara@swanlibraries.net::d40d1c68-5ed0-4280-b6c0-e48b5abf64e0" providerId="AD" clId="Web-{B1763BE4-F487-8C69-F9A8-B088210111D3}" dt="2021-08-30T20:17:00.151" v="523" actId="20577"/>
          <ac:spMkLst>
            <pc:docMk/>
            <pc:sldMk cId="1710353430" sldId="663"/>
            <ac:spMk id="3" creationId="{B12A056E-664A-469D-8B31-0FE8DBD30C44}"/>
          </ac:spMkLst>
        </pc:spChg>
      </pc:sldChg>
      <pc:sldChg chg="del">
        <pc:chgData name="Tara Wood" userId="S::tara@swanlibraries.net::d40d1c68-5ed0-4280-b6c0-e48b5abf64e0" providerId="AD" clId="Web-{B1763BE4-F487-8C69-F9A8-B088210111D3}" dt="2021-08-30T20:17:06.838" v="524"/>
        <pc:sldMkLst>
          <pc:docMk/>
          <pc:sldMk cId="1111921761" sldId="664"/>
        </pc:sldMkLst>
      </pc:sldChg>
      <pc:sldChg chg="del">
        <pc:chgData name="Tara Wood" userId="S::tara@swanlibraries.net::d40d1c68-5ed0-4280-b6c0-e48b5abf64e0" providerId="AD" clId="Web-{B1763BE4-F487-8C69-F9A8-B088210111D3}" dt="2021-08-30T20:17:11.979" v="525"/>
        <pc:sldMkLst>
          <pc:docMk/>
          <pc:sldMk cId="3440662061" sldId="665"/>
        </pc:sldMkLst>
      </pc:sldChg>
      <pc:sldChg chg="add del">
        <pc:chgData name="Tara Wood" userId="S::tara@swanlibraries.net::d40d1c68-5ed0-4280-b6c0-e48b5abf64e0" providerId="AD" clId="Web-{B1763BE4-F487-8C69-F9A8-B088210111D3}" dt="2021-08-30T20:10:34.233" v="352"/>
        <pc:sldMkLst>
          <pc:docMk/>
          <pc:sldMk cId="2337577105" sldId="666"/>
        </pc:sldMkLst>
      </pc:sldChg>
      <pc:sldChg chg="delSp modSp add replId">
        <pc:chgData name="Tara Wood" userId="S::tara@swanlibraries.net::d40d1c68-5ed0-4280-b6c0-e48b5abf64e0" providerId="AD" clId="Web-{B1763BE4-F487-8C69-F9A8-B088210111D3}" dt="2021-08-30T20:05:02.551" v="179" actId="20577"/>
        <pc:sldMkLst>
          <pc:docMk/>
          <pc:sldMk cId="3180682805" sldId="2766"/>
        </pc:sldMkLst>
        <pc:spChg chg="mod">
          <ac:chgData name="Tara Wood" userId="S::tara@swanlibraries.net::d40d1c68-5ed0-4280-b6c0-e48b5abf64e0" providerId="AD" clId="Web-{B1763BE4-F487-8C69-F9A8-B088210111D3}" dt="2021-08-30T20:05:02.551" v="179" actId="20577"/>
          <ac:spMkLst>
            <pc:docMk/>
            <pc:sldMk cId="3180682805" sldId="2766"/>
            <ac:spMk id="2" creationId="{60B23E42-573C-4D80-B178-C15EB37D1F5C}"/>
          </ac:spMkLst>
        </pc:spChg>
        <pc:graphicFrameChg chg="mod modGraphic">
          <ac:chgData name="Tara Wood" userId="S::tara@swanlibraries.net::d40d1c68-5ed0-4280-b6c0-e48b5abf64e0" providerId="AD" clId="Web-{B1763BE4-F487-8C69-F9A8-B088210111D3}" dt="2021-08-30T20:04:45.676" v="159"/>
          <ac:graphicFrameMkLst>
            <pc:docMk/>
            <pc:sldMk cId="3180682805" sldId="2766"/>
            <ac:graphicFrameMk id="9" creationId="{152AD72A-59B6-444C-A5B7-6E80A23FADED}"/>
          </ac:graphicFrameMkLst>
        </pc:graphicFrameChg>
        <pc:picChg chg="del">
          <ac:chgData name="Tara Wood" userId="S::tara@swanlibraries.net::d40d1c68-5ed0-4280-b6c0-e48b5abf64e0" providerId="AD" clId="Web-{B1763BE4-F487-8C69-F9A8-B088210111D3}" dt="2021-08-30T20:02:10.218" v="28"/>
          <ac:picMkLst>
            <pc:docMk/>
            <pc:sldMk cId="3180682805" sldId="2766"/>
            <ac:picMk id="13" creationId="{32BB9BCD-3B15-4203-85D7-A13A8131EB6A}"/>
          </ac:picMkLst>
        </pc:picChg>
      </pc:sldChg>
      <pc:sldChg chg="modSp add ord replId">
        <pc:chgData name="Tara Wood" userId="S::tara@swanlibraries.net::d40d1c68-5ed0-4280-b6c0-e48b5abf64e0" providerId="AD" clId="Web-{B1763BE4-F487-8C69-F9A8-B088210111D3}" dt="2021-08-30T21:37:01.858" v="775" actId="20577"/>
        <pc:sldMkLst>
          <pc:docMk/>
          <pc:sldMk cId="1571840563" sldId="2767"/>
        </pc:sldMkLst>
        <pc:spChg chg="mod">
          <ac:chgData name="Tara Wood" userId="S::tara@swanlibraries.net::d40d1c68-5ed0-4280-b6c0-e48b5abf64e0" providerId="AD" clId="Web-{B1763BE4-F487-8C69-F9A8-B088210111D3}" dt="2021-08-30T21:37:01.858" v="775" actId="20577"/>
          <ac:spMkLst>
            <pc:docMk/>
            <pc:sldMk cId="1571840563" sldId="2767"/>
            <ac:spMk id="3" creationId="{B12A056E-664A-469D-8B31-0FE8DBD30C44}"/>
          </ac:spMkLst>
        </pc:spChg>
      </pc:sldChg>
    </pc:docChg>
  </pc:docChgLst>
  <pc:docChgLst>
    <pc:chgData name="Tara Wood" userId="S::tara@swanlibraries.net::d40d1c68-5ed0-4280-b6c0-e48b5abf64e0" providerId="AD" clId="Web-{96A8DA0C-308C-61D2-2018-459611C2F92C}"/>
    <pc:docChg chg="modSld">
      <pc:chgData name="Tara Wood" userId="S::tara@swanlibraries.net::d40d1c68-5ed0-4280-b6c0-e48b5abf64e0" providerId="AD" clId="Web-{96A8DA0C-308C-61D2-2018-459611C2F92C}" dt="2021-03-02T20:46:20.912" v="108" actId="14100"/>
      <pc:docMkLst>
        <pc:docMk/>
      </pc:docMkLst>
      <pc:sldChg chg="addSp delSp modSp mod modClrScheme chgLayout">
        <pc:chgData name="Tara Wood" userId="S::tara@swanlibraries.net::d40d1c68-5ed0-4280-b6c0-e48b5abf64e0" providerId="AD" clId="Web-{96A8DA0C-308C-61D2-2018-459611C2F92C}" dt="2021-03-02T20:46:20.912" v="108" actId="14100"/>
        <pc:sldMkLst>
          <pc:docMk/>
          <pc:sldMk cId="915195941" sldId="641"/>
        </pc:sldMkLst>
        <pc:spChg chg="mod">
          <ac:chgData name="Tara Wood" userId="S::tara@swanlibraries.net::d40d1c68-5ed0-4280-b6c0-e48b5abf64e0" providerId="AD" clId="Web-{96A8DA0C-308C-61D2-2018-459611C2F92C}" dt="2021-03-02T20:43:46.209" v="106"/>
          <ac:spMkLst>
            <pc:docMk/>
            <pc:sldMk cId="915195941" sldId="641"/>
            <ac:spMk id="2" creationId="{60B23E42-573C-4D80-B178-C15EB37D1F5C}"/>
          </ac:spMkLst>
        </pc:spChg>
        <pc:spChg chg="mod">
          <ac:chgData name="Tara Wood" userId="S::tara@swanlibraries.net::d40d1c68-5ed0-4280-b6c0-e48b5abf64e0" providerId="AD" clId="Web-{96A8DA0C-308C-61D2-2018-459611C2F92C}" dt="2021-03-02T20:43:46.209" v="106"/>
          <ac:spMkLst>
            <pc:docMk/>
            <pc:sldMk cId="915195941" sldId="641"/>
            <ac:spMk id="4" creationId="{2F666D2E-90C2-477D-BBAD-E83FE232333A}"/>
          </ac:spMkLst>
        </pc:spChg>
        <pc:spChg chg="mod">
          <ac:chgData name="Tara Wood" userId="S::tara@swanlibraries.net::d40d1c68-5ed0-4280-b6c0-e48b5abf64e0" providerId="AD" clId="Web-{96A8DA0C-308C-61D2-2018-459611C2F92C}" dt="2021-03-02T20:46:20.912" v="108" actId="14100"/>
          <ac:spMkLst>
            <pc:docMk/>
            <pc:sldMk cId="915195941" sldId="641"/>
            <ac:spMk id="7" creationId="{ABD139E5-BFED-492A-ABDB-B9816C623F7F}"/>
          </ac:spMkLst>
        </pc:spChg>
        <pc:spChg chg="mod">
          <ac:chgData name="Tara Wood" userId="S::tara@swanlibraries.net::d40d1c68-5ed0-4280-b6c0-e48b5abf64e0" providerId="AD" clId="Web-{96A8DA0C-308C-61D2-2018-459611C2F92C}" dt="2021-03-02T20:43:46.209" v="106"/>
          <ac:spMkLst>
            <pc:docMk/>
            <pc:sldMk cId="915195941" sldId="641"/>
            <ac:spMk id="15" creationId="{19D04541-1731-415C-B3A4-1E4B2ECC0AB6}"/>
          </ac:spMkLst>
        </pc:spChg>
        <pc:spChg chg="mod">
          <ac:chgData name="Tara Wood" userId="S::tara@swanlibraries.net::d40d1c68-5ed0-4280-b6c0-e48b5abf64e0" providerId="AD" clId="Web-{96A8DA0C-308C-61D2-2018-459611C2F92C}" dt="2021-03-02T20:43:46.209" v="106"/>
          <ac:spMkLst>
            <pc:docMk/>
            <pc:sldMk cId="915195941" sldId="641"/>
            <ac:spMk id="17" creationId="{14B8348B-248B-46E4-AAD6-02EBACF55674}"/>
          </ac:spMkLst>
        </pc:spChg>
        <pc:spChg chg="add del mod">
          <ac:chgData name="Tara Wood" userId="S::tara@swanlibraries.net::d40d1c68-5ed0-4280-b6c0-e48b5abf64e0" providerId="AD" clId="Web-{96A8DA0C-308C-61D2-2018-459611C2F92C}" dt="2021-03-02T20:43:46.209" v="106"/>
          <ac:spMkLst>
            <pc:docMk/>
            <pc:sldMk cId="915195941" sldId="641"/>
            <ac:spMk id="705" creationId="{34A909C6-1866-4D80-A74A-496D286A3FCC}"/>
          </ac:spMkLst>
        </pc:spChg>
        <pc:graphicFrameChg chg="del modGraphic">
          <ac:chgData name="Tara Wood" userId="S::tara@swanlibraries.net::d40d1c68-5ed0-4280-b6c0-e48b5abf64e0" providerId="AD" clId="Web-{96A8DA0C-308C-61D2-2018-459611C2F92C}" dt="2021-03-02T20:43:29.271" v="104"/>
          <ac:graphicFrameMkLst>
            <pc:docMk/>
            <pc:sldMk cId="915195941" sldId="641"/>
            <ac:graphicFrameMk id="11" creationId="{1DD8C0D1-576B-40D6-8DD4-7D3B52C4355C}"/>
          </ac:graphicFrameMkLst>
        </pc:graphicFrameChg>
        <pc:graphicFrameChg chg="add mod">
          <ac:chgData name="Tara Wood" userId="S::tara@swanlibraries.net::d40d1c68-5ed0-4280-b6c0-e48b5abf64e0" providerId="AD" clId="Web-{96A8DA0C-308C-61D2-2018-459611C2F92C}" dt="2021-03-02T20:43:46.209" v="106"/>
          <ac:graphicFrameMkLst>
            <pc:docMk/>
            <pc:sldMk cId="915195941" sldId="641"/>
            <ac:graphicFrameMk id="707" creationId="{FCAF4C8C-3CE6-41A7-9697-BCAA07C75B3A}"/>
          </ac:graphicFrameMkLst>
        </pc:graphicFrameChg>
      </pc:sldChg>
    </pc:docChg>
  </pc:docChgLst>
  <pc:docChgLst>
    <pc:chgData name="Aaron Skog" userId="dff2307f-5662-48bc-919b-47ca6361ae07" providerId="ADAL" clId="{2260DA2D-A9A8-44D8-9FFA-745C17C41A44}"/>
    <pc:docChg chg="undo custSel mod addSld delSld modSld sldOrd addSection modSection">
      <pc:chgData name="Aaron Skog" userId="dff2307f-5662-48bc-919b-47ca6361ae07" providerId="ADAL" clId="{2260DA2D-A9A8-44D8-9FFA-745C17C41A44}" dt="2021-03-03T22:22:19.263" v="648" actId="27636"/>
      <pc:docMkLst>
        <pc:docMk/>
      </pc:docMkLst>
      <pc:sldChg chg="modSp mod">
        <pc:chgData name="Aaron Skog" userId="dff2307f-5662-48bc-919b-47ca6361ae07" providerId="ADAL" clId="{2260DA2D-A9A8-44D8-9FFA-745C17C41A44}" dt="2021-03-02T15:17:37.969" v="35" actId="20577"/>
        <pc:sldMkLst>
          <pc:docMk/>
          <pc:sldMk cId="564033165" sldId="256"/>
        </pc:sldMkLst>
        <pc:spChg chg="mod">
          <ac:chgData name="Aaron Skog" userId="dff2307f-5662-48bc-919b-47ca6361ae07" providerId="ADAL" clId="{2260DA2D-A9A8-44D8-9FFA-745C17C41A44}" dt="2021-03-02T15:17:30.946" v="22" actId="20577"/>
          <ac:spMkLst>
            <pc:docMk/>
            <pc:sldMk cId="564033165" sldId="256"/>
            <ac:spMk id="2" creationId="{BE550EF8-2200-4129-8424-313D11C3CF6D}"/>
          </ac:spMkLst>
        </pc:spChg>
        <pc:spChg chg="mod">
          <ac:chgData name="Aaron Skog" userId="dff2307f-5662-48bc-919b-47ca6361ae07" providerId="ADAL" clId="{2260DA2D-A9A8-44D8-9FFA-745C17C41A44}" dt="2021-03-02T15:17:37.969" v="35" actId="20577"/>
          <ac:spMkLst>
            <pc:docMk/>
            <pc:sldMk cId="564033165" sldId="256"/>
            <ac:spMk id="3" creationId="{B5ACB4E9-4212-4291-8E9F-7C29C2B607CC}"/>
          </ac:spMkLst>
        </pc:spChg>
      </pc:sldChg>
      <pc:sldChg chg="del">
        <pc:chgData name="Aaron Skog" userId="dff2307f-5662-48bc-919b-47ca6361ae07" providerId="ADAL" clId="{2260DA2D-A9A8-44D8-9FFA-745C17C41A44}" dt="2021-03-02T15:21:01.705" v="166" actId="47"/>
        <pc:sldMkLst>
          <pc:docMk/>
          <pc:sldMk cId="2461743873" sldId="257"/>
        </pc:sldMkLst>
      </pc:sldChg>
      <pc:sldChg chg="del">
        <pc:chgData name="Aaron Skog" userId="dff2307f-5662-48bc-919b-47ca6361ae07" providerId="ADAL" clId="{2260DA2D-A9A8-44D8-9FFA-745C17C41A44}" dt="2021-03-02T15:21:01.705" v="166" actId="47"/>
        <pc:sldMkLst>
          <pc:docMk/>
          <pc:sldMk cId="1735956773" sldId="258"/>
        </pc:sldMkLst>
      </pc:sldChg>
      <pc:sldChg chg="del">
        <pc:chgData name="Aaron Skog" userId="dff2307f-5662-48bc-919b-47ca6361ae07" providerId="ADAL" clId="{2260DA2D-A9A8-44D8-9FFA-745C17C41A44}" dt="2021-03-02T15:21:01.705" v="166" actId="47"/>
        <pc:sldMkLst>
          <pc:docMk/>
          <pc:sldMk cId="2056219273" sldId="259"/>
        </pc:sldMkLst>
      </pc:sldChg>
      <pc:sldChg chg="del">
        <pc:chgData name="Aaron Skog" userId="dff2307f-5662-48bc-919b-47ca6361ae07" providerId="ADAL" clId="{2260DA2D-A9A8-44D8-9FFA-745C17C41A44}" dt="2021-03-02T15:21:01.705" v="166" actId="47"/>
        <pc:sldMkLst>
          <pc:docMk/>
          <pc:sldMk cId="2566817643" sldId="260"/>
        </pc:sldMkLst>
      </pc:sldChg>
      <pc:sldChg chg="del">
        <pc:chgData name="Aaron Skog" userId="dff2307f-5662-48bc-919b-47ca6361ae07" providerId="ADAL" clId="{2260DA2D-A9A8-44D8-9FFA-745C17C41A44}" dt="2021-03-02T15:20:54.680" v="165" actId="47"/>
        <pc:sldMkLst>
          <pc:docMk/>
          <pc:sldMk cId="428642067" sldId="261"/>
        </pc:sldMkLst>
      </pc:sldChg>
      <pc:sldChg chg="delSp add del setBg delDesignElem">
        <pc:chgData name="Aaron Skog" userId="dff2307f-5662-48bc-919b-47ca6361ae07" providerId="ADAL" clId="{2260DA2D-A9A8-44D8-9FFA-745C17C41A44}" dt="2021-03-02T15:17:23.804" v="5" actId="47"/>
        <pc:sldMkLst>
          <pc:docMk/>
          <pc:sldMk cId="3176217985" sldId="262"/>
        </pc:sldMkLst>
        <pc:spChg chg="del">
          <ac:chgData name="Aaron Skog" userId="dff2307f-5662-48bc-919b-47ca6361ae07" providerId="ADAL" clId="{2260DA2D-A9A8-44D8-9FFA-745C17C41A44}" dt="2021-03-02T15:17:19.793" v="3"/>
          <ac:spMkLst>
            <pc:docMk/>
            <pc:sldMk cId="3176217985" sldId="262"/>
            <ac:spMk id="12" creationId="{BCC55ACC-A2F6-403C-A3A4-D59B3734D45F}"/>
          </ac:spMkLst>
        </pc:spChg>
      </pc:sldChg>
      <pc:sldChg chg="add">
        <pc:chgData name="Aaron Skog" userId="dff2307f-5662-48bc-919b-47ca6361ae07" providerId="ADAL" clId="{2260DA2D-A9A8-44D8-9FFA-745C17C41A44}" dt="2021-03-02T20:48:09.297" v="257"/>
        <pc:sldMkLst>
          <pc:docMk/>
          <pc:sldMk cId="3519467801" sldId="264"/>
        </pc:sldMkLst>
      </pc:sldChg>
      <pc:sldChg chg="add">
        <pc:chgData name="Aaron Skog" userId="dff2307f-5662-48bc-919b-47ca6361ae07" providerId="ADAL" clId="{2260DA2D-A9A8-44D8-9FFA-745C17C41A44}" dt="2021-03-02T15:17:19.793" v="3"/>
        <pc:sldMkLst>
          <pc:docMk/>
          <pc:sldMk cId="509360417" sldId="265"/>
        </pc:sldMkLst>
      </pc:sldChg>
      <pc:sldChg chg="addSp delSp modSp add mod">
        <pc:chgData name="Aaron Skog" userId="dff2307f-5662-48bc-919b-47ca6361ae07" providerId="ADAL" clId="{2260DA2D-A9A8-44D8-9FFA-745C17C41A44}" dt="2021-03-03T15:23:00.992" v="603" actId="20577"/>
        <pc:sldMkLst>
          <pc:docMk/>
          <pc:sldMk cId="2823039650" sldId="270"/>
        </pc:sldMkLst>
        <pc:spChg chg="del">
          <ac:chgData name="Aaron Skog" userId="dff2307f-5662-48bc-919b-47ca6361ae07" providerId="ADAL" clId="{2260DA2D-A9A8-44D8-9FFA-745C17C41A44}" dt="2021-03-03T15:22:32.206" v="516"/>
          <ac:spMkLst>
            <pc:docMk/>
            <pc:sldMk cId="2823039650" sldId="270"/>
            <ac:spMk id="2" creationId="{6925BA7F-E240-4016-8E8E-CB3542157A92}"/>
          </ac:spMkLst>
        </pc:spChg>
        <pc:spChg chg="add mod">
          <ac:chgData name="Aaron Skog" userId="dff2307f-5662-48bc-919b-47ca6361ae07" providerId="ADAL" clId="{2260DA2D-A9A8-44D8-9FFA-745C17C41A44}" dt="2021-03-03T15:23:00.992" v="603" actId="20577"/>
          <ac:spMkLst>
            <pc:docMk/>
            <pc:sldMk cId="2823039650" sldId="270"/>
            <ac:spMk id="3" creationId="{028ABF64-CAE6-45FC-B560-580FBDCEA39A}"/>
          </ac:spMkLst>
        </pc:spChg>
        <pc:spChg chg="mod">
          <ac:chgData name="Aaron Skog" userId="dff2307f-5662-48bc-919b-47ca6361ae07" providerId="ADAL" clId="{2260DA2D-A9A8-44D8-9FFA-745C17C41A44}" dt="2021-03-03T15:22:32.206" v="516"/>
          <ac:spMkLst>
            <pc:docMk/>
            <pc:sldMk cId="2823039650" sldId="270"/>
            <ac:spMk id="4" creationId="{3AE7ABAA-6E63-40E9-9084-F884B8DFE9EA}"/>
          </ac:spMkLst>
        </pc:spChg>
        <pc:spChg chg="mod">
          <ac:chgData name="Aaron Skog" userId="dff2307f-5662-48bc-919b-47ca6361ae07" providerId="ADAL" clId="{2260DA2D-A9A8-44D8-9FFA-745C17C41A44}" dt="2021-03-03T15:22:32.206" v="516"/>
          <ac:spMkLst>
            <pc:docMk/>
            <pc:sldMk cId="2823039650" sldId="270"/>
            <ac:spMk id="5" creationId="{B6AF9D62-391E-4BDA-A471-0EDABF75E330}"/>
          </ac:spMkLst>
        </pc:spChg>
      </pc:sldChg>
      <pc:sldChg chg="modSp add mod ord">
        <pc:chgData name="Aaron Skog" userId="dff2307f-5662-48bc-919b-47ca6361ae07" providerId="ADAL" clId="{2260DA2D-A9A8-44D8-9FFA-745C17C41A44}" dt="2021-03-03T21:16:42.005" v="608" actId="400"/>
        <pc:sldMkLst>
          <pc:docMk/>
          <pc:sldMk cId="1660143433" sldId="280"/>
        </pc:sldMkLst>
        <pc:spChg chg="mod">
          <ac:chgData name="Aaron Skog" userId="dff2307f-5662-48bc-919b-47ca6361ae07" providerId="ADAL" clId="{2260DA2D-A9A8-44D8-9FFA-745C17C41A44}" dt="2021-03-03T21:16:42.005" v="608" actId="400"/>
          <ac:spMkLst>
            <pc:docMk/>
            <pc:sldMk cId="1660143433" sldId="280"/>
            <ac:spMk id="8" creationId="{504C1DAC-CCB1-4639-BB6E-C04538800D4F}"/>
          </ac:spMkLst>
        </pc:spChg>
      </pc:sldChg>
      <pc:sldChg chg="add">
        <pc:chgData name="Aaron Skog" userId="dff2307f-5662-48bc-919b-47ca6361ae07" providerId="ADAL" clId="{2260DA2D-A9A8-44D8-9FFA-745C17C41A44}" dt="2021-03-02T20:48:55.401" v="263"/>
        <pc:sldMkLst>
          <pc:docMk/>
          <pc:sldMk cId="3947585403" sldId="281"/>
        </pc:sldMkLst>
      </pc:sldChg>
      <pc:sldChg chg="add">
        <pc:chgData name="Aaron Skog" userId="dff2307f-5662-48bc-919b-47ca6361ae07" providerId="ADAL" clId="{2260DA2D-A9A8-44D8-9FFA-745C17C41A44}" dt="2021-03-02T20:48:28.262" v="262"/>
        <pc:sldMkLst>
          <pc:docMk/>
          <pc:sldMk cId="382271277" sldId="282"/>
        </pc:sldMkLst>
      </pc:sldChg>
      <pc:sldChg chg="add">
        <pc:chgData name="Aaron Skog" userId="dff2307f-5662-48bc-919b-47ca6361ae07" providerId="ADAL" clId="{2260DA2D-A9A8-44D8-9FFA-745C17C41A44}" dt="2021-03-02T20:48:55.401" v="263"/>
        <pc:sldMkLst>
          <pc:docMk/>
          <pc:sldMk cId="1179728260" sldId="289"/>
        </pc:sldMkLst>
      </pc:sldChg>
      <pc:sldChg chg="addSp delSp modSp add mod">
        <pc:chgData name="Aaron Skog" userId="dff2307f-5662-48bc-919b-47ca6361ae07" providerId="ADAL" clId="{2260DA2D-A9A8-44D8-9FFA-745C17C41A44}" dt="2021-03-03T15:17:11.801" v="337" actId="208"/>
        <pc:sldMkLst>
          <pc:docMk/>
          <pc:sldMk cId="2369007892" sldId="291"/>
        </pc:sldMkLst>
        <pc:spChg chg="add del mod">
          <ac:chgData name="Aaron Skog" userId="dff2307f-5662-48bc-919b-47ca6361ae07" providerId="ADAL" clId="{2260DA2D-A9A8-44D8-9FFA-745C17C41A44}" dt="2021-03-02T20:58:11.713" v="269"/>
          <ac:spMkLst>
            <pc:docMk/>
            <pc:sldMk cId="2369007892" sldId="291"/>
            <ac:spMk id="5" creationId="{D1C61840-913D-44D1-AEC9-C92EB8E15CB0}"/>
          </ac:spMkLst>
        </pc:spChg>
        <pc:spChg chg="mod">
          <ac:chgData name="Aaron Skog" userId="dff2307f-5662-48bc-919b-47ca6361ae07" providerId="ADAL" clId="{2260DA2D-A9A8-44D8-9FFA-745C17C41A44}" dt="2021-03-03T15:16:52.569" v="336" actId="1076"/>
          <ac:spMkLst>
            <pc:docMk/>
            <pc:sldMk cId="2369007892" sldId="291"/>
            <ac:spMk id="7" creationId="{008313B3-CF24-44D7-BED5-A8AA54D2AB4E}"/>
          </ac:spMkLst>
        </pc:spChg>
        <pc:spChg chg="mod">
          <ac:chgData name="Aaron Skog" userId="dff2307f-5662-48bc-919b-47ca6361ae07" providerId="ADAL" clId="{2260DA2D-A9A8-44D8-9FFA-745C17C41A44}" dt="2021-03-02T21:30:04.536" v="308" actId="27636"/>
          <ac:spMkLst>
            <pc:docMk/>
            <pc:sldMk cId="2369007892" sldId="291"/>
            <ac:spMk id="8" creationId="{27D0D819-2895-46DC-AF76-DD6FED3133B7}"/>
          </ac:spMkLst>
        </pc:spChg>
        <pc:spChg chg="add del mod">
          <ac:chgData name="Aaron Skog" userId="dff2307f-5662-48bc-919b-47ca6361ae07" providerId="ADAL" clId="{2260DA2D-A9A8-44D8-9FFA-745C17C41A44}" dt="2021-03-02T21:28:52.871" v="271"/>
          <ac:spMkLst>
            <pc:docMk/>
            <pc:sldMk cId="2369007892" sldId="291"/>
            <ac:spMk id="12" creationId="{9A475CAF-28D4-4894-8764-9D8BACB34336}"/>
          </ac:spMkLst>
        </pc:spChg>
        <pc:picChg chg="add del mod">
          <ac:chgData name="Aaron Skog" userId="dff2307f-5662-48bc-919b-47ca6361ae07" providerId="ADAL" clId="{2260DA2D-A9A8-44D8-9FFA-745C17C41A44}" dt="2021-03-02T21:28:50.512" v="270" actId="478"/>
          <ac:picMkLst>
            <pc:docMk/>
            <pc:sldMk cId="2369007892" sldId="291"/>
            <ac:picMk id="9" creationId="{B7A99585-205B-42DA-B4FB-96009564374A}"/>
          </ac:picMkLst>
        </pc:picChg>
        <pc:picChg chg="del">
          <ac:chgData name="Aaron Skog" userId="dff2307f-5662-48bc-919b-47ca6361ae07" providerId="ADAL" clId="{2260DA2D-A9A8-44D8-9FFA-745C17C41A44}" dt="2021-03-02T20:58:09.509" v="268" actId="478"/>
          <ac:picMkLst>
            <pc:docMk/>
            <pc:sldMk cId="2369007892" sldId="291"/>
            <ac:picMk id="10" creationId="{AAC906B6-B6C2-4517-A922-2AABDD59333A}"/>
          </ac:picMkLst>
        </pc:picChg>
        <pc:picChg chg="add mod">
          <ac:chgData name="Aaron Skog" userId="dff2307f-5662-48bc-919b-47ca6361ae07" providerId="ADAL" clId="{2260DA2D-A9A8-44D8-9FFA-745C17C41A44}" dt="2021-03-03T15:17:11.801" v="337" actId="208"/>
          <ac:picMkLst>
            <pc:docMk/>
            <pc:sldMk cId="2369007892" sldId="291"/>
            <ac:picMk id="13" creationId="{A71507F5-918F-47FB-A178-03B8534D6887}"/>
          </ac:picMkLst>
        </pc:picChg>
      </pc:sldChg>
      <pc:sldChg chg="add del">
        <pc:chgData name="Aaron Skog" userId="dff2307f-5662-48bc-919b-47ca6361ae07" providerId="ADAL" clId="{2260DA2D-A9A8-44D8-9FFA-745C17C41A44}" dt="2021-03-03T15:17:18.695" v="338" actId="47"/>
        <pc:sldMkLst>
          <pc:docMk/>
          <pc:sldMk cId="4094484121" sldId="292"/>
        </pc:sldMkLst>
      </pc:sldChg>
      <pc:sldChg chg="modSp add mod">
        <pc:chgData name="Aaron Skog" userId="dff2307f-5662-48bc-919b-47ca6361ae07" providerId="ADAL" clId="{2260DA2D-A9A8-44D8-9FFA-745C17C41A44}" dt="2021-03-02T20:33:26.235" v="180" actId="27636"/>
        <pc:sldMkLst>
          <pc:docMk/>
          <pc:sldMk cId="4074708196" sldId="470"/>
        </pc:sldMkLst>
        <pc:spChg chg="mod">
          <ac:chgData name="Aaron Skog" userId="dff2307f-5662-48bc-919b-47ca6361ae07" providerId="ADAL" clId="{2260DA2D-A9A8-44D8-9FFA-745C17C41A44}" dt="2021-03-02T20:33:26.235" v="180" actId="27636"/>
          <ac:spMkLst>
            <pc:docMk/>
            <pc:sldMk cId="4074708196" sldId="470"/>
            <ac:spMk id="3" creationId="{5E185930-0162-4E4F-8F37-5CED659EC4A9}"/>
          </ac:spMkLst>
        </pc:spChg>
      </pc:sldChg>
      <pc:sldChg chg="add del">
        <pc:chgData name="Aaron Skog" userId="dff2307f-5662-48bc-919b-47ca6361ae07" providerId="ADAL" clId="{2260DA2D-A9A8-44D8-9FFA-745C17C41A44}" dt="2021-03-02T15:19:25.348" v="130" actId="47"/>
        <pc:sldMkLst>
          <pc:docMk/>
          <pc:sldMk cId="1671146165" sldId="583"/>
        </pc:sldMkLst>
      </pc:sldChg>
      <pc:sldChg chg="add">
        <pc:chgData name="Aaron Skog" userId="dff2307f-5662-48bc-919b-47ca6361ae07" providerId="ADAL" clId="{2260DA2D-A9A8-44D8-9FFA-745C17C41A44}" dt="2021-03-02T15:17:19.793" v="3"/>
        <pc:sldMkLst>
          <pc:docMk/>
          <pc:sldMk cId="803360278" sldId="600"/>
        </pc:sldMkLst>
      </pc:sldChg>
      <pc:sldChg chg="modSp add">
        <pc:chgData name="Aaron Skog" userId="dff2307f-5662-48bc-919b-47ca6361ae07" providerId="ADAL" clId="{2260DA2D-A9A8-44D8-9FFA-745C17C41A44}" dt="2021-03-03T15:21:09.287" v="429"/>
        <pc:sldMkLst>
          <pc:docMk/>
          <pc:sldMk cId="2666141711" sldId="607"/>
        </pc:sldMkLst>
        <pc:spChg chg="mod">
          <ac:chgData name="Aaron Skog" userId="dff2307f-5662-48bc-919b-47ca6361ae07" providerId="ADAL" clId="{2260DA2D-A9A8-44D8-9FFA-745C17C41A44}" dt="2021-03-03T15:21:09.287" v="429"/>
          <ac:spMkLst>
            <pc:docMk/>
            <pc:sldMk cId="2666141711" sldId="607"/>
            <ac:spMk id="2" creationId="{1F29A079-1567-424D-A68A-A2196CDFB296}"/>
          </ac:spMkLst>
        </pc:spChg>
        <pc:spChg chg="mod">
          <ac:chgData name="Aaron Skog" userId="dff2307f-5662-48bc-919b-47ca6361ae07" providerId="ADAL" clId="{2260DA2D-A9A8-44D8-9FFA-745C17C41A44}" dt="2021-03-03T15:21:09.287" v="429"/>
          <ac:spMkLst>
            <pc:docMk/>
            <pc:sldMk cId="2666141711" sldId="607"/>
            <ac:spMk id="5" creationId="{4AE099DF-FAD8-436B-A66D-113E07EC77C5}"/>
          </ac:spMkLst>
        </pc:spChg>
        <pc:spChg chg="mod">
          <ac:chgData name="Aaron Skog" userId="dff2307f-5662-48bc-919b-47ca6361ae07" providerId="ADAL" clId="{2260DA2D-A9A8-44D8-9FFA-745C17C41A44}" dt="2021-03-03T15:21:09.287" v="429"/>
          <ac:spMkLst>
            <pc:docMk/>
            <pc:sldMk cId="2666141711" sldId="607"/>
            <ac:spMk id="6" creationId="{5E4CFA15-F7B5-4635-934E-85907E2418E0}"/>
          </ac:spMkLst>
        </pc:spChg>
      </pc:sldChg>
      <pc:sldChg chg="add del">
        <pc:chgData name="Aaron Skog" userId="dff2307f-5662-48bc-919b-47ca6361ae07" providerId="ADAL" clId="{2260DA2D-A9A8-44D8-9FFA-745C17C41A44}" dt="2021-03-02T15:19:25.348" v="130" actId="47"/>
        <pc:sldMkLst>
          <pc:docMk/>
          <pc:sldMk cId="2220205155" sldId="616"/>
        </pc:sldMkLst>
      </pc:sldChg>
      <pc:sldChg chg="add del">
        <pc:chgData name="Aaron Skog" userId="dff2307f-5662-48bc-919b-47ca6361ae07" providerId="ADAL" clId="{2260DA2D-A9A8-44D8-9FFA-745C17C41A44}" dt="2021-03-02T15:19:25.348" v="130" actId="47"/>
        <pc:sldMkLst>
          <pc:docMk/>
          <pc:sldMk cId="1663858258" sldId="617"/>
        </pc:sldMkLst>
      </pc:sldChg>
      <pc:sldChg chg="add del">
        <pc:chgData name="Aaron Skog" userId="dff2307f-5662-48bc-919b-47ca6361ae07" providerId="ADAL" clId="{2260DA2D-A9A8-44D8-9FFA-745C17C41A44}" dt="2021-03-02T15:19:15.995" v="129" actId="47"/>
        <pc:sldMkLst>
          <pc:docMk/>
          <pc:sldMk cId="4017899332" sldId="621"/>
        </pc:sldMkLst>
      </pc:sldChg>
      <pc:sldChg chg="modSp add del mod">
        <pc:chgData name="Aaron Skog" userId="dff2307f-5662-48bc-919b-47ca6361ae07" providerId="ADAL" clId="{2260DA2D-A9A8-44D8-9FFA-745C17C41A44}" dt="2021-03-02T15:19:15.995" v="129" actId="47"/>
        <pc:sldMkLst>
          <pc:docMk/>
          <pc:sldMk cId="668202014" sldId="622"/>
        </pc:sldMkLst>
        <pc:spChg chg="mod">
          <ac:chgData name="Aaron Skog" userId="dff2307f-5662-48bc-919b-47ca6361ae07" providerId="ADAL" clId="{2260DA2D-A9A8-44D8-9FFA-745C17C41A44}" dt="2021-03-02T15:17:20.376" v="4" actId="27636"/>
          <ac:spMkLst>
            <pc:docMk/>
            <pc:sldMk cId="668202014" sldId="622"/>
            <ac:spMk id="6" creationId="{F86C5A25-6786-43FC-BAE8-9422206D4D54}"/>
          </ac:spMkLst>
        </pc:spChg>
      </pc:sldChg>
      <pc:sldChg chg="add del">
        <pc:chgData name="Aaron Skog" userId="dff2307f-5662-48bc-919b-47ca6361ae07" providerId="ADAL" clId="{2260DA2D-A9A8-44D8-9FFA-745C17C41A44}" dt="2021-03-02T15:19:15.995" v="129" actId="47"/>
        <pc:sldMkLst>
          <pc:docMk/>
          <pc:sldMk cId="3622578938" sldId="624"/>
        </pc:sldMkLst>
      </pc:sldChg>
      <pc:sldChg chg="add del">
        <pc:chgData name="Aaron Skog" userId="dff2307f-5662-48bc-919b-47ca6361ae07" providerId="ADAL" clId="{2260DA2D-A9A8-44D8-9FFA-745C17C41A44}" dt="2021-03-02T15:19:25.348" v="130" actId="47"/>
        <pc:sldMkLst>
          <pc:docMk/>
          <pc:sldMk cId="2484373089" sldId="627"/>
        </pc:sldMkLst>
      </pc:sldChg>
      <pc:sldChg chg="add del">
        <pc:chgData name="Aaron Skog" userId="dff2307f-5662-48bc-919b-47ca6361ae07" providerId="ADAL" clId="{2260DA2D-A9A8-44D8-9FFA-745C17C41A44}" dt="2021-03-02T15:19:01.009" v="126" actId="47"/>
        <pc:sldMkLst>
          <pc:docMk/>
          <pc:sldMk cId="1052155820" sldId="628"/>
        </pc:sldMkLst>
      </pc:sldChg>
      <pc:sldChg chg="delSp add del setBg delDesignElem">
        <pc:chgData name="Aaron Skog" userId="dff2307f-5662-48bc-919b-47ca6361ae07" providerId="ADAL" clId="{2260DA2D-A9A8-44D8-9FFA-745C17C41A44}" dt="2021-03-02T15:19:01.009" v="126" actId="47"/>
        <pc:sldMkLst>
          <pc:docMk/>
          <pc:sldMk cId="2844163919" sldId="629"/>
        </pc:sldMkLst>
        <pc:spChg chg="del">
          <ac:chgData name="Aaron Skog" userId="dff2307f-5662-48bc-919b-47ca6361ae07" providerId="ADAL" clId="{2260DA2D-A9A8-44D8-9FFA-745C17C41A44}" dt="2021-03-02T15:17:19.793" v="3"/>
          <ac:spMkLst>
            <pc:docMk/>
            <pc:sldMk cId="2844163919" sldId="629"/>
            <ac:spMk id="10" creationId="{8FC9BE17-9A7B-462D-AE50-3D8777387304}"/>
          </ac:spMkLst>
        </pc:spChg>
        <pc:spChg chg="del">
          <ac:chgData name="Aaron Skog" userId="dff2307f-5662-48bc-919b-47ca6361ae07" providerId="ADAL" clId="{2260DA2D-A9A8-44D8-9FFA-745C17C41A44}" dt="2021-03-02T15:17:19.793" v="3"/>
          <ac:spMkLst>
            <pc:docMk/>
            <pc:sldMk cId="2844163919" sldId="629"/>
            <ac:spMk id="12" creationId="{3EBE8569-6AEC-4B8C-8D53-2DE337CDBA65}"/>
          </ac:spMkLst>
        </pc:spChg>
        <pc:spChg chg="del">
          <ac:chgData name="Aaron Skog" userId="dff2307f-5662-48bc-919b-47ca6361ae07" providerId="ADAL" clId="{2260DA2D-A9A8-44D8-9FFA-745C17C41A44}" dt="2021-03-02T15:17:19.793" v="3"/>
          <ac:spMkLst>
            <pc:docMk/>
            <pc:sldMk cId="2844163919" sldId="629"/>
            <ac:spMk id="14" creationId="{55D4142C-5077-457F-A6AD-3FECFDB39685}"/>
          </ac:spMkLst>
        </pc:spChg>
        <pc:spChg chg="del">
          <ac:chgData name="Aaron Skog" userId="dff2307f-5662-48bc-919b-47ca6361ae07" providerId="ADAL" clId="{2260DA2D-A9A8-44D8-9FFA-745C17C41A44}" dt="2021-03-02T15:17:19.793" v="3"/>
          <ac:spMkLst>
            <pc:docMk/>
            <pc:sldMk cId="2844163919" sldId="629"/>
            <ac:spMk id="16" creationId="{7A5F0580-5EE9-419F-96EE-B6529EF6E7D0}"/>
          </ac:spMkLst>
        </pc:spChg>
      </pc:sldChg>
      <pc:sldChg chg="add">
        <pc:chgData name="Aaron Skog" userId="dff2307f-5662-48bc-919b-47ca6361ae07" providerId="ADAL" clId="{2260DA2D-A9A8-44D8-9FFA-745C17C41A44}" dt="2021-03-02T15:17:19.793" v="3"/>
        <pc:sldMkLst>
          <pc:docMk/>
          <pc:sldMk cId="2323466812" sldId="630"/>
        </pc:sldMkLst>
      </pc:sldChg>
      <pc:sldChg chg="add">
        <pc:chgData name="Aaron Skog" userId="dff2307f-5662-48bc-919b-47ca6361ae07" providerId="ADAL" clId="{2260DA2D-A9A8-44D8-9FFA-745C17C41A44}" dt="2021-03-02T15:17:19.793" v="3"/>
        <pc:sldMkLst>
          <pc:docMk/>
          <pc:sldMk cId="1755159429" sldId="631"/>
        </pc:sldMkLst>
      </pc:sldChg>
      <pc:sldChg chg="add del setBg">
        <pc:chgData name="Aaron Skog" userId="dff2307f-5662-48bc-919b-47ca6361ae07" providerId="ADAL" clId="{2260DA2D-A9A8-44D8-9FFA-745C17C41A44}" dt="2021-03-02T15:19:01.009" v="126" actId="47"/>
        <pc:sldMkLst>
          <pc:docMk/>
          <pc:sldMk cId="938496800" sldId="632"/>
        </pc:sldMkLst>
      </pc:sldChg>
      <pc:sldChg chg="add del">
        <pc:chgData name="Aaron Skog" userId="dff2307f-5662-48bc-919b-47ca6361ae07" providerId="ADAL" clId="{2260DA2D-A9A8-44D8-9FFA-745C17C41A44}" dt="2021-03-02T15:19:01.009" v="126" actId="47"/>
        <pc:sldMkLst>
          <pc:docMk/>
          <pc:sldMk cId="2847694466" sldId="633"/>
        </pc:sldMkLst>
      </pc:sldChg>
      <pc:sldChg chg="add del">
        <pc:chgData name="Aaron Skog" userId="dff2307f-5662-48bc-919b-47ca6361ae07" providerId="ADAL" clId="{2260DA2D-A9A8-44D8-9FFA-745C17C41A44}" dt="2021-03-02T15:19:01.009" v="126" actId="47"/>
        <pc:sldMkLst>
          <pc:docMk/>
          <pc:sldMk cId="191730061" sldId="634"/>
        </pc:sldMkLst>
      </pc:sldChg>
      <pc:sldChg chg="delSp add del setBg delDesignElem">
        <pc:chgData name="Aaron Skog" userId="dff2307f-5662-48bc-919b-47ca6361ae07" providerId="ADAL" clId="{2260DA2D-A9A8-44D8-9FFA-745C17C41A44}" dt="2021-03-02T15:19:01.009" v="126" actId="47"/>
        <pc:sldMkLst>
          <pc:docMk/>
          <pc:sldMk cId="642357071" sldId="635"/>
        </pc:sldMkLst>
        <pc:spChg chg="del">
          <ac:chgData name="Aaron Skog" userId="dff2307f-5662-48bc-919b-47ca6361ae07" providerId="ADAL" clId="{2260DA2D-A9A8-44D8-9FFA-745C17C41A44}" dt="2021-03-02T15:17:19.793" v="3"/>
          <ac:spMkLst>
            <pc:docMk/>
            <pc:sldMk cId="642357071" sldId="635"/>
            <ac:spMk id="11" creationId="{42A4FC2C-047E-45A5-965D-8E1E3BF09BC6}"/>
          </ac:spMkLst>
        </pc:spChg>
      </pc:sldChg>
      <pc:sldChg chg="modSp add del mod ord">
        <pc:chgData name="Aaron Skog" userId="dff2307f-5662-48bc-919b-47ca6361ae07" providerId="ADAL" clId="{2260DA2D-A9A8-44D8-9FFA-745C17C41A44}" dt="2021-03-03T15:17:22.199" v="339" actId="47"/>
        <pc:sldMkLst>
          <pc:docMk/>
          <pc:sldMk cId="2699230807" sldId="636"/>
        </pc:sldMkLst>
        <pc:spChg chg="mod">
          <ac:chgData name="Aaron Skog" userId="dff2307f-5662-48bc-919b-47ca6361ae07" providerId="ADAL" clId="{2260DA2D-A9A8-44D8-9FFA-745C17C41A44}" dt="2021-03-02T20:34:22.366" v="185" actId="6549"/>
          <ac:spMkLst>
            <pc:docMk/>
            <pc:sldMk cId="2699230807" sldId="636"/>
            <ac:spMk id="2" creationId="{06BF8EBB-B380-47CF-A6B9-E5BE68B25F20}"/>
          </ac:spMkLst>
        </pc:spChg>
        <pc:spChg chg="mod">
          <ac:chgData name="Aaron Skog" userId="dff2307f-5662-48bc-919b-47ca6361ae07" providerId="ADAL" clId="{2260DA2D-A9A8-44D8-9FFA-745C17C41A44}" dt="2021-03-02T20:34:18.415" v="184" actId="6549"/>
          <ac:spMkLst>
            <pc:docMk/>
            <pc:sldMk cId="2699230807" sldId="636"/>
            <ac:spMk id="3" creationId="{65023A7D-E2AD-421C-B9C2-BF5DDA00C38A}"/>
          </ac:spMkLst>
        </pc:spChg>
      </pc:sldChg>
      <pc:sldChg chg="add del ord">
        <pc:chgData name="Aaron Skog" userId="dff2307f-5662-48bc-919b-47ca6361ae07" providerId="ADAL" clId="{2260DA2D-A9A8-44D8-9FFA-745C17C41A44}" dt="2021-03-02T20:48:11.118" v="258" actId="47"/>
        <pc:sldMkLst>
          <pc:docMk/>
          <pc:sldMk cId="61757072" sldId="637"/>
        </pc:sldMkLst>
      </pc:sldChg>
      <pc:sldChg chg="new">
        <pc:chgData name="Aaron Skog" userId="dff2307f-5662-48bc-919b-47ca6361ae07" providerId="ADAL" clId="{2260DA2D-A9A8-44D8-9FFA-745C17C41A44}" dt="2021-03-02T15:19:43.429" v="135" actId="680"/>
        <pc:sldMkLst>
          <pc:docMk/>
          <pc:sldMk cId="731808594" sldId="638"/>
        </pc:sldMkLst>
      </pc:sldChg>
      <pc:sldChg chg="add del">
        <pc:chgData name="Aaron Skog" userId="dff2307f-5662-48bc-919b-47ca6361ae07" providerId="ADAL" clId="{2260DA2D-A9A8-44D8-9FFA-745C17C41A44}" dt="2021-03-02T15:19:01.009" v="126" actId="47"/>
        <pc:sldMkLst>
          <pc:docMk/>
          <pc:sldMk cId="2555407938" sldId="639"/>
        </pc:sldMkLst>
      </pc:sldChg>
      <pc:sldChg chg="addSp delSp modSp new">
        <pc:chgData name="Aaron Skog" userId="dff2307f-5662-48bc-919b-47ca6361ae07" providerId="ADAL" clId="{2260DA2D-A9A8-44D8-9FFA-745C17C41A44}" dt="2021-03-02T20:35:29.835" v="256"/>
        <pc:sldMkLst>
          <pc:docMk/>
          <pc:sldMk cId="2828596999" sldId="639"/>
        </pc:sldMkLst>
        <pc:spChg chg="del">
          <ac:chgData name="Aaron Skog" userId="dff2307f-5662-48bc-919b-47ca6361ae07" providerId="ADAL" clId="{2260DA2D-A9A8-44D8-9FFA-745C17C41A44}" dt="2021-03-02T20:35:29.835" v="256"/>
          <ac:spMkLst>
            <pc:docMk/>
            <pc:sldMk cId="2828596999" sldId="639"/>
            <ac:spMk id="2" creationId="{8C9BCD09-BBB0-40B3-9338-24A799816A26}"/>
          </ac:spMkLst>
        </pc:spChg>
        <pc:spChg chg="mod">
          <ac:chgData name="Aaron Skog" userId="dff2307f-5662-48bc-919b-47ca6361ae07" providerId="ADAL" clId="{2260DA2D-A9A8-44D8-9FFA-745C17C41A44}" dt="2021-03-02T20:35:29.835" v="256"/>
          <ac:spMkLst>
            <pc:docMk/>
            <pc:sldMk cId="2828596999" sldId="639"/>
            <ac:spMk id="3" creationId="{DE6BF571-AE61-4795-BFAA-E1DC54E18E55}"/>
          </ac:spMkLst>
        </pc:spChg>
        <pc:spChg chg="mod">
          <ac:chgData name="Aaron Skog" userId="dff2307f-5662-48bc-919b-47ca6361ae07" providerId="ADAL" clId="{2260DA2D-A9A8-44D8-9FFA-745C17C41A44}" dt="2021-03-02T20:35:29.835" v="256"/>
          <ac:spMkLst>
            <pc:docMk/>
            <pc:sldMk cId="2828596999" sldId="639"/>
            <ac:spMk id="4" creationId="{9CAC9501-2016-4CC8-BEA8-D923D36F018D}"/>
          </ac:spMkLst>
        </pc:spChg>
        <pc:spChg chg="del">
          <ac:chgData name="Aaron Skog" userId="dff2307f-5662-48bc-919b-47ca6361ae07" providerId="ADAL" clId="{2260DA2D-A9A8-44D8-9FFA-745C17C41A44}" dt="2021-03-02T20:35:29.835" v="256"/>
          <ac:spMkLst>
            <pc:docMk/>
            <pc:sldMk cId="2828596999" sldId="639"/>
            <ac:spMk id="5" creationId="{4447A014-DBA4-4DE1-B0E6-9DAC6B00B0C9}"/>
          </ac:spMkLst>
        </pc:spChg>
        <pc:spChg chg="mod">
          <ac:chgData name="Aaron Skog" userId="dff2307f-5662-48bc-919b-47ca6361ae07" providerId="ADAL" clId="{2260DA2D-A9A8-44D8-9FFA-745C17C41A44}" dt="2021-03-02T20:35:29.835" v="256"/>
          <ac:spMkLst>
            <pc:docMk/>
            <pc:sldMk cId="2828596999" sldId="639"/>
            <ac:spMk id="6" creationId="{C069E0C5-01E6-4A5F-9569-F973A410235F}"/>
          </ac:spMkLst>
        </pc:spChg>
        <pc:spChg chg="add mod">
          <ac:chgData name="Aaron Skog" userId="dff2307f-5662-48bc-919b-47ca6361ae07" providerId="ADAL" clId="{2260DA2D-A9A8-44D8-9FFA-745C17C41A44}" dt="2021-03-02T20:35:29.835" v="256"/>
          <ac:spMkLst>
            <pc:docMk/>
            <pc:sldMk cId="2828596999" sldId="639"/>
            <ac:spMk id="7" creationId="{B786E54B-2BA9-46BB-9D22-310EF20DA1AA}"/>
          </ac:spMkLst>
        </pc:spChg>
        <pc:spChg chg="add mod">
          <ac:chgData name="Aaron Skog" userId="dff2307f-5662-48bc-919b-47ca6361ae07" providerId="ADAL" clId="{2260DA2D-A9A8-44D8-9FFA-745C17C41A44}" dt="2021-03-02T20:35:29.835" v="256"/>
          <ac:spMkLst>
            <pc:docMk/>
            <pc:sldMk cId="2828596999" sldId="639"/>
            <ac:spMk id="8" creationId="{A62B28FF-915E-46CA-A82C-3E40F87B0AB7}"/>
          </ac:spMkLst>
        </pc:spChg>
        <pc:spChg chg="add mod">
          <ac:chgData name="Aaron Skog" userId="dff2307f-5662-48bc-919b-47ca6361ae07" providerId="ADAL" clId="{2260DA2D-A9A8-44D8-9FFA-745C17C41A44}" dt="2021-03-02T20:35:29.835" v="256"/>
          <ac:spMkLst>
            <pc:docMk/>
            <pc:sldMk cId="2828596999" sldId="639"/>
            <ac:spMk id="9" creationId="{369F95F8-0F02-4DD2-8975-D709E34DC047}"/>
          </ac:spMkLst>
        </pc:spChg>
      </pc:sldChg>
      <pc:sldChg chg="modSp mod">
        <pc:chgData name="Aaron Skog" userId="dff2307f-5662-48bc-919b-47ca6361ae07" providerId="ADAL" clId="{2260DA2D-A9A8-44D8-9FFA-745C17C41A44}" dt="2021-03-03T21:21:13.427" v="634" actId="403"/>
        <pc:sldMkLst>
          <pc:docMk/>
          <pc:sldMk cId="1289595939" sldId="640"/>
        </pc:sldMkLst>
        <pc:spChg chg="mod">
          <ac:chgData name="Aaron Skog" userId="dff2307f-5662-48bc-919b-47ca6361ae07" providerId="ADAL" clId="{2260DA2D-A9A8-44D8-9FFA-745C17C41A44}" dt="2021-03-03T21:21:13.427" v="634" actId="403"/>
          <ac:spMkLst>
            <pc:docMk/>
            <pc:sldMk cId="1289595939" sldId="640"/>
            <ac:spMk id="22" creationId="{90A66052-1AF5-46FD-A376-176E39202265}"/>
          </ac:spMkLst>
        </pc:spChg>
      </pc:sldChg>
      <pc:sldChg chg="add del">
        <pc:chgData name="Aaron Skog" userId="dff2307f-5662-48bc-919b-47ca6361ae07" providerId="ADAL" clId="{2260DA2D-A9A8-44D8-9FFA-745C17C41A44}" dt="2021-03-02T15:19:15.995" v="129" actId="47"/>
        <pc:sldMkLst>
          <pc:docMk/>
          <pc:sldMk cId="3082177791" sldId="640"/>
        </pc:sldMkLst>
      </pc:sldChg>
      <pc:sldChg chg="modSp mod">
        <pc:chgData name="Aaron Skog" userId="dff2307f-5662-48bc-919b-47ca6361ae07" providerId="ADAL" clId="{2260DA2D-A9A8-44D8-9FFA-745C17C41A44}" dt="2021-03-03T22:22:19.263" v="648" actId="27636"/>
        <pc:sldMkLst>
          <pc:docMk/>
          <pc:sldMk cId="915195941" sldId="641"/>
        </pc:sldMkLst>
        <pc:spChg chg="mod">
          <ac:chgData name="Aaron Skog" userId="dff2307f-5662-48bc-919b-47ca6361ae07" providerId="ADAL" clId="{2260DA2D-A9A8-44D8-9FFA-745C17C41A44}" dt="2021-03-03T22:22:19.263" v="648" actId="27636"/>
          <ac:spMkLst>
            <pc:docMk/>
            <pc:sldMk cId="915195941" sldId="641"/>
            <ac:spMk id="7" creationId="{ABD139E5-BFED-492A-ABDB-B9816C623F7F}"/>
          </ac:spMkLst>
        </pc:spChg>
      </pc:sldChg>
      <pc:sldChg chg="modSp mod">
        <pc:chgData name="Aaron Skog" userId="dff2307f-5662-48bc-919b-47ca6361ae07" providerId="ADAL" clId="{2260DA2D-A9A8-44D8-9FFA-745C17C41A44}" dt="2021-03-03T21:20:39.675" v="622" actId="20577"/>
        <pc:sldMkLst>
          <pc:docMk/>
          <pc:sldMk cId="3705699276" sldId="642"/>
        </pc:sldMkLst>
        <pc:spChg chg="mod">
          <ac:chgData name="Aaron Skog" userId="dff2307f-5662-48bc-919b-47ca6361ae07" providerId="ADAL" clId="{2260DA2D-A9A8-44D8-9FFA-745C17C41A44}" dt="2021-03-03T21:20:39.675" v="622" actId="20577"/>
          <ac:spMkLst>
            <pc:docMk/>
            <pc:sldMk cId="3705699276" sldId="642"/>
            <ac:spMk id="2" creationId="{85146E4D-70E8-4201-91E1-143438979F74}"/>
          </ac:spMkLst>
        </pc:spChg>
      </pc:sldChg>
      <pc:sldChg chg="modSp mod">
        <pc:chgData name="Aaron Skog" userId="dff2307f-5662-48bc-919b-47ca6361ae07" providerId="ADAL" clId="{2260DA2D-A9A8-44D8-9FFA-745C17C41A44}" dt="2021-03-03T21:20:44.664" v="626" actId="20577"/>
        <pc:sldMkLst>
          <pc:docMk/>
          <pc:sldMk cId="3900109029" sldId="643"/>
        </pc:sldMkLst>
        <pc:spChg chg="mod">
          <ac:chgData name="Aaron Skog" userId="dff2307f-5662-48bc-919b-47ca6361ae07" providerId="ADAL" clId="{2260DA2D-A9A8-44D8-9FFA-745C17C41A44}" dt="2021-03-03T21:20:44.664" v="626" actId="20577"/>
          <ac:spMkLst>
            <pc:docMk/>
            <pc:sldMk cId="3900109029" sldId="643"/>
            <ac:spMk id="2" creationId="{8BBEAB47-FADA-451E-BD20-6C5716E30DB1}"/>
          </ac:spMkLst>
        </pc:spChg>
      </pc:sldChg>
      <pc:sldChg chg="modSp mod">
        <pc:chgData name="Aaron Skog" userId="dff2307f-5662-48bc-919b-47ca6361ae07" providerId="ADAL" clId="{2260DA2D-A9A8-44D8-9FFA-745C17C41A44}" dt="2021-03-03T21:20:51.927" v="630" actId="20577"/>
        <pc:sldMkLst>
          <pc:docMk/>
          <pc:sldMk cId="106768618" sldId="644"/>
        </pc:sldMkLst>
        <pc:spChg chg="mod">
          <ac:chgData name="Aaron Skog" userId="dff2307f-5662-48bc-919b-47ca6361ae07" providerId="ADAL" clId="{2260DA2D-A9A8-44D8-9FFA-745C17C41A44}" dt="2021-03-03T21:20:51.927" v="630" actId="20577"/>
          <ac:spMkLst>
            <pc:docMk/>
            <pc:sldMk cId="106768618" sldId="644"/>
            <ac:spMk id="2" creationId="{400CD8E4-FCBD-4D3E-A26F-5D65D9D0C5F4}"/>
          </ac:spMkLst>
        </pc:spChg>
      </pc:sldChg>
      <pc:sldChg chg="modSp mod">
        <pc:chgData name="Aaron Skog" userId="dff2307f-5662-48bc-919b-47ca6361ae07" providerId="ADAL" clId="{2260DA2D-A9A8-44D8-9FFA-745C17C41A44}" dt="2021-03-03T21:21:59.280" v="643" actId="403"/>
        <pc:sldMkLst>
          <pc:docMk/>
          <pc:sldMk cId="2548988781" sldId="647"/>
        </pc:sldMkLst>
        <pc:spChg chg="mod">
          <ac:chgData name="Aaron Skog" userId="dff2307f-5662-48bc-919b-47ca6361ae07" providerId="ADAL" clId="{2260DA2D-A9A8-44D8-9FFA-745C17C41A44}" dt="2021-03-03T21:21:59.280" v="643" actId="403"/>
          <ac:spMkLst>
            <pc:docMk/>
            <pc:sldMk cId="2548988781" sldId="647"/>
            <ac:spMk id="4" creationId="{E8BE9C6D-7DA5-4D2B-9631-838AA42E65B9}"/>
          </ac:spMkLst>
        </pc:spChg>
      </pc:sldChg>
      <pc:sldChg chg="addSp delSp modSp new mod">
        <pc:chgData name="Aaron Skog" userId="dff2307f-5662-48bc-919b-47ca6361ae07" providerId="ADAL" clId="{2260DA2D-A9A8-44D8-9FFA-745C17C41A44}" dt="2021-03-02T20:35:08.036" v="255" actId="20577"/>
        <pc:sldMkLst>
          <pc:docMk/>
          <pc:sldMk cId="3112927951" sldId="648"/>
        </pc:sldMkLst>
        <pc:spChg chg="del">
          <ac:chgData name="Aaron Skog" userId="dff2307f-5662-48bc-919b-47ca6361ae07" providerId="ADAL" clId="{2260DA2D-A9A8-44D8-9FFA-745C17C41A44}" dt="2021-03-02T20:34:49.606" v="187"/>
          <ac:spMkLst>
            <pc:docMk/>
            <pc:sldMk cId="3112927951" sldId="648"/>
            <ac:spMk id="2" creationId="{C940BE7F-8762-4E48-B98E-9FD2F4A58343}"/>
          </ac:spMkLst>
        </pc:spChg>
        <pc:spChg chg="mod">
          <ac:chgData name="Aaron Skog" userId="dff2307f-5662-48bc-919b-47ca6361ae07" providerId="ADAL" clId="{2260DA2D-A9A8-44D8-9FFA-745C17C41A44}" dt="2021-03-02T20:34:49.606" v="187"/>
          <ac:spMkLst>
            <pc:docMk/>
            <pc:sldMk cId="3112927951" sldId="648"/>
            <ac:spMk id="3" creationId="{A1DAFC91-4817-4AB1-A2DC-672268D6DD8F}"/>
          </ac:spMkLst>
        </pc:spChg>
        <pc:spChg chg="mod">
          <ac:chgData name="Aaron Skog" userId="dff2307f-5662-48bc-919b-47ca6361ae07" providerId="ADAL" clId="{2260DA2D-A9A8-44D8-9FFA-745C17C41A44}" dt="2021-03-02T20:34:49.606" v="187"/>
          <ac:spMkLst>
            <pc:docMk/>
            <pc:sldMk cId="3112927951" sldId="648"/>
            <ac:spMk id="4" creationId="{72E63352-DA30-4B96-868E-45E3501201B2}"/>
          </ac:spMkLst>
        </pc:spChg>
        <pc:spChg chg="del">
          <ac:chgData name="Aaron Skog" userId="dff2307f-5662-48bc-919b-47ca6361ae07" providerId="ADAL" clId="{2260DA2D-A9A8-44D8-9FFA-745C17C41A44}" dt="2021-03-02T20:34:49.606" v="187"/>
          <ac:spMkLst>
            <pc:docMk/>
            <pc:sldMk cId="3112927951" sldId="648"/>
            <ac:spMk id="5" creationId="{A6C52E8A-698E-4CFB-9C33-9E61A747FC0A}"/>
          </ac:spMkLst>
        </pc:spChg>
        <pc:spChg chg="mod">
          <ac:chgData name="Aaron Skog" userId="dff2307f-5662-48bc-919b-47ca6361ae07" providerId="ADAL" clId="{2260DA2D-A9A8-44D8-9FFA-745C17C41A44}" dt="2021-03-02T20:34:49.606" v="187"/>
          <ac:spMkLst>
            <pc:docMk/>
            <pc:sldMk cId="3112927951" sldId="648"/>
            <ac:spMk id="6" creationId="{B3F428C7-D009-46F0-97A0-E4168D7161D0}"/>
          </ac:spMkLst>
        </pc:spChg>
        <pc:spChg chg="add mod">
          <ac:chgData name="Aaron Skog" userId="dff2307f-5662-48bc-919b-47ca6361ae07" providerId="ADAL" clId="{2260DA2D-A9A8-44D8-9FFA-745C17C41A44}" dt="2021-03-02T20:34:56.092" v="205" actId="20577"/>
          <ac:spMkLst>
            <pc:docMk/>
            <pc:sldMk cId="3112927951" sldId="648"/>
            <ac:spMk id="7" creationId="{24B01F7B-1DC5-4AEB-A4E6-B0FE72638CAD}"/>
          </ac:spMkLst>
        </pc:spChg>
        <pc:spChg chg="add mod">
          <ac:chgData name="Aaron Skog" userId="dff2307f-5662-48bc-919b-47ca6361ae07" providerId="ADAL" clId="{2260DA2D-A9A8-44D8-9FFA-745C17C41A44}" dt="2021-03-02T20:35:08.036" v="255" actId="20577"/>
          <ac:spMkLst>
            <pc:docMk/>
            <pc:sldMk cId="3112927951" sldId="648"/>
            <ac:spMk id="8" creationId="{56B18E03-AD40-4ED7-A2D5-8BD8F5FB3FB5}"/>
          </ac:spMkLst>
        </pc:spChg>
      </pc:sldChg>
      <pc:sldChg chg="addSp delSp modSp new mod">
        <pc:chgData name="Aaron Skog" userId="dff2307f-5662-48bc-919b-47ca6361ae07" providerId="ADAL" clId="{2260DA2D-A9A8-44D8-9FFA-745C17C41A44}" dt="2021-03-03T15:23:11.248" v="607" actId="20577"/>
        <pc:sldMkLst>
          <pc:docMk/>
          <pc:sldMk cId="3214694674" sldId="649"/>
        </pc:sldMkLst>
        <pc:spChg chg="del">
          <ac:chgData name="Aaron Skog" userId="dff2307f-5662-48bc-919b-47ca6361ae07" providerId="ADAL" clId="{2260DA2D-A9A8-44D8-9FFA-745C17C41A44}" dt="2021-03-03T15:17:39.355" v="342"/>
          <ac:spMkLst>
            <pc:docMk/>
            <pc:sldMk cId="3214694674" sldId="649"/>
            <ac:spMk id="2" creationId="{BA91DA3E-ABE5-499F-B135-EEB53C097416}"/>
          </ac:spMkLst>
        </pc:spChg>
        <pc:spChg chg="del">
          <ac:chgData name="Aaron Skog" userId="dff2307f-5662-48bc-919b-47ca6361ae07" providerId="ADAL" clId="{2260DA2D-A9A8-44D8-9FFA-745C17C41A44}" dt="2021-03-03T15:17:39.355" v="342"/>
          <ac:spMkLst>
            <pc:docMk/>
            <pc:sldMk cId="3214694674" sldId="649"/>
            <ac:spMk id="3" creationId="{BBAF2A53-DB4F-4CF7-9E21-93565A5F503D}"/>
          </ac:spMkLst>
        </pc:spChg>
        <pc:spChg chg="del">
          <ac:chgData name="Aaron Skog" userId="dff2307f-5662-48bc-919b-47ca6361ae07" providerId="ADAL" clId="{2260DA2D-A9A8-44D8-9FFA-745C17C41A44}" dt="2021-03-03T15:17:39.355" v="342"/>
          <ac:spMkLst>
            <pc:docMk/>
            <pc:sldMk cId="3214694674" sldId="649"/>
            <ac:spMk id="4" creationId="{EF0DFFF4-7DE1-4D18-99BF-56060EC6FCCA}"/>
          </ac:spMkLst>
        </pc:spChg>
        <pc:spChg chg="mod">
          <ac:chgData name="Aaron Skog" userId="dff2307f-5662-48bc-919b-47ca6361ae07" providerId="ADAL" clId="{2260DA2D-A9A8-44D8-9FFA-745C17C41A44}" dt="2021-03-03T15:17:39.355" v="342"/>
          <ac:spMkLst>
            <pc:docMk/>
            <pc:sldMk cId="3214694674" sldId="649"/>
            <ac:spMk id="5" creationId="{1D27EFB3-553C-4621-91CE-B4AB6DD0019E}"/>
          </ac:spMkLst>
        </pc:spChg>
        <pc:spChg chg="mod">
          <ac:chgData name="Aaron Skog" userId="dff2307f-5662-48bc-919b-47ca6361ae07" providerId="ADAL" clId="{2260DA2D-A9A8-44D8-9FFA-745C17C41A44}" dt="2021-03-03T15:17:39.355" v="342"/>
          <ac:spMkLst>
            <pc:docMk/>
            <pc:sldMk cId="3214694674" sldId="649"/>
            <ac:spMk id="6" creationId="{3504C49D-2217-4FB5-828E-8E24CDCEBAC5}"/>
          </ac:spMkLst>
        </pc:spChg>
        <pc:spChg chg="mod">
          <ac:chgData name="Aaron Skog" userId="dff2307f-5662-48bc-919b-47ca6361ae07" providerId="ADAL" clId="{2260DA2D-A9A8-44D8-9FFA-745C17C41A44}" dt="2021-03-03T15:17:39.355" v="342"/>
          <ac:spMkLst>
            <pc:docMk/>
            <pc:sldMk cId="3214694674" sldId="649"/>
            <ac:spMk id="7" creationId="{B033B8FC-E8A8-4BA8-BE4B-87B8A80F20C8}"/>
          </ac:spMkLst>
        </pc:spChg>
        <pc:spChg chg="add mod">
          <ac:chgData name="Aaron Skog" userId="dff2307f-5662-48bc-919b-47ca6361ae07" providerId="ADAL" clId="{2260DA2D-A9A8-44D8-9FFA-745C17C41A44}" dt="2021-03-03T15:17:44.260" v="361" actId="20577"/>
          <ac:spMkLst>
            <pc:docMk/>
            <pc:sldMk cId="3214694674" sldId="649"/>
            <ac:spMk id="8" creationId="{782BA300-D592-4117-97E8-70C07A2963DC}"/>
          </ac:spMkLst>
        </pc:spChg>
        <pc:spChg chg="add mod">
          <ac:chgData name="Aaron Skog" userId="dff2307f-5662-48bc-919b-47ca6361ae07" providerId="ADAL" clId="{2260DA2D-A9A8-44D8-9FFA-745C17C41A44}" dt="2021-03-03T15:23:11.248" v="607" actId="20577"/>
          <ac:spMkLst>
            <pc:docMk/>
            <pc:sldMk cId="3214694674" sldId="649"/>
            <ac:spMk id="9" creationId="{E0B70B3E-D89D-46C8-AA49-25001EF07F7A}"/>
          </ac:spMkLst>
        </pc:spChg>
      </pc:sldChg>
      <pc:sldChg chg="addSp delSp modSp new mod">
        <pc:chgData name="Aaron Skog" userId="dff2307f-5662-48bc-919b-47ca6361ae07" providerId="ADAL" clId="{2260DA2D-A9A8-44D8-9FFA-745C17C41A44}" dt="2021-03-03T15:20:16.140" v="428" actId="403"/>
        <pc:sldMkLst>
          <pc:docMk/>
          <pc:sldMk cId="2446619743" sldId="650"/>
        </pc:sldMkLst>
        <pc:spChg chg="mod">
          <ac:chgData name="Aaron Skog" userId="dff2307f-5662-48bc-919b-47ca6361ae07" providerId="ADAL" clId="{2260DA2D-A9A8-44D8-9FFA-745C17C41A44}" dt="2021-03-03T15:20:05.179" v="426" actId="26606"/>
          <ac:spMkLst>
            <pc:docMk/>
            <pc:sldMk cId="2446619743" sldId="650"/>
            <ac:spMk id="2" creationId="{B97D5A3F-D8A1-45A6-A7D8-84B52B303C98}"/>
          </ac:spMkLst>
        </pc:spChg>
        <pc:spChg chg="del">
          <ac:chgData name="Aaron Skog" userId="dff2307f-5662-48bc-919b-47ca6361ae07" providerId="ADAL" clId="{2260DA2D-A9A8-44D8-9FFA-745C17C41A44}" dt="2021-03-03T15:19:16.928" v="362"/>
          <ac:spMkLst>
            <pc:docMk/>
            <pc:sldMk cId="2446619743" sldId="650"/>
            <ac:spMk id="3" creationId="{61C4CA0D-D590-4C3F-A33E-FB1906AF3224}"/>
          </ac:spMkLst>
        </pc:spChg>
        <pc:spChg chg="mod">
          <ac:chgData name="Aaron Skog" userId="dff2307f-5662-48bc-919b-47ca6361ae07" providerId="ADAL" clId="{2260DA2D-A9A8-44D8-9FFA-745C17C41A44}" dt="2021-03-03T15:20:16.140" v="428" actId="403"/>
          <ac:spMkLst>
            <pc:docMk/>
            <pc:sldMk cId="2446619743" sldId="650"/>
            <ac:spMk id="4" creationId="{DAF9BA0F-8335-4688-B63F-2A7AA6F7CF08}"/>
          </ac:spMkLst>
        </pc:spChg>
        <pc:spChg chg="mod">
          <ac:chgData name="Aaron Skog" userId="dff2307f-5662-48bc-919b-47ca6361ae07" providerId="ADAL" clId="{2260DA2D-A9A8-44D8-9FFA-745C17C41A44}" dt="2021-03-03T15:20:05.179" v="426" actId="26606"/>
          <ac:spMkLst>
            <pc:docMk/>
            <pc:sldMk cId="2446619743" sldId="650"/>
            <ac:spMk id="5" creationId="{D15D2D42-5119-462E-8B1B-CB683CE00518}"/>
          </ac:spMkLst>
        </pc:spChg>
        <pc:spChg chg="mod">
          <ac:chgData name="Aaron Skog" userId="dff2307f-5662-48bc-919b-47ca6361ae07" providerId="ADAL" clId="{2260DA2D-A9A8-44D8-9FFA-745C17C41A44}" dt="2021-03-03T15:20:05.179" v="426" actId="26606"/>
          <ac:spMkLst>
            <pc:docMk/>
            <pc:sldMk cId="2446619743" sldId="650"/>
            <ac:spMk id="6" creationId="{34A15559-9707-4319-B975-C0967492C76D}"/>
          </ac:spMkLst>
        </pc:spChg>
        <pc:spChg chg="mod">
          <ac:chgData name="Aaron Skog" userId="dff2307f-5662-48bc-919b-47ca6361ae07" providerId="ADAL" clId="{2260DA2D-A9A8-44D8-9FFA-745C17C41A44}" dt="2021-03-03T15:20:05.179" v="426" actId="26606"/>
          <ac:spMkLst>
            <pc:docMk/>
            <pc:sldMk cId="2446619743" sldId="650"/>
            <ac:spMk id="7" creationId="{FAA5CB7A-6BA5-472C-9593-F27E1285F24F}"/>
          </ac:spMkLst>
        </pc:spChg>
        <pc:graphicFrameChg chg="add mod ord modGraphic">
          <ac:chgData name="Aaron Skog" userId="dff2307f-5662-48bc-919b-47ca6361ae07" providerId="ADAL" clId="{2260DA2D-A9A8-44D8-9FFA-745C17C41A44}" dt="2021-03-03T15:20:05.179" v="426" actId="26606"/>
          <ac:graphicFrameMkLst>
            <pc:docMk/>
            <pc:sldMk cId="2446619743" sldId="650"/>
            <ac:graphicFrameMk id="8" creationId="{67DBC178-F8CE-41FC-9A82-5662EC3A110C}"/>
          </ac:graphicFrameMkLst>
        </pc:graphicFrameChg>
      </pc:sldChg>
    </pc:docChg>
  </pc:docChgLst>
  <pc:docChgLst>
    <pc:chgData name="Dawne Tortorella" userId="c8c2eb00-5405-408b-8d6c-7d3ca73f2e4c" providerId="ADAL" clId="{CB6675EE-FAA1-4AC1-9783-0F6AB10DD695}"/>
    <pc:docChg chg="custSel addSld modSld addSection modSection replTag delTag">
      <pc:chgData name="Dawne Tortorella" userId="c8c2eb00-5405-408b-8d6c-7d3ca73f2e4c" providerId="ADAL" clId="{CB6675EE-FAA1-4AC1-9783-0F6AB10DD695}" dt="2021-09-01T19:59:55.529" v="599" actId="20577"/>
      <pc:docMkLst>
        <pc:docMk/>
      </pc:docMkLst>
      <pc:sldChg chg="replTag delTag">
        <pc:chgData name="Dawne Tortorella" userId="c8c2eb00-5405-408b-8d6c-7d3ca73f2e4c" providerId="ADAL" clId="{CB6675EE-FAA1-4AC1-9783-0F6AB10DD695}" dt="2021-09-01T18:24:35.766" v="156"/>
        <pc:sldMkLst>
          <pc:docMk/>
          <pc:sldMk cId="564033165" sldId="256"/>
        </pc:sldMkLst>
      </pc:sldChg>
      <pc:sldChg chg="replTag delTag">
        <pc:chgData name="Dawne Tortorella" userId="c8c2eb00-5405-408b-8d6c-7d3ca73f2e4c" providerId="ADAL" clId="{CB6675EE-FAA1-4AC1-9783-0F6AB10DD695}" dt="2021-09-01T11:35:58.433" v="26"/>
        <pc:sldMkLst>
          <pc:docMk/>
          <pc:sldMk cId="2823039650" sldId="270"/>
        </pc:sldMkLst>
      </pc:sldChg>
      <pc:sldChg chg="replTag delTag">
        <pc:chgData name="Dawne Tortorella" userId="c8c2eb00-5405-408b-8d6c-7d3ca73f2e4c" providerId="ADAL" clId="{CB6675EE-FAA1-4AC1-9783-0F6AB10DD695}" dt="2021-09-01T11:35:37.700" v="24"/>
        <pc:sldMkLst>
          <pc:docMk/>
          <pc:sldMk cId="4074708196" sldId="470"/>
        </pc:sldMkLst>
      </pc:sldChg>
      <pc:sldChg chg="replTag delTag">
        <pc:chgData name="Dawne Tortorella" userId="c8c2eb00-5405-408b-8d6c-7d3ca73f2e4c" providerId="ADAL" clId="{CB6675EE-FAA1-4AC1-9783-0F6AB10DD695}" dt="2021-09-01T11:35:12.883" v="21"/>
        <pc:sldMkLst>
          <pc:docMk/>
          <pc:sldMk cId="2666141711" sldId="607"/>
        </pc:sldMkLst>
      </pc:sldChg>
      <pc:sldChg chg="replTag delTag">
        <pc:chgData name="Dawne Tortorella" userId="c8c2eb00-5405-408b-8d6c-7d3ca73f2e4c" providerId="ADAL" clId="{CB6675EE-FAA1-4AC1-9783-0F6AB10DD695}" dt="2021-09-01T11:35:08.051" v="17"/>
        <pc:sldMkLst>
          <pc:docMk/>
          <pc:sldMk cId="915195941" sldId="641"/>
        </pc:sldMkLst>
      </pc:sldChg>
      <pc:sldChg chg="replTag delTag">
        <pc:chgData name="Dawne Tortorella" userId="c8c2eb00-5405-408b-8d6c-7d3ca73f2e4c" providerId="ADAL" clId="{CB6675EE-FAA1-4AC1-9783-0F6AB10DD695}" dt="2021-09-01T19:29:22.593" v="379"/>
        <pc:sldMkLst>
          <pc:docMk/>
          <pc:sldMk cId="1710353430" sldId="663"/>
        </pc:sldMkLst>
      </pc:sldChg>
      <pc:sldChg chg="replTag">
        <pc:chgData name="Dawne Tortorella" userId="c8c2eb00-5405-408b-8d6c-7d3ca73f2e4c" providerId="ADAL" clId="{CB6675EE-FAA1-4AC1-9783-0F6AB10DD695}" dt="2021-09-01T11:34:22.899" v="6"/>
        <pc:sldMkLst>
          <pc:docMk/>
          <pc:sldMk cId="2492467691" sldId="2762"/>
        </pc:sldMkLst>
      </pc:sldChg>
      <pc:sldChg chg="replTag">
        <pc:chgData name="Dawne Tortorella" userId="c8c2eb00-5405-408b-8d6c-7d3ca73f2e4c" providerId="ADAL" clId="{CB6675EE-FAA1-4AC1-9783-0F6AB10DD695}" dt="2021-09-01T11:34:26.969" v="7"/>
        <pc:sldMkLst>
          <pc:docMk/>
          <pc:sldMk cId="701003251" sldId="2764"/>
        </pc:sldMkLst>
      </pc:sldChg>
      <pc:sldChg chg="replTag">
        <pc:chgData name="Dawne Tortorella" userId="c8c2eb00-5405-408b-8d6c-7d3ca73f2e4c" providerId="ADAL" clId="{CB6675EE-FAA1-4AC1-9783-0F6AB10DD695}" dt="2021-09-01T11:34:27.800" v="8"/>
        <pc:sldMkLst>
          <pc:docMk/>
          <pc:sldMk cId="1509035578" sldId="2765"/>
        </pc:sldMkLst>
      </pc:sldChg>
      <pc:sldChg chg="replTag delTag">
        <pc:chgData name="Dawne Tortorella" userId="c8c2eb00-5405-408b-8d6c-7d3ca73f2e4c" providerId="ADAL" clId="{CB6675EE-FAA1-4AC1-9783-0F6AB10DD695}" dt="2021-09-01T11:35:08.666" v="19"/>
        <pc:sldMkLst>
          <pc:docMk/>
          <pc:sldMk cId="3180682805" sldId="2766"/>
        </pc:sldMkLst>
      </pc:sldChg>
      <pc:sldChg chg="replTag delTag">
        <pc:chgData name="Dawne Tortorella" userId="c8c2eb00-5405-408b-8d6c-7d3ca73f2e4c" providerId="ADAL" clId="{CB6675EE-FAA1-4AC1-9783-0F6AB10DD695}" dt="2021-09-01T19:55:41.494" v="389"/>
        <pc:sldMkLst>
          <pc:docMk/>
          <pc:sldMk cId="1571840563" sldId="2767"/>
        </pc:sldMkLst>
      </pc:sldChg>
      <pc:sldChg chg="replTag delTag">
        <pc:chgData name="Dawne Tortorella" userId="c8c2eb00-5405-408b-8d6c-7d3ca73f2e4c" providerId="ADAL" clId="{CB6675EE-FAA1-4AC1-9783-0F6AB10DD695}" dt="2021-09-01T19:57:54.608" v="416"/>
        <pc:sldMkLst>
          <pc:docMk/>
          <pc:sldMk cId="1208578200" sldId="2784"/>
        </pc:sldMkLst>
      </pc:sldChg>
      <pc:sldChg chg="replTag">
        <pc:chgData name="Dawne Tortorella" userId="c8c2eb00-5405-408b-8d6c-7d3ca73f2e4c" providerId="ADAL" clId="{CB6675EE-FAA1-4AC1-9783-0F6AB10DD695}" dt="2021-09-01T11:35:20.258" v="22"/>
        <pc:sldMkLst>
          <pc:docMk/>
          <pc:sldMk cId="77138554" sldId="2795"/>
        </pc:sldMkLst>
      </pc:sldChg>
      <pc:sldChg chg="replTag delTag">
        <pc:chgData name="Dawne Tortorella" userId="c8c2eb00-5405-408b-8d6c-7d3ca73f2e4c" providerId="ADAL" clId="{CB6675EE-FAA1-4AC1-9783-0F6AB10DD695}" dt="2021-09-01T19:29:24.968" v="381"/>
        <pc:sldMkLst>
          <pc:docMk/>
          <pc:sldMk cId="2873390732" sldId="2797"/>
        </pc:sldMkLst>
      </pc:sldChg>
      <pc:sldChg chg="addSp delSp modSp new mod modClrScheme replTag delTag chgLayout">
        <pc:chgData name="Dawne Tortorella" userId="c8c2eb00-5405-408b-8d6c-7d3ca73f2e4c" providerId="ADAL" clId="{CB6675EE-FAA1-4AC1-9783-0F6AB10DD695}" dt="2021-09-01T11:37:30.222" v="125" actId="20577"/>
        <pc:sldMkLst>
          <pc:docMk/>
          <pc:sldMk cId="1606026688" sldId="2798"/>
        </pc:sldMkLst>
        <pc:spChg chg="del mod ord">
          <ac:chgData name="Dawne Tortorella" userId="c8c2eb00-5405-408b-8d6c-7d3ca73f2e4c" providerId="ADAL" clId="{CB6675EE-FAA1-4AC1-9783-0F6AB10DD695}" dt="2021-09-01T11:36:38.462" v="35" actId="700"/>
          <ac:spMkLst>
            <pc:docMk/>
            <pc:sldMk cId="1606026688" sldId="2798"/>
            <ac:spMk id="2" creationId="{547A3B77-DD5D-4867-B2EC-40CACD216C61}"/>
          </ac:spMkLst>
        </pc:spChg>
        <pc:spChg chg="del mod ord">
          <ac:chgData name="Dawne Tortorella" userId="c8c2eb00-5405-408b-8d6c-7d3ca73f2e4c" providerId="ADAL" clId="{CB6675EE-FAA1-4AC1-9783-0F6AB10DD695}" dt="2021-09-01T11:36:38.462" v="35" actId="700"/>
          <ac:spMkLst>
            <pc:docMk/>
            <pc:sldMk cId="1606026688" sldId="2798"/>
            <ac:spMk id="3" creationId="{6D9BCE8A-B470-4371-9D46-B541BBABE0F4}"/>
          </ac:spMkLst>
        </pc:spChg>
        <pc:spChg chg="del">
          <ac:chgData name="Dawne Tortorella" userId="c8c2eb00-5405-408b-8d6c-7d3ca73f2e4c" providerId="ADAL" clId="{CB6675EE-FAA1-4AC1-9783-0F6AB10DD695}" dt="2021-09-01T11:36:38.462" v="35" actId="700"/>
          <ac:spMkLst>
            <pc:docMk/>
            <pc:sldMk cId="1606026688" sldId="2798"/>
            <ac:spMk id="4" creationId="{4F6A2DE6-59E3-4114-BC45-DBA5797CADF0}"/>
          </ac:spMkLst>
        </pc:spChg>
        <pc:spChg chg="mod ord">
          <ac:chgData name="Dawne Tortorella" userId="c8c2eb00-5405-408b-8d6c-7d3ca73f2e4c" providerId="ADAL" clId="{CB6675EE-FAA1-4AC1-9783-0F6AB10DD695}" dt="2021-09-01T11:36:38.462" v="35" actId="700"/>
          <ac:spMkLst>
            <pc:docMk/>
            <pc:sldMk cId="1606026688" sldId="2798"/>
            <ac:spMk id="5" creationId="{0F2FD863-A1FF-4D5A-B36F-0EF16BD6785D}"/>
          </ac:spMkLst>
        </pc:spChg>
        <pc:spChg chg="mod ord">
          <ac:chgData name="Dawne Tortorella" userId="c8c2eb00-5405-408b-8d6c-7d3ca73f2e4c" providerId="ADAL" clId="{CB6675EE-FAA1-4AC1-9783-0F6AB10DD695}" dt="2021-09-01T11:36:38.462" v="35" actId="700"/>
          <ac:spMkLst>
            <pc:docMk/>
            <pc:sldMk cId="1606026688" sldId="2798"/>
            <ac:spMk id="6" creationId="{B2111BF5-E1CA-40D7-A8DC-88DAB5AC17B9}"/>
          </ac:spMkLst>
        </pc:spChg>
        <pc:spChg chg="mod ord">
          <ac:chgData name="Dawne Tortorella" userId="c8c2eb00-5405-408b-8d6c-7d3ca73f2e4c" providerId="ADAL" clId="{CB6675EE-FAA1-4AC1-9783-0F6AB10DD695}" dt="2021-09-01T11:36:38.462" v="35" actId="700"/>
          <ac:spMkLst>
            <pc:docMk/>
            <pc:sldMk cId="1606026688" sldId="2798"/>
            <ac:spMk id="7" creationId="{37B8955F-E605-40D2-A43F-329517F7CFFC}"/>
          </ac:spMkLst>
        </pc:spChg>
        <pc:spChg chg="add mod ord">
          <ac:chgData name="Dawne Tortorella" userId="c8c2eb00-5405-408b-8d6c-7d3ca73f2e4c" providerId="ADAL" clId="{CB6675EE-FAA1-4AC1-9783-0F6AB10DD695}" dt="2021-09-01T11:37:07.151" v="56" actId="20577"/>
          <ac:spMkLst>
            <pc:docMk/>
            <pc:sldMk cId="1606026688" sldId="2798"/>
            <ac:spMk id="8" creationId="{A3DC82F3-639B-496E-9418-EE1D3C15E5B9}"/>
          </ac:spMkLst>
        </pc:spChg>
        <pc:spChg chg="add mod ord">
          <ac:chgData name="Dawne Tortorella" userId="c8c2eb00-5405-408b-8d6c-7d3ca73f2e4c" providerId="ADAL" clId="{CB6675EE-FAA1-4AC1-9783-0F6AB10DD695}" dt="2021-09-01T11:37:30.222" v="125" actId="20577"/>
          <ac:spMkLst>
            <pc:docMk/>
            <pc:sldMk cId="1606026688" sldId="2798"/>
            <ac:spMk id="9" creationId="{FA8B00C5-2C53-4256-9ED3-FE5EA473D592}"/>
          </ac:spMkLst>
        </pc:spChg>
      </pc:sldChg>
      <pc:sldChg chg="addSp delSp modSp new mod modClrScheme replTag delTag chgLayout">
        <pc:chgData name="Dawne Tortorella" userId="c8c2eb00-5405-408b-8d6c-7d3ca73f2e4c" providerId="ADAL" clId="{CB6675EE-FAA1-4AC1-9783-0F6AB10DD695}" dt="2021-09-01T19:27:15.100" v="375"/>
        <pc:sldMkLst>
          <pc:docMk/>
          <pc:sldMk cId="434751702" sldId="2799"/>
        </pc:sldMkLst>
        <pc:spChg chg="del mod ord">
          <ac:chgData name="Dawne Tortorella" userId="c8c2eb00-5405-408b-8d6c-7d3ca73f2e4c" providerId="ADAL" clId="{CB6675EE-FAA1-4AC1-9783-0F6AB10DD695}" dt="2021-09-01T11:37:46.912" v="130" actId="700"/>
          <ac:spMkLst>
            <pc:docMk/>
            <pc:sldMk cId="434751702" sldId="2799"/>
            <ac:spMk id="2" creationId="{CBFC9E3B-4C6A-41C6-BD5B-F73F2C0BF95D}"/>
          </ac:spMkLst>
        </pc:spChg>
        <pc:spChg chg="del">
          <ac:chgData name="Dawne Tortorella" userId="c8c2eb00-5405-408b-8d6c-7d3ca73f2e4c" providerId="ADAL" clId="{CB6675EE-FAA1-4AC1-9783-0F6AB10DD695}" dt="2021-09-01T11:37:46.912" v="130" actId="700"/>
          <ac:spMkLst>
            <pc:docMk/>
            <pc:sldMk cId="434751702" sldId="2799"/>
            <ac:spMk id="3" creationId="{028D5F4C-122D-4285-98E2-B05CBFE005E7}"/>
          </ac:spMkLst>
        </pc:spChg>
        <pc:spChg chg="mod ord">
          <ac:chgData name="Dawne Tortorella" userId="c8c2eb00-5405-408b-8d6c-7d3ca73f2e4c" providerId="ADAL" clId="{CB6675EE-FAA1-4AC1-9783-0F6AB10DD695}" dt="2021-09-01T11:37:46.912" v="130" actId="700"/>
          <ac:spMkLst>
            <pc:docMk/>
            <pc:sldMk cId="434751702" sldId="2799"/>
            <ac:spMk id="4" creationId="{23E0AB91-749D-45D9-93EE-7F1D25199C08}"/>
          </ac:spMkLst>
        </pc:spChg>
        <pc:spChg chg="mod ord">
          <ac:chgData name="Dawne Tortorella" userId="c8c2eb00-5405-408b-8d6c-7d3ca73f2e4c" providerId="ADAL" clId="{CB6675EE-FAA1-4AC1-9783-0F6AB10DD695}" dt="2021-09-01T11:37:46.912" v="130" actId="700"/>
          <ac:spMkLst>
            <pc:docMk/>
            <pc:sldMk cId="434751702" sldId="2799"/>
            <ac:spMk id="5" creationId="{8D46F68F-D4F8-402B-94D9-6F91041C7890}"/>
          </ac:spMkLst>
        </pc:spChg>
        <pc:spChg chg="mod ord">
          <ac:chgData name="Dawne Tortorella" userId="c8c2eb00-5405-408b-8d6c-7d3ca73f2e4c" providerId="ADAL" clId="{CB6675EE-FAA1-4AC1-9783-0F6AB10DD695}" dt="2021-09-01T11:37:46.912" v="130" actId="700"/>
          <ac:spMkLst>
            <pc:docMk/>
            <pc:sldMk cId="434751702" sldId="2799"/>
            <ac:spMk id="6" creationId="{D911AD59-2016-4CA5-B4F5-E575B361C340}"/>
          </ac:spMkLst>
        </pc:spChg>
        <pc:spChg chg="add del mod ord">
          <ac:chgData name="Dawne Tortorella" userId="c8c2eb00-5405-408b-8d6c-7d3ca73f2e4c" providerId="ADAL" clId="{CB6675EE-FAA1-4AC1-9783-0F6AB10DD695}" dt="2021-09-01T11:43:26.199" v="133" actId="478"/>
          <ac:spMkLst>
            <pc:docMk/>
            <pc:sldMk cId="434751702" sldId="2799"/>
            <ac:spMk id="7" creationId="{2DBEFD65-199B-4607-BDBC-5962B8B3AA1A}"/>
          </ac:spMkLst>
        </pc:spChg>
        <pc:picChg chg="add mod">
          <ac:chgData name="Dawne Tortorella" userId="c8c2eb00-5405-408b-8d6c-7d3ca73f2e4c" providerId="ADAL" clId="{CB6675EE-FAA1-4AC1-9783-0F6AB10DD695}" dt="2021-09-01T11:43:43.718" v="139" actId="1036"/>
          <ac:picMkLst>
            <pc:docMk/>
            <pc:sldMk cId="434751702" sldId="2799"/>
            <ac:picMk id="9" creationId="{36FAC4A9-F30A-45FB-8EA0-0FCBDDB5D940}"/>
          </ac:picMkLst>
        </pc:picChg>
        <pc:inkChg chg="add">
          <ac:chgData name="Dawne Tortorella" userId="c8c2eb00-5405-408b-8d6c-7d3ca73f2e4c" providerId="ADAL" clId="{CB6675EE-FAA1-4AC1-9783-0F6AB10DD695}" dt="2021-09-01T11:46:14.910" v="145" actId="9405"/>
          <ac:inkMkLst>
            <pc:docMk/>
            <pc:sldMk cId="434751702" sldId="2799"/>
            <ac:inkMk id="15" creationId="{1EDF7E70-CA86-4E56-875C-27F2F60BD39F}"/>
          </ac:inkMkLst>
        </pc:inkChg>
        <pc:inkChg chg="add">
          <ac:chgData name="Dawne Tortorella" userId="c8c2eb00-5405-408b-8d6c-7d3ca73f2e4c" providerId="ADAL" clId="{CB6675EE-FAA1-4AC1-9783-0F6AB10DD695}" dt="2021-09-01T11:46:27.601" v="146" actId="9405"/>
          <ac:inkMkLst>
            <pc:docMk/>
            <pc:sldMk cId="434751702" sldId="2799"/>
            <ac:inkMk id="16" creationId="{910EE402-BA99-4919-9221-54F9313B3004}"/>
          </ac:inkMkLst>
        </pc:inkChg>
        <pc:inkChg chg="add del">
          <ac:chgData name="Dawne Tortorella" userId="c8c2eb00-5405-408b-8d6c-7d3ca73f2e4c" providerId="ADAL" clId="{CB6675EE-FAA1-4AC1-9783-0F6AB10DD695}" dt="2021-09-01T11:47:11.173" v="148" actId="478"/>
          <ac:inkMkLst>
            <pc:docMk/>
            <pc:sldMk cId="434751702" sldId="2799"/>
            <ac:inkMk id="17" creationId="{118E036F-2E66-4414-BDBF-016FE0B733A1}"/>
          </ac:inkMkLst>
        </pc:inkChg>
        <pc:cxnChg chg="add del mod">
          <ac:chgData name="Dawne Tortorella" userId="c8c2eb00-5405-408b-8d6c-7d3ca73f2e4c" providerId="ADAL" clId="{CB6675EE-FAA1-4AC1-9783-0F6AB10DD695}" dt="2021-09-01T11:45:45.680" v="144" actId="478"/>
          <ac:cxnSpMkLst>
            <pc:docMk/>
            <pc:sldMk cId="434751702" sldId="2799"/>
            <ac:cxnSpMk id="11" creationId="{848E2CDE-AC3C-4974-B17A-F5C877B29E3C}"/>
          </ac:cxnSpMkLst>
        </pc:cxnChg>
      </pc:sldChg>
      <pc:sldChg chg="addSp modSp new mod replTag delTag">
        <pc:chgData name="Dawne Tortorella" userId="c8c2eb00-5405-408b-8d6c-7d3ca73f2e4c" providerId="ADAL" clId="{CB6675EE-FAA1-4AC1-9783-0F6AB10DD695}" dt="2021-09-01T19:27:51.790" v="377"/>
        <pc:sldMkLst>
          <pc:docMk/>
          <pc:sldMk cId="3369402350" sldId="2801"/>
        </pc:sldMkLst>
        <pc:spChg chg="add mod">
          <ac:chgData name="Dawne Tortorella" userId="c8c2eb00-5405-408b-8d6c-7d3ca73f2e4c" providerId="ADAL" clId="{CB6675EE-FAA1-4AC1-9783-0F6AB10DD695}" dt="2021-09-01T18:27:20.755" v="371" actId="207"/>
          <ac:spMkLst>
            <pc:docMk/>
            <pc:sldMk cId="3369402350" sldId="2801"/>
            <ac:spMk id="8" creationId="{576A2117-E908-4BCC-8DD7-F4BC5D77CAB9}"/>
          </ac:spMkLst>
        </pc:spChg>
        <pc:picChg chg="add mod">
          <ac:chgData name="Dawne Tortorella" userId="c8c2eb00-5405-408b-8d6c-7d3ca73f2e4c" providerId="ADAL" clId="{CB6675EE-FAA1-4AC1-9783-0F6AB10DD695}" dt="2021-09-01T18:25:13.540" v="176" actId="1036"/>
          <ac:picMkLst>
            <pc:docMk/>
            <pc:sldMk cId="3369402350" sldId="2801"/>
            <ac:picMk id="7" creationId="{70E3D4D6-F2E5-4F17-A0D2-BC8FC2E10F04}"/>
          </ac:picMkLst>
        </pc:picChg>
      </pc:sldChg>
      <pc:sldChg chg="addSp delSp modSp new mod replTag delTag">
        <pc:chgData name="Dawne Tortorella" userId="c8c2eb00-5405-408b-8d6c-7d3ca73f2e4c" providerId="ADAL" clId="{CB6675EE-FAA1-4AC1-9783-0F6AB10DD695}" dt="2021-09-01T19:59:55.529" v="599" actId="20577"/>
        <pc:sldMkLst>
          <pc:docMk/>
          <pc:sldMk cId="2097781123" sldId="2802"/>
        </pc:sldMkLst>
        <pc:spChg chg="del">
          <ac:chgData name="Dawne Tortorella" userId="c8c2eb00-5405-408b-8d6c-7d3ca73f2e4c" providerId="ADAL" clId="{CB6675EE-FAA1-4AC1-9783-0F6AB10DD695}" dt="2021-09-01T19:56:13.567" v="398" actId="478"/>
          <ac:spMkLst>
            <pc:docMk/>
            <pc:sldMk cId="2097781123" sldId="2802"/>
            <ac:spMk id="2" creationId="{F033695C-56C9-438D-A4FC-A925FE1BCDF2}"/>
          </ac:spMkLst>
        </pc:spChg>
        <pc:spChg chg="add mod">
          <ac:chgData name="Dawne Tortorella" userId="c8c2eb00-5405-408b-8d6c-7d3ca73f2e4c" providerId="ADAL" clId="{CB6675EE-FAA1-4AC1-9783-0F6AB10DD695}" dt="2021-09-01T19:58:23.467" v="473" actId="20577"/>
          <ac:spMkLst>
            <pc:docMk/>
            <pc:sldMk cId="2097781123" sldId="2802"/>
            <ac:spMk id="10" creationId="{A7340EDC-9111-4FE3-97A1-07EECEB5AC23}"/>
          </ac:spMkLst>
        </pc:spChg>
        <pc:spChg chg="add mod">
          <ac:chgData name="Dawne Tortorella" userId="c8c2eb00-5405-408b-8d6c-7d3ca73f2e4c" providerId="ADAL" clId="{CB6675EE-FAA1-4AC1-9783-0F6AB10DD695}" dt="2021-09-01T19:58:49.816" v="477" actId="13822"/>
          <ac:spMkLst>
            <pc:docMk/>
            <pc:sldMk cId="2097781123" sldId="2802"/>
            <ac:spMk id="11" creationId="{E851D2C5-D002-4B26-BC68-4527ACAD31C2}"/>
          </ac:spMkLst>
        </pc:spChg>
        <pc:spChg chg="add mod">
          <ac:chgData name="Dawne Tortorella" userId="c8c2eb00-5405-408b-8d6c-7d3ca73f2e4c" providerId="ADAL" clId="{CB6675EE-FAA1-4AC1-9783-0F6AB10DD695}" dt="2021-09-01T19:59:55.529" v="599" actId="20577"/>
          <ac:spMkLst>
            <pc:docMk/>
            <pc:sldMk cId="2097781123" sldId="2802"/>
            <ac:spMk id="12" creationId="{CC43EF21-A504-4114-9FFE-90FFC5C21D62}"/>
          </ac:spMkLst>
        </pc:spChg>
        <pc:picChg chg="add del mod">
          <ac:chgData name="Dawne Tortorella" userId="c8c2eb00-5405-408b-8d6c-7d3ca73f2e4c" providerId="ADAL" clId="{CB6675EE-FAA1-4AC1-9783-0F6AB10DD695}" dt="2021-09-01T19:56:53.145" v="399" actId="478"/>
          <ac:picMkLst>
            <pc:docMk/>
            <pc:sldMk cId="2097781123" sldId="2802"/>
            <ac:picMk id="7" creationId="{0F79FE91-2EB3-4736-B10B-8D724C6B528B}"/>
          </ac:picMkLst>
        </pc:picChg>
        <pc:picChg chg="add mod modCrop">
          <ac:chgData name="Dawne Tortorella" userId="c8c2eb00-5405-408b-8d6c-7d3ca73f2e4c" providerId="ADAL" clId="{CB6675EE-FAA1-4AC1-9783-0F6AB10DD695}" dt="2021-09-01T19:57:39.186" v="411" actId="732"/>
          <ac:picMkLst>
            <pc:docMk/>
            <pc:sldMk cId="2097781123" sldId="2802"/>
            <ac:picMk id="9" creationId="{9037013E-9711-4A50-997E-BAA3F6461154}"/>
          </ac:picMkLst>
        </pc:picChg>
      </pc:sldChg>
    </pc:docChg>
  </pc:docChgLst>
  <pc:docChgLst>
    <pc:chgData name="Dawne Tortorella" userId="c8c2eb00-5405-408b-8d6c-7d3ca73f2e4c" providerId="ADAL" clId="{1654C02F-C040-41C4-8335-41AC436E7BEB}"/>
    <pc:docChg chg="undo custSel addSld delSld modSld sldOrd modSection">
      <pc:chgData name="Dawne Tortorella" userId="c8c2eb00-5405-408b-8d6c-7d3ca73f2e4c" providerId="ADAL" clId="{1654C02F-C040-41C4-8335-41AC436E7BEB}" dt="2021-06-02T21:37:33.722" v="3862" actId="1076"/>
      <pc:docMkLst>
        <pc:docMk/>
      </pc:docMkLst>
      <pc:sldChg chg="modSp">
        <pc:chgData name="Dawne Tortorella" userId="c8c2eb00-5405-408b-8d6c-7d3ca73f2e4c" providerId="ADAL" clId="{1654C02F-C040-41C4-8335-41AC436E7BEB}" dt="2021-06-02T20:39:57.849" v="3843" actId="255"/>
        <pc:sldMkLst>
          <pc:docMk/>
          <pc:sldMk cId="731808594" sldId="638"/>
        </pc:sldMkLst>
        <pc:graphicFrameChg chg="mod">
          <ac:chgData name="Dawne Tortorella" userId="c8c2eb00-5405-408b-8d6c-7d3ca73f2e4c" providerId="ADAL" clId="{1654C02F-C040-41C4-8335-41AC436E7BEB}" dt="2021-06-02T20:39:57.849" v="3843" actId="255"/>
          <ac:graphicFrameMkLst>
            <pc:docMk/>
            <pc:sldMk cId="731808594" sldId="638"/>
            <ac:graphicFrameMk id="10" creationId="{4D1FBC5C-2817-469E-AD47-858CC565BBD3}"/>
          </ac:graphicFrameMkLst>
        </pc:graphicFrameChg>
      </pc:sldChg>
      <pc:sldChg chg="modSp mod">
        <pc:chgData name="Dawne Tortorella" userId="c8c2eb00-5405-408b-8d6c-7d3ca73f2e4c" providerId="ADAL" clId="{1654C02F-C040-41C4-8335-41AC436E7BEB}" dt="2021-06-02T19:53:12.878" v="3635" actId="12"/>
        <pc:sldMkLst>
          <pc:docMk/>
          <pc:sldMk cId="915195941" sldId="641"/>
        </pc:sldMkLst>
        <pc:spChg chg="mod">
          <ac:chgData name="Dawne Tortorella" userId="c8c2eb00-5405-408b-8d6c-7d3ca73f2e4c" providerId="ADAL" clId="{1654C02F-C040-41C4-8335-41AC436E7BEB}" dt="2021-06-02T19:53:12.878" v="3635" actId="12"/>
          <ac:spMkLst>
            <pc:docMk/>
            <pc:sldMk cId="915195941" sldId="641"/>
            <ac:spMk id="719" creationId="{2A74D8A6-9EAC-406B-BAA8-51244F8A4E46}"/>
          </ac:spMkLst>
        </pc:spChg>
      </pc:sldChg>
      <pc:sldChg chg="modSp mod">
        <pc:chgData name="Dawne Tortorella" userId="c8c2eb00-5405-408b-8d6c-7d3ca73f2e4c" providerId="ADAL" clId="{1654C02F-C040-41C4-8335-41AC436E7BEB}" dt="2021-06-02T20:39:38.186" v="3841" actId="1076"/>
        <pc:sldMkLst>
          <pc:docMk/>
          <pc:sldMk cId="2548988781" sldId="647"/>
        </pc:sldMkLst>
        <pc:spChg chg="mod">
          <ac:chgData name="Dawne Tortorella" userId="c8c2eb00-5405-408b-8d6c-7d3ca73f2e4c" providerId="ADAL" clId="{1654C02F-C040-41C4-8335-41AC436E7BEB}" dt="2021-06-02T20:39:38.186" v="3841" actId="1076"/>
          <ac:spMkLst>
            <pc:docMk/>
            <pc:sldMk cId="2548988781" sldId="647"/>
            <ac:spMk id="3" creationId="{16CEDF1E-B2CD-4855-A4B1-50E8FF7A3DE5}"/>
          </ac:spMkLst>
        </pc:spChg>
        <pc:spChg chg="mod">
          <ac:chgData name="Dawne Tortorella" userId="c8c2eb00-5405-408b-8d6c-7d3ca73f2e4c" providerId="ADAL" clId="{1654C02F-C040-41C4-8335-41AC436E7BEB}" dt="2021-06-02T20:38:08.724" v="3747" actId="20577"/>
          <ac:spMkLst>
            <pc:docMk/>
            <pc:sldMk cId="2548988781" sldId="647"/>
            <ac:spMk id="4" creationId="{E8BE9C6D-7DA5-4D2B-9631-838AA42E65B9}"/>
          </ac:spMkLst>
        </pc:spChg>
      </pc:sldChg>
      <pc:sldChg chg="del">
        <pc:chgData name="Dawne Tortorella" userId="c8c2eb00-5405-408b-8d6c-7d3ca73f2e4c" providerId="ADAL" clId="{1654C02F-C040-41C4-8335-41AC436E7BEB}" dt="2021-06-02T16:46:54.884" v="222" actId="47"/>
        <pc:sldMkLst>
          <pc:docMk/>
          <pc:sldMk cId="1344359361" sldId="655"/>
        </pc:sldMkLst>
      </pc:sldChg>
      <pc:sldChg chg="modSp mod">
        <pc:chgData name="Dawne Tortorella" userId="c8c2eb00-5405-408b-8d6c-7d3ca73f2e4c" providerId="ADAL" clId="{1654C02F-C040-41C4-8335-41AC436E7BEB}" dt="2021-06-02T21:36:19.922" v="3855" actId="1076"/>
        <pc:sldMkLst>
          <pc:docMk/>
          <pc:sldMk cId="1787344462" sldId="656"/>
        </pc:sldMkLst>
        <pc:spChg chg="mod">
          <ac:chgData name="Dawne Tortorella" userId="c8c2eb00-5405-408b-8d6c-7d3ca73f2e4c" providerId="ADAL" clId="{1654C02F-C040-41C4-8335-41AC436E7BEB}" dt="2021-06-02T21:36:19.922" v="3855" actId="1076"/>
          <ac:spMkLst>
            <pc:docMk/>
            <pc:sldMk cId="1787344462" sldId="656"/>
            <ac:spMk id="3" creationId="{7EA3B536-5C39-47B7-886F-42E54B540E10}"/>
          </ac:spMkLst>
        </pc:spChg>
      </pc:sldChg>
      <pc:sldChg chg="modSp mod ord">
        <pc:chgData name="Dawne Tortorella" userId="c8c2eb00-5405-408b-8d6c-7d3ca73f2e4c" providerId="ADAL" clId="{1654C02F-C040-41C4-8335-41AC436E7BEB}" dt="2021-06-02T19:38:02.178" v="3242"/>
        <pc:sldMkLst>
          <pc:docMk/>
          <pc:sldMk cId="2342525308" sldId="658"/>
        </pc:sldMkLst>
        <pc:spChg chg="mod">
          <ac:chgData name="Dawne Tortorella" userId="c8c2eb00-5405-408b-8d6c-7d3ca73f2e4c" providerId="ADAL" clId="{1654C02F-C040-41C4-8335-41AC436E7BEB}" dt="2021-06-02T19:26:22.991" v="2928" actId="20577"/>
          <ac:spMkLst>
            <pc:docMk/>
            <pc:sldMk cId="2342525308" sldId="658"/>
            <ac:spMk id="8" creationId="{9EF7DACA-CD44-49F7-B2C9-403029E69F84}"/>
          </ac:spMkLst>
        </pc:spChg>
      </pc:sldChg>
      <pc:sldChg chg="modSp mod">
        <pc:chgData name="Dawne Tortorella" userId="c8c2eb00-5405-408b-8d6c-7d3ca73f2e4c" providerId="ADAL" clId="{1654C02F-C040-41C4-8335-41AC436E7BEB}" dt="2021-06-02T19:42:36.067" v="3263" actId="27636"/>
        <pc:sldMkLst>
          <pc:docMk/>
          <pc:sldMk cId="1900099629" sldId="659"/>
        </pc:sldMkLst>
        <pc:spChg chg="mod">
          <ac:chgData name="Dawne Tortorella" userId="c8c2eb00-5405-408b-8d6c-7d3ca73f2e4c" providerId="ADAL" clId="{1654C02F-C040-41C4-8335-41AC436E7BEB}" dt="2021-06-02T19:42:36.065" v="3262" actId="27636"/>
          <ac:spMkLst>
            <pc:docMk/>
            <pc:sldMk cId="1900099629" sldId="659"/>
            <ac:spMk id="14" creationId="{3E6557BE-D3DE-49F1-9018-392BD119DC6A}"/>
          </ac:spMkLst>
        </pc:spChg>
        <pc:spChg chg="mod">
          <ac:chgData name="Dawne Tortorella" userId="c8c2eb00-5405-408b-8d6c-7d3ca73f2e4c" providerId="ADAL" clId="{1654C02F-C040-41C4-8335-41AC436E7BEB}" dt="2021-06-02T19:42:23.110" v="3260" actId="14100"/>
          <ac:spMkLst>
            <pc:docMk/>
            <pc:sldMk cId="1900099629" sldId="659"/>
            <ac:spMk id="15" creationId="{752D624C-2018-466F-8D56-A22DBBBE0402}"/>
          </ac:spMkLst>
        </pc:spChg>
        <pc:spChg chg="mod">
          <ac:chgData name="Dawne Tortorella" userId="c8c2eb00-5405-408b-8d6c-7d3ca73f2e4c" providerId="ADAL" clId="{1654C02F-C040-41C4-8335-41AC436E7BEB}" dt="2021-06-02T19:42:36.067" v="3263" actId="27636"/>
          <ac:spMkLst>
            <pc:docMk/>
            <pc:sldMk cId="1900099629" sldId="659"/>
            <ac:spMk id="16" creationId="{3BF84087-F7D9-4C85-BCCB-F9FFCDB98C30}"/>
          </ac:spMkLst>
        </pc:spChg>
      </pc:sldChg>
      <pc:sldChg chg="modSp mod ord">
        <pc:chgData name="Dawne Tortorella" userId="c8c2eb00-5405-408b-8d6c-7d3ca73f2e4c" providerId="ADAL" clId="{1654C02F-C040-41C4-8335-41AC436E7BEB}" dt="2021-06-02T20:08:51.840" v="3682" actId="20577"/>
        <pc:sldMkLst>
          <pc:docMk/>
          <pc:sldMk cId="3121105535" sldId="660"/>
        </pc:sldMkLst>
        <pc:spChg chg="mod">
          <ac:chgData name="Dawne Tortorella" userId="c8c2eb00-5405-408b-8d6c-7d3ca73f2e4c" providerId="ADAL" clId="{1654C02F-C040-41C4-8335-41AC436E7BEB}" dt="2021-06-02T19:15:47.536" v="2356" actId="20577"/>
          <ac:spMkLst>
            <pc:docMk/>
            <pc:sldMk cId="3121105535" sldId="660"/>
            <ac:spMk id="11" creationId="{FB24CA2A-74CF-4B14-A6AD-D7C45AF3CDEF}"/>
          </ac:spMkLst>
        </pc:spChg>
        <pc:spChg chg="mod">
          <ac:chgData name="Dawne Tortorella" userId="c8c2eb00-5405-408b-8d6c-7d3ca73f2e4c" providerId="ADAL" clId="{1654C02F-C040-41C4-8335-41AC436E7BEB}" dt="2021-06-02T20:08:51.840" v="3682" actId="20577"/>
          <ac:spMkLst>
            <pc:docMk/>
            <pc:sldMk cId="3121105535" sldId="660"/>
            <ac:spMk id="13" creationId="{AE71577E-2D60-4358-B9F5-1E56032F578D}"/>
          </ac:spMkLst>
        </pc:spChg>
      </pc:sldChg>
      <pc:sldChg chg="modSp del mod">
        <pc:chgData name="Dawne Tortorella" userId="c8c2eb00-5405-408b-8d6c-7d3ca73f2e4c" providerId="ADAL" clId="{1654C02F-C040-41C4-8335-41AC436E7BEB}" dt="2021-06-02T19:52:39.338" v="3630" actId="47"/>
        <pc:sldMkLst>
          <pc:docMk/>
          <pc:sldMk cId="1356206078" sldId="661"/>
        </pc:sldMkLst>
        <pc:spChg chg="mod">
          <ac:chgData name="Dawne Tortorella" userId="c8c2eb00-5405-408b-8d6c-7d3ca73f2e4c" providerId="ADAL" clId="{1654C02F-C040-41C4-8335-41AC436E7BEB}" dt="2021-06-02T19:44:08.648" v="3329" actId="20577"/>
          <ac:spMkLst>
            <pc:docMk/>
            <pc:sldMk cId="1356206078" sldId="661"/>
            <ac:spMk id="2" creationId="{15CAD55B-50AF-43FD-B8AD-23F17C9EE161}"/>
          </ac:spMkLst>
        </pc:spChg>
      </pc:sldChg>
      <pc:sldChg chg="modSp mod">
        <pc:chgData name="Dawne Tortorella" userId="c8c2eb00-5405-408b-8d6c-7d3ca73f2e4c" providerId="ADAL" clId="{1654C02F-C040-41C4-8335-41AC436E7BEB}" dt="2021-06-02T21:37:33.722" v="3862" actId="1076"/>
        <pc:sldMkLst>
          <pc:docMk/>
          <pc:sldMk cId="2269996166" sldId="662"/>
        </pc:sldMkLst>
        <pc:spChg chg="mod">
          <ac:chgData name="Dawne Tortorella" userId="c8c2eb00-5405-408b-8d6c-7d3ca73f2e4c" providerId="ADAL" clId="{1654C02F-C040-41C4-8335-41AC436E7BEB}" dt="2021-06-02T20:39:28.694" v="3840" actId="14100"/>
          <ac:spMkLst>
            <pc:docMk/>
            <pc:sldMk cId="2269996166" sldId="662"/>
            <ac:spMk id="7" creationId="{9950EA15-25C4-41AA-BB75-E4A7E9210C63}"/>
          </ac:spMkLst>
        </pc:spChg>
        <pc:picChg chg="mod modCrop">
          <ac:chgData name="Dawne Tortorella" userId="c8c2eb00-5405-408b-8d6c-7d3ca73f2e4c" providerId="ADAL" clId="{1654C02F-C040-41C4-8335-41AC436E7BEB}" dt="2021-06-02T21:37:33.722" v="3862" actId="1076"/>
          <ac:picMkLst>
            <pc:docMk/>
            <pc:sldMk cId="2269996166" sldId="662"/>
            <ac:picMk id="8" creationId="{18179C43-A899-4C09-A79B-DEC0998D9710}"/>
          </ac:picMkLst>
        </pc:picChg>
      </pc:sldChg>
      <pc:sldChg chg="addSp delSp modSp mod">
        <pc:chgData name="Dawne Tortorella" userId="c8c2eb00-5405-408b-8d6c-7d3ca73f2e4c" providerId="ADAL" clId="{1654C02F-C040-41C4-8335-41AC436E7BEB}" dt="2021-06-02T20:46:47.015" v="3852" actId="1076"/>
        <pc:sldMkLst>
          <pc:docMk/>
          <pc:sldMk cId="1710353430" sldId="663"/>
        </pc:sldMkLst>
        <pc:spChg chg="del">
          <ac:chgData name="Dawne Tortorella" userId="c8c2eb00-5405-408b-8d6c-7d3ca73f2e4c" providerId="ADAL" clId="{1654C02F-C040-41C4-8335-41AC436E7BEB}" dt="2021-06-02T20:46:41.495" v="3850" actId="478"/>
          <ac:spMkLst>
            <pc:docMk/>
            <pc:sldMk cId="1710353430" sldId="663"/>
            <ac:spMk id="4" creationId="{F3E33F3E-DBBA-45B6-AE79-9AA0BB7BDE88}"/>
          </ac:spMkLst>
        </pc:spChg>
        <pc:picChg chg="add mod">
          <ac:chgData name="Dawne Tortorella" userId="c8c2eb00-5405-408b-8d6c-7d3ca73f2e4c" providerId="ADAL" clId="{1654C02F-C040-41C4-8335-41AC436E7BEB}" dt="2021-06-02T20:46:47.015" v="3852" actId="1076"/>
          <ac:picMkLst>
            <pc:docMk/>
            <pc:sldMk cId="1710353430" sldId="663"/>
            <ac:picMk id="9" creationId="{CBE958D7-0267-4C1A-85AD-8B4A6087E89E}"/>
          </ac:picMkLst>
        </pc:picChg>
      </pc:sldChg>
      <pc:sldChg chg="addSp modSp mod">
        <pc:chgData name="Dawne Tortorella" userId="c8c2eb00-5405-408b-8d6c-7d3ca73f2e4c" providerId="ADAL" clId="{1654C02F-C040-41C4-8335-41AC436E7BEB}" dt="2021-06-02T20:37:14.223" v="3741" actId="1076"/>
        <pc:sldMkLst>
          <pc:docMk/>
          <pc:sldMk cId="3440662061" sldId="665"/>
        </pc:sldMkLst>
        <pc:spChg chg="mod">
          <ac:chgData name="Dawne Tortorella" userId="c8c2eb00-5405-408b-8d6c-7d3ca73f2e4c" providerId="ADAL" clId="{1654C02F-C040-41C4-8335-41AC436E7BEB}" dt="2021-06-02T20:36:09.970" v="3737" actId="14100"/>
          <ac:spMkLst>
            <pc:docMk/>
            <pc:sldMk cId="3440662061" sldId="665"/>
            <ac:spMk id="3" creationId="{956A3D7D-171F-4A2A-A857-B3F7FA04CE28}"/>
          </ac:spMkLst>
        </pc:spChg>
        <pc:spChg chg="mod">
          <ac:chgData name="Dawne Tortorella" userId="c8c2eb00-5405-408b-8d6c-7d3ca73f2e4c" providerId="ADAL" clId="{1654C02F-C040-41C4-8335-41AC436E7BEB}" dt="2021-06-02T20:37:00.830" v="3738" actId="21"/>
          <ac:spMkLst>
            <pc:docMk/>
            <pc:sldMk cId="3440662061" sldId="665"/>
            <ac:spMk id="4" creationId="{9FD4D273-F061-437F-A9FE-D0E5A57B0670}"/>
          </ac:spMkLst>
        </pc:spChg>
        <pc:spChg chg="add mod">
          <ac:chgData name="Dawne Tortorella" userId="c8c2eb00-5405-408b-8d6c-7d3ca73f2e4c" providerId="ADAL" clId="{1654C02F-C040-41C4-8335-41AC436E7BEB}" dt="2021-06-02T20:37:14.223" v="3741" actId="1076"/>
          <ac:spMkLst>
            <pc:docMk/>
            <pc:sldMk cId="3440662061" sldId="665"/>
            <ac:spMk id="8" creationId="{444BD920-0177-4A01-9817-D9062FE13502}"/>
          </ac:spMkLst>
        </pc:spChg>
      </pc:sldChg>
      <pc:sldChg chg="addSp modSp add mod">
        <pc:chgData name="Dawne Tortorella" userId="c8c2eb00-5405-408b-8d6c-7d3ca73f2e4c" providerId="ADAL" clId="{1654C02F-C040-41C4-8335-41AC436E7BEB}" dt="2021-06-02T19:25:17.284" v="2920" actId="6549"/>
        <pc:sldMkLst>
          <pc:docMk/>
          <pc:sldMk cId="3354611419" sldId="667"/>
        </pc:sldMkLst>
        <pc:spChg chg="add mod">
          <ac:chgData name="Dawne Tortorella" userId="c8c2eb00-5405-408b-8d6c-7d3ca73f2e4c" providerId="ADAL" clId="{1654C02F-C040-41C4-8335-41AC436E7BEB}" dt="2021-06-02T19:15:21.895" v="2337" actId="14100"/>
          <ac:spMkLst>
            <pc:docMk/>
            <pc:sldMk cId="3354611419" sldId="667"/>
            <ac:spMk id="2" creationId="{92060B09-68F1-4BAA-BC03-43C46EF937C7}"/>
          </ac:spMkLst>
        </pc:spChg>
        <pc:spChg chg="mod">
          <ac:chgData name="Dawne Tortorella" userId="c8c2eb00-5405-408b-8d6c-7d3ca73f2e4c" providerId="ADAL" clId="{1654C02F-C040-41C4-8335-41AC436E7BEB}" dt="2021-06-02T16:50:50.034" v="455" actId="6549"/>
          <ac:spMkLst>
            <pc:docMk/>
            <pc:sldMk cId="3354611419" sldId="667"/>
            <ac:spMk id="10" creationId="{EB991943-9F47-41B2-9D44-C8A31A9CF696}"/>
          </ac:spMkLst>
        </pc:spChg>
        <pc:spChg chg="mod">
          <ac:chgData name="Dawne Tortorella" userId="c8c2eb00-5405-408b-8d6c-7d3ca73f2e4c" providerId="ADAL" clId="{1654C02F-C040-41C4-8335-41AC436E7BEB}" dt="2021-06-02T19:25:17.284" v="2920" actId="6549"/>
          <ac:spMkLst>
            <pc:docMk/>
            <pc:sldMk cId="3354611419" sldId="667"/>
            <ac:spMk id="11" creationId="{FD83096C-D3D8-4181-8B75-20F6AFD9B21A}"/>
          </ac:spMkLst>
        </pc:spChg>
      </pc:sldChg>
      <pc:sldChg chg="addSp modSp new mod ord">
        <pc:chgData name="Dawne Tortorella" userId="c8c2eb00-5405-408b-8d6c-7d3ca73f2e4c" providerId="ADAL" clId="{1654C02F-C040-41C4-8335-41AC436E7BEB}" dt="2021-06-02T20:11:49.276" v="3695" actId="20577"/>
        <pc:sldMkLst>
          <pc:docMk/>
          <pc:sldMk cId="941517462" sldId="669"/>
        </pc:sldMkLst>
        <pc:spChg chg="mod">
          <ac:chgData name="Dawne Tortorella" userId="c8c2eb00-5405-408b-8d6c-7d3ca73f2e4c" providerId="ADAL" clId="{1654C02F-C040-41C4-8335-41AC436E7BEB}" dt="2021-06-02T18:09:56.313" v="1099" actId="27636"/>
          <ac:spMkLst>
            <pc:docMk/>
            <pc:sldMk cId="941517462" sldId="669"/>
            <ac:spMk id="2" creationId="{0EEED72F-8B68-4AD7-B857-071CB9C3B957}"/>
          </ac:spMkLst>
        </pc:spChg>
        <pc:spChg chg="mod">
          <ac:chgData name="Dawne Tortorella" userId="c8c2eb00-5405-408b-8d6c-7d3ca73f2e4c" providerId="ADAL" clId="{1654C02F-C040-41C4-8335-41AC436E7BEB}" dt="2021-06-02T16:50:21.593" v="434" actId="20577"/>
          <ac:spMkLst>
            <pc:docMk/>
            <pc:sldMk cId="941517462" sldId="669"/>
            <ac:spMk id="5" creationId="{C6676074-01FF-4D28-9A05-E645B9533CCE}"/>
          </ac:spMkLst>
        </pc:spChg>
        <pc:spChg chg="add mod">
          <ac:chgData name="Dawne Tortorella" userId="c8c2eb00-5405-408b-8d6c-7d3ca73f2e4c" providerId="ADAL" clId="{1654C02F-C040-41C4-8335-41AC436E7BEB}" dt="2021-06-02T20:11:49.276" v="3695" actId="20577"/>
          <ac:spMkLst>
            <pc:docMk/>
            <pc:sldMk cId="941517462" sldId="669"/>
            <ac:spMk id="7" creationId="{EF73C548-1AC9-4439-86E9-841C6D0D5000}"/>
          </ac:spMkLst>
        </pc:spChg>
        <pc:spChg chg="add mod">
          <ac:chgData name="Dawne Tortorella" userId="c8c2eb00-5405-408b-8d6c-7d3ca73f2e4c" providerId="ADAL" clId="{1654C02F-C040-41C4-8335-41AC436E7BEB}" dt="2021-06-02T18:22:12.711" v="1288" actId="20577"/>
          <ac:spMkLst>
            <pc:docMk/>
            <pc:sldMk cId="941517462" sldId="669"/>
            <ac:spMk id="8" creationId="{616B8D84-315D-420D-A91A-73627475B6F0}"/>
          </ac:spMkLst>
        </pc:spChg>
      </pc:sldChg>
      <pc:sldChg chg="addSp delSp modSp add mod ord">
        <pc:chgData name="Dawne Tortorella" userId="c8c2eb00-5405-408b-8d6c-7d3ca73f2e4c" providerId="ADAL" clId="{1654C02F-C040-41C4-8335-41AC436E7BEB}" dt="2021-06-02T19:40:33.666" v="3254"/>
        <pc:sldMkLst>
          <pc:docMk/>
          <pc:sldMk cId="1354905577" sldId="670"/>
        </pc:sldMkLst>
        <pc:spChg chg="mod">
          <ac:chgData name="Dawne Tortorella" userId="c8c2eb00-5405-408b-8d6c-7d3ca73f2e4c" providerId="ADAL" clId="{1654C02F-C040-41C4-8335-41AC436E7BEB}" dt="2021-06-02T19:38:32.568" v="3248" actId="20577"/>
          <ac:spMkLst>
            <pc:docMk/>
            <pc:sldMk cId="1354905577" sldId="670"/>
            <ac:spMk id="2" creationId="{0EEED72F-8B68-4AD7-B857-071CB9C3B957}"/>
          </ac:spMkLst>
        </pc:spChg>
        <pc:spChg chg="mod">
          <ac:chgData name="Dawne Tortorella" userId="c8c2eb00-5405-408b-8d6c-7d3ca73f2e4c" providerId="ADAL" clId="{1654C02F-C040-41C4-8335-41AC436E7BEB}" dt="2021-06-02T18:28:56.878" v="1409" actId="27636"/>
          <ac:spMkLst>
            <pc:docMk/>
            <pc:sldMk cId="1354905577" sldId="670"/>
            <ac:spMk id="5" creationId="{C6676074-01FF-4D28-9A05-E645B9533CCE}"/>
          </ac:spMkLst>
        </pc:spChg>
        <pc:spChg chg="add del mod">
          <ac:chgData name="Dawne Tortorella" userId="c8c2eb00-5405-408b-8d6c-7d3ca73f2e4c" providerId="ADAL" clId="{1654C02F-C040-41C4-8335-41AC436E7BEB}" dt="2021-06-02T18:24:38.695" v="1293" actId="478"/>
          <ac:spMkLst>
            <pc:docMk/>
            <pc:sldMk cId="1354905577" sldId="670"/>
            <ac:spMk id="9" creationId="{87E21663-4368-4F19-8708-C609B706A8B1}"/>
          </ac:spMkLst>
        </pc:spChg>
        <pc:picChg chg="add del mod">
          <ac:chgData name="Dawne Tortorella" userId="c8c2eb00-5405-408b-8d6c-7d3ca73f2e4c" providerId="ADAL" clId="{1654C02F-C040-41C4-8335-41AC436E7BEB}" dt="2021-06-02T18:24:38.695" v="1293" actId="478"/>
          <ac:picMkLst>
            <pc:docMk/>
            <pc:sldMk cId="1354905577" sldId="670"/>
            <ac:picMk id="8" creationId="{86AD20E3-872B-4B69-A931-846E7A27E6CD}"/>
          </ac:picMkLst>
        </pc:picChg>
        <pc:picChg chg="add mod ord">
          <ac:chgData name="Dawne Tortorella" userId="c8c2eb00-5405-408b-8d6c-7d3ca73f2e4c" providerId="ADAL" clId="{1654C02F-C040-41C4-8335-41AC436E7BEB}" dt="2021-06-02T18:28:15.616" v="1303" actId="207"/>
          <ac:picMkLst>
            <pc:docMk/>
            <pc:sldMk cId="1354905577" sldId="670"/>
            <ac:picMk id="10" creationId="{097BD263-96A3-4969-8152-E1FF7D6FCEA6}"/>
          </ac:picMkLst>
        </pc:picChg>
      </pc:sldChg>
      <pc:sldChg chg="addSp modSp new mod">
        <pc:chgData name="Dawne Tortorella" userId="c8c2eb00-5405-408b-8d6c-7d3ca73f2e4c" providerId="ADAL" clId="{1654C02F-C040-41C4-8335-41AC436E7BEB}" dt="2021-06-02T19:12:23.464" v="2204" actId="20577"/>
        <pc:sldMkLst>
          <pc:docMk/>
          <pc:sldMk cId="1985778868" sldId="671"/>
        </pc:sldMkLst>
        <pc:spChg chg="mod">
          <ac:chgData name="Dawne Tortorella" userId="c8c2eb00-5405-408b-8d6c-7d3ca73f2e4c" providerId="ADAL" clId="{1654C02F-C040-41C4-8335-41AC436E7BEB}" dt="2021-06-02T18:45:40.020" v="1984" actId="20577"/>
          <ac:spMkLst>
            <pc:docMk/>
            <pc:sldMk cId="1985778868" sldId="671"/>
            <ac:spMk id="2" creationId="{786D6217-6918-42FC-B82C-FE0959C7C965}"/>
          </ac:spMkLst>
        </pc:spChg>
        <pc:spChg chg="mod">
          <ac:chgData name="Dawne Tortorella" userId="c8c2eb00-5405-408b-8d6c-7d3ca73f2e4c" providerId="ADAL" clId="{1654C02F-C040-41C4-8335-41AC436E7BEB}" dt="2021-06-02T18:42:05.985" v="1471" actId="20577"/>
          <ac:spMkLst>
            <pc:docMk/>
            <pc:sldMk cId="1985778868" sldId="671"/>
            <ac:spMk id="5" creationId="{B7C92C7F-C1A6-461D-92CA-F93141A67AC8}"/>
          </ac:spMkLst>
        </pc:spChg>
        <pc:spChg chg="add mod">
          <ac:chgData name="Dawne Tortorella" userId="c8c2eb00-5405-408b-8d6c-7d3ca73f2e4c" providerId="ADAL" clId="{1654C02F-C040-41C4-8335-41AC436E7BEB}" dt="2021-06-02T19:12:23.464" v="2204" actId="20577"/>
          <ac:spMkLst>
            <pc:docMk/>
            <pc:sldMk cId="1985778868" sldId="671"/>
            <ac:spMk id="8" creationId="{AEB55A45-BFDA-4DA3-A6B9-6193D413BA41}"/>
          </ac:spMkLst>
        </pc:spChg>
        <pc:picChg chg="add mod">
          <ac:chgData name="Dawne Tortorella" userId="c8c2eb00-5405-408b-8d6c-7d3ca73f2e4c" providerId="ADAL" clId="{1654C02F-C040-41C4-8335-41AC436E7BEB}" dt="2021-06-02T18:46:55.823" v="1989" actId="1076"/>
          <ac:picMkLst>
            <pc:docMk/>
            <pc:sldMk cId="1985778868" sldId="671"/>
            <ac:picMk id="7" creationId="{32FF16E3-DFBF-4F59-8821-30B863DF8E99}"/>
          </ac:picMkLst>
        </pc:picChg>
      </pc:sldChg>
      <pc:sldChg chg="modSp add mod ord">
        <pc:chgData name="Dawne Tortorella" userId="c8c2eb00-5405-408b-8d6c-7d3ca73f2e4c" providerId="ADAL" clId="{1654C02F-C040-41C4-8335-41AC436E7BEB}" dt="2021-06-02T19:40:30.058" v="3252"/>
        <pc:sldMkLst>
          <pc:docMk/>
          <pc:sldMk cId="452957257" sldId="672"/>
        </pc:sldMkLst>
        <pc:spChg chg="mod">
          <ac:chgData name="Dawne Tortorella" userId="c8c2eb00-5405-408b-8d6c-7d3ca73f2e4c" providerId="ADAL" clId="{1654C02F-C040-41C4-8335-41AC436E7BEB}" dt="2021-06-02T19:35:28.431" v="3236" actId="20577"/>
          <ac:spMkLst>
            <pc:docMk/>
            <pc:sldMk cId="452957257" sldId="672"/>
            <ac:spMk id="7" creationId="{7788C9B2-D049-470A-A2B8-FD9AEDD1D18F}"/>
          </ac:spMkLst>
        </pc:spChg>
        <pc:spChg chg="mod">
          <ac:chgData name="Dawne Tortorella" userId="c8c2eb00-5405-408b-8d6c-7d3ca73f2e4c" providerId="ADAL" clId="{1654C02F-C040-41C4-8335-41AC436E7BEB}" dt="2021-06-02T19:27:58.548" v="3022" actId="20577"/>
          <ac:spMkLst>
            <pc:docMk/>
            <pc:sldMk cId="452957257" sldId="672"/>
            <ac:spMk id="8" creationId="{9EF7DACA-CD44-49F7-B2C9-403029E69F84}"/>
          </ac:spMkLst>
        </pc:spChg>
        <pc:graphicFrameChg chg="modGraphic">
          <ac:chgData name="Dawne Tortorella" userId="c8c2eb00-5405-408b-8d6c-7d3ca73f2e4c" providerId="ADAL" clId="{1654C02F-C040-41C4-8335-41AC436E7BEB}" dt="2021-06-02T19:35:16.641" v="3228" actId="20577"/>
          <ac:graphicFrameMkLst>
            <pc:docMk/>
            <pc:sldMk cId="452957257" sldId="672"/>
            <ac:graphicFrameMk id="10" creationId="{89B0F00A-F968-4DDE-9D0F-CBA3A7D6210A}"/>
          </ac:graphicFrameMkLst>
        </pc:graphicFrameChg>
      </pc:sldChg>
      <pc:sldChg chg="addSp modSp mod">
        <pc:chgData name="Dawne Tortorella" userId="c8c2eb00-5405-408b-8d6c-7d3ca73f2e4c" providerId="ADAL" clId="{1654C02F-C040-41C4-8335-41AC436E7BEB}" dt="2021-06-02T20:24:49.002" v="3722" actId="20577"/>
        <pc:sldMkLst>
          <pc:docMk/>
          <pc:sldMk cId="1322988983" sldId="2739"/>
        </pc:sldMkLst>
        <pc:spChg chg="mod">
          <ac:chgData name="Dawne Tortorella" userId="c8c2eb00-5405-408b-8d6c-7d3ca73f2e4c" providerId="ADAL" clId="{1654C02F-C040-41C4-8335-41AC436E7BEB}" dt="2021-06-02T19:45:54.766" v="3339" actId="20577"/>
          <ac:spMkLst>
            <pc:docMk/>
            <pc:sldMk cId="1322988983" sldId="2739"/>
            <ac:spMk id="2" creationId="{812CF115-6C9B-4E6A-97CD-7960B9BBD02E}"/>
          </ac:spMkLst>
        </pc:spChg>
        <pc:graphicFrameChg chg="mod">
          <ac:chgData name="Dawne Tortorella" userId="c8c2eb00-5405-408b-8d6c-7d3ca73f2e4c" providerId="ADAL" clId="{1654C02F-C040-41C4-8335-41AC436E7BEB}" dt="2021-06-02T20:24:49.002" v="3722" actId="20577"/>
          <ac:graphicFrameMkLst>
            <pc:docMk/>
            <pc:sldMk cId="1322988983" sldId="2739"/>
            <ac:graphicFrameMk id="8" creationId="{1D06C5E6-E413-423B-BF9B-AB2DDFE72A0B}"/>
          </ac:graphicFrameMkLst>
        </pc:graphicFrameChg>
        <pc:picChg chg="add mod">
          <ac:chgData name="Dawne Tortorella" userId="c8c2eb00-5405-408b-8d6c-7d3ca73f2e4c" providerId="ADAL" clId="{1654C02F-C040-41C4-8335-41AC436E7BEB}" dt="2021-06-02T19:52:13.120" v="3628" actId="553"/>
          <ac:picMkLst>
            <pc:docMk/>
            <pc:sldMk cId="1322988983" sldId="2739"/>
            <ac:picMk id="3" creationId="{7A04E23B-236D-4B0F-994F-21B6CA51BF67}"/>
          </ac:picMkLst>
        </pc:picChg>
        <pc:picChg chg="mod">
          <ac:chgData name="Dawne Tortorella" userId="c8c2eb00-5405-408b-8d6c-7d3ca73f2e4c" providerId="ADAL" clId="{1654C02F-C040-41C4-8335-41AC436E7BEB}" dt="2021-06-02T19:52:13.120" v="3628" actId="553"/>
          <ac:picMkLst>
            <pc:docMk/>
            <pc:sldMk cId="1322988983" sldId="2739"/>
            <ac:picMk id="10" creationId="{1B9E9C91-F0C9-41B8-94CD-B8256A22EB2C}"/>
          </ac:picMkLst>
        </pc:picChg>
        <pc:picChg chg="mod">
          <ac:chgData name="Dawne Tortorella" userId="c8c2eb00-5405-408b-8d6c-7d3ca73f2e4c" providerId="ADAL" clId="{1654C02F-C040-41C4-8335-41AC436E7BEB}" dt="2021-06-02T19:52:18.293" v="3629" actId="465"/>
          <ac:picMkLst>
            <pc:docMk/>
            <pc:sldMk cId="1322988983" sldId="2739"/>
            <ac:picMk id="11" creationId="{9D1B7ACA-168D-4288-A7C2-85AF8D613C33}"/>
          </ac:picMkLst>
        </pc:picChg>
        <pc:picChg chg="mod">
          <ac:chgData name="Dawne Tortorella" userId="c8c2eb00-5405-408b-8d6c-7d3ca73f2e4c" providerId="ADAL" clId="{1654C02F-C040-41C4-8335-41AC436E7BEB}" dt="2021-06-02T19:52:18.293" v="3629" actId="465"/>
          <ac:picMkLst>
            <pc:docMk/>
            <pc:sldMk cId="1322988983" sldId="2739"/>
            <ac:picMk id="12" creationId="{D042523B-50E2-415E-AC7D-635EA287B21C}"/>
          </ac:picMkLst>
        </pc:picChg>
        <pc:picChg chg="mod">
          <ac:chgData name="Dawne Tortorella" userId="c8c2eb00-5405-408b-8d6c-7d3ca73f2e4c" providerId="ADAL" clId="{1654C02F-C040-41C4-8335-41AC436E7BEB}" dt="2021-06-02T19:52:18.293" v="3629" actId="465"/>
          <ac:picMkLst>
            <pc:docMk/>
            <pc:sldMk cId="1322988983" sldId="2739"/>
            <ac:picMk id="13" creationId="{81A4F76D-7AC7-46B8-8D60-DE8EB9433CD4}"/>
          </ac:picMkLst>
        </pc:picChg>
      </pc:sldChg>
      <pc:sldChg chg="modSp mod">
        <pc:chgData name="Dawne Tortorella" userId="c8c2eb00-5405-408b-8d6c-7d3ca73f2e4c" providerId="ADAL" clId="{1654C02F-C040-41C4-8335-41AC436E7BEB}" dt="2021-06-02T19:57:15.888" v="3681" actId="20577"/>
        <pc:sldMkLst>
          <pc:docMk/>
          <pc:sldMk cId="212694148" sldId="2742"/>
        </pc:sldMkLst>
        <pc:spChg chg="mod">
          <ac:chgData name="Dawne Tortorella" userId="c8c2eb00-5405-408b-8d6c-7d3ca73f2e4c" providerId="ADAL" clId="{1654C02F-C040-41C4-8335-41AC436E7BEB}" dt="2021-06-02T19:57:15.888" v="3681" actId="20577"/>
          <ac:spMkLst>
            <pc:docMk/>
            <pc:sldMk cId="212694148" sldId="2742"/>
            <ac:spMk id="2" creationId="{DE007D25-34C0-4BB7-8C0C-1C27A2D1C6CB}"/>
          </ac:spMkLst>
        </pc:spChg>
        <pc:spChg chg="mod">
          <ac:chgData name="Dawne Tortorella" userId="c8c2eb00-5405-408b-8d6c-7d3ca73f2e4c" providerId="ADAL" clId="{1654C02F-C040-41C4-8335-41AC436E7BEB}" dt="2021-06-02T19:56:59.502" v="3673" actId="400"/>
          <ac:spMkLst>
            <pc:docMk/>
            <pc:sldMk cId="212694148" sldId="2742"/>
            <ac:spMk id="3" creationId="{BEB34803-58F3-46D4-9952-328A2A762B01}"/>
          </ac:spMkLst>
        </pc:spChg>
      </pc:sldChg>
      <pc:sldChg chg="ord">
        <pc:chgData name="Dawne Tortorella" userId="c8c2eb00-5405-408b-8d6c-7d3ca73f2e4c" providerId="ADAL" clId="{1654C02F-C040-41C4-8335-41AC436E7BEB}" dt="2021-06-02T19:37:52.985" v="3240"/>
        <pc:sldMkLst>
          <pc:docMk/>
          <pc:sldMk cId="3812675136" sldId="2759"/>
        </pc:sldMkLst>
      </pc:sldChg>
      <pc:sldChg chg="ord">
        <pc:chgData name="Dawne Tortorella" userId="c8c2eb00-5405-408b-8d6c-7d3ca73f2e4c" providerId="ADAL" clId="{1654C02F-C040-41C4-8335-41AC436E7BEB}" dt="2021-06-02T19:39:34.522" v="3250"/>
        <pc:sldMkLst>
          <pc:docMk/>
          <pc:sldMk cId="1189744243" sldId="2760"/>
        </pc:sldMkLst>
      </pc:sldChg>
    </pc:docChg>
  </pc:docChgLst>
  <pc:docChgLst>
    <pc:chgData name="Tara Wood" userId="S::tara@swanlibraries.net::d40d1c68-5ed0-4280-b6c0-e48b5abf64e0" providerId="AD" clId="Web-{0CC6B09F-D07C-B000-E18A-B95269B65EC2}"/>
    <pc:docChg chg="modSld">
      <pc:chgData name="Tara Wood" userId="S::tara@swanlibraries.net::d40d1c68-5ed0-4280-b6c0-e48b5abf64e0" providerId="AD" clId="Web-{0CC6B09F-D07C-B000-E18A-B95269B65EC2}" dt="2021-03-03T22:35:13.051" v="18" actId="20577"/>
      <pc:docMkLst>
        <pc:docMk/>
      </pc:docMkLst>
      <pc:sldChg chg="modSp">
        <pc:chgData name="Tara Wood" userId="S::tara@swanlibraries.net::d40d1c68-5ed0-4280-b6c0-e48b5abf64e0" providerId="AD" clId="Web-{0CC6B09F-D07C-B000-E18A-B95269B65EC2}" dt="2021-03-03T22:35:13.051" v="18" actId="20577"/>
        <pc:sldMkLst>
          <pc:docMk/>
          <pc:sldMk cId="2548988781" sldId="647"/>
        </pc:sldMkLst>
        <pc:spChg chg="mod">
          <ac:chgData name="Tara Wood" userId="S::tara@swanlibraries.net::d40d1c68-5ed0-4280-b6c0-e48b5abf64e0" providerId="AD" clId="Web-{0CC6B09F-D07C-B000-E18A-B95269B65EC2}" dt="2021-03-03T22:35:13.051" v="18" actId="20577"/>
          <ac:spMkLst>
            <pc:docMk/>
            <pc:sldMk cId="2548988781" sldId="647"/>
            <ac:spMk id="3" creationId="{16CEDF1E-B2CD-4855-A4B1-50E8FF7A3DE5}"/>
          </ac:spMkLst>
        </pc:spChg>
      </pc:sldChg>
    </pc:docChg>
  </pc:docChgLst>
  <pc:docChgLst>
    <pc:chgData name="Tara Wood" userId="S::tara@swanlibraries.net::d40d1c68-5ed0-4280-b6c0-e48b5abf64e0" providerId="AD" clId="Web-{A3772DEE-D929-16C0-E0CC-766F05FF4C30}"/>
    <pc:docChg chg="addSld delSld modSld modSection">
      <pc:chgData name="Tara Wood" userId="S::tara@swanlibraries.net::d40d1c68-5ed0-4280-b6c0-e48b5abf64e0" providerId="AD" clId="Web-{A3772DEE-D929-16C0-E0CC-766F05FF4C30}" dt="2021-08-31T20:11:30.255" v="186" actId="20577"/>
      <pc:docMkLst>
        <pc:docMk/>
      </pc:docMkLst>
      <pc:sldChg chg="addSp delSp modSp">
        <pc:chgData name="Tara Wood" userId="S::tara@swanlibraries.net::d40d1c68-5ed0-4280-b6c0-e48b5abf64e0" providerId="AD" clId="Web-{A3772DEE-D929-16C0-E0CC-766F05FF4C30}" dt="2021-08-31T20:02:04.943" v="141"/>
        <pc:sldMkLst>
          <pc:docMk/>
          <pc:sldMk cId="915195941" sldId="641"/>
        </pc:sldMkLst>
        <pc:spChg chg="add del mod">
          <ac:chgData name="Tara Wood" userId="S::tara@swanlibraries.net::d40d1c68-5ed0-4280-b6c0-e48b5abf64e0" providerId="AD" clId="Web-{A3772DEE-D929-16C0-E0CC-766F05FF4C30}" dt="2021-08-31T20:02:04.943" v="141"/>
          <ac:spMkLst>
            <pc:docMk/>
            <pc:sldMk cId="915195941" sldId="641"/>
            <ac:spMk id="5" creationId="{914264EC-EEB1-4AD6-AC54-0B6F18994F85}"/>
          </ac:spMkLst>
        </pc:spChg>
        <pc:spChg chg="del">
          <ac:chgData name="Tara Wood" userId="S::tara@swanlibraries.net::d40d1c68-5ed0-4280-b6c0-e48b5abf64e0" providerId="AD" clId="Web-{A3772DEE-D929-16C0-E0CC-766F05FF4C30}" dt="2021-08-31T20:02:02.599" v="140"/>
          <ac:spMkLst>
            <pc:docMk/>
            <pc:sldMk cId="915195941" sldId="641"/>
            <ac:spMk id="7" creationId="{ABD139E5-BFED-492A-ABDB-B9816C623F7F}"/>
          </ac:spMkLst>
        </pc:spChg>
        <pc:picChg chg="mod">
          <ac:chgData name="Tara Wood" userId="S::tara@swanlibraries.net::d40d1c68-5ed0-4280-b6c0-e48b5abf64e0" providerId="AD" clId="Web-{A3772DEE-D929-16C0-E0CC-766F05FF4C30}" dt="2021-08-31T16:55:42.700" v="1" actId="1076"/>
          <ac:picMkLst>
            <pc:docMk/>
            <pc:sldMk cId="915195941" sldId="641"/>
            <ac:picMk id="13" creationId="{32BB9BCD-3B15-4203-85D7-A13A8131EB6A}"/>
          </ac:picMkLst>
        </pc:picChg>
      </pc:sldChg>
      <pc:sldChg chg="modSp">
        <pc:chgData name="Tara Wood" userId="S::tara@swanlibraries.net::d40d1c68-5ed0-4280-b6c0-e48b5abf64e0" providerId="AD" clId="Web-{A3772DEE-D929-16C0-E0CC-766F05FF4C30}" dt="2021-08-31T20:07:42.811" v="154"/>
        <pc:sldMkLst>
          <pc:docMk/>
          <pc:sldMk cId="1710353430" sldId="663"/>
        </pc:sldMkLst>
        <pc:picChg chg="mod">
          <ac:chgData name="Tara Wood" userId="S::tara@swanlibraries.net::d40d1c68-5ed0-4280-b6c0-e48b5abf64e0" providerId="AD" clId="Web-{A3772DEE-D929-16C0-E0CC-766F05FF4C30}" dt="2021-08-31T20:07:42.811" v="154"/>
          <ac:picMkLst>
            <pc:docMk/>
            <pc:sldMk cId="1710353430" sldId="663"/>
            <ac:picMk id="9" creationId="{CBE958D7-0267-4C1A-85AD-8B4A6087E89E}"/>
          </ac:picMkLst>
        </pc:picChg>
      </pc:sldChg>
      <pc:sldChg chg="modSp">
        <pc:chgData name="Tara Wood" userId="S::tara@swanlibraries.net::d40d1c68-5ed0-4280-b6c0-e48b5abf64e0" providerId="AD" clId="Web-{A3772DEE-D929-16C0-E0CC-766F05FF4C30}" dt="2021-08-31T20:06:01.637" v="151"/>
        <pc:sldMkLst>
          <pc:docMk/>
          <pc:sldMk cId="1354905577" sldId="670"/>
        </pc:sldMkLst>
        <pc:picChg chg="mod">
          <ac:chgData name="Tara Wood" userId="S::tara@swanlibraries.net::d40d1c68-5ed0-4280-b6c0-e48b5abf64e0" providerId="AD" clId="Web-{A3772DEE-D929-16C0-E0CC-766F05FF4C30}" dt="2021-08-31T20:06:01.637" v="151"/>
          <ac:picMkLst>
            <pc:docMk/>
            <pc:sldMk cId="1354905577" sldId="670"/>
            <ac:picMk id="10" creationId="{097BD263-96A3-4969-8152-E1FF7D6FCEA6}"/>
          </ac:picMkLst>
        </pc:picChg>
      </pc:sldChg>
      <pc:sldChg chg="modSp">
        <pc:chgData name="Tara Wood" userId="S::tara@swanlibraries.net::d40d1c68-5ed0-4280-b6c0-e48b5abf64e0" providerId="AD" clId="Web-{A3772DEE-D929-16C0-E0CC-766F05FF4C30}" dt="2021-08-31T20:06:28.497" v="152"/>
        <pc:sldMkLst>
          <pc:docMk/>
          <pc:sldMk cId="1985778868" sldId="671"/>
        </pc:sldMkLst>
        <pc:picChg chg="mod">
          <ac:chgData name="Tara Wood" userId="S::tara@swanlibraries.net::d40d1c68-5ed0-4280-b6c0-e48b5abf64e0" providerId="AD" clId="Web-{A3772DEE-D929-16C0-E0CC-766F05FF4C30}" dt="2021-08-31T20:06:28.497" v="152"/>
          <ac:picMkLst>
            <pc:docMk/>
            <pc:sldMk cId="1985778868" sldId="671"/>
            <ac:picMk id="7" creationId="{32FF16E3-DFBF-4F59-8821-30B863DF8E99}"/>
          </ac:picMkLst>
        </pc:picChg>
      </pc:sldChg>
      <pc:sldChg chg="modSp">
        <pc:chgData name="Tara Wood" userId="S::tara@swanlibraries.net::d40d1c68-5ed0-4280-b6c0-e48b5abf64e0" providerId="AD" clId="Web-{A3772DEE-D929-16C0-E0CC-766F05FF4C30}" dt="2021-08-31T20:03:45.758" v="147"/>
        <pc:sldMkLst>
          <pc:docMk/>
          <pc:sldMk cId="1322988983" sldId="2739"/>
        </pc:sldMkLst>
        <pc:picChg chg="mod">
          <ac:chgData name="Tara Wood" userId="S::tara@swanlibraries.net::d40d1c68-5ed0-4280-b6c0-e48b5abf64e0" providerId="AD" clId="Web-{A3772DEE-D929-16C0-E0CC-766F05FF4C30}" dt="2021-08-31T20:02:57.413" v="143"/>
          <ac:picMkLst>
            <pc:docMk/>
            <pc:sldMk cId="1322988983" sldId="2739"/>
            <ac:picMk id="3" creationId="{7A04E23B-236D-4B0F-994F-21B6CA51BF67}"/>
          </ac:picMkLst>
        </pc:picChg>
        <pc:picChg chg="mod">
          <ac:chgData name="Tara Wood" userId="S::tara@swanlibraries.net::d40d1c68-5ed0-4280-b6c0-e48b5abf64e0" providerId="AD" clId="Web-{A3772DEE-D929-16C0-E0CC-766F05FF4C30}" dt="2021-08-31T20:03:45.758" v="147"/>
          <ac:picMkLst>
            <pc:docMk/>
            <pc:sldMk cId="1322988983" sldId="2739"/>
            <ac:picMk id="10" creationId="{1B9E9C91-F0C9-41B8-94CD-B8256A22EB2C}"/>
          </ac:picMkLst>
        </pc:picChg>
        <pc:picChg chg="mod">
          <ac:chgData name="Tara Wood" userId="S::tara@swanlibraries.net::d40d1c68-5ed0-4280-b6c0-e48b5abf64e0" providerId="AD" clId="Web-{A3772DEE-D929-16C0-E0CC-766F05FF4C30}" dt="2021-08-31T20:03:36.242" v="146"/>
          <ac:picMkLst>
            <pc:docMk/>
            <pc:sldMk cId="1322988983" sldId="2739"/>
            <ac:picMk id="11" creationId="{9D1B7ACA-168D-4288-A7C2-85AF8D613C33}"/>
          </ac:picMkLst>
        </pc:picChg>
        <pc:picChg chg="mod">
          <ac:chgData name="Tara Wood" userId="S::tara@swanlibraries.net::d40d1c68-5ed0-4280-b6c0-e48b5abf64e0" providerId="AD" clId="Web-{A3772DEE-D929-16C0-E0CC-766F05FF4C30}" dt="2021-08-31T20:03:12.429" v="144"/>
          <ac:picMkLst>
            <pc:docMk/>
            <pc:sldMk cId="1322988983" sldId="2739"/>
            <ac:picMk id="12" creationId="{D042523B-50E2-415E-AC7D-635EA287B21C}"/>
          </ac:picMkLst>
        </pc:picChg>
        <pc:picChg chg="mod">
          <ac:chgData name="Tara Wood" userId="S::tara@swanlibraries.net::d40d1c68-5ed0-4280-b6c0-e48b5abf64e0" providerId="AD" clId="Web-{A3772DEE-D929-16C0-E0CC-766F05FF4C30}" dt="2021-08-31T20:03:23.461" v="145"/>
          <ac:picMkLst>
            <pc:docMk/>
            <pc:sldMk cId="1322988983" sldId="2739"/>
            <ac:picMk id="13" creationId="{81A4F76D-7AC7-46B8-8D60-DE8EB9433CD4}"/>
          </ac:picMkLst>
        </pc:picChg>
      </pc:sldChg>
      <pc:sldChg chg="modSp">
        <pc:chgData name="Tara Wood" userId="S::tara@swanlibraries.net::d40d1c68-5ed0-4280-b6c0-e48b5abf64e0" providerId="AD" clId="Web-{A3772DEE-D929-16C0-E0CC-766F05FF4C30}" dt="2021-08-31T20:06:51.575" v="153"/>
        <pc:sldMkLst>
          <pc:docMk/>
          <pc:sldMk cId="3812675136" sldId="2759"/>
        </pc:sldMkLst>
        <pc:picChg chg="mod">
          <ac:chgData name="Tara Wood" userId="S::tara@swanlibraries.net::d40d1c68-5ed0-4280-b6c0-e48b5abf64e0" providerId="AD" clId="Web-{A3772DEE-D929-16C0-E0CC-766F05FF4C30}" dt="2021-08-31T20:06:51.575" v="153"/>
          <ac:picMkLst>
            <pc:docMk/>
            <pc:sldMk cId="3812675136" sldId="2759"/>
            <ac:picMk id="11" creationId="{DBA8764F-D860-4783-B906-71B9201A16B1}"/>
          </ac:picMkLst>
        </pc:picChg>
      </pc:sldChg>
      <pc:sldChg chg="addSp delSp modSp">
        <pc:chgData name="Tara Wood" userId="S::tara@swanlibraries.net::d40d1c68-5ed0-4280-b6c0-e48b5abf64e0" providerId="AD" clId="Web-{A3772DEE-D929-16C0-E0CC-766F05FF4C30}" dt="2021-08-31T20:02:07.865" v="142"/>
        <pc:sldMkLst>
          <pc:docMk/>
          <pc:sldMk cId="3180682805" sldId="2766"/>
        </pc:sldMkLst>
        <pc:spChg chg="mod">
          <ac:chgData name="Tara Wood" userId="S::tara@swanlibraries.net::d40d1c68-5ed0-4280-b6c0-e48b5abf64e0" providerId="AD" clId="Web-{A3772DEE-D929-16C0-E0CC-766F05FF4C30}" dt="2021-08-31T19:58:22.421" v="78"/>
          <ac:spMkLst>
            <pc:docMk/>
            <pc:sldMk cId="3180682805" sldId="2766"/>
            <ac:spMk id="2" creationId="{60B23E42-573C-4D80-B178-C15EB37D1F5C}"/>
          </ac:spMkLst>
        </pc:spChg>
        <pc:spChg chg="add del mod">
          <ac:chgData name="Tara Wood" userId="S::tara@swanlibraries.net::d40d1c68-5ed0-4280-b6c0-e48b5abf64e0" providerId="AD" clId="Web-{A3772DEE-D929-16C0-E0CC-766F05FF4C30}" dt="2021-08-31T20:02:07.865" v="142"/>
          <ac:spMkLst>
            <pc:docMk/>
            <pc:sldMk cId="3180682805" sldId="2766"/>
            <ac:spMk id="5" creationId="{2EEB58D8-82CA-494E-AEE6-A9BBF4783EC9}"/>
          </ac:spMkLst>
        </pc:spChg>
        <pc:spChg chg="del mod">
          <ac:chgData name="Tara Wood" userId="S::tara@swanlibraries.net::d40d1c68-5ed0-4280-b6c0-e48b5abf64e0" providerId="AD" clId="Web-{A3772DEE-D929-16C0-E0CC-766F05FF4C30}" dt="2021-08-31T20:01:56.739" v="139"/>
          <ac:spMkLst>
            <pc:docMk/>
            <pc:sldMk cId="3180682805" sldId="2766"/>
            <ac:spMk id="7" creationId="{ABD139E5-BFED-492A-ABDB-B9816C623F7F}"/>
          </ac:spMkLst>
        </pc:spChg>
        <pc:graphicFrameChg chg="mod modGraphic">
          <ac:chgData name="Tara Wood" userId="S::tara@swanlibraries.net::d40d1c68-5ed0-4280-b6c0-e48b5abf64e0" providerId="AD" clId="Web-{A3772DEE-D929-16C0-E0CC-766F05FF4C30}" dt="2021-08-31T20:00:16.252" v="138"/>
          <ac:graphicFrameMkLst>
            <pc:docMk/>
            <pc:sldMk cId="3180682805" sldId="2766"/>
            <ac:graphicFrameMk id="9" creationId="{152AD72A-59B6-444C-A5B7-6E80A23FADED}"/>
          </ac:graphicFrameMkLst>
        </pc:graphicFrameChg>
      </pc:sldChg>
      <pc:sldChg chg="delSp modSp">
        <pc:chgData name="Tara Wood" userId="S::tara@swanlibraries.net::d40d1c68-5ed0-4280-b6c0-e48b5abf64e0" providerId="AD" clId="Web-{A3772DEE-D929-16C0-E0CC-766F05FF4C30}" dt="2021-08-31T20:11:30.255" v="186" actId="20577"/>
        <pc:sldMkLst>
          <pc:docMk/>
          <pc:sldMk cId="1571840563" sldId="2767"/>
        </pc:sldMkLst>
        <pc:spChg chg="mod">
          <ac:chgData name="Tara Wood" userId="S::tara@swanlibraries.net::d40d1c68-5ed0-4280-b6c0-e48b5abf64e0" providerId="AD" clId="Web-{A3772DEE-D929-16C0-E0CC-766F05FF4C30}" dt="2021-08-31T16:56:18.216" v="5" actId="20577"/>
          <ac:spMkLst>
            <pc:docMk/>
            <pc:sldMk cId="1571840563" sldId="2767"/>
            <ac:spMk id="2" creationId="{FA4ADB1F-886F-4321-8085-ABB84758D836}"/>
          </ac:spMkLst>
        </pc:spChg>
        <pc:spChg chg="mod">
          <ac:chgData name="Tara Wood" userId="S::tara@swanlibraries.net::d40d1c68-5ed0-4280-b6c0-e48b5abf64e0" providerId="AD" clId="Web-{A3772DEE-D929-16C0-E0CC-766F05FF4C30}" dt="2021-08-31T20:11:30.255" v="186" actId="20577"/>
          <ac:spMkLst>
            <pc:docMk/>
            <pc:sldMk cId="1571840563" sldId="2767"/>
            <ac:spMk id="3" creationId="{B12A056E-664A-469D-8B31-0FE8DBD30C44}"/>
          </ac:spMkLst>
        </pc:spChg>
        <pc:picChg chg="del">
          <ac:chgData name="Tara Wood" userId="S::tara@swanlibraries.net::d40d1c68-5ed0-4280-b6c0-e48b5abf64e0" providerId="AD" clId="Web-{A3772DEE-D929-16C0-E0CC-766F05FF4C30}" dt="2021-08-31T16:56:31.357" v="6"/>
          <ac:picMkLst>
            <pc:docMk/>
            <pc:sldMk cId="1571840563" sldId="2767"/>
            <ac:picMk id="9" creationId="{CBE958D7-0267-4C1A-85AD-8B4A6087E89E}"/>
          </ac:picMkLst>
        </pc:picChg>
      </pc:sldChg>
      <pc:sldChg chg="addSp delSp modSp add del replId">
        <pc:chgData name="Tara Wood" userId="S::tara@swanlibraries.net::d40d1c68-5ed0-4280-b6c0-e48b5abf64e0" providerId="AD" clId="Web-{A3772DEE-D929-16C0-E0CC-766F05FF4C30}" dt="2021-08-31T19:50:37.502" v="33"/>
        <pc:sldMkLst>
          <pc:docMk/>
          <pc:sldMk cId="2963686310" sldId="2796"/>
        </pc:sldMkLst>
        <pc:spChg chg="mod">
          <ac:chgData name="Tara Wood" userId="S::tara@swanlibraries.net::d40d1c68-5ed0-4280-b6c0-e48b5abf64e0" providerId="AD" clId="Web-{A3772DEE-D929-16C0-E0CC-766F05FF4C30}" dt="2021-08-31T19:49:36.032" v="16" actId="20577"/>
          <ac:spMkLst>
            <pc:docMk/>
            <pc:sldMk cId="2963686310" sldId="2796"/>
            <ac:spMk id="2" creationId="{FA4ADB1F-886F-4321-8085-ABB84758D836}"/>
          </ac:spMkLst>
        </pc:spChg>
        <pc:spChg chg="del">
          <ac:chgData name="Tara Wood" userId="S::tara@swanlibraries.net::d40d1c68-5ed0-4280-b6c0-e48b5abf64e0" providerId="AD" clId="Web-{A3772DEE-D929-16C0-E0CC-766F05FF4C30}" dt="2021-08-31T19:49:24.328" v="9"/>
          <ac:spMkLst>
            <pc:docMk/>
            <pc:sldMk cId="2963686310" sldId="2796"/>
            <ac:spMk id="3" creationId="{B12A056E-664A-469D-8B31-0FE8DBD30C44}"/>
          </ac:spMkLst>
        </pc:spChg>
        <pc:spChg chg="add del mod">
          <ac:chgData name="Tara Wood" userId="S::tara@swanlibraries.net::d40d1c68-5ed0-4280-b6c0-e48b5abf64e0" providerId="AD" clId="Web-{A3772DEE-D929-16C0-E0CC-766F05FF4C30}" dt="2021-08-31T19:49:26.516" v="10"/>
          <ac:spMkLst>
            <pc:docMk/>
            <pc:sldMk cId="2963686310" sldId="2796"/>
            <ac:spMk id="8" creationId="{122B50CF-B654-4C45-94A5-3B047F871EF6}"/>
          </ac:spMkLst>
        </pc:spChg>
        <pc:spChg chg="add del mod">
          <ac:chgData name="Tara Wood" userId="S::tara@swanlibraries.net::d40d1c68-5ed0-4280-b6c0-e48b5abf64e0" providerId="AD" clId="Web-{A3772DEE-D929-16C0-E0CC-766F05FF4C30}" dt="2021-08-31T19:50:05.611" v="19"/>
          <ac:spMkLst>
            <pc:docMk/>
            <pc:sldMk cId="2963686310" sldId="2796"/>
            <ac:spMk id="10" creationId="{1AE1CEDF-ADF0-4C0A-B96C-197968AD6E89}"/>
          </ac:spMkLst>
        </pc:spChg>
        <pc:spChg chg="add mod">
          <ac:chgData name="Tara Wood" userId="S::tara@swanlibraries.net::d40d1c68-5ed0-4280-b6c0-e48b5abf64e0" providerId="AD" clId="Web-{A3772DEE-D929-16C0-E0CC-766F05FF4C30}" dt="2021-08-31T19:50:24.814" v="31"/>
          <ac:spMkLst>
            <pc:docMk/>
            <pc:sldMk cId="2963686310" sldId="2796"/>
            <ac:spMk id="12" creationId="{01BBF6AE-0FDC-47E4-821F-E7FE3EB32FE2}"/>
          </ac:spMkLst>
        </pc:spChg>
        <pc:picChg chg="add del mod ord">
          <ac:chgData name="Tara Wood" userId="S::tara@swanlibraries.net::d40d1c68-5ed0-4280-b6c0-e48b5abf64e0" providerId="AD" clId="Web-{A3772DEE-D929-16C0-E0CC-766F05FF4C30}" dt="2021-08-31T19:50:24.814" v="31"/>
          <ac:picMkLst>
            <pc:docMk/>
            <pc:sldMk cId="2963686310" sldId="2796"/>
            <ac:picMk id="9" creationId="{4B379D22-3E56-4A68-958B-6FDDA27C8FE1}"/>
          </ac:picMkLst>
        </pc:picChg>
      </pc:sldChg>
      <pc:sldChg chg="addSp delSp modSp new">
        <pc:chgData name="Tara Wood" userId="S::tara@swanlibraries.net::d40d1c68-5ed0-4280-b6c0-e48b5abf64e0" providerId="AD" clId="Web-{A3772DEE-D929-16C0-E0CC-766F05FF4C30}" dt="2021-08-31T20:04:55.322" v="148"/>
        <pc:sldMkLst>
          <pc:docMk/>
          <pc:sldMk cId="2873390732" sldId="2797"/>
        </pc:sldMkLst>
        <pc:spChg chg="mod">
          <ac:chgData name="Tara Wood" userId="S::tara@swanlibraries.net::d40d1c68-5ed0-4280-b6c0-e48b5abf64e0" providerId="AD" clId="Web-{A3772DEE-D929-16C0-E0CC-766F05FF4C30}" dt="2021-08-31T19:50:20.939" v="30" actId="20577"/>
          <ac:spMkLst>
            <pc:docMk/>
            <pc:sldMk cId="2873390732" sldId="2797"/>
            <ac:spMk id="2" creationId="{9920B56E-E009-419D-AE67-AE1F80A21F18}"/>
          </ac:spMkLst>
        </pc:spChg>
        <pc:spChg chg="del">
          <ac:chgData name="Tara Wood" userId="S::tara@swanlibraries.net::d40d1c68-5ed0-4280-b6c0-e48b5abf64e0" providerId="AD" clId="Web-{A3772DEE-D929-16C0-E0CC-766F05FF4C30}" dt="2021-08-31T19:50:31.830" v="32"/>
          <ac:spMkLst>
            <pc:docMk/>
            <pc:sldMk cId="2873390732" sldId="2797"/>
            <ac:spMk id="3" creationId="{C6A788BB-6A26-4944-9938-324314398951}"/>
          </ac:spMkLst>
        </pc:spChg>
        <pc:spChg chg="mod">
          <ac:chgData name="Tara Wood" userId="S::tara@swanlibraries.net::d40d1c68-5ed0-4280-b6c0-e48b5abf64e0" providerId="AD" clId="Web-{A3772DEE-D929-16C0-E0CC-766F05FF4C30}" dt="2021-08-31T19:53:07.053" v="76" actId="14100"/>
          <ac:spMkLst>
            <pc:docMk/>
            <pc:sldMk cId="2873390732" sldId="2797"/>
            <ac:spMk id="4" creationId="{24B22091-29F6-4142-9FD8-A9592EC9432D}"/>
          </ac:spMkLst>
        </pc:spChg>
        <pc:picChg chg="add mod ord">
          <ac:chgData name="Tara Wood" userId="S::tara@swanlibraries.net::d40d1c68-5ed0-4280-b6c0-e48b5abf64e0" providerId="AD" clId="Web-{A3772DEE-D929-16C0-E0CC-766F05FF4C30}" dt="2021-08-31T20:04:55.322" v="148"/>
          <ac:picMkLst>
            <pc:docMk/>
            <pc:sldMk cId="2873390732" sldId="2797"/>
            <ac:picMk id="8" creationId="{5B34398D-7729-4962-9A78-A696C724E239}"/>
          </ac:picMkLst>
        </pc:picChg>
      </pc:sldChg>
    </pc:docChg>
  </pc:docChgLst>
  <pc:docChgLst>
    <pc:chgData name="Scott Brandwein" userId="S::scott@swanlibraries.net::647fd4e1-0387-49c3-9086-3af30a0c2a16" providerId="AD" clId="Web-{0B8FFED2-83A3-0484-450F-88C2D7E3F986}"/>
    <pc:docChg chg="addSld modSld modSection">
      <pc:chgData name="Scott Brandwein" userId="S::scott@swanlibraries.net::647fd4e1-0387-49c3-9086-3af30a0c2a16" providerId="AD" clId="Web-{0B8FFED2-83A3-0484-450F-88C2D7E3F986}" dt="2021-09-01T22:58:06.449" v="422" actId="1076"/>
      <pc:docMkLst>
        <pc:docMk/>
      </pc:docMkLst>
      <pc:sldChg chg="addSp modSp add replId">
        <pc:chgData name="Scott Brandwein" userId="S::scott@swanlibraries.net::647fd4e1-0387-49c3-9086-3af30a0c2a16" providerId="AD" clId="Web-{0B8FFED2-83A3-0484-450F-88C2D7E3F986}" dt="2021-09-01T22:58:06.449" v="422" actId="1076"/>
        <pc:sldMkLst>
          <pc:docMk/>
          <pc:sldMk cId="3192264264" sldId="2803"/>
        </pc:sldMkLst>
        <pc:spChg chg="mod">
          <ac:chgData name="Scott Brandwein" userId="S::scott@swanlibraries.net::647fd4e1-0387-49c3-9086-3af30a0c2a16" providerId="AD" clId="Web-{0B8FFED2-83A3-0484-450F-88C2D7E3F986}" dt="2021-09-01T22:55:09.288" v="312" actId="20577"/>
          <ac:spMkLst>
            <pc:docMk/>
            <pc:sldMk cId="3192264264" sldId="2803"/>
            <ac:spMk id="2" creationId="{54645555-315C-40C7-874D-AF8623FB8F0C}"/>
          </ac:spMkLst>
        </pc:spChg>
        <pc:spChg chg="add mod">
          <ac:chgData name="Scott Brandwein" userId="S::scott@swanlibraries.net::647fd4e1-0387-49c3-9086-3af30a0c2a16" providerId="AD" clId="Web-{0B8FFED2-83A3-0484-450F-88C2D7E3F986}" dt="2021-09-01T21:02:20.200" v="298"/>
          <ac:spMkLst>
            <pc:docMk/>
            <pc:sldMk cId="3192264264" sldId="2803"/>
            <ac:spMk id="6" creationId="{59D256BF-61C1-40DE-BEDF-F9920D9AFD8E}"/>
          </ac:spMkLst>
        </pc:spChg>
        <pc:spChg chg="mod">
          <ac:chgData name="Scott Brandwein" userId="S::scott@swanlibraries.net::647fd4e1-0387-49c3-9086-3af30a0c2a16" providerId="AD" clId="Web-{0B8FFED2-83A3-0484-450F-88C2D7E3F986}" dt="2021-09-01T22:55:25.757" v="348" actId="14100"/>
          <ac:spMkLst>
            <pc:docMk/>
            <pc:sldMk cId="3192264264" sldId="2803"/>
            <ac:spMk id="8" creationId="{5BA04499-4922-45B1-9C3E-4177E3EC3405}"/>
          </ac:spMkLst>
        </pc:spChg>
        <pc:spChg chg="add mod">
          <ac:chgData name="Scott Brandwein" userId="S::scott@swanlibraries.net::647fd4e1-0387-49c3-9086-3af30a0c2a16" providerId="AD" clId="Web-{0B8FFED2-83A3-0484-450F-88C2D7E3F986}" dt="2021-09-01T22:56:11.462" v="396" actId="20577"/>
          <ac:spMkLst>
            <pc:docMk/>
            <pc:sldMk cId="3192264264" sldId="2803"/>
            <ac:spMk id="9" creationId="{237D5B8C-CCA3-42C5-A19B-BA8C3431ED44}"/>
          </ac:spMkLst>
        </pc:spChg>
        <pc:spChg chg="add mod">
          <ac:chgData name="Scott Brandwein" userId="S::scott@swanlibraries.net::647fd4e1-0387-49c3-9086-3af30a0c2a16" providerId="AD" clId="Web-{0B8FFED2-83A3-0484-450F-88C2D7E3F986}" dt="2021-09-01T22:58:06.449" v="422" actId="1076"/>
          <ac:spMkLst>
            <pc:docMk/>
            <pc:sldMk cId="3192264264" sldId="2803"/>
            <ac:spMk id="10" creationId="{FE12A16D-9938-4476-B838-83465AC447D9}"/>
          </ac:spMkLst>
        </pc:spChg>
      </pc:sldChg>
    </pc:docChg>
  </pc:docChgLst>
  <pc:docChgLst>
    <pc:chgData name="Tara Wood" userId="S::tara@swanlibraries.net::d40d1c68-5ed0-4280-b6c0-e48b5abf64e0" providerId="AD" clId="Web-{8ACFB7E6-E6C3-8AAB-5868-AA5E0D9877BA}"/>
    <pc:docChg chg="addSld delSld modSld sldOrd modSection">
      <pc:chgData name="Tara Wood" userId="S::tara@swanlibraries.net::d40d1c68-5ed0-4280-b6c0-e48b5abf64e0" providerId="AD" clId="Web-{8ACFB7E6-E6C3-8AAB-5868-AA5E0D9877BA}" dt="2021-06-01T17:13:07.633" v="763" actId="20577"/>
      <pc:docMkLst>
        <pc:docMk/>
      </pc:docMkLst>
      <pc:sldChg chg="addSp delSp modSp mod ord modClrScheme chgLayout modNotes">
        <pc:chgData name="Tara Wood" userId="S::tara@swanlibraries.net::d40d1c68-5ed0-4280-b6c0-e48b5abf64e0" providerId="AD" clId="Web-{8ACFB7E6-E6C3-8AAB-5868-AA5E0D9877BA}" dt="2021-06-01T16:54:44.770" v="240" actId="20577"/>
        <pc:sldMkLst>
          <pc:docMk/>
          <pc:sldMk cId="731808594" sldId="638"/>
        </pc:sldMkLst>
        <pc:spChg chg="mod ord">
          <ac:chgData name="Tara Wood" userId="S::tara@swanlibraries.net::d40d1c68-5ed0-4280-b6c0-e48b5abf64e0" providerId="AD" clId="Web-{8ACFB7E6-E6C3-8AAB-5868-AA5E0D9877BA}" dt="2021-06-01T16:48:47.520" v="115"/>
          <ac:spMkLst>
            <pc:docMk/>
            <pc:sldMk cId="731808594" sldId="638"/>
            <ac:spMk id="2" creationId="{C5E8F393-48B4-4CE5-B656-34FD5C3C27C0}"/>
          </ac:spMkLst>
        </pc:spChg>
        <pc:spChg chg="mod">
          <ac:chgData name="Tara Wood" userId="S::tara@swanlibraries.net::d40d1c68-5ed0-4280-b6c0-e48b5abf64e0" providerId="AD" clId="Web-{8ACFB7E6-E6C3-8AAB-5868-AA5E0D9877BA}" dt="2021-06-01T16:48:47.520" v="115"/>
          <ac:spMkLst>
            <pc:docMk/>
            <pc:sldMk cId="731808594" sldId="638"/>
            <ac:spMk id="5" creationId="{25D139CF-9661-4642-95DB-6FD79A13755D}"/>
          </ac:spMkLst>
        </pc:spChg>
        <pc:spChg chg="mod">
          <ac:chgData name="Tara Wood" userId="S::tara@swanlibraries.net::d40d1c68-5ed0-4280-b6c0-e48b5abf64e0" providerId="AD" clId="Web-{8ACFB7E6-E6C3-8AAB-5868-AA5E0D9877BA}" dt="2021-06-01T16:48:47.520" v="115"/>
          <ac:spMkLst>
            <pc:docMk/>
            <pc:sldMk cId="731808594" sldId="638"/>
            <ac:spMk id="6" creationId="{7565F52A-F089-4DD5-A108-66FC7B458ABA}"/>
          </ac:spMkLst>
        </pc:spChg>
        <pc:spChg chg="mod">
          <ac:chgData name="Tara Wood" userId="S::tara@swanlibraries.net::d40d1c68-5ed0-4280-b6c0-e48b5abf64e0" providerId="AD" clId="Web-{8ACFB7E6-E6C3-8AAB-5868-AA5E0D9877BA}" dt="2021-06-01T16:48:47.520" v="115"/>
          <ac:spMkLst>
            <pc:docMk/>
            <pc:sldMk cId="731808594" sldId="638"/>
            <ac:spMk id="7" creationId="{567A37BD-5FD0-418E-8DCF-F1A0568809F0}"/>
          </ac:spMkLst>
        </pc:spChg>
        <pc:spChg chg="add del mod">
          <ac:chgData name="Tara Wood" userId="S::tara@swanlibraries.net::d40d1c68-5ed0-4280-b6c0-e48b5abf64e0" providerId="AD" clId="Web-{8ACFB7E6-E6C3-8AAB-5868-AA5E0D9877BA}" dt="2021-06-01T16:48:47.520" v="115"/>
          <ac:spMkLst>
            <pc:docMk/>
            <pc:sldMk cId="731808594" sldId="638"/>
            <ac:spMk id="15" creationId="{689380F0-F2B7-4D3C-BF5F-4E16E0280C4B}"/>
          </ac:spMkLst>
        </pc:spChg>
        <pc:graphicFrameChg chg="mod modGraphic">
          <ac:chgData name="Tara Wood" userId="S::tara@swanlibraries.net::d40d1c68-5ed0-4280-b6c0-e48b5abf64e0" providerId="AD" clId="Web-{8ACFB7E6-E6C3-8AAB-5868-AA5E0D9877BA}" dt="2021-06-01T16:54:44.770" v="240" actId="20577"/>
          <ac:graphicFrameMkLst>
            <pc:docMk/>
            <pc:sldMk cId="731808594" sldId="638"/>
            <ac:graphicFrameMk id="10" creationId="{4D1FBC5C-2817-469E-AD47-858CC565BBD3}"/>
          </ac:graphicFrameMkLst>
        </pc:graphicFrameChg>
        <pc:graphicFrameChg chg="add del mod">
          <ac:chgData name="Tara Wood" userId="S::tara@swanlibraries.net::d40d1c68-5ed0-4280-b6c0-e48b5abf64e0" providerId="AD" clId="Web-{8ACFB7E6-E6C3-8AAB-5868-AA5E0D9877BA}" dt="2021-06-01T16:33:47.839" v="23"/>
          <ac:graphicFrameMkLst>
            <pc:docMk/>
            <pc:sldMk cId="731808594" sldId="638"/>
            <ac:graphicFrameMk id="232" creationId="{B4BA260B-A6C8-4738-8D47-7B2968F00A38}"/>
          </ac:graphicFrameMkLst>
        </pc:graphicFrameChg>
        <pc:graphicFrameChg chg="add del mod">
          <ac:chgData name="Tara Wood" userId="S::tara@swanlibraries.net::d40d1c68-5ed0-4280-b6c0-e48b5abf64e0" providerId="AD" clId="Web-{8ACFB7E6-E6C3-8AAB-5868-AA5E0D9877BA}" dt="2021-06-01T16:33:56.355" v="27"/>
          <ac:graphicFrameMkLst>
            <pc:docMk/>
            <pc:sldMk cId="731808594" sldId="638"/>
            <ac:graphicFrameMk id="261" creationId="{6C78B9B7-A18F-4757-BA74-E7EA0E8C8B03}"/>
          </ac:graphicFrameMkLst>
        </pc:graphicFrameChg>
        <pc:graphicFrameChg chg="add del mod">
          <ac:chgData name="Tara Wood" userId="S::tara@swanlibraries.net::d40d1c68-5ed0-4280-b6c0-e48b5abf64e0" providerId="AD" clId="Web-{8ACFB7E6-E6C3-8AAB-5868-AA5E0D9877BA}" dt="2021-06-01T16:34:15.043" v="31"/>
          <ac:graphicFrameMkLst>
            <pc:docMk/>
            <pc:sldMk cId="731808594" sldId="638"/>
            <ac:graphicFrameMk id="290" creationId="{1CA84C6F-8590-440F-A756-5A916FC4160D}"/>
          </ac:graphicFrameMkLst>
        </pc:graphicFrameChg>
        <pc:graphicFrameChg chg="add del mod">
          <ac:chgData name="Tara Wood" userId="S::tara@swanlibraries.net::d40d1c68-5ed0-4280-b6c0-e48b5abf64e0" providerId="AD" clId="Web-{8ACFB7E6-E6C3-8AAB-5868-AA5E0D9877BA}" dt="2021-06-01T16:34:25.216" v="35"/>
          <ac:graphicFrameMkLst>
            <pc:docMk/>
            <pc:sldMk cId="731808594" sldId="638"/>
            <ac:graphicFrameMk id="322" creationId="{38954FB1-5EFB-4331-B701-1AF36BC96F31}"/>
          </ac:graphicFrameMkLst>
        </pc:graphicFrameChg>
        <pc:graphicFrameChg chg="add del mod">
          <ac:chgData name="Tara Wood" userId="S::tara@swanlibraries.net::d40d1c68-5ed0-4280-b6c0-e48b5abf64e0" providerId="AD" clId="Web-{8ACFB7E6-E6C3-8AAB-5868-AA5E0D9877BA}" dt="2021-06-01T16:34:35.403" v="39"/>
          <ac:graphicFrameMkLst>
            <pc:docMk/>
            <pc:sldMk cId="731808594" sldId="638"/>
            <ac:graphicFrameMk id="360" creationId="{09C2CEDE-1973-4CEA-8254-F217E361E8BC}"/>
          </ac:graphicFrameMkLst>
        </pc:graphicFrameChg>
        <pc:graphicFrameChg chg="add del mod">
          <ac:chgData name="Tara Wood" userId="S::tara@swanlibraries.net::d40d1c68-5ed0-4280-b6c0-e48b5abf64e0" providerId="AD" clId="Web-{8ACFB7E6-E6C3-8AAB-5868-AA5E0D9877BA}" dt="2021-06-01T16:34:49.810" v="45"/>
          <ac:graphicFrameMkLst>
            <pc:docMk/>
            <pc:sldMk cId="731808594" sldId="638"/>
            <ac:graphicFrameMk id="415" creationId="{2D0E25FE-3228-4A9A-B5ED-3D79328F2844}"/>
          </ac:graphicFrameMkLst>
        </pc:graphicFrameChg>
        <pc:graphicFrameChg chg="add del mod">
          <ac:chgData name="Tara Wood" userId="S::tara@swanlibraries.net::d40d1c68-5ed0-4280-b6c0-e48b5abf64e0" providerId="AD" clId="Web-{8ACFB7E6-E6C3-8AAB-5868-AA5E0D9877BA}" dt="2021-06-01T16:35:30.078" v="51"/>
          <ac:graphicFrameMkLst>
            <pc:docMk/>
            <pc:sldMk cId="731808594" sldId="638"/>
            <ac:graphicFrameMk id="473" creationId="{497B16A0-19DB-4EED-841D-D8C3F58BECCA}"/>
          </ac:graphicFrameMkLst>
        </pc:graphicFrameChg>
      </pc:sldChg>
      <pc:sldChg chg="del">
        <pc:chgData name="Tara Wood" userId="S::tara@swanlibraries.net::d40d1c68-5ed0-4280-b6c0-e48b5abf64e0" providerId="AD" clId="Web-{8ACFB7E6-E6C3-8AAB-5868-AA5E0D9877BA}" dt="2021-06-01T16:55:00.568" v="243"/>
        <pc:sldMkLst>
          <pc:docMk/>
          <pc:sldMk cId="1289595939" sldId="640"/>
        </pc:sldMkLst>
      </pc:sldChg>
      <pc:sldChg chg="addSp delSp modSp">
        <pc:chgData name="Tara Wood" userId="S::tara@swanlibraries.net::d40d1c68-5ed0-4280-b6c0-e48b5abf64e0" providerId="AD" clId="Web-{8ACFB7E6-E6C3-8AAB-5868-AA5E0D9877BA}" dt="2021-06-01T16:55:20.288" v="255"/>
        <pc:sldMkLst>
          <pc:docMk/>
          <pc:sldMk cId="915195941" sldId="641"/>
        </pc:sldMkLst>
        <pc:spChg chg="mod">
          <ac:chgData name="Tara Wood" userId="S::tara@swanlibraries.net::d40d1c68-5ed0-4280-b6c0-e48b5abf64e0" providerId="AD" clId="Web-{8ACFB7E6-E6C3-8AAB-5868-AA5E0D9877BA}" dt="2021-06-01T16:55:13.303" v="252" actId="20577"/>
          <ac:spMkLst>
            <pc:docMk/>
            <pc:sldMk cId="915195941" sldId="641"/>
            <ac:spMk id="2" creationId="{60B23E42-573C-4D80-B178-C15EB37D1F5C}"/>
          </ac:spMkLst>
        </pc:spChg>
        <pc:spChg chg="mod">
          <ac:chgData name="Tara Wood" userId="S::tara@swanlibraries.net::d40d1c68-5ed0-4280-b6c0-e48b5abf64e0" providerId="AD" clId="Web-{8ACFB7E6-E6C3-8AAB-5868-AA5E0D9877BA}" dt="2021-06-01T16:55:18.975" v="253" actId="20577"/>
          <ac:spMkLst>
            <pc:docMk/>
            <pc:sldMk cId="915195941" sldId="641"/>
            <ac:spMk id="7" creationId="{ABD139E5-BFED-492A-ABDB-B9816C623F7F}"/>
          </ac:spMkLst>
        </pc:spChg>
        <pc:spChg chg="add mod">
          <ac:chgData name="Tara Wood" userId="S::tara@swanlibraries.net::d40d1c68-5ed0-4280-b6c0-e48b5abf64e0" providerId="AD" clId="Web-{8ACFB7E6-E6C3-8AAB-5868-AA5E0D9877BA}" dt="2021-06-01T16:55:20.288" v="255"/>
          <ac:spMkLst>
            <pc:docMk/>
            <pc:sldMk cId="915195941" sldId="641"/>
            <ac:spMk id="719" creationId="{2A74D8A6-9EAC-406B-BAA8-51244F8A4E46}"/>
          </ac:spMkLst>
        </pc:spChg>
        <pc:graphicFrameChg chg="del mod">
          <ac:chgData name="Tara Wood" userId="S::tara@swanlibraries.net::d40d1c68-5ed0-4280-b6c0-e48b5abf64e0" providerId="AD" clId="Web-{8ACFB7E6-E6C3-8AAB-5868-AA5E0D9877BA}" dt="2021-06-01T16:55:20.288" v="255"/>
          <ac:graphicFrameMkLst>
            <pc:docMk/>
            <pc:sldMk cId="915195941" sldId="641"/>
            <ac:graphicFrameMk id="707" creationId="{FCAF4C8C-3CE6-41A7-9697-BCAA07C75B3A}"/>
          </ac:graphicFrameMkLst>
        </pc:graphicFrameChg>
      </pc:sldChg>
      <pc:sldChg chg="del">
        <pc:chgData name="Tara Wood" userId="S::tara@swanlibraries.net::d40d1c68-5ed0-4280-b6c0-e48b5abf64e0" providerId="AD" clId="Web-{8ACFB7E6-E6C3-8AAB-5868-AA5E0D9877BA}" dt="2021-06-01T16:55:00.584" v="246"/>
        <pc:sldMkLst>
          <pc:docMk/>
          <pc:sldMk cId="3705699276" sldId="642"/>
        </pc:sldMkLst>
      </pc:sldChg>
      <pc:sldChg chg="del">
        <pc:chgData name="Tara Wood" userId="S::tara@swanlibraries.net::d40d1c68-5ed0-4280-b6c0-e48b5abf64e0" providerId="AD" clId="Web-{8ACFB7E6-E6C3-8AAB-5868-AA5E0D9877BA}" dt="2021-06-01T16:55:00.568" v="245"/>
        <pc:sldMkLst>
          <pc:docMk/>
          <pc:sldMk cId="3900109029" sldId="643"/>
        </pc:sldMkLst>
      </pc:sldChg>
      <pc:sldChg chg="del">
        <pc:chgData name="Tara Wood" userId="S::tara@swanlibraries.net::d40d1c68-5ed0-4280-b6c0-e48b5abf64e0" providerId="AD" clId="Web-{8ACFB7E6-E6C3-8AAB-5868-AA5E0D9877BA}" dt="2021-06-01T16:55:00.568" v="244"/>
        <pc:sldMkLst>
          <pc:docMk/>
          <pc:sldMk cId="106768618" sldId="644"/>
        </pc:sldMkLst>
      </pc:sldChg>
      <pc:sldChg chg="del">
        <pc:chgData name="Tara Wood" userId="S::tara@swanlibraries.net::d40d1c68-5ed0-4280-b6c0-e48b5abf64e0" providerId="AD" clId="Web-{8ACFB7E6-E6C3-8AAB-5868-AA5E0D9877BA}" dt="2021-06-01T16:55:00.568" v="241"/>
        <pc:sldMkLst>
          <pc:docMk/>
          <pc:sldMk cId="2365055617" sldId="645"/>
        </pc:sldMkLst>
      </pc:sldChg>
      <pc:sldChg chg="del">
        <pc:chgData name="Tara Wood" userId="S::tara@swanlibraries.net::d40d1c68-5ed0-4280-b6c0-e48b5abf64e0" providerId="AD" clId="Web-{8ACFB7E6-E6C3-8AAB-5868-AA5E0D9877BA}" dt="2021-06-01T16:55:00.568" v="242"/>
        <pc:sldMkLst>
          <pc:docMk/>
          <pc:sldMk cId="1594437078" sldId="646"/>
        </pc:sldMkLst>
      </pc:sldChg>
      <pc:sldChg chg="modSp ord">
        <pc:chgData name="Tara Wood" userId="S::tara@swanlibraries.net::d40d1c68-5ed0-4280-b6c0-e48b5abf64e0" providerId="AD" clId="Web-{8ACFB7E6-E6C3-8AAB-5868-AA5E0D9877BA}" dt="2021-06-01T16:54:15.910" v="235"/>
        <pc:sldMkLst>
          <pc:docMk/>
          <pc:sldMk cId="2548988781" sldId="647"/>
        </pc:sldMkLst>
        <pc:spChg chg="mod">
          <ac:chgData name="Tara Wood" userId="S::tara@swanlibraries.net::d40d1c68-5ed0-4280-b6c0-e48b5abf64e0" providerId="AD" clId="Web-{8ACFB7E6-E6C3-8AAB-5868-AA5E0D9877BA}" dt="2021-06-01T16:50:46.182" v="126" actId="20577"/>
          <ac:spMkLst>
            <pc:docMk/>
            <pc:sldMk cId="2548988781" sldId="647"/>
            <ac:spMk id="2" creationId="{65139BE1-448C-4DB7-85EB-81B8E28F1DC5}"/>
          </ac:spMkLst>
        </pc:spChg>
        <pc:spChg chg="mod">
          <ac:chgData name="Tara Wood" userId="S::tara@swanlibraries.net::d40d1c68-5ed0-4280-b6c0-e48b5abf64e0" providerId="AD" clId="Web-{8ACFB7E6-E6C3-8AAB-5868-AA5E0D9877BA}" dt="2021-06-01T16:53:56.971" v="234" actId="20577"/>
          <ac:spMkLst>
            <pc:docMk/>
            <pc:sldMk cId="2548988781" sldId="647"/>
            <ac:spMk id="3" creationId="{16CEDF1E-B2CD-4855-A4B1-50E8FF7A3DE5}"/>
          </ac:spMkLst>
        </pc:spChg>
        <pc:spChg chg="mod">
          <ac:chgData name="Tara Wood" userId="S::tara@swanlibraries.net::d40d1c68-5ed0-4280-b6c0-e48b5abf64e0" providerId="AD" clId="Web-{8ACFB7E6-E6C3-8AAB-5868-AA5E0D9877BA}" dt="2021-06-01T16:52:21.061" v="145" actId="20577"/>
          <ac:spMkLst>
            <pc:docMk/>
            <pc:sldMk cId="2548988781" sldId="647"/>
            <ac:spMk id="4" creationId="{E8BE9C6D-7DA5-4D2B-9631-838AA42E65B9}"/>
          </ac:spMkLst>
        </pc:spChg>
      </pc:sldChg>
      <pc:sldChg chg="addSp delSp modSp new mod ord modClrScheme chgLayout">
        <pc:chgData name="Tara Wood" userId="S::tara@swanlibraries.net::d40d1c68-5ed0-4280-b6c0-e48b5abf64e0" providerId="AD" clId="Web-{8ACFB7E6-E6C3-8AAB-5868-AA5E0D9877BA}" dt="2021-06-01T16:54:20.222" v="236"/>
        <pc:sldMkLst>
          <pc:docMk/>
          <pc:sldMk cId="2269996166" sldId="662"/>
        </pc:sldMkLst>
        <pc:spChg chg="del mod ord">
          <ac:chgData name="Tara Wood" userId="S::tara@swanlibraries.net::d40d1c68-5ed0-4280-b6c0-e48b5abf64e0" providerId="AD" clId="Web-{8ACFB7E6-E6C3-8AAB-5868-AA5E0D9877BA}" dt="2021-06-01T16:37:47.834" v="87"/>
          <ac:spMkLst>
            <pc:docMk/>
            <pc:sldMk cId="2269996166" sldId="662"/>
            <ac:spMk id="2" creationId="{1EAE06C1-64EC-48C5-8C26-149E47FC09D0}"/>
          </ac:spMkLst>
        </pc:spChg>
        <pc:spChg chg="mod ord">
          <ac:chgData name="Tara Wood" userId="S::tara@swanlibraries.net::d40d1c68-5ed0-4280-b6c0-e48b5abf64e0" providerId="AD" clId="Web-{8ACFB7E6-E6C3-8AAB-5868-AA5E0D9877BA}" dt="2021-06-01T16:37:40.568" v="86"/>
          <ac:spMkLst>
            <pc:docMk/>
            <pc:sldMk cId="2269996166" sldId="662"/>
            <ac:spMk id="3" creationId="{5C50BAF1-5089-4F0C-B54A-15BC7012EFD5}"/>
          </ac:spMkLst>
        </pc:spChg>
        <pc:spChg chg="mod ord">
          <ac:chgData name="Tara Wood" userId="S::tara@swanlibraries.net::d40d1c68-5ed0-4280-b6c0-e48b5abf64e0" providerId="AD" clId="Web-{8ACFB7E6-E6C3-8AAB-5868-AA5E0D9877BA}" dt="2021-06-01T16:37:40.568" v="86"/>
          <ac:spMkLst>
            <pc:docMk/>
            <pc:sldMk cId="2269996166" sldId="662"/>
            <ac:spMk id="4" creationId="{F9933B44-DC71-4E44-B024-8B0F788ACC39}"/>
          </ac:spMkLst>
        </pc:spChg>
        <pc:spChg chg="mod ord">
          <ac:chgData name="Tara Wood" userId="S::tara@swanlibraries.net::d40d1c68-5ed0-4280-b6c0-e48b5abf64e0" providerId="AD" clId="Web-{8ACFB7E6-E6C3-8AAB-5868-AA5E0D9877BA}" dt="2021-06-01T16:37:40.568" v="86"/>
          <ac:spMkLst>
            <pc:docMk/>
            <pc:sldMk cId="2269996166" sldId="662"/>
            <ac:spMk id="5" creationId="{AFD52B6F-6AB5-474A-92BC-C81FF21B6A23}"/>
          </ac:spMkLst>
        </pc:spChg>
        <pc:spChg chg="mod ord">
          <ac:chgData name="Tara Wood" userId="S::tara@swanlibraries.net::d40d1c68-5ed0-4280-b6c0-e48b5abf64e0" providerId="AD" clId="Web-{8ACFB7E6-E6C3-8AAB-5868-AA5E0D9877BA}" dt="2021-06-01T16:37:40.568" v="86"/>
          <ac:spMkLst>
            <pc:docMk/>
            <pc:sldMk cId="2269996166" sldId="662"/>
            <ac:spMk id="6" creationId="{59858ED3-FC94-4536-A7C4-779788B42483}"/>
          </ac:spMkLst>
        </pc:spChg>
        <pc:spChg chg="add mod ord">
          <ac:chgData name="Tara Wood" userId="S::tara@swanlibraries.net::d40d1c68-5ed0-4280-b6c0-e48b5abf64e0" providerId="AD" clId="Web-{8ACFB7E6-E6C3-8AAB-5868-AA5E0D9877BA}" dt="2021-06-01T16:37:40.568" v="86"/>
          <ac:spMkLst>
            <pc:docMk/>
            <pc:sldMk cId="2269996166" sldId="662"/>
            <ac:spMk id="7" creationId="{9950EA15-25C4-41AA-BB75-E4A7E9210C63}"/>
          </ac:spMkLst>
        </pc:spChg>
        <pc:picChg chg="add mod ord">
          <ac:chgData name="Tara Wood" userId="S::tara@swanlibraries.net::d40d1c68-5ed0-4280-b6c0-e48b5abf64e0" providerId="AD" clId="Web-{8ACFB7E6-E6C3-8AAB-5868-AA5E0D9877BA}" dt="2021-06-01T16:37:47.834" v="87"/>
          <ac:picMkLst>
            <pc:docMk/>
            <pc:sldMk cId="2269996166" sldId="662"/>
            <ac:picMk id="8" creationId="{18179C43-A899-4C09-A79B-DEC0998D9710}"/>
          </ac:picMkLst>
        </pc:picChg>
      </pc:sldChg>
      <pc:sldChg chg="modSp new">
        <pc:chgData name="Tara Wood" userId="S::tara@swanlibraries.net::d40d1c68-5ed0-4280-b6c0-e48b5abf64e0" providerId="AD" clId="Web-{8ACFB7E6-E6C3-8AAB-5868-AA5E0D9877BA}" dt="2021-06-01T16:55:39.757" v="270" actId="20577"/>
        <pc:sldMkLst>
          <pc:docMk/>
          <pc:sldMk cId="1710353430" sldId="663"/>
        </pc:sldMkLst>
        <pc:spChg chg="mod">
          <ac:chgData name="Tara Wood" userId="S::tara@swanlibraries.net::d40d1c68-5ed0-4280-b6c0-e48b5abf64e0" providerId="AD" clId="Web-{8ACFB7E6-E6C3-8AAB-5868-AA5E0D9877BA}" dt="2021-06-01T16:55:39.757" v="270" actId="20577"/>
          <ac:spMkLst>
            <pc:docMk/>
            <pc:sldMk cId="1710353430" sldId="663"/>
            <ac:spMk id="2" creationId="{FA4ADB1F-886F-4321-8085-ABB84758D836}"/>
          </ac:spMkLst>
        </pc:spChg>
      </pc:sldChg>
      <pc:sldChg chg="modSp new">
        <pc:chgData name="Tara Wood" userId="S::tara@swanlibraries.net::d40d1c68-5ed0-4280-b6c0-e48b5abf64e0" providerId="AD" clId="Web-{8ACFB7E6-E6C3-8AAB-5868-AA5E0D9877BA}" dt="2021-06-01T17:13:07.633" v="763" actId="20577"/>
        <pc:sldMkLst>
          <pc:docMk/>
          <pc:sldMk cId="1111921761" sldId="664"/>
        </pc:sldMkLst>
        <pc:spChg chg="mod">
          <ac:chgData name="Tara Wood" userId="S::tara@swanlibraries.net::d40d1c68-5ed0-4280-b6c0-e48b5abf64e0" providerId="AD" clId="Web-{8ACFB7E6-E6C3-8AAB-5868-AA5E0D9877BA}" dt="2021-06-01T16:59:13.986" v="274" actId="20577"/>
          <ac:spMkLst>
            <pc:docMk/>
            <pc:sldMk cId="1111921761" sldId="664"/>
            <ac:spMk id="2" creationId="{FAE0DE7B-EE0B-4AD0-9922-C8BA56C2E924}"/>
          </ac:spMkLst>
        </pc:spChg>
        <pc:spChg chg="mod">
          <ac:chgData name="Tara Wood" userId="S::tara@swanlibraries.net::d40d1c68-5ed0-4280-b6c0-e48b5abf64e0" providerId="AD" clId="Web-{8ACFB7E6-E6C3-8AAB-5868-AA5E0D9877BA}" dt="2021-06-01T17:13:07.633" v="763" actId="20577"/>
          <ac:spMkLst>
            <pc:docMk/>
            <pc:sldMk cId="1111921761" sldId="664"/>
            <ac:spMk id="3" creationId="{956A3D7D-171F-4A2A-A857-B3F7FA04CE28}"/>
          </ac:spMkLst>
        </pc:spChg>
        <pc:spChg chg="mod">
          <ac:chgData name="Tara Wood" userId="S::tara@swanlibraries.net::d40d1c68-5ed0-4280-b6c0-e48b5abf64e0" providerId="AD" clId="Web-{8ACFB7E6-E6C3-8AAB-5868-AA5E0D9877BA}" dt="2021-06-01T17:02:58.137" v="383" actId="20577"/>
          <ac:spMkLst>
            <pc:docMk/>
            <pc:sldMk cId="1111921761" sldId="664"/>
            <ac:spMk id="4" creationId="{9FD4D273-F061-437F-A9FE-D0E5A57B0670}"/>
          </ac:spMkLst>
        </pc:spChg>
      </pc:sldChg>
      <pc:sldChg chg="modSp add replId">
        <pc:chgData name="Tara Wood" userId="S::tara@swanlibraries.net::d40d1c68-5ed0-4280-b6c0-e48b5abf64e0" providerId="AD" clId="Web-{8ACFB7E6-E6C3-8AAB-5868-AA5E0D9877BA}" dt="2021-06-01T17:12:03.021" v="696" actId="20577"/>
        <pc:sldMkLst>
          <pc:docMk/>
          <pc:sldMk cId="3440662061" sldId="665"/>
        </pc:sldMkLst>
        <pc:spChg chg="mod">
          <ac:chgData name="Tara Wood" userId="S::tara@swanlibraries.net::d40d1c68-5ed0-4280-b6c0-e48b5abf64e0" providerId="AD" clId="Web-{8ACFB7E6-E6C3-8AAB-5868-AA5E0D9877BA}" dt="2021-06-01T17:12:03.021" v="696" actId="20577"/>
          <ac:spMkLst>
            <pc:docMk/>
            <pc:sldMk cId="3440662061" sldId="665"/>
            <ac:spMk id="3" creationId="{956A3D7D-171F-4A2A-A857-B3F7FA04CE28}"/>
          </ac:spMkLst>
        </pc:spChg>
        <pc:spChg chg="mod">
          <ac:chgData name="Tara Wood" userId="S::tara@swanlibraries.net::d40d1c68-5ed0-4280-b6c0-e48b5abf64e0" providerId="AD" clId="Web-{8ACFB7E6-E6C3-8AAB-5868-AA5E0D9877BA}" dt="2021-06-01T17:10:46.299" v="620" actId="20577"/>
          <ac:spMkLst>
            <pc:docMk/>
            <pc:sldMk cId="3440662061" sldId="665"/>
            <ac:spMk id="4" creationId="{9FD4D273-F061-437F-A9FE-D0E5A57B0670}"/>
          </ac:spMkLst>
        </pc:spChg>
      </pc:sldChg>
    </pc:docChg>
  </pc:docChgLst>
  <pc:docChgLst>
    <pc:chgData name="Aaron Skog" userId="dff2307f-5662-48bc-919b-47ca6361ae07" providerId="ADAL" clId="{483C9BDE-1739-4B56-8326-A94ED66F8855}"/>
    <pc:docChg chg="undo custSel addSld delSld modSld sldOrd addSection delSection modSection">
      <pc:chgData name="Aaron Skog" userId="dff2307f-5662-48bc-919b-47ca6361ae07" providerId="ADAL" clId="{483C9BDE-1739-4B56-8326-A94ED66F8855}" dt="2021-06-02T22:26:44.344" v="3127" actId="6549"/>
      <pc:docMkLst>
        <pc:docMk/>
      </pc:docMkLst>
      <pc:sldChg chg="modSp mod">
        <pc:chgData name="Aaron Skog" userId="dff2307f-5662-48bc-919b-47ca6361ae07" providerId="ADAL" clId="{483C9BDE-1739-4B56-8326-A94ED66F8855}" dt="2021-05-19T14:57:47.967" v="5" actId="20577"/>
        <pc:sldMkLst>
          <pc:docMk/>
          <pc:sldMk cId="564033165" sldId="256"/>
        </pc:sldMkLst>
        <pc:spChg chg="mod">
          <ac:chgData name="Aaron Skog" userId="dff2307f-5662-48bc-919b-47ca6361ae07" providerId="ADAL" clId="{483C9BDE-1739-4B56-8326-A94ED66F8855}" dt="2021-05-19T14:57:47.967" v="5" actId="20577"/>
          <ac:spMkLst>
            <pc:docMk/>
            <pc:sldMk cId="564033165" sldId="256"/>
            <ac:spMk id="3" creationId="{B5ACB4E9-4212-4291-8E9F-7C29C2B607CC}"/>
          </ac:spMkLst>
        </pc:spChg>
      </pc:sldChg>
      <pc:sldChg chg="del">
        <pc:chgData name="Aaron Skog" userId="dff2307f-5662-48bc-919b-47ca6361ae07" providerId="ADAL" clId="{483C9BDE-1739-4B56-8326-A94ED66F8855}" dt="2021-05-19T14:57:58.640" v="6" actId="18676"/>
        <pc:sldMkLst>
          <pc:docMk/>
          <pc:sldMk cId="3519467801" sldId="264"/>
        </pc:sldMkLst>
      </pc:sldChg>
      <pc:sldChg chg="modNotesTx">
        <pc:chgData name="Aaron Skog" userId="dff2307f-5662-48bc-919b-47ca6361ae07" providerId="ADAL" clId="{483C9BDE-1739-4B56-8326-A94ED66F8855}" dt="2021-06-02T22:26:44.344" v="3127" actId="6549"/>
        <pc:sldMkLst>
          <pc:docMk/>
          <pc:sldMk cId="2823039650" sldId="270"/>
        </pc:sldMkLst>
      </pc:sldChg>
      <pc:sldChg chg="del">
        <pc:chgData name="Aaron Skog" userId="dff2307f-5662-48bc-919b-47ca6361ae07" providerId="ADAL" clId="{483C9BDE-1739-4B56-8326-A94ED66F8855}" dt="2021-05-19T14:57:58.640" v="6" actId="18676"/>
        <pc:sldMkLst>
          <pc:docMk/>
          <pc:sldMk cId="1660143433" sldId="280"/>
        </pc:sldMkLst>
      </pc:sldChg>
      <pc:sldChg chg="del">
        <pc:chgData name="Aaron Skog" userId="dff2307f-5662-48bc-919b-47ca6361ae07" providerId="ADAL" clId="{483C9BDE-1739-4B56-8326-A94ED66F8855}" dt="2021-05-19T14:57:58.640" v="6" actId="18676"/>
        <pc:sldMkLst>
          <pc:docMk/>
          <pc:sldMk cId="3947585403" sldId="281"/>
        </pc:sldMkLst>
      </pc:sldChg>
      <pc:sldChg chg="del">
        <pc:chgData name="Aaron Skog" userId="dff2307f-5662-48bc-919b-47ca6361ae07" providerId="ADAL" clId="{483C9BDE-1739-4B56-8326-A94ED66F8855}" dt="2021-05-19T14:57:58.640" v="6" actId="18676"/>
        <pc:sldMkLst>
          <pc:docMk/>
          <pc:sldMk cId="382271277" sldId="282"/>
        </pc:sldMkLst>
      </pc:sldChg>
      <pc:sldChg chg="del">
        <pc:chgData name="Aaron Skog" userId="dff2307f-5662-48bc-919b-47ca6361ae07" providerId="ADAL" clId="{483C9BDE-1739-4B56-8326-A94ED66F8855}" dt="2021-05-19T14:57:58.640" v="6" actId="18676"/>
        <pc:sldMkLst>
          <pc:docMk/>
          <pc:sldMk cId="1179728260" sldId="289"/>
        </pc:sldMkLst>
      </pc:sldChg>
      <pc:sldChg chg="del">
        <pc:chgData name="Aaron Skog" userId="dff2307f-5662-48bc-919b-47ca6361ae07" providerId="ADAL" clId="{483C9BDE-1739-4B56-8326-A94ED66F8855}" dt="2021-05-19T14:57:58.640" v="6" actId="18676"/>
        <pc:sldMkLst>
          <pc:docMk/>
          <pc:sldMk cId="2369007892" sldId="291"/>
        </pc:sldMkLst>
      </pc:sldChg>
      <pc:sldChg chg="modSp mod">
        <pc:chgData name="Aaron Skog" userId="dff2307f-5662-48bc-919b-47ca6361ae07" providerId="ADAL" clId="{483C9BDE-1739-4B56-8326-A94ED66F8855}" dt="2021-05-27T20:32:26.787" v="1824" actId="33524"/>
        <pc:sldMkLst>
          <pc:docMk/>
          <pc:sldMk cId="4074708196" sldId="470"/>
        </pc:sldMkLst>
        <pc:spChg chg="mod">
          <ac:chgData name="Aaron Skog" userId="dff2307f-5662-48bc-919b-47ca6361ae07" providerId="ADAL" clId="{483C9BDE-1739-4B56-8326-A94ED66F8855}" dt="2021-05-27T20:32:26.787" v="1824" actId="33524"/>
          <ac:spMkLst>
            <pc:docMk/>
            <pc:sldMk cId="4074708196" sldId="470"/>
            <ac:spMk id="3" creationId="{5E185930-0162-4E4F-8F37-5CED659EC4A9}"/>
          </ac:spMkLst>
        </pc:spChg>
      </pc:sldChg>
      <pc:sldChg chg="del">
        <pc:chgData name="Aaron Skog" userId="dff2307f-5662-48bc-919b-47ca6361ae07" providerId="ADAL" clId="{483C9BDE-1739-4B56-8326-A94ED66F8855}" dt="2021-05-19T14:58:54.515" v="12" actId="18676"/>
        <pc:sldMkLst>
          <pc:docMk/>
          <pc:sldMk cId="2828596999" sldId="639"/>
        </pc:sldMkLst>
      </pc:sldChg>
      <pc:sldChg chg="modSp mod">
        <pc:chgData name="Aaron Skog" userId="dff2307f-5662-48bc-919b-47ca6361ae07" providerId="ADAL" clId="{483C9BDE-1739-4B56-8326-A94ED66F8855}" dt="2021-06-02T21:51:54.189" v="2003" actId="20577"/>
        <pc:sldMkLst>
          <pc:docMk/>
          <pc:sldMk cId="915195941" sldId="641"/>
        </pc:sldMkLst>
        <pc:spChg chg="mod">
          <ac:chgData name="Aaron Skog" userId="dff2307f-5662-48bc-919b-47ca6361ae07" providerId="ADAL" clId="{483C9BDE-1739-4B56-8326-A94ED66F8855}" dt="2021-06-02T21:51:54.189" v="2003" actId="20577"/>
          <ac:spMkLst>
            <pc:docMk/>
            <pc:sldMk cId="915195941" sldId="641"/>
            <ac:spMk id="719" creationId="{2A74D8A6-9EAC-406B-BAA8-51244F8A4E46}"/>
          </ac:spMkLst>
        </pc:spChg>
      </pc:sldChg>
      <pc:sldChg chg="del">
        <pc:chgData name="Aaron Skog" userId="dff2307f-5662-48bc-919b-47ca6361ae07" providerId="ADAL" clId="{483C9BDE-1739-4B56-8326-A94ED66F8855}" dt="2021-05-19T14:58:54.515" v="12" actId="18676"/>
        <pc:sldMkLst>
          <pc:docMk/>
          <pc:sldMk cId="3112927951" sldId="648"/>
        </pc:sldMkLst>
      </pc:sldChg>
      <pc:sldChg chg="ord">
        <pc:chgData name="Aaron Skog" userId="dff2307f-5662-48bc-919b-47ca6361ae07" providerId="ADAL" clId="{483C9BDE-1739-4B56-8326-A94ED66F8855}" dt="2021-05-19T15:04:16.892" v="245"/>
        <pc:sldMkLst>
          <pc:docMk/>
          <pc:sldMk cId="3214694674" sldId="649"/>
        </pc:sldMkLst>
      </pc:sldChg>
      <pc:sldChg chg="del">
        <pc:chgData name="Aaron Skog" userId="dff2307f-5662-48bc-919b-47ca6361ae07" providerId="ADAL" clId="{483C9BDE-1739-4B56-8326-A94ED66F8855}" dt="2021-05-19T14:58:20.103" v="9" actId="47"/>
        <pc:sldMkLst>
          <pc:docMk/>
          <pc:sldMk cId="2446619743" sldId="650"/>
        </pc:sldMkLst>
      </pc:sldChg>
      <pc:sldChg chg="addSp delSp modSp new mod ord modClrScheme chgLayout">
        <pc:chgData name="Aaron Skog" userId="dff2307f-5662-48bc-919b-47ca6361ae07" providerId="ADAL" clId="{483C9BDE-1739-4B56-8326-A94ED66F8855}" dt="2021-06-02T21:49:37.173" v="1996" actId="15"/>
        <pc:sldMkLst>
          <pc:docMk/>
          <pc:sldMk cId="3071012125" sldId="651"/>
        </pc:sldMkLst>
        <pc:spChg chg="del mod ord">
          <ac:chgData name="Aaron Skog" userId="dff2307f-5662-48bc-919b-47ca6361ae07" providerId="ADAL" clId="{483C9BDE-1739-4B56-8326-A94ED66F8855}" dt="2021-05-19T14:58:16.373" v="8" actId="700"/>
          <ac:spMkLst>
            <pc:docMk/>
            <pc:sldMk cId="3071012125" sldId="651"/>
            <ac:spMk id="2" creationId="{BB94A32C-A42B-4892-A69B-3608BB9A86FA}"/>
          </ac:spMkLst>
        </pc:spChg>
        <pc:spChg chg="del mod ord">
          <ac:chgData name="Aaron Skog" userId="dff2307f-5662-48bc-919b-47ca6361ae07" providerId="ADAL" clId="{483C9BDE-1739-4B56-8326-A94ED66F8855}" dt="2021-05-19T14:58:16.373" v="8" actId="700"/>
          <ac:spMkLst>
            <pc:docMk/>
            <pc:sldMk cId="3071012125" sldId="651"/>
            <ac:spMk id="3" creationId="{F7B66BAF-2C49-4AA8-91E8-B33B7C4349A0}"/>
          </ac:spMkLst>
        </pc:spChg>
        <pc:spChg chg="mod ord">
          <ac:chgData name="Aaron Skog" userId="dff2307f-5662-48bc-919b-47ca6361ae07" providerId="ADAL" clId="{483C9BDE-1739-4B56-8326-A94ED66F8855}" dt="2021-05-19T14:58:16.373" v="8" actId="700"/>
          <ac:spMkLst>
            <pc:docMk/>
            <pc:sldMk cId="3071012125" sldId="651"/>
            <ac:spMk id="4" creationId="{9FCB19B6-C16E-4912-A27C-7235C928CEBE}"/>
          </ac:spMkLst>
        </pc:spChg>
        <pc:spChg chg="mod ord">
          <ac:chgData name="Aaron Skog" userId="dff2307f-5662-48bc-919b-47ca6361ae07" providerId="ADAL" clId="{483C9BDE-1739-4B56-8326-A94ED66F8855}" dt="2021-05-19T14:58:16.373" v="8" actId="700"/>
          <ac:spMkLst>
            <pc:docMk/>
            <pc:sldMk cId="3071012125" sldId="651"/>
            <ac:spMk id="5" creationId="{43A014C6-D74B-4B52-B9CB-5708F7F7FEAD}"/>
          </ac:spMkLst>
        </pc:spChg>
        <pc:spChg chg="mod ord">
          <ac:chgData name="Aaron Skog" userId="dff2307f-5662-48bc-919b-47ca6361ae07" providerId="ADAL" clId="{483C9BDE-1739-4B56-8326-A94ED66F8855}" dt="2021-05-19T14:58:16.373" v="8" actId="700"/>
          <ac:spMkLst>
            <pc:docMk/>
            <pc:sldMk cId="3071012125" sldId="651"/>
            <ac:spMk id="6" creationId="{FBAD4920-65A7-4D2D-BD2B-14E84A6B9CB1}"/>
          </ac:spMkLst>
        </pc:spChg>
        <pc:spChg chg="add mod ord">
          <ac:chgData name="Aaron Skog" userId="dff2307f-5662-48bc-919b-47ca6361ae07" providerId="ADAL" clId="{483C9BDE-1739-4B56-8326-A94ED66F8855}" dt="2021-06-02T21:49:04.308" v="1951" actId="20577"/>
          <ac:spMkLst>
            <pc:docMk/>
            <pc:sldMk cId="3071012125" sldId="651"/>
            <ac:spMk id="7" creationId="{87A707A8-3DFF-478C-969A-6958E9634834}"/>
          </ac:spMkLst>
        </pc:spChg>
        <pc:spChg chg="add mod ord">
          <ac:chgData name="Aaron Skog" userId="dff2307f-5662-48bc-919b-47ca6361ae07" providerId="ADAL" clId="{483C9BDE-1739-4B56-8326-A94ED66F8855}" dt="2021-06-02T21:49:37.173" v="1996" actId="15"/>
          <ac:spMkLst>
            <pc:docMk/>
            <pc:sldMk cId="3071012125" sldId="651"/>
            <ac:spMk id="8" creationId="{DCD34ED6-A60E-45DC-9A80-1916397606B4}"/>
          </ac:spMkLst>
        </pc:spChg>
      </pc:sldChg>
      <pc:sldChg chg="addSp delSp modSp new mod ord modClrScheme chgLayout">
        <pc:chgData name="Aaron Skog" userId="dff2307f-5662-48bc-919b-47ca6361ae07" providerId="ADAL" clId="{483C9BDE-1739-4B56-8326-A94ED66F8855}" dt="2021-05-19T15:00:33.452" v="128"/>
        <pc:sldMkLst>
          <pc:docMk/>
          <pc:sldMk cId="1958256198" sldId="652"/>
        </pc:sldMkLst>
        <pc:spChg chg="del mod ord">
          <ac:chgData name="Aaron Skog" userId="dff2307f-5662-48bc-919b-47ca6361ae07" providerId="ADAL" clId="{483C9BDE-1739-4B56-8326-A94ED66F8855}" dt="2021-05-19T14:59:17.785" v="16" actId="700"/>
          <ac:spMkLst>
            <pc:docMk/>
            <pc:sldMk cId="1958256198" sldId="652"/>
            <ac:spMk id="2" creationId="{AFD872B1-5F81-4169-AAC4-84A7299ED691}"/>
          </ac:spMkLst>
        </pc:spChg>
        <pc:spChg chg="mod ord">
          <ac:chgData name="Aaron Skog" userId="dff2307f-5662-48bc-919b-47ca6361ae07" providerId="ADAL" clId="{483C9BDE-1739-4B56-8326-A94ED66F8855}" dt="2021-05-19T14:59:17.785" v="16" actId="700"/>
          <ac:spMkLst>
            <pc:docMk/>
            <pc:sldMk cId="1958256198" sldId="652"/>
            <ac:spMk id="3" creationId="{D8BDC6F4-6983-4E64-80BE-2E6E6C37BAF3}"/>
          </ac:spMkLst>
        </pc:spChg>
        <pc:spChg chg="mod ord">
          <ac:chgData name="Aaron Skog" userId="dff2307f-5662-48bc-919b-47ca6361ae07" providerId="ADAL" clId="{483C9BDE-1739-4B56-8326-A94ED66F8855}" dt="2021-05-19T14:59:17.785" v="16" actId="700"/>
          <ac:spMkLst>
            <pc:docMk/>
            <pc:sldMk cId="1958256198" sldId="652"/>
            <ac:spMk id="4" creationId="{6534E7C5-9B8D-48E6-A558-34EDD1155EFD}"/>
          </ac:spMkLst>
        </pc:spChg>
        <pc:spChg chg="del mod ord">
          <ac:chgData name="Aaron Skog" userId="dff2307f-5662-48bc-919b-47ca6361ae07" providerId="ADAL" clId="{483C9BDE-1739-4B56-8326-A94ED66F8855}" dt="2021-05-19T14:59:17.785" v="16" actId="700"/>
          <ac:spMkLst>
            <pc:docMk/>
            <pc:sldMk cId="1958256198" sldId="652"/>
            <ac:spMk id="5" creationId="{632EC7DA-35D8-4DF3-971B-5DC71DAEE778}"/>
          </ac:spMkLst>
        </pc:spChg>
        <pc:spChg chg="mod ord">
          <ac:chgData name="Aaron Skog" userId="dff2307f-5662-48bc-919b-47ca6361ae07" providerId="ADAL" clId="{483C9BDE-1739-4B56-8326-A94ED66F8855}" dt="2021-05-19T14:59:17.785" v="16" actId="700"/>
          <ac:spMkLst>
            <pc:docMk/>
            <pc:sldMk cId="1958256198" sldId="652"/>
            <ac:spMk id="6" creationId="{300D526C-E743-4E20-BE02-2135644C389B}"/>
          </ac:spMkLst>
        </pc:spChg>
        <pc:spChg chg="add mod ord">
          <ac:chgData name="Aaron Skog" userId="dff2307f-5662-48bc-919b-47ca6361ae07" providerId="ADAL" clId="{483C9BDE-1739-4B56-8326-A94ED66F8855}" dt="2021-05-19T14:59:41.003" v="30" actId="20577"/>
          <ac:spMkLst>
            <pc:docMk/>
            <pc:sldMk cId="1958256198" sldId="652"/>
            <ac:spMk id="7" creationId="{A6C19DE5-FAA0-4C65-8DC5-44F0F9DD4419}"/>
          </ac:spMkLst>
        </pc:spChg>
        <pc:spChg chg="add mod ord">
          <ac:chgData name="Aaron Skog" userId="dff2307f-5662-48bc-919b-47ca6361ae07" providerId="ADAL" clId="{483C9BDE-1739-4B56-8326-A94ED66F8855}" dt="2021-05-19T15:00:07.841" v="126" actId="20577"/>
          <ac:spMkLst>
            <pc:docMk/>
            <pc:sldMk cId="1958256198" sldId="652"/>
            <ac:spMk id="8" creationId="{05A59CC7-07C0-4403-8616-52C2FFD5ED39}"/>
          </ac:spMkLst>
        </pc:spChg>
      </pc:sldChg>
      <pc:sldChg chg="addSp delSp modSp new del mod ord modClrScheme chgLayout">
        <pc:chgData name="Aaron Skog" userId="dff2307f-5662-48bc-919b-47ca6361ae07" providerId="ADAL" clId="{483C9BDE-1739-4B56-8326-A94ED66F8855}" dt="2021-06-02T16:06:08.819" v="1826" actId="2696"/>
        <pc:sldMkLst>
          <pc:docMk/>
          <pc:sldMk cId="612397078" sldId="653"/>
        </pc:sldMkLst>
        <pc:spChg chg="del mod ord">
          <ac:chgData name="Aaron Skog" userId="dff2307f-5662-48bc-919b-47ca6361ae07" providerId="ADAL" clId="{483C9BDE-1739-4B56-8326-A94ED66F8855}" dt="2021-05-19T14:59:31.894" v="18" actId="700"/>
          <ac:spMkLst>
            <pc:docMk/>
            <pc:sldMk cId="612397078" sldId="653"/>
            <ac:spMk id="2" creationId="{0FC9285D-05BB-4A20-8D44-74B24DF01D63}"/>
          </ac:spMkLst>
        </pc:spChg>
        <pc:spChg chg="del mod ord">
          <ac:chgData name="Aaron Skog" userId="dff2307f-5662-48bc-919b-47ca6361ae07" providerId="ADAL" clId="{483C9BDE-1739-4B56-8326-A94ED66F8855}" dt="2021-05-19T14:59:31.894" v="18" actId="700"/>
          <ac:spMkLst>
            <pc:docMk/>
            <pc:sldMk cId="612397078" sldId="653"/>
            <ac:spMk id="3" creationId="{5912B5EB-D991-4535-833D-BDE645CFD8C0}"/>
          </ac:spMkLst>
        </pc:spChg>
        <pc:spChg chg="mod ord">
          <ac:chgData name="Aaron Skog" userId="dff2307f-5662-48bc-919b-47ca6361ae07" providerId="ADAL" clId="{483C9BDE-1739-4B56-8326-A94ED66F8855}" dt="2021-05-19T15:47:43.609" v="644" actId="700"/>
          <ac:spMkLst>
            <pc:docMk/>
            <pc:sldMk cId="612397078" sldId="653"/>
            <ac:spMk id="4" creationId="{1DBCB774-762A-4901-9201-962593470672}"/>
          </ac:spMkLst>
        </pc:spChg>
        <pc:spChg chg="mod ord">
          <ac:chgData name="Aaron Skog" userId="dff2307f-5662-48bc-919b-47ca6361ae07" providerId="ADAL" clId="{483C9BDE-1739-4B56-8326-A94ED66F8855}" dt="2021-05-19T15:47:43.609" v="644" actId="700"/>
          <ac:spMkLst>
            <pc:docMk/>
            <pc:sldMk cId="612397078" sldId="653"/>
            <ac:spMk id="5" creationId="{F47FCBC1-106E-4247-B969-084BC5BDD3E1}"/>
          </ac:spMkLst>
        </pc:spChg>
        <pc:spChg chg="mod ord">
          <ac:chgData name="Aaron Skog" userId="dff2307f-5662-48bc-919b-47ca6361ae07" providerId="ADAL" clId="{483C9BDE-1739-4B56-8326-A94ED66F8855}" dt="2021-05-19T15:47:43.609" v="644" actId="700"/>
          <ac:spMkLst>
            <pc:docMk/>
            <pc:sldMk cId="612397078" sldId="653"/>
            <ac:spMk id="6" creationId="{7956D937-C9E6-4590-8F77-92C22C41EDDF}"/>
          </ac:spMkLst>
        </pc:spChg>
        <pc:spChg chg="add del mod ord">
          <ac:chgData name="Aaron Skog" userId="dff2307f-5662-48bc-919b-47ca6361ae07" providerId="ADAL" clId="{483C9BDE-1739-4B56-8326-A94ED66F8855}" dt="2021-05-19T15:22:10.602" v="386" actId="700"/>
          <ac:spMkLst>
            <pc:docMk/>
            <pc:sldMk cId="612397078" sldId="653"/>
            <ac:spMk id="7" creationId="{777E2D00-999B-45C9-BE8B-427241E6B9D1}"/>
          </ac:spMkLst>
        </pc:spChg>
        <pc:spChg chg="add del mod ord">
          <ac:chgData name="Aaron Skog" userId="dff2307f-5662-48bc-919b-47ca6361ae07" providerId="ADAL" clId="{483C9BDE-1739-4B56-8326-A94ED66F8855}" dt="2021-05-19T15:22:10.602" v="386" actId="700"/>
          <ac:spMkLst>
            <pc:docMk/>
            <pc:sldMk cId="612397078" sldId="653"/>
            <ac:spMk id="8" creationId="{8C26C95F-D0D7-4D01-914C-1799A935BC65}"/>
          </ac:spMkLst>
        </pc:spChg>
        <pc:spChg chg="add del mod ord">
          <ac:chgData name="Aaron Skog" userId="dff2307f-5662-48bc-919b-47ca6361ae07" providerId="ADAL" clId="{483C9BDE-1739-4B56-8326-A94ED66F8855}" dt="2021-05-19T15:22:10.602" v="386" actId="700"/>
          <ac:spMkLst>
            <pc:docMk/>
            <pc:sldMk cId="612397078" sldId="653"/>
            <ac:spMk id="9" creationId="{111A5687-692F-4835-942F-18E0DC8B4913}"/>
          </ac:spMkLst>
        </pc:spChg>
        <pc:spChg chg="add mod ord">
          <ac:chgData name="Aaron Skog" userId="dff2307f-5662-48bc-919b-47ca6361ae07" providerId="ADAL" clId="{483C9BDE-1739-4B56-8326-A94ED66F8855}" dt="2021-05-19T15:47:43.609" v="644" actId="700"/>
          <ac:spMkLst>
            <pc:docMk/>
            <pc:sldMk cId="612397078" sldId="653"/>
            <ac:spMk id="10" creationId="{05763606-440A-407E-A6D8-13B623E7E932}"/>
          </ac:spMkLst>
        </pc:spChg>
        <pc:spChg chg="add mod ord">
          <ac:chgData name="Aaron Skog" userId="dff2307f-5662-48bc-919b-47ca6361ae07" providerId="ADAL" clId="{483C9BDE-1739-4B56-8326-A94ED66F8855}" dt="2021-05-19T15:47:43.617" v="646" actId="27636"/>
          <ac:spMkLst>
            <pc:docMk/>
            <pc:sldMk cId="612397078" sldId="653"/>
            <ac:spMk id="11" creationId="{1BFF4DC0-D848-484E-AEB8-9B12B6FEFDE0}"/>
          </ac:spMkLst>
        </pc:spChg>
        <pc:spChg chg="add del mod ord">
          <ac:chgData name="Aaron Skog" userId="dff2307f-5662-48bc-919b-47ca6361ae07" providerId="ADAL" clId="{483C9BDE-1739-4B56-8326-A94ED66F8855}" dt="2021-05-19T15:52:31.377" v="647" actId="931"/>
          <ac:spMkLst>
            <pc:docMk/>
            <pc:sldMk cId="612397078" sldId="653"/>
            <ac:spMk id="12" creationId="{8590B936-F3A5-4253-AFED-ADF18EE7AC98}"/>
          </ac:spMkLst>
        </pc:spChg>
        <pc:picChg chg="add mod">
          <ac:chgData name="Aaron Skog" userId="dff2307f-5662-48bc-919b-47ca6361ae07" providerId="ADAL" clId="{483C9BDE-1739-4B56-8326-A94ED66F8855}" dt="2021-05-19T15:52:31.761" v="649" actId="962"/>
          <ac:picMkLst>
            <pc:docMk/>
            <pc:sldMk cId="612397078" sldId="653"/>
            <ac:picMk id="14" creationId="{92DCD108-7500-4D7B-9958-03505B3F5CF6}"/>
          </ac:picMkLst>
        </pc:picChg>
      </pc:sldChg>
      <pc:sldChg chg="addSp delSp modSp new mod modClrScheme chgLayout">
        <pc:chgData name="Aaron Skog" userId="dff2307f-5662-48bc-919b-47ca6361ae07" providerId="ADAL" clId="{483C9BDE-1739-4B56-8326-A94ED66F8855}" dt="2021-05-19T15:01:43.879" v="216" actId="20577"/>
        <pc:sldMkLst>
          <pc:docMk/>
          <pc:sldMk cId="3390088070" sldId="654"/>
        </pc:sldMkLst>
        <pc:spChg chg="del mod ord">
          <ac:chgData name="Aaron Skog" userId="dff2307f-5662-48bc-919b-47ca6361ae07" providerId="ADAL" clId="{483C9BDE-1739-4B56-8326-A94ED66F8855}" dt="2021-05-19T15:01:11.869" v="133" actId="700"/>
          <ac:spMkLst>
            <pc:docMk/>
            <pc:sldMk cId="3390088070" sldId="654"/>
            <ac:spMk id="2" creationId="{71A18AA7-62A8-4E5E-83D4-A115BF1679D7}"/>
          </ac:spMkLst>
        </pc:spChg>
        <pc:spChg chg="del">
          <ac:chgData name="Aaron Skog" userId="dff2307f-5662-48bc-919b-47ca6361ae07" providerId="ADAL" clId="{483C9BDE-1739-4B56-8326-A94ED66F8855}" dt="2021-05-19T15:01:11.869" v="133" actId="700"/>
          <ac:spMkLst>
            <pc:docMk/>
            <pc:sldMk cId="3390088070" sldId="654"/>
            <ac:spMk id="3" creationId="{4BA31B5B-E7D2-4388-893D-757669EB3C61}"/>
          </ac:spMkLst>
        </pc:spChg>
        <pc:spChg chg="del mod ord">
          <ac:chgData name="Aaron Skog" userId="dff2307f-5662-48bc-919b-47ca6361ae07" providerId="ADAL" clId="{483C9BDE-1739-4B56-8326-A94ED66F8855}" dt="2021-05-19T15:01:11.869" v="133" actId="700"/>
          <ac:spMkLst>
            <pc:docMk/>
            <pc:sldMk cId="3390088070" sldId="654"/>
            <ac:spMk id="4" creationId="{582F53C2-473F-4346-A325-BBD510BE191E}"/>
          </ac:spMkLst>
        </pc:spChg>
        <pc:spChg chg="mod ord">
          <ac:chgData name="Aaron Skog" userId="dff2307f-5662-48bc-919b-47ca6361ae07" providerId="ADAL" clId="{483C9BDE-1739-4B56-8326-A94ED66F8855}" dt="2021-05-19T15:01:11.869" v="133" actId="700"/>
          <ac:spMkLst>
            <pc:docMk/>
            <pc:sldMk cId="3390088070" sldId="654"/>
            <ac:spMk id="5" creationId="{B4049847-FE28-429B-BA09-C7963788C8CB}"/>
          </ac:spMkLst>
        </pc:spChg>
        <pc:spChg chg="mod ord">
          <ac:chgData name="Aaron Skog" userId="dff2307f-5662-48bc-919b-47ca6361ae07" providerId="ADAL" clId="{483C9BDE-1739-4B56-8326-A94ED66F8855}" dt="2021-05-19T15:01:11.869" v="133" actId="700"/>
          <ac:spMkLst>
            <pc:docMk/>
            <pc:sldMk cId="3390088070" sldId="654"/>
            <ac:spMk id="6" creationId="{C3DB230B-C31D-44C7-BFA0-6C1E9069A4D5}"/>
          </ac:spMkLst>
        </pc:spChg>
        <pc:spChg chg="mod ord">
          <ac:chgData name="Aaron Skog" userId="dff2307f-5662-48bc-919b-47ca6361ae07" providerId="ADAL" clId="{483C9BDE-1739-4B56-8326-A94ED66F8855}" dt="2021-05-19T15:01:11.869" v="133" actId="700"/>
          <ac:spMkLst>
            <pc:docMk/>
            <pc:sldMk cId="3390088070" sldId="654"/>
            <ac:spMk id="7" creationId="{120865F7-320F-45BC-B9DD-D608D2B494E3}"/>
          </ac:spMkLst>
        </pc:spChg>
        <pc:spChg chg="add mod ord">
          <ac:chgData name="Aaron Skog" userId="dff2307f-5662-48bc-919b-47ca6361ae07" providerId="ADAL" clId="{483C9BDE-1739-4B56-8326-A94ED66F8855}" dt="2021-05-19T15:01:31.819" v="171" actId="20577"/>
          <ac:spMkLst>
            <pc:docMk/>
            <pc:sldMk cId="3390088070" sldId="654"/>
            <ac:spMk id="8" creationId="{16205658-958A-4DFD-A633-40A9594395F9}"/>
          </ac:spMkLst>
        </pc:spChg>
        <pc:spChg chg="add mod ord">
          <ac:chgData name="Aaron Skog" userId="dff2307f-5662-48bc-919b-47ca6361ae07" providerId="ADAL" clId="{483C9BDE-1739-4B56-8326-A94ED66F8855}" dt="2021-05-19T15:01:43.879" v="216" actId="20577"/>
          <ac:spMkLst>
            <pc:docMk/>
            <pc:sldMk cId="3390088070" sldId="654"/>
            <ac:spMk id="9" creationId="{E75117A7-D24E-40DA-A3EC-E362904C0B27}"/>
          </ac:spMkLst>
        </pc:spChg>
      </pc:sldChg>
      <pc:sldChg chg="addSp delSp modSp new mod ord modClrScheme chgLayout">
        <pc:chgData name="Aaron Skog" userId="dff2307f-5662-48bc-919b-47ca6361ae07" providerId="ADAL" clId="{483C9BDE-1739-4B56-8326-A94ED66F8855}" dt="2021-05-19T18:01:37.389" v="1635" actId="27636"/>
        <pc:sldMkLst>
          <pc:docMk/>
          <pc:sldMk cId="1344359361" sldId="655"/>
        </pc:sldMkLst>
        <pc:spChg chg="del mod ord">
          <ac:chgData name="Aaron Skog" userId="dff2307f-5662-48bc-919b-47ca6361ae07" providerId="ADAL" clId="{483C9BDE-1739-4B56-8326-A94ED66F8855}" dt="2021-05-19T15:01:16.985" v="134" actId="700"/>
          <ac:spMkLst>
            <pc:docMk/>
            <pc:sldMk cId="1344359361" sldId="655"/>
            <ac:spMk id="2" creationId="{9A99DF85-C9EF-480C-89C5-14455FE51C86}"/>
          </ac:spMkLst>
        </pc:spChg>
        <pc:spChg chg="del mod ord">
          <ac:chgData name="Aaron Skog" userId="dff2307f-5662-48bc-919b-47ca6361ae07" providerId="ADAL" clId="{483C9BDE-1739-4B56-8326-A94ED66F8855}" dt="2021-05-19T15:01:16.985" v="134" actId="700"/>
          <ac:spMkLst>
            <pc:docMk/>
            <pc:sldMk cId="1344359361" sldId="655"/>
            <ac:spMk id="3" creationId="{E7026008-7AE8-40AA-AF67-22A7D96F0841}"/>
          </ac:spMkLst>
        </pc:spChg>
        <pc:spChg chg="del mod ord">
          <ac:chgData name="Aaron Skog" userId="dff2307f-5662-48bc-919b-47ca6361ae07" providerId="ADAL" clId="{483C9BDE-1739-4B56-8326-A94ED66F8855}" dt="2021-05-19T15:01:16.985" v="134" actId="700"/>
          <ac:spMkLst>
            <pc:docMk/>
            <pc:sldMk cId="1344359361" sldId="655"/>
            <ac:spMk id="4" creationId="{6F1861EF-57AE-4A44-A73F-14266BDC037F}"/>
          </ac:spMkLst>
        </pc:spChg>
        <pc:spChg chg="mod ord">
          <ac:chgData name="Aaron Skog" userId="dff2307f-5662-48bc-919b-47ca6361ae07" providerId="ADAL" clId="{483C9BDE-1739-4B56-8326-A94ED66F8855}" dt="2021-05-19T18:01:37.375" v="1634" actId="700"/>
          <ac:spMkLst>
            <pc:docMk/>
            <pc:sldMk cId="1344359361" sldId="655"/>
            <ac:spMk id="5" creationId="{DA400569-5D90-4215-853D-9EB3D7B489FE}"/>
          </ac:spMkLst>
        </pc:spChg>
        <pc:spChg chg="mod ord">
          <ac:chgData name="Aaron Skog" userId="dff2307f-5662-48bc-919b-47ca6361ae07" providerId="ADAL" clId="{483C9BDE-1739-4B56-8326-A94ED66F8855}" dt="2021-05-19T18:01:37.375" v="1634" actId="700"/>
          <ac:spMkLst>
            <pc:docMk/>
            <pc:sldMk cId="1344359361" sldId="655"/>
            <ac:spMk id="6" creationId="{9C3027C6-52FE-49AC-8C55-9C07B47B03C0}"/>
          </ac:spMkLst>
        </pc:spChg>
        <pc:spChg chg="mod ord">
          <ac:chgData name="Aaron Skog" userId="dff2307f-5662-48bc-919b-47ca6361ae07" providerId="ADAL" clId="{483C9BDE-1739-4B56-8326-A94ED66F8855}" dt="2021-05-19T18:01:37.375" v="1634" actId="700"/>
          <ac:spMkLst>
            <pc:docMk/>
            <pc:sldMk cId="1344359361" sldId="655"/>
            <ac:spMk id="7" creationId="{AED04069-B920-4E60-A04F-485F71F2C8E7}"/>
          </ac:spMkLst>
        </pc:spChg>
        <pc:spChg chg="add del mod ord">
          <ac:chgData name="Aaron Skog" userId="dff2307f-5662-48bc-919b-47ca6361ae07" providerId="ADAL" clId="{483C9BDE-1739-4B56-8326-A94ED66F8855}" dt="2021-05-19T16:34:39.304" v="796" actId="700"/>
          <ac:spMkLst>
            <pc:docMk/>
            <pc:sldMk cId="1344359361" sldId="655"/>
            <ac:spMk id="8" creationId="{CAB153F3-9E87-4BDB-84F5-8436594C46FD}"/>
          </ac:spMkLst>
        </pc:spChg>
        <pc:spChg chg="add del mod ord">
          <ac:chgData name="Aaron Skog" userId="dff2307f-5662-48bc-919b-47ca6361ae07" providerId="ADAL" clId="{483C9BDE-1739-4B56-8326-A94ED66F8855}" dt="2021-05-19T16:34:39.304" v="796" actId="700"/>
          <ac:spMkLst>
            <pc:docMk/>
            <pc:sldMk cId="1344359361" sldId="655"/>
            <ac:spMk id="9" creationId="{39102D69-318F-4E3B-A375-2A228500965B}"/>
          </ac:spMkLst>
        </pc:spChg>
        <pc:spChg chg="add del mod ord">
          <ac:chgData name="Aaron Skog" userId="dff2307f-5662-48bc-919b-47ca6361ae07" providerId="ADAL" clId="{483C9BDE-1739-4B56-8326-A94ED66F8855}" dt="2021-05-19T16:34:39.304" v="796" actId="700"/>
          <ac:spMkLst>
            <pc:docMk/>
            <pc:sldMk cId="1344359361" sldId="655"/>
            <ac:spMk id="10" creationId="{60574DF1-D64D-420E-9E08-FB3A65092025}"/>
          </ac:spMkLst>
        </pc:spChg>
        <pc:spChg chg="add mod ord">
          <ac:chgData name="Aaron Skog" userId="dff2307f-5662-48bc-919b-47ca6361ae07" providerId="ADAL" clId="{483C9BDE-1739-4B56-8326-A94ED66F8855}" dt="2021-05-19T18:01:37.375" v="1634" actId="700"/>
          <ac:spMkLst>
            <pc:docMk/>
            <pc:sldMk cId="1344359361" sldId="655"/>
            <ac:spMk id="11" creationId="{FB24CA2A-74CF-4B14-A6AD-D7C45AF3CDEF}"/>
          </ac:spMkLst>
        </pc:spChg>
        <pc:spChg chg="add mod ord">
          <ac:chgData name="Aaron Skog" userId="dff2307f-5662-48bc-919b-47ca6361ae07" providerId="ADAL" clId="{483C9BDE-1739-4B56-8326-A94ED66F8855}" dt="2021-05-19T18:01:37.389" v="1635" actId="27636"/>
          <ac:spMkLst>
            <pc:docMk/>
            <pc:sldMk cId="1344359361" sldId="655"/>
            <ac:spMk id="12" creationId="{38F8255C-FFDE-483F-AF87-E867B7557FEB}"/>
          </ac:spMkLst>
        </pc:spChg>
        <pc:spChg chg="add del mod ord">
          <ac:chgData name="Aaron Skog" userId="dff2307f-5662-48bc-919b-47ca6361ae07" providerId="ADAL" clId="{483C9BDE-1739-4B56-8326-A94ED66F8855}" dt="2021-05-19T18:01:37.375" v="1634" actId="700"/>
          <ac:spMkLst>
            <pc:docMk/>
            <pc:sldMk cId="1344359361" sldId="655"/>
            <ac:spMk id="13" creationId="{AE71577E-2D60-4358-B9F5-1E56032F578D}"/>
          </ac:spMkLst>
        </pc:spChg>
      </pc:sldChg>
      <pc:sldChg chg="modSp new mod">
        <pc:chgData name="Aaron Skog" userId="dff2307f-5662-48bc-919b-47ca6361ae07" providerId="ADAL" clId="{483C9BDE-1739-4B56-8326-A94ED66F8855}" dt="2021-05-19T15:59:19.080" v="793" actId="403"/>
        <pc:sldMkLst>
          <pc:docMk/>
          <pc:sldMk cId="1787344462" sldId="656"/>
        </pc:sldMkLst>
        <pc:spChg chg="mod">
          <ac:chgData name="Aaron Skog" userId="dff2307f-5662-48bc-919b-47ca6361ae07" providerId="ADAL" clId="{483C9BDE-1739-4B56-8326-A94ED66F8855}" dt="2021-05-19T15:57:57.521" v="667" actId="20577"/>
          <ac:spMkLst>
            <pc:docMk/>
            <pc:sldMk cId="1787344462" sldId="656"/>
            <ac:spMk id="2" creationId="{27757FA0-0D65-4396-A520-56CE6544DF2C}"/>
          </ac:spMkLst>
        </pc:spChg>
        <pc:spChg chg="mod">
          <ac:chgData name="Aaron Skog" userId="dff2307f-5662-48bc-919b-47ca6361ae07" providerId="ADAL" clId="{483C9BDE-1739-4B56-8326-A94ED66F8855}" dt="2021-05-19T15:21:56.024" v="385" actId="20577"/>
          <ac:spMkLst>
            <pc:docMk/>
            <pc:sldMk cId="1787344462" sldId="656"/>
            <ac:spMk id="3" creationId="{7EA3B536-5C39-47B7-886F-42E54B540E10}"/>
          </ac:spMkLst>
        </pc:spChg>
        <pc:spChg chg="mod">
          <ac:chgData name="Aaron Skog" userId="dff2307f-5662-48bc-919b-47ca6361ae07" providerId="ADAL" clId="{483C9BDE-1739-4B56-8326-A94ED66F8855}" dt="2021-05-19T15:59:19.080" v="793" actId="403"/>
          <ac:spMkLst>
            <pc:docMk/>
            <pc:sldMk cId="1787344462" sldId="656"/>
            <ac:spMk id="4" creationId="{AF196D75-18E1-4F20-BF5C-0D64E71CA2CF}"/>
          </ac:spMkLst>
        </pc:spChg>
      </pc:sldChg>
      <pc:sldChg chg="addSp delSp modSp new del mod modClrScheme chgLayout">
        <pc:chgData name="Aaron Skog" userId="dff2307f-5662-48bc-919b-47ca6361ae07" providerId="ADAL" clId="{483C9BDE-1739-4B56-8326-A94ED66F8855}" dt="2021-05-19T16:47:41.819" v="1121" actId="47"/>
        <pc:sldMkLst>
          <pc:docMk/>
          <pc:sldMk cId="584262019" sldId="657"/>
        </pc:sldMkLst>
        <pc:spChg chg="del mod ord">
          <ac:chgData name="Aaron Skog" userId="dff2307f-5662-48bc-919b-47ca6361ae07" providerId="ADAL" clId="{483C9BDE-1739-4B56-8326-A94ED66F8855}" dt="2021-05-19T16:38:11.431" v="825" actId="700"/>
          <ac:spMkLst>
            <pc:docMk/>
            <pc:sldMk cId="584262019" sldId="657"/>
            <ac:spMk id="2" creationId="{C3F819E9-8FE1-4F2C-BDAD-30A7AC0D927D}"/>
          </ac:spMkLst>
        </pc:spChg>
        <pc:spChg chg="del mod ord">
          <ac:chgData name="Aaron Skog" userId="dff2307f-5662-48bc-919b-47ca6361ae07" providerId="ADAL" clId="{483C9BDE-1739-4B56-8326-A94ED66F8855}" dt="2021-05-19T16:38:11.431" v="825" actId="700"/>
          <ac:spMkLst>
            <pc:docMk/>
            <pc:sldMk cId="584262019" sldId="657"/>
            <ac:spMk id="3" creationId="{DA3A89E2-1DC2-4050-950A-94C0FFEEFDE6}"/>
          </ac:spMkLst>
        </pc:spChg>
        <pc:spChg chg="mod ord">
          <ac:chgData name="Aaron Skog" userId="dff2307f-5662-48bc-919b-47ca6361ae07" providerId="ADAL" clId="{483C9BDE-1739-4B56-8326-A94ED66F8855}" dt="2021-05-19T16:45:17.730" v="1066" actId="700"/>
          <ac:spMkLst>
            <pc:docMk/>
            <pc:sldMk cId="584262019" sldId="657"/>
            <ac:spMk id="4" creationId="{6CA46A0F-D139-4DDB-A813-8B8614452CCF}"/>
          </ac:spMkLst>
        </pc:spChg>
        <pc:spChg chg="mod ord">
          <ac:chgData name="Aaron Skog" userId="dff2307f-5662-48bc-919b-47ca6361ae07" providerId="ADAL" clId="{483C9BDE-1739-4B56-8326-A94ED66F8855}" dt="2021-05-19T16:45:17.730" v="1066" actId="700"/>
          <ac:spMkLst>
            <pc:docMk/>
            <pc:sldMk cId="584262019" sldId="657"/>
            <ac:spMk id="5" creationId="{413641E6-FE7B-4BA8-9C60-0B88E7892609}"/>
          </ac:spMkLst>
        </pc:spChg>
        <pc:spChg chg="mod ord">
          <ac:chgData name="Aaron Skog" userId="dff2307f-5662-48bc-919b-47ca6361ae07" providerId="ADAL" clId="{483C9BDE-1739-4B56-8326-A94ED66F8855}" dt="2021-05-19T16:45:17.730" v="1066" actId="700"/>
          <ac:spMkLst>
            <pc:docMk/>
            <pc:sldMk cId="584262019" sldId="657"/>
            <ac:spMk id="6" creationId="{6FF07FD5-0694-4D4F-BD2A-BCF001773CDB}"/>
          </ac:spMkLst>
        </pc:spChg>
        <pc:spChg chg="add del mod ord">
          <ac:chgData name="Aaron Skog" userId="dff2307f-5662-48bc-919b-47ca6361ae07" providerId="ADAL" clId="{483C9BDE-1739-4B56-8326-A94ED66F8855}" dt="2021-05-19T16:45:17.730" v="1066" actId="700"/>
          <ac:spMkLst>
            <pc:docMk/>
            <pc:sldMk cId="584262019" sldId="657"/>
            <ac:spMk id="7" creationId="{DAA856BF-4A33-43D0-B8BB-68C304E5624D}"/>
          </ac:spMkLst>
        </pc:spChg>
        <pc:spChg chg="add del mod ord">
          <ac:chgData name="Aaron Skog" userId="dff2307f-5662-48bc-919b-47ca6361ae07" providerId="ADAL" clId="{483C9BDE-1739-4B56-8326-A94ED66F8855}" dt="2021-05-19T16:38:51.441" v="826"/>
          <ac:spMkLst>
            <pc:docMk/>
            <pc:sldMk cId="584262019" sldId="657"/>
            <ac:spMk id="8" creationId="{14BC9A59-672B-4879-AB37-FA3A9899F21A}"/>
          </ac:spMkLst>
        </pc:spChg>
        <pc:spChg chg="add mod ord">
          <ac:chgData name="Aaron Skog" userId="dff2307f-5662-48bc-919b-47ca6361ae07" providerId="ADAL" clId="{483C9BDE-1739-4B56-8326-A94ED66F8855}" dt="2021-05-19T16:45:17.730" v="1066" actId="700"/>
          <ac:spMkLst>
            <pc:docMk/>
            <pc:sldMk cId="584262019" sldId="657"/>
            <ac:spMk id="10" creationId="{2B2F5F91-0398-4513-A2CB-C528664CC24E}"/>
          </ac:spMkLst>
        </pc:spChg>
        <pc:spChg chg="add mod ord">
          <ac:chgData name="Aaron Skog" userId="dff2307f-5662-48bc-919b-47ca6361ae07" providerId="ADAL" clId="{483C9BDE-1739-4B56-8326-A94ED66F8855}" dt="2021-05-19T16:45:31.014" v="1075"/>
          <ac:spMkLst>
            <pc:docMk/>
            <pc:sldMk cId="584262019" sldId="657"/>
            <ac:spMk id="11" creationId="{AF517DC4-7CFA-487F-8BB0-DC09C54D3842}"/>
          </ac:spMkLst>
        </pc:spChg>
        <pc:graphicFrameChg chg="add mod ord modGraphic">
          <ac:chgData name="Aaron Skog" userId="dff2307f-5662-48bc-919b-47ca6361ae07" providerId="ADAL" clId="{483C9BDE-1739-4B56-8326-A94ED66F8855}" dt="2021-05-19T16:45:17.730" v="1066" actId="700"/>
          <ac:graphicFrameMkLst>
            <pc:docMk/>
            <pc:sldMk cId="584262019" sldId="657"/>
            <ac:graphicFrameMk id="9" creationId="{29117438-6064-4184-B79F-58A377355445}"/>
          </ac:graphicFrameMkLst>
        </pc:graphicFrameChg>
      </pc:sldChg>
      <pc:sldChg chg="addSp delSp modSp new mod modClrScheme chgLayout">
        <pc:chgData name="Aaron Skog" userId="dff2307f-5662-48bc-919b-47ca6361ae07" providerId="ADAL" clId="{483C9BDE-1739-4B56-8326-A94ED66F8855}" dt="2021-05-19T18:23:03.100" v="1775" actId="15"/>
        <pc:sldMkLst>
          <pc:docMk/>
          <pc:sldMk cId="2342525308" sldId="658"/>
        </pc:sldMkLst>
        <pc:spChg chg="del mod ord">
          <ac:chgData name="Aaron Skog" userId="dff2307f-5662-48bc-919b-47ca6361ae07" providerId="ADAL" clId="{483C9BDE-1739-4B56-8326-A94ED66F8855}" dt="2021-05-19T16:39:47.249" v="835" actId="700"/>
          <ac:spMkLst>
            <pc:docMk/>
            <pc:sldMk cId="2342525308" sldId="658"/>
            <ac:spMk id="2" creationId="{81D3A464-5CE7-48C8-85CF-F9628562B1C0}"/>
          </ac:spMkLst>
        </pc:spChg>
        <pc:spChg chg="del mod ord">
          <ac:chgData name="Aaron Skog" userId="dff2307f-5662-48bc-919b-47ca6361ae07" providerId="ADAL" clId="{483C9BDE-1739-4B56-8326-A94ED66F8855}" dt="2021-05-19T16:39:47.249" v="835" actId="700"/>
          <ac:spMkLst>
            <pc:docMk/>
            <pc:sldMk cId="2342525308" sldId="658"/>
            <ac:spMk id="3" creationId="{54A6DC2B-24DE-46C9-B3B9-F12D6DC0F81D}"/>
          </ac:spMkLst>
        </pc:spChg>
        <pc:spChg chg="mod ord">
          <ac:chgData name="Aaron Skog" userId="dff2307f-5662-48bc-919b-47ca6361ae07" providerId="ADAL" clId="{483C9BDE-1739-4B56-8326-A94ED66F8855}" dt="2021-05-19T16:44:51.795" v="1061" actId="700"/>
          <ac:spMkLst>
            <pc:docMk/>
            <pc:sldMk cId="2342525308" sldId="658"/>
            <ac:spMk id="4" creationId="{ABEDFFD5-4D88-4BDE-B7AF-6D2353BD5F38}"/>
          </ac:spMkLst>
        </pc:spChg>
        <pc:spChg chg="mod ord">
          <ac:chgData name="Aaron Skog" userId="dff2307f-5662-48bc-919b-47ca6361ae07" providerId="ADAL" clId="{483C9BDE-1739-4B56-8326-A94ED66F8855}" dt="2021-05-19T16:44:51.795" v="1061" actId="700"/>
          <ac:spMkLst>
            <pc:docMk/>
            <pc:sldMk cId="2342525308" sldId="658"/>
            <ac:spMk id="5" creationId="{BF5FBFE2-E662-40D9-AA74-DBDFBDE140BD}"/>
          </ac:spMkLst>
        </pc:spChg>
        <pc:spChg chg="mod ord">
          <ac:chgData name="Aaron Skog" userId="dff2307f-5662-48bc-919b-47ca6361ae07" providerId="ADAL" clId="{483C9BDE-1739-4B56-8326-A94ED66F8855}" dt="2021-05-19T16:44:51.795" v="1061" actId="700"/>
          <ac:spMkLst>
            <pc:docMk/>
            <pc:sldMk cId="2342525308" sldId="658"/>
            <ac:spMk id="6" creationId="{1EE5CDDA-6CE3-40F0-8065-3F229060046C}"/>
          </ac:spMkLst>
        </pc:spChg>
        <pc:spChg chg="add mod ord">
          <ac:chgData name="Aaron Skog" userId="dff2307f-5662-48bc-919b-47ca6361ae07" providerId="ADAL" clId="{483C9BDE-1739-4B56-8326-A94ED66F8855}" dt="2021-05-19T17:52:46.317" v="1629" actId="6549"/>
          <ac:spMkLst>
            <pc:docMk/>
            <pc:sldMk cId="2342525308" sldId="658"/>
            <ac:spMk id="7" creationId="{7788C9B2-D049-470A-A2B8-FD9AEDD1D18F}"/>
          </ac:spMkLst>
        </pc:spChg>
        <pc:spChg chg="add mod ord">
          <ac:chgData name="Aaron Skog" userId="dff2307f-5662-48bc-919b-47ca6361ae07" providerId="ADAL" clId="{483C9BDE-1739-4B56-8326-A94ED66F8855}" dt="2021-05-19T18:23:03.100" v="1775" actId="15"/>
          <ac:spMkLst>
            <pc:docMk/>
            <pc:sldMk cId="2342525308" sldId="658"/>
            <ac:spMk id="8" creationId="{9EF7DACA-CD44-49F7-B2C9-403029E69F84}"/>
          </ac:spMkLst>
        </pc:spChg>
        <pc:spChg chg="add del mod ord">
          <ac:chgData name="Aaron Skog" userId="dff2307f-5662-48bc-919b-47ca6361ae07" providerId="ADAL" clId="{483C9BDE-1739-4B56-8326-A94ED66F8855}" dt="2021-05-19T16:46:02.468" v="1080" actId="478"/>
          <ac:spMkLst>
            <pc:docMk/>
            <pc:sldMk cId="2342525308" sldId="658"/>
            <ac:spMk id="9" creationId="{B3E4DB5B-132E-467F-A69C-E683B40ECB14}"/>
          </ac:spMkLst>
        </pc:spChg>
        <pc:graphicFrameChg chg="add mod modGraphic">
          <ac:chgData name="Aaron Skog" userId="dff2307f-5662-48bc-919b-47ca6361ae07" providerId="ADAL" clId="{483C9BDE-1739-4B56-8326-A94ED66F8855}" dt="2021-05-19T16:46:20.752" v="1085" actId="14734"/>
          <ac:graphicFrameMkLst>
            <pc:docMk/>
            <pc:sldMk cId="2342525308" sldId="658"/>
            <ac:graphicFrameMk id="10" creationId="{89B0F00A-F968-4DDE-9D0F-CBA3A7D6210A}"/>
          </ac:graphicFrameMkLst>
        </pc:graphicFrameChg>
      </pc:sldChg>
      <pc:sldChg chg="addSp delSp modSp new mod modClrScheme chgLayout">
        <pc:chgData name="Aaron Skog" userId="dff2307f-5662-48bc-919b-47ca6361ae07" providerId="ADAL" clId="{483C9BDE-1739-4B56-8326-A94ED66F8855}" dt="2021-05-19T17:52:25.808" v="1611" actId="20577"/>
        <pc:sldMkLst>
          <pc:docMk/>
          <pc:sldMk cId="1900099629" sldId="659"/>
        </pc:sldMkLst>
        <pc:spChg chg="del mod ord">
          <ac:chgData name="Aaron Skog" userId="dff2307f-5662-48bc-919b-47ca6361ae07" providerId="ADAL" clId="{483C9BDE-1739-4B56-8326-A94ED66F8855}" dt="2021-05-19T17:43:17.824" v="1165" actId="700"/>
          <ac:spMkLst>
            <pc:docMk/>
            <pc:sldMk cId="1900099629" sldId="659"/>
            <ac:spMk id="2" creationId="{821D7352-2294-4065-B832-344D74F9258C}"/>
          </ac:spMkLst>
        </pc:spChg>
        <pc:spChg chg="del mod ord">
          <ac:chgData name="Aaron Skog" userId="dff2307f-5662-48bc-919b-47ca6361ae07" providerId="ADAL" clId="{483C9BDE-1739-4B56-8326-A94ED66F8855}" dt="2021-05-19T17:43:17.824" v="1165" actId="700"/>
          <ac:spMkLst>
            <pc:docMk/>
            <pc:sldMk cId="1900099629" sldId="659"/>
            <ac:spMk id="3" creationId="{7BB4CE4B-4FDE-4658-9819-01BCD1B8D176}"/>
          </ac:spMkLst>
        </pc:spChg>
        <pc:spChg chg="mod ord">
          <ac:chgData name="Aaron Skog" userId="dff2307f-5662-48bc-919b-47ca6361ae07" providerId="ADAL" clId="{483C9BDE-1739-4B56-8326-A94ED66F8855}" dt="2021-05-19T17:43:36.577" v="1174" actId="700"/>
          <ac:spMkLst>
            <pc:docMk/>
            <pc:sldMk cId="1900099629" sldId="659"/>
            <ac:spMk id="4" creationId="{FCC8C5FE-417B-4BE1-A87C-2D534FBDB78D}"/>
          </ac:spMkLst>
        </pc:spChg>
        <pc:spChg chg="mod ord">
          <ac:chgData name="Aaron Skog" userId="dff2307f-5662-48bc-919b-47ca6361ae07" providerId="ADAL" clId="{483C9BDE-1739-4B56-8326-A94ED66F8855}" dt="2021-05-19T17:43:36.577" v="1174" actId="700"/>
          <ac:spMkLst>
            <pc:docMk/>
            <pc:sldMk cId="1900099629" sldId="659"/>
            <ac:spMk id="5" creationId="{197DED96-4E24-4918-9F7B-B8B7E7D02047}"/>
          </ac:spMkLst>
        </pc:spChg>
        <pc:spChg chg="mod ord">
          <ac:chgData name="Aaron Skog" userId="dff2307f-5662-48bc-919b-47ca6361ae07" providerId="ADAL" clId="{483C9BDE-1739-4B56-8326-A94ED66F8855}" dt="2021-05-19T17:43:36.577" v="1174" actId="700"/>
          <ac:spMkLst>
            <pc:docMk/>
            <pc:sldMk cId="1900099629" sldId="659"/>
            <ac:spMk id="6" creationId="{BF538BBE-C5CF-4BF6-8665-B8EECA4DE405}"/>
          </ac:spMkLst>
        </pc:spChg>
        <pc:spChg chg="add del mod ord">
          <ac:chgData name="Aaron Skog" userId="dff2307f-5662-48bc-919b-47ca6361ae07" providerId="ADAL" clId="{483C9BDE-1739-4B56-8326-A94ED66F8855}" dt="2021-05-19T17:43:23.508" v="1166" actId="700"/>
          <ac:spMkLst>
            <pc:docMk/>
            <pc:sldMk cId="1900099629" sldId="659"/>
            <ac:spMk id="7" creationId="{FDF6421F-455D-42DA-BD22-090DDFD3B680}"/>
          </ac:spMkLst>
        </pc:spChg>
        <pc:spChg chg="add del mod ord">
          <ac:chgData name="Aaron Skog" userId="dff2307f-5662-48bc-919b-47ca6361ae07" providerId="ADAL" clId="{483C9BDE-1739-4B56-8326-A94ED66F8855}" dt="2021-05-19T17:43:23.508" v="1166" actId="700"/>
          <ac:spMkLst>
            <pc:docMk/>
            <pc:sldMk cId="1900099629" sldId="659"/>
            <ac:spMk id="8" creationId="{C77BF36F-507D-42B8-B206-03D8364D5194}"/>
          </ac:spMkLst>
        </pc:spChg>
        <pc:spChg chg="add del mod ord">
          <ac:chgData name="Aaron Skog" userId="dff2307f-5662-48bc-919b-47ca6361ae07" providerId="ADAL" clId="{483C9BDE-1739-4B56-8326-A94ED66F8855}" dt="2021-05-19T17:43:36.577" v="1174" actId="700"/>
          <ac:spMkLst>
            <pc:docMk/>
            <pc:sldMk cId="1900099629" sldId="659"/>
            <ac:spMk id="9" creationId="{F36ADE91-BC9E-4930-8F07-2F9FC72175F5}"/>
          </ac:spMkLst>
        </pc:spChg>
        <pc:spChg chg="add del mod ord">
          <ac:chgData name="Aaron Skog" userId="dff2307f-5662-48bc-919b-47ca6361ae07" providerId="ADAL" clId="{483C9BDE-1739-4B56-8326-A94ED66F8855}" dt="2021-05-19T17:43:36.577" v="1174" actId="700"/>
          <ac:spMkLst>
            <pc:docMk/>
            <pc:sldMk cId="1900099629" sldId="659"/>
            <ac:spMk id="10" creationId="{EB36AC60-5F8F-4FF3-ABF2-723AD6535B50}"/>
          </ac:spMkLst>
        </pc:spChg>
        <pc:spChg chg="add del mod ord">
          <ac:chgData name="Aaron Skog" userId="dff2307f-5662-48bc-919b-47ca6361ae07" providerId="ADAL" clId="{483C9BDE-1739-4B56-8326-A94ED66F8855}" dt="2021-05-19T17:43:36.577" v="1174" actId="700"/>
          <ac:spMkLst>
            <pc:docMk/>
            <pc:sldMk cId="1900099629" sldId="659"/>
            <ac:spMk id="11" creationId="{ED8B8BA2-0553-479D-8E03-BCDF08C71FDC}"/>
          </ac:spMkLst>
        </pc:spChg>
        <pc:spChg chg="add mod ord">
          <ac:chgData name="Aaron Skog" userId="dff2307f-5662-48bc-919b-47ca6361ae07" providerId="ADAL" clId="{483C9BDE-1739-4B56-8326-A94ED66F8855}" dt="2021-05-19T17:52:25.808" v="1611" actId="20577"/>
          <ac:spMkLst>
            <pc:docMk/>
            <pc:sldMk cId="1900099629" sldId="659"/>
            <ac:spMk id="12" creationId="{92C1694A-6090-4879-892A-4B3A17D09B2F}"/>
          </ac:spMkLst>
        </pc:spChg>
        <pc:spChg chg="add mod ord">
          <ac:chgData name="Aaron Skog" userId="dff2307f-5662-48bc-919b-47ca6361ae07" providerId="ADAL" clId="{483C9BDE-1739-4B56-8326-A94ED66F8855}" dt="2021-05-19T17:43:38.848" v="1179" actId="20577"/>
          <ac:spMkLst>
            <pc:docMk/>
            <pc:sldMk cId="1900099629" sldId="659"/>
            <ac:spMk id="13" creationId="{1200C03C-9423-4531-A737-0465A5F7777F}"/>
          </ac:spMkLst>
        </pc:spChg>
        <pc:spChg chg="add mod ord">
          <ac:chgData name="Aaron Skog" userId="dff2307f-5662-48bc-919b-47ca6361ae07" providerId="ADAL" clId="{483C9BDE-1739-4B56-8326-A94ED66F8855}" dt="2021-05-19T17:51:59.896" v="1592" actId="20577"/>
          <ac:spMkLst>
            <pc:docMk/>
            <pc:sldMk cId="1900099629" sldId="659"/>
            <ac:spMk id="14" creationId="{3E6557BE-D3DE-49F1-9018-392BD119DC6A}"/>
          </ac:spMkLst>
        </pc:spChg>
        <pc:spChg chg="add mod ord">
          <ac:chgData name="Aaron Skog" userId="dff2307f-5662-48bc-919b-47ca6361ae07" providerId="ADAL" clId="{483C9BDE-1739-4B56-8326-A94ED66F8855}" dt="2021-05-19T17:43:42.016" v="1184" actId="20577"/>
          <ac:spMkLst>
            <pc:docMk/>
            <pc:sldMk cId="1900099629" sldId="659"/>
            <ac:spMk id="15" creationId="{752D624C-2018-466F-8D56-A22DBBBE0402}"/>
          </ac:spMkLst>
        </pc:spChg>
        <pc:spChg chg="add mod ord">
          <ac:chgData name="Aaron Skog" userId="dff2307f-5662-48bc-919b-47ca6361ae07" providerId="ADAL" clId="{483C9BDE-1739-4B56-8326-A94ED66F8855}" dt="2021-05-19T17:51:32.144" v="1566" actId="20577"/>
          <ac:spMkLst>
            <pc:docMk/>
            <pc:sldMk cId="1900099629" sldId="659"/>
            <ac:spMk id="16" creationId="{3BF84087-F7D9-4C85-BCCB-F9FFCDB98C30}"/>
          </ac:spMkLst>
        </pc:spChg>
      </pc:sldChg>
      <pc:sldChg chg="delSp modSp add mod modClrScheme chgLayout">
        <pc:chgData name="Aaron Skog" userId="dff2307f-5662-48bc-919b-47ca6361ae07" providerId="ADAL" clId="{483C9BDE-1739-4B56-8326-A94ED66F8855}" dt="2021-05-19T18:01:53.404" v="1641" actId="27636"/>
        <pc:sldMkLst>
          <pc:docMk/>
          <pc:sldMk cId="3121105535" sldId="660"/>
        </pc:sldMkLst>
        <pc:spChg chg="mod ord">
          <ac:chgData name="Aaron Skog" userId="dff2307f-5662-48bc-919b-47ca6361ae07" providerId="ADAL" clId="{483C9BDE-1739-4B56-8326-A94ED66F8855}" dt="2021-05-19T18:01:53.394" v="1640" actId="700"/>
          <ac:spMkLst>
            <pc:docMk/>
            <pc:sldMk cId="3121105535" sldId="660"/>
            <ac:spMk id="5" creationId="{DA400569-5D90-4215-853D-9EB3D7B489FE}"/>
          </ac:spMkLst>
        </pc:spChg>
        <pc:spChg chg="mod ord">
          <ac:chgData name="Aaron Skog" userId="dff2307f-5662-48bc-919b-47ca6361ae07" providerId="ADAL" clId="{483C9BDE-1739-4B56-8326-A94ED66F8855}" dt="2021-05-19T18:01:53.394" v="1640" actId="700"/>
          <ac:spMkLst>
            <pc:docMk/>
            <pc:sldMk cId="3121105535" sldId="660"/>
            <ac:spMk id="6" creationId="{9C3027C6-52FE-49AC-8C55-9C07B47B03C0}"/>
          </ac:spMkLst>
        </pc:spChg>
        <pc:spChg chg="mod ord">
          <ac:chgData name="Aaron Skog" userId="dff2307f-5662-48bc-919b-47ca6361ae07" providerId="ADAL" clId="{483C9BDE-1739-4B56-8326-A94ED66F8855}" dt="2021-05-19T18:01:53.394" v="1640" actId="700"/>
          <ac:spMkLst>
            <pc:docMk/>
            <pc:sldMk cId="3121105535" sldId="660"/>
            <ac:spMk id="7" creationId="{AED04069-B920-4E60-A04F-485F71F2C8E7}"/>
          </ac:spMkLst>
        </pc:spChg>
        <pc:spChg chg="mod ord">
          <ac:chgData name="Aaron Skog" userId="dff2307f-5662-48bc-919b-47ca6361ae07" providerId="ADAL" clId="{483C9BDE-1739-4B56-8326-A94ED66F8855}" dt="2021-05-19T18:01:53.394" v="1640" actId="700"/>
          <ac:spMkLst>
            <pc:docMk/>
            <pc:sldMk cId="3121105535" sldId="660"/>
            <ac:spMk id="11" creationId="{FB24CA2A-74CF-4B14-A6AD-D7C45AF3CDEF}"/>
          </ac:spMkLst>
        </pc:spChg>
        <pc:spChg chg="del mod ord">
          <ac:chgData name="Aaron Skog" userId="dff2307f-5662-48bc-919b-47ca6361ae07" providerId="ADAL" clId="{483C9BDE-1739-4B56-8326-A94ED66F8855}" dt="2021-05-19T18:01:53.394" v="1640" actId="700"/>
          <ac:spMkLst>
            <pc:docMk/>
            <pc:sldMk cId="3121105535" sldId="660"/>
            <ac:spMk id="12" creationId="{38F8255C-FFDE-483F-AF87-E867B7557FEB}"/>
          </ac:spMkLst>
        </pc:spChg>
        <pc:spChg chg="mod ord">
          <ac:chgData name="Aaron Skog" userId="dff2307f-5662-48bc-919b-47ca6361ae07" providerId="ADAL" clId="{483C9BDE-1739-4B56-8326-A94ED66F8855}" dt="2021-05-19T18:01:53.404" v="1641" actId="27636"/>
          <ac:spMkLst>
            <pc:docMk/>
            <pc:sldMk cId="3121105535" sldId="660"/>
            <ac:spMk id="13" creationId="{AE71577E-2D60-4358-B9F5-1E56032F578D}"/>
          </ac:spMkLst>
        </pc:spChg>
      </pc:sldChg>
      <pc:sldChg chg="modSp new mod">
        <pc:chgData name="Aaron Skog" userId="dff2307f-5662-48bc-919b-47ca6361ae07" providerId="ADAL" clId="{483C9BDE-1739-4B56-8326-A94ED66F8855}" dt="2021-05-19T18:20:36.947" v="1668" actId="20577"/>
        <pc:sldMkLst>
          <pc:docMk/>
          <pc:sldMk cId="1356206078" sldId="661"/>
        </pc:sldMkLst>
        <pc:spChg chg="mod">
          <ac:chgData name="Aaron Skog" userId="dff2307f-5662-48bc-919b-47ca6361ae07" providerId="ADAL" clId="{483C9BDE-1739-4B56-8326-A94ED66F8855}" dt="2021-05-19T18:20:36.947" v="1668" actId="20577"/>
          <ac:spMkLst>
            <pc:docMk/>
            <pc:sldMk cId="1356206078" sldId="661"/>
            <ac:spMk id="5" creationId="{C7066364-A03E-463B-8652-9F63C38F10D6}"/>
          </ac:spMkLst>
        </pc:spChg>
      </pc:sldChg>
      <pc:sldChg chg="modSp mod">
        <pc:chgData name="Aaron Skog" userId="dff2307f-5662-48bc-919b-47ca6361ae07" providerId="ADAL" clId="{483C9BDE-1739-4B56-8326-A94ED66F8855}" dt="2021-06-02T21:52:34.752" v="2008" actId="403"/>
        <pc:sldMkLst>
          <pc:docMk/>
          <pc:sldMk cId="2269996166" sldId="662"/>
        </pc:sldMkLst>
        <pc:spChg chg="mod">
          <ac:chgData name="Aaron Skog" userId="dff2307f-5662-48bc-919b-47ca6361ae07" providerId="ADAL" clId="{483C9BDE-1739-4B56-8326-A94ED66F8855}" dt="2021-06-02T21:52:34.752" v="2008" actId="403"/>
          <ac:spMkLst>
            <pc:docMk/>
            <pc:sldMk cId="2269996166" sldId="662"/>
            <ac:spMk id="7" creationId="{9950EA15-25C4-41AA-BB75-E4A7E9210C63}"/>
          </ac:spMkLst>
        </pc:spChg>
        <pc:picChg chg="ord">
          <ac:chgData name="Aaron Skog" userId="dff2307f-5662-48bc-919b-47ca6361ae07" providerId="ADAL" clId="{483C9BDE-1739-4B56-8326-A94ED66F8855}" dt="2021-06-02T21:52:23.636" v="2005" actId="170"/>
          <ac:picMkLst>
            <pc:docMk/>
            <pc:sldMk cId="2269996166" sldId="662"/>
            <ac:picMk id="8" creationId="{18179C43-A899-4C09-A79B-DEC0998D9710}"/>
          </ac:picMkLst>
        </pc:picChg>
      </pc:sldChg>
      <pc:sldChg chg="modSp mod">
        <pc:chgData name="Aaron Skog" userId="dff2307f-5662-48bc-919b-47ca6361ae07" providerId="ADAL" clId="{483C9BDE-1739-4B56-8326-A94ED66F8855}" dt="2021-06-02T21:52:58.170" v="2010" actId="20577"/>
        <pc:sldMkLst>
          <pc:docMk/>
          <pc:sldMk cId="1710353430" sldId="663"/>
        </pc:sldMkLst>
        <pc:spChg chg="mod">
          <ac:chgData name="Aaron Skog" userId="dff2307f-5662-48bc-919b-47ca6361ae07" providerId="ADAL" clId="{483C9BDE-1739-4B56-8326-A94ED66F8855}" dt="2021-06-02T21:52:58.170" v="2010" actId="20577"/>
          <ac:spMkLst>
            <pc:docMk/>
            <pc:sldMk cId="1710353430" sldId="663"/>
            <ac:spMk id="3" creationId="{B12A056E-664A-469D-8B31-0FE8DBD30C44}"/>
          </ac:spMkLst>
        </pc:spChg>
      </pc:sldChg>
      <pc:sldChg chg="modSp mod">
        <pc:chgData name="Aaron Skog" userId="dff2307f-5662-48bc-919b-47ca6361ae07" providerId="ADAL" clId="{483C9BDE-1739-4B56-8326-A94ED66F8855}" dt="2021-06-02T21:53:07.501" v="2014" actId="27636"/>
        <pc:sldMkLst>
          <pc:docMk/>
          <pc:sldMk cId="1111921761" sldId="664"/>
        </pc:sldMkLst>
        <pc:spChg chg="mod">
          <ac:chgData name="Aaron Skog" userId="dff2307f-5662-48bc-919b-47ca6361ae07" providerId="ADAL" clId="{483C9BDE-1739-4B56-8326-A94ED66F8855}" dt="2021-06-02T21:53:07.501" v="2014" actId="27636"/>
          <ac:spMkLst>
            <pc:docMk/>
            <pc:sldMk cId="1111921761" sldId="664"/>
            <ac:spMk id="4" creationId="{9FD4D273-F061-437F-A9FE-D0E5A57B0670}"/>
          </ac:spMkLst>
        </pc:spChg>
      </pc:sldChg>
      <pc:sldChg chg="modSp mod">
        <pc:chgData name="Aaron Skog" userId="dff2307f-5662-48bc-919b-47ca6361ae07" providerId="ADAL" clId="{483C9BDE-1739-4B56-8326-A94ED66F8855}" dt="2021-06-02T21:53:15.020" v="2017" actId="403"/>
        <pc:sldMkLst>
          <pc:docMk/>
          <pc:sldMk cId="3440662061" sldId="665"/>
        </pc:sldMkLst>
        <pc:spChg chg="mod">
          <ac:chgData name="Aaron Skog" userId="dff2307f-5662-48bc-919b-47ca6361ae07" providerId="ADAL" clId="{483C9BDE-1739-4B56-8326-A94ED66F8855}" dt="2021-06-02T21:53:15.020" v="2017" actId="403"/>
          <ac:spMkLst>
            <pc:docMk/>
            <pc:sldMk cId="3440662061" sldId="665"/>
            <ac:spMk id="4" creationId="{9FD4D273-F061-437F-A9FE-D0E5A57B0670}"/>
          </ac:spMkLst>
        </pc:spChg>
      </pc:sldChg>
      <pc:sldChg chg="add">
        <pc:chgData name="Aaron Skog" userId="dff2307f-5662-48bc-919b-47ca6361ae07" providerId="ADAL" clId="{483C9BDE-1739-4B56-8326-A94ED66F8855}" dt="2021-06-02T16:06:03.791" v="1825"/>
        <pc:sldMkLst>
          <pc:docMk/>
          <pc:sldMk cId="3651116004" sldId="668"/>
        </pc:sldMkLst>
      </pc:sldChg>
      <pc:sldChg chg="modSp mod">
        <pc:chgData name="Aaron Skog" userId="dff2307f-5662-48bc-919b-47ca6361ae07" providerId="ADAL" clId="{483C9BDE-1739-4B56-8326-A94ED66F8855}" dt="2021-06-02T21:50:43.988" v="1999" actId="6549"/>
        <pc:sldMkLst>
          <pc:docMk/>
          <pc:sldMk cId="941517462" sldId="669"/>
        </pc:sldMkLst>
        <pc:spChg chg="mod">
          <ac:chgData name="Aaron Skog" userId="dff2307f-5662-48bc-919b-47ca6361ae07" providerId="ADAL" clId="{483C9BDE-1739-4B56-8326-A94ED66F8855}" dt="2021-06-02T21:50:43.988" v="1999" actId="6549"/>
          <ac:spMkLst>
            <pc:docMk/>
            <pc:sldMk cId="941517462" sldId="669"/>
            <ac:spMk id="5" creationId="{C6676074-01FF-4D28-9A05-E645B9533CCE}"/>
          </ac:spMkLst>
        </pc:spChg>
      </pc:sldChg>
      <pc:sldChg chg="add modNotesTx">
        <pc:chgData name="Aaron Skog" userId="dff2307f-5662-48bc-919b-47ca6361ae07" providerId="ADAL" clId="{483C9BDE-1739-4B56-8326-A94ED66F8855}" dt="2021-06-02T22:25:35.844" v="3124" actId="6549"/>
        <pc:sldMkLst>
          <pc:docMk/>
          <pc:sldMk cId="2753109082" sldId="2749"/>
        </pc:sldMkLst>
      </pc:sldChg>
      <pc:sldChg chg="modSp mod">
        <pc:chgData name="Aaron Skog" userId="dff2307f-5662-48bc-919b-47ca6361ae07" providerId="ADAL" clId="{483C9BDE-1739-4B56-8326-A94ED66F8855}" dt="2021-06-02T21:50:20.797" v="1997" actId="6549"/>
        <pc:sldMkLst>
          <pc:docMk/>
          <pc:sldMk cId="3812675136" sldId="2759"/>
        </pc:sldMkLst>
        <pc:spChg chg="mod">
          <ac:chgData name="Aaron Skog" userId="dff2307f-5662-48bc-919b-47ca6361ae07" providerId="ADAL" clId="{483C9BDE-1739-4B56-8326-A94ED66F8855}" dt="2021-06-02T21:50:20.797" v="1997" actId="6549"/>
          <ac:spMkLst>
            <pc:docMk/>
            <pc:sldMk cId="3812675136" sldId="2759"/>
            <ac:spMk id="3" creationId="{6B17C2CE-E282-41DB-BE1F-C2F896D65B0A}"/>
          </ac:spMkLst>
        </pc:spChg>
      </pc:sldChg>
      <pc:sldChg chg="addSp delSp modSp new mod modClrScheme chgLayout">
        <pc:chgData name="Aaron Skog" userId="dff2307f-5662-48bc-919b-47ca6361ae07" providerId="ADAL" clId="{483C9BDE-1739-4B56-8326-A94ED66F8855}" dt="2021-06-02T21:47:34.363" v="1921" actId="20577"/>
        <pc:sldMkLst>
          <pc:docMk/>
          <pc:sldMk cId="937094245" sldId="2761"/>
        </pc:sldMkLst>
        <pc:spChg chg="del mod ord">
          <ac:chgData name="Aaron Skog" userId="dff2307f-5662-48bc-919b-47ca6361ae07" providerId="ADAL" clId="{483C9BDE-1739-4B56-8326-A94ED66F8855}" dt="2021-06-02T21:46:55.023" v="1830" actId="700"/>
          <ac:spMkLst>
            <pc:docMk/>
            <pc:sldMk cId="937094245" sldId="2761"/>
            <ac:spMk id="2" creationId="{DB55C01E-D59B-4BF1-B6D1-3339D5C91C30}"/>
          </ac:spMkLst>
        </pc:spChg>
        <pc:spChg chg="del">
          <ac:chgData name="Aaron Skog" userId="dff2307f-5662-48bc-919b-47ca6361ae07" providerId="ADAL" clId="{483C9BDE-1739-4B56-8326-A94ED66F8855}" dt="2021-06-02T21:46:55.023" v="1830" actId="700"/>
          <ac:spMkLst>
            <pc:docMk/>
            <pc:sldMk cId="937094245" sldId="2761"/>
            <ac:spMk id="3" creationId="{D8F092A9-A71C-48EB-B7B3-5EBF213A4463}"/>
          </ac:spMkLst>
        </pc:spChg>
        <pc:spChg chg="del mod ord">
          <ac:chgData name="Aaron Skog" userId="dff2307f-5662-48bc-919b-47ca6361ae07" providerId="ADAL" clId="{483C9BDE-1739-4B56-8326-A94ED66F8855}" dt="2021-06-02T21:46:55.023" v="1830" actId="700"/>
          <ac:spMkLst>
            <pc:docMk/>
            <pc:sldMk cId="937094245" sldId="2761"/>
            <ac:spMk id="4" creationId="{34CA3220-8FA4-4572-ACD7-802895C6BB2C}"/>
          </ac:spMkLst>
        </pc:spChg>
        <pc:spChg chg="mod ord">
          <ac:chgData name="Aaron Skog" userId="dff2307f-5662-48bc-919b-47ca6361ae07" providerId="ADAL" clId="{483C9BDE-1739-4B56-8326-A94ED66F8855}" dt="2021-06-02T21:47:08.048" v="1831" actId="700"/>
          <ac:spMkLst>
            <pc:docMk/>
            <pc:sldMk cId="937094245" sldId="2761"/>
            <ac:spMk id="5" creationId="{512AECCD-BBF7-4A75-926E-AA891573B08C}"/>
          </ac:spMkLst>
        </pc:spChg>
        <pc:spChg chg="mod ord">
          <ac:chgData name="Aaron Skog" userId="dff2307f-5662-48bc-919b-47ca6361ae07" providerId="ADAL" clId="{483C9BDE-1739-4B56-8326-A94ED66F8855}" dt="2021-06-02T21:47:08.048" v="1831" actId="700"/>
          <ac:spMkLst>
            <pc:docMk/>
            <pc:sldMk cId="937094245" sldId="2761"/>
            <ac:spMk id="6" creationId="{F8055AF0-EF73-43C3-A3D7-A5B081CE879A}"/>
          </ac:spMkLst>
        </pc:spChg>
        <pc:spChg chg="mod ord">
          <ac:chgData name="Aaron Skog" userId="dff2307f-5662-48bc-919b-47ca6361ae07" providerId="ADAL" clId="{483C9BDE-1739-4B56-8326-A94ED66F8855}" dt="2021-06-02T21:47:08.048" v="1831" actId="700"/>
          <ac:spMkLst>
            <pc:docMk/>
            <pc:sldMk cId="937094245" sldId="2761"/>
            <ac:spMk id="7" creationId="{070D656E-FFAA-4A8B-9EA5-8B4A6F384A19}"/>
          </ac:spMkLst>
        </pc:spChg>
        <pc:spChg chg="add del mod ord">
          <ac:chgData name="Aaron Skog" userId="dff2307f-5662-48bc-919b-47ca6361ae07" providerId="ADAL" clId="{483C9BDE-1739-4B56-8326-A94ED66F8855}" dt="2021-06-02T21:47:08.048" v="1831" actId="700"/>
          <ac:spMkLst>
            <pc:docMk/>
            <pc:sldMk cId="937094245" sldId="2761"/>
            <ac:spMk id="8" creationId="{3C7B9E16-E4E5-4613-AA9F-25B94A76931B}"/>
          </ac:spMkLst>
        </pc:spChg>
        <pc:spChg chg="add del mod ord">
          <ac:chgData name="Aaron Skog" userId="dff2307f-5662-48bc-919b-47ca6361ae07" providerId="ADAL" clId="{483C9BDE-1739-4B56-8326-A94ED66F8855}" dt="2021-06-02T21:47:08.048" v="1831" actId="700"/>
          <ac:spMkLst>
            <pc:docMk/>
            <pc:sldMk cId="937094245" sldId="2761"/>
            <ac:spMk id="9" creationId="{10707065-0674-4F42-8F0B-A577E6600287}"/>
          </ac:spMkLst>
        </pc:spChg>
        <pc:spChg chg="add mod ord">
          <ac:chgData name="Aaron Skog" userId="dff2307f-5662-48bc-919b-47ca6361ae07" providerId="ADAL" clId="{483C9BDE-1739-4B56-8326-A94ED66F8855}" dt="2021-06-02T21:47:23.742" v="1881" actId="20577"/>
          <ac:spMkLst>
            <pc:docMk/>
            <pc:sldMk cId="937094245" sldId="2761"/>
            <ac:spMk id="10" creationId="{4BEDC54B-6246-417C-9B21-48977B4813C9}"/>
          </ac:spMkLst>
        </pc:spChg>
        <pc:spChg chg="add mod ord">
          <ac:chgData name="Aaron Skog" userId="dff2307f-5662-48bc-919b-47ca6361ae07" providerId="ADAL" clId="{483C9BDE-1739-4B56-8326-A94ED66F8855}" dt="2021-06-02T21:47:34.363" v="1921" actId="20577"/>
          <ac:spMkLst>
            <pc:docMk/>
            <pc:sldMk cId="937094245" sldId="2761"/>
            <ac:spMk id="11" creationId="{016C07B8-271B-4568-9D95-9999B8FE5E96}"/>
          </ac:spMkLst>
        </pc:spChg>
      </pc:sldChg>
    </pc:docChg>
  </pc:docChgLst>
  <pc:docChgLst>
    <pc:chgData name="Aaron Skog" userId="dff2307f-5662-48bc-919b-47ca6361ae07" providerId="ADAL" clId="{A02C9D5B-4CCB-48CE-B0B5-9996D89FD9F4}"/>
    <pc:docChg chg="undo custSel addSld delSld modSld sldOrd addSection delSection modSection">
      <pc:chgData name="Aaron Skog" userId="dff2307f-5662-48bc-919b-47ca6361ae07" providerId="ADAL" clId="{A02C9D5B-4CCB-48CE-B0B5-9996D89FD9F4}" dt="2021-09-01T21:35:45.518" v="878" actId="113"/>
      <pc:docMkLst>
        <pc:docMk/>
      </pc:docMkLst>
      <pc:sldChg chg="modSp mod">
        <pc:chgData name="Aaron Skog" userId="dff2307f-5662-48bc-919b-47ca6361ae07" providerId="ADAL" clId="{A02C9D5B-4CCB-48CE-B0B5-9996D89FD9F4}" dt="2021-07-23T18:08:57.418" v="15" actId="20577"/>
        <pc:sldMkLst>
          <pc:docMk/>
          <pc:sldMk cId="564033165" sldId="256"/>
        </pc:sldMkLst>
        <pc:spChg chg="mod">
          <ac:chgData name="Aaron Skog" userId="dff2307f-5662-48bc-919b-47ca6361ae07" providerId="ADAL" clId="{A02C9D5B-4CCB-48CE-B0B5-9996D89FD9F4}" dt="2021-07-23T18:08:57.418" v="15" actId="20577"/>
          <ac:spMkLst>
            <pc:docMk/>
            <pc:sldMk cId="564033165" sldId="256"/>
            <ac:spMk id="3" creationId="{B5ACB4E9-4212-4291-8E9F-7C29C2B607CC}"/>
          </ac:spMkLst>
        </pc:spChg>
      </pc:sldChg>
      <pc:sldChg chg="add del">
        <pc:chgData name="Aaron Skog" userId="dff2307f-5662-48bc-919b-47ca6361ae07" providerId="ADAL" clId="{A02C9D5B-4CCB-48CE-B0B5-9996D89FD9F4}" dt="2021-08-31T14:54:31.492" v="182" actId="2696"/>
        <pc:sldMkLst>
          <pc:docMk/>
          <pc:sldMk cId="2055017762" sldId="257"/>
        </pc:sldMkLst>
      </pc:sldChg>
      <pc:sldChg chg="add del">
        <pc:chgData name="Aaron Skog" userId="dff2307f-5662-48bc-919b-47ca6361ae07" providerId="ADAL" clId="{A02C9D5B-4CCB-48CE-B0B5-9996D89FD9F4}" dt="2021-08-31T14:54:31.492" v="182" actId="2696"/>
        <pc:sldMkLst>
          <pc:docMk/>
          <pc:sldMk cId="725351413" sldId="258"/>
        </pc:sldMkLst>
      </pc:sldChg>
      <pc:sldChg chg="add del">
        <pc:chgData name="Aaron Skog" userId="dff2307f-5662-48bc-919b-47ca6361ae07" providerId="ADAL" clId="{A02C9D5B-4CCB-48CE-B0B5-9996D89FD9F4}" dt="2021-08-31T14:54:31.492" v="182" actId="2696"/>
        <pc:sldMkLst>
          <pc:docMk/>
          <pc:sldMk cId="593052991" sldId="259"/>
        </pc:sldMkLst>
      </pc:sldChg>
      <pc:sldChg chg="add del">
        <pc:chgData name="Aaron Skog" userId="dff2307f-5662-48bc-919b-47ca6361ae07" providerId="ADAL" clId="{A02C9D5B-4CCB-48CE-B0B5-9996D89FD9F4}" dt="2021-08-31T14:54:31.492" v="182" actId="2696"/>
        <pc:sldMkLst>
          <pc:docMk/>
          <pc:sldMk cId="349246870" sldId="260"/>
        </pc:sldMkLst>
      </pc:sldChg>
      <pc:sldChg chg="add del">
        <pc:chgData name="Aaron Skog" userId="dff2307f-5662-48bc-919b-47ca6361ae07" providerId="ADAL" clId="{A02C9D5B-4CCB-48CE-B0B5-9996D89FD9F4}" dt="2021-08-31T14:54:31.492" v="182" actId="2696"/>
        <pc:sldMkLst>
          <pc:docMk/>
          <pc:sldMk cId="150205159" sldId="261"/>
        </pc:sldMkLst>
      </pc:sldChg>
      <pc:sldChg chg="add del">
        <pc:chgData name="Aaron Skog" userId="dff2307f-5662-48bc-919b-47ca6361ae07" providerId="ADAL" clId="{A02C9D5B-4CCB-48CE-B0B5-9996D89FD9F4}" dt="2021-08-31T14:54:31.492" v="182" actId="2696"/>
        <pc:sldMkLst>
          <pc:docMk/>
          <pc:sldMk cId="1730779884" sldId="262"/>
        </pc:sldMkLst>
      </pc:sldChg>
      <pc:sldChg chg="addSp modSp mod modClrScheme chgLayout">
        <pc:chgData name="Aaron Skog" userId="dff2307f-5662-48bc-919b-47ca6361ae07" providerId="ADAL" clId="{A02C9D5B-4CCB-48CE-B0B5-9996D89FD9F4}" dt="2021-08-30T21:55:07.643" v="179" actId="11"/>
        <pc:sldMkLst>
          <pc:docMk/>
          <pc:sldMk cId="4074708196" sldId="470"/>
        </pc:sldMkLst>
        <pc:spChg chg="mod ord">
          <ac:chgData name="Aaron Skog" userId="dff2307f-5662-48bc-919b-47ca6361ae07" providerId="ADAL" clId="{A02C9D5B-4CCB-48CE-B0B5-9996D89FD9F4}" dt="2021-08-30T21:54:36.543" v="169" actId="700"/>
          <ac:spMkLst>
            <pc:docMk/>
            <pc:sldMk cId="4074708196" sldId="470"/>
            <ac:spMk id="2" creationId="{074A62A9-E514-41CB-8FB1-1F70EBE0C955}"/>
          </ac:spMkLst>
        </pc:spChg>
        <pc:spChg chg="mod ord">
          <ac:chgData name="Aaron Skog" userId="dff2307f-5662-48bc-919b-47ca6361ae07" providerId="ADAL" clId="{A02C9D5B-4CCB-48CE-B0B5-9996D89FD9F4}" dt="2021-08-30T21:54:52.948" v="177" actId="27636"/>
          <ac:spMkLst>
            <pc:docMk/>
            <pc:sldMk cId="4074708196" sldId="470"/>
            <ac:spMk id="3" creationId="{5E185930-0162-4E4F-8F37-5CED659EC4A9}"/>
          </ac:spMkLst>
        </pc:spChg>
        <pc:spChg chg="add mod ord">
          <ac:chgData name="Aaron Skog" userId="dff2307f-5662-48bc-919b-47ca6361ae07" providerId="ADAL" clId="{A02C9D5B-4CCB-48CE-B0B5-9996D89FD9F4}" dt="2021-08-30T21:55:07.643" v="179" actId="11"/>
          <ac:spMkLst>
            <pc:docMk/>
            <pc:sldMk cId="4074708196" sldId="470"/>
            <ac:spMk id="4" creationId="{6728C3D9-C1F6-43C6-9D39-B3BB781DC63C}"/>
          </ac:spMkLst>
        </pc:spChg>
        <pc:spChg chg="mod ord">
          <ac:chgData name="Aaron Skog" userId="dff2307f-5662-48bc-919b-47ca6361ae07" providerId="ADAL" clId="{A02C9D5B-4CCB-48CE-B0B5-9996D89FD9F4}" dt="2021-08-30T21:54:36.543" v="169" actId="700"/>
          <ac:spMkLst>
            <pc:docMk/>
            <pc:sldMk cId="4074708196" sldId="470"/>
            <ac:spMk id="6" creationId="{16545946-1A9D-4A44-AF3C-EFF58864E4A4}"/>
          </ac:spMkLst>
        </pc:spChg>
      </pc:sldChg>
      <pc:sldChg chg="del">
        <pc:chgData name="Aaron Skog" userId="dff2307f-5662-48bc-919b-47ca6361ae07" providerId="ADAL" clId="{A02C9D5B-4CCB-48CE-B0B5-9996D89FD9F4}" dt="2021-07-23T18:09:32.609" v="40" actId="18676"/>
        <pc:sldMkLst>
          <pc:docMk/>
          <pc:sldMk cId="3214694674" sldId="649"/>
        </pc:sldMkLst>
      </pc:sldChg>
      <pc:sldChg chg="del">
        <pc:chgData name="Aaron Skog" userId="dff2307f-5662-48bc-919b-47ca6361ae07" providerId="ADAL" clId="{A02C9D5B-4CCB-48CE-B0B5-9996D89FD9F4}" dt="2021-07-23T18:09:32.609" v="40" actId="18676"/>
        <pc:sldMkLst>
          <pc:docMk/>
          <pc:sldMk cId="3071012125" sldId="651"/>
        </pc:sldMkLst>
      </pc:sldChg>
      <pc:sldChg chg="modSp mod ord">
        <pc:chgData name="Aaron Skog" userId="dff2307f-5662-48bc-919b-47ca6361ae07" providerId="ADAL" clId="{A02C9D5B-4CCB-48CE-B0B5-9996D89FD9F4}" dt="2021-08-31T21:18:02.575" v="369"/>
        <pc:sldMkLst>
          <pc:docMk/>
          <pc:sldMk cId="1958256198" sldId="652"/>
        </pc:sldMkLst>
        <pc:spChg chg="mod">
          <ac:chgData name="Aaron Skog" userId="dff2307f-5662-48bc-919b-47ca6361ae07" providerId="ADAL" clId="{A02C9D5B-4CCB-48CE-B0B5-9996D89FD9F4}" dt="2021-08-25T22:29:40.867" v="76" actId="6549"/>
          <ac:spMkLst>
            <pc:docMk/>
            <pc:sldMk cId="1958256198" sldId="652"/>
            <ac:spMk id="7" creationId="{A6C19DE5-FAA0-4C65-8DC5-44F0F9DD4419}"/>
          </ac:spMkLst>
        </pc:spChg>
        <pc:spChg chg="mod">
          <ac:chgData name="Aaron Skog" userId="dff2307f-5662-48bc-919b-47ca6361ae07" providerId="ADAL" clId="{A02C9D5B-4CCB-48CE-B0B5-9996D89FD9F4}" dt="2021-08-25T22:29:26.429" v="46" actId="6549"/>
          <ac:spMkLst>
            <pc:docMk/>
            <pc:sldMk cId="1958256198" sldId="652"/>
            <ac:spMk id="8" creationId="{05A59CC7-07C0-4403-8616-52C2FFD5ED39}"/>
          </ac:spMkLst>
        </pc:spChg>
      </pc:sldChg>
      <pc:sldChg chg="del">
        <pc:chgData name="Aaron Skog" userId="dff2307f-5662-48bc-919b-47ca6361ae07" providerId="ADAL" clId="{A02C9D5B-4CCB-48CE-B0B5-9996D89FD9F4}" dt="2021-08-31T21:17:58.055" v="367" actId="18676"/>
        <pc:sldMkLst>
          <pc:docMk/>
          <pc:sldMk cId="3390088070" sldId="654"/>
        </pc:sldMkLst>
      </pc:sldChg>
      <pc:sldChg chg="del">
        <pc:chgData name="Aaron Skog" userId="dff2307f-5662-48bc-919b-47ca6361ae07" providerId="ADAL" clId="{A02C9D5B-4CCB-48CE-B0B5-9996D89FD9F4}" dt="2021-08-25T22:29:21.788" v="45" actId="47"/>
        <pc:sldMkLst>
          <pc:docMk/>
          <pc:sldMk cId="1787344462" sldId="656"/>
        </pc:sldMkLst>
      </pc:sldChg>
      <pc:sldChg chg="del">
        <pc:chgData name="Aaron Skog" userId="dff2307f-5662-48bc-919b-47ca6361ae07" providerId="ADAL" clId="{A02C9D5B-4CCB-48CE-B0B5-9996D89FD9F4}" dt="2021-08-31T21:17:58.055" v="367" actId="18676"/>
        <pc:sldMkLst>
          <pc:docMk/>
          <pc:sldMk cId="2342525308" sldId="658"/>
        </pc:sldMkLst>
      </pc:sldChg>
      <pc:sldChg chg="del">
        <pc:chgData name="Aaron Skog" userId="dff2307f-5662-48bc-919b-47ca6361ae07" providerId="ADAL" clId="{A02C9D5B-4CCB-48CE-B0B5-9996D89FD9F4}" dt="2021-08-31T21:17:58.055" v="367" actId="18676"/>
        <pc:sldMkLst>
          <pc:docMk/>
          <pc:sldMk cId="1900099629" sldId="659"/>
        </pc:sldMkLst>
      </pc:sldChg>
      <pc:sldChg chg="del">
        <pc:chgData name="Aaron Skog" userId="dff2307f-5662-48bc-919b-47ca6361ae07" providerId="ADAL" clId="{A02C9D5B-4CCB-48CE-B0B5-9996D89FD9F4}" dt="2021-08-31T21:17:58.055" v="367" actId="18676"/>
        <pc:sldMkLst>
          <pc:docMk/>
          <pc:sldMk cId="3121105535" sldId="660"/>
        </pc:sldMkLst>
      </pc:sldChg>
      <pc:sldChg chg="del">
        <pc:chgData name="Aaron Skog" userId="dff2307f-5662-48bc-919b-47ca6361ae07" providerId="ADAL" clId="{A02C9D5B-4CCB-48CE-B0B5-9996D89FD9F4}" dt="2021-08-31T21:17:58.055" v="367" actId="18676"/>
        <pc:sldMkLst>
          <pc:docMk/>
          <pc:sldMk cId="3354611419" sldId="667"/>
        </pc:sldMkLst>
      </pc:sldChg>
      <pc:sldChg chg="del">
        <pc:chgData name="Aaron Skog" userId="dff2307f-5662-48bc-919b-47ca6361ae07" providerId="ADAL" clId="{A02C9D5B-4CCB-48CE-B0B5-9996D89FD9F4}" dt="2021-08-25T22:29:21.788" v="45" actId="47"/>
        <pc:sldMkLst>
          <pc:docMk/>
          <pc:sldMk cId="3651116004" sldId="668"/>
        </pc:sldMkLst>
      </pc:sldChg>
      <pc:sldChg chg="del">
        <pc:chgData name="Aaron Skog" userId="dff2307f-5662-48bc-919b-47ca6361ae07" providerId="ADAL" clId="{A02C9D5B-4CCB-48CE-B0B5-9996D89FD9F4}" dt="2021-08-31T21:17:58.055" v="367" actId="18676"/>
        <pc:sldMkLst>
          <pc:docMk/>
          <pc:sldMk cId="941517462" sldId="669"/>
        </pc:sldMkLst>
      </pc:sldChg>
      <pc:sldChg chg="del">
        <pc:chgData name="Aaron Skog" userId="dff2307f-5662-48bc-919b-47ca6361ae07" providerId="ADAL" clId="{A02C9D5B-4CCB-48CE-B0B5-9996D89FD9F4}" dt="2021-08-31T21:17:58.055" v="367" actId="18676"/>
        <pc:sldMkLst>
          <pc:docMk/>
          <pc:sldMk cId="1354905577" sldId="670"/>
        </pc:sldMkLst>
      </pc:sldChg>
      <pc:sldChg chg="del">
        <pc:chgData name="Aaron Skog" userId="dff2307f-5662-48bc-919b-47ca6361ae07" providerId="ADAL" clId="{A02C9D5B-4CCB-48CE-B0B5-9996D89FD9F4}" dt="2021-08-31T21:17:58.055" v="367" actId="18676"/>
        <pc:sldMkLst>
          <pc:docMk/>
          <pc:sldMk cId="1985778868" sldId="671"/>
        </pc:sldMkLst>
      </pc:sldChg>
      <pc:sldChg chg="del">
        <pc:chgData name="Aaron Skog" userId="dff2307f-5662-48bc-919b-47ca6361ae07" providerId="ADAL" clId="{A02C9D5B-4CCB-48CE-B0B5-9996D89FD9F4}" dt="2021-08-31T21:17:58.055" v="367" actId="18676"/>
        <pc:sldMkLst>
          <pc:docMk/>
          <pc:sldMk cId="452957257" sldId="672"/>
        </pc:sldMkLst>
      </pc:sldChg>
      <pc:sldChg chg="del">
        <pc:chgData name="Aaron Skog" userId="dff2307f-5662-48bc-919b-47ca6361ae07" providerId="ADAL" clId="{A02C9D5B-4CCB-48CE-B0B5-9996D89FD9F4}" dt="2021-08-31T21:17:58.055" v="367" actId="18676"/>
        <pc:sldMkLst>
          <pc:docMk/>
          <pc:sldMk cId="1331516555" sldId="2714"/>
        </pc:sldMkLst>
      </pc:sldChg>
      <pc:sldChg chg="del">
        <pc:chgData name="Aaron Skog" userId="dff2307f-5662-48bc-919b-47ca6361ae07" providerId="ADAL" clId="{A02C9D5B-4CCB-48CE-B0B5-9996D89FD9F4}" dt="2021-08-31T21:17:58.055" v="367" actId="18676"/>
        <pc:sldMkLst>
          <pc:docMk/>
          <pc:sldMk cId="1322988983" sldId="2739"/>
        </pc:sldMkLst>
      </pc:sldChg>
      <pc:sldChg chg="del">
        <pc:chgData name="Aaron Skog" userId="dff2307f-5662-48bc-919b-47ca6361ae07" providerId="ADAL" clId="{A02C9D5B-4CCB-48CE-B0B5-9996D89FD9F4}" dt="2021-08-31T21:17:58.055" v="367" actId="18676"/>
        <pc:sldMkLst>
          <pc:docMk/>
          <pc:sldMk cId="212694148" sldId="2742"/>
        </pc:sldMkLst>
      </pc:sldChg>
      <pc:sldChg chg="del">
        <pc:chgData name="Aaron Skog" userId="dff2307f-5662-48bc-919b-47ca6361ae07" providerId="ADAL" clId="{A02C9D5B-4CCB-48CE-B0B5-9996D89FD9F4}" dt="2021-08-31T21:17:58.055" v="367" actId="18676"/>
        <pc:sldMkLst>
          <pc:docMk/>
          <pc:sldMk cId="3812675136" sldId="2759"/>
        </pc:sldMkLst>
      </pc:sldChg>
      <pc:sldChg chg="del">
        <pc:chgData name="Aaron Skog" userId="dff2307f-5662-48bc-919b-47ca6361ae07" providerId="ADAL" clId="{A02C9D5B-4CCB-48CE-B0B5-9996D89FD9F4}" dt="2021-08-31T21:17:58.055" v="367" actId="18676"/>
        <pc:sldMkLst>
          <pc:docMk/>
          <pc:sldMk cId="1189744243" sldId="2760"/>
        </pc:sldMkLst>
      </pc:sldChg>
      <pc:sldChg chg="modSp mod">
        <pc:chgData name="Aaron Skog" userId="dff2307f-5662-48bc-919b-47ca6361ae07" providerId="ADAL" clId="{A02C9D5B-4CCB-48CE-B0B5-9996D89FD9F4}" dt="2021-09-01T20:51:17.256" v="877" actId="20577"/>
        <pc:sldMkLst>
          <pc:docMk/>
          <pc:sldMk cId="937094245" sldId="2761"/>
        </pc:sldMkLst>
        <pc:spChg chg="mod">
          <ac:chgData name="Aaron Skog" userId="dff2307f-5662-48bc-919b-47ca6361ae07" providerId="ADAL" clId="{A02C9D5B-4CCB-48CE-B0B5-9996D89FD9F4}" dt="2021-09-01T20:51:17.256" v="877" actId="20577"/>
          <ac:spMkLst>
            <pc:docMk/>
            <pc:sldMk cId="937094245" sldId="2761"/>
            <ac:spMk id="11" creationId="{016C07B8-271B-4568-9D95-9999B8FE5E96}"/>
          </ac:spMkLst>
        </pc:spChg>
      </pc:sldChg>
      <pc:sldChg chg="addSp delSp modSp new mod modClrScheme chgLayout">
        <pc:chgData name="Aaron Skog" userId="dff2307f-5662-48bc-919b-47ca6361ae07" providerId="ADAL" clId="{A02C9D5B-4CCB-48CE-B0B5-9996D89FD9F4}" dt="2021-09-01T14:32:42.467" v="387" actId="20577"/>
        <pc:sldMkLst>
          <pc:docMk/>
          <pc:sldMk cId="2492467691" sldId="2762"/>
        </pc:sldMkLst>
        <pc:spChg chg="add del mod ord">
          <ac:chgData name="Aaron Skog" userId="dff2307f-5662-48bc-919b-47ca6361ae07" providerId="ADAL" clId="{A02C9D5B-4CCB-48CE-B0B5-9996D89FD9F4}" dt="2021-08-31T15:08:07.408" v="185" actId="700"/>
          <ac:spMkLst>
            <pc:docMk/>
            <pc:sldMk cId="2492467691" sldId="2762"/>
            <ac:spMk id="2" creationId="{DB36087E-E2A3-44C7-84D7-11820BDD1011}"/>
          </ac:spMkLst>
        </pc:spChg>
        <pc:spChg chg="mod ord">
          <ac:chgData name="Aaron Skog" userId="dff2307f-5662-48bc-919b-47ca6361ae07" providerId="ADAL" clId="{A02C9D5B-4CCB-48CE-B0B5-9996D89FD9F4}" dt="2021-08-31T15:08:07.408" v="185" actId="700"/>
          <ac:spMkLst>
            <pc:docMk/>
            <pc:sldMk cId="2492467691" sldId="2762"/>
            <ac:spMk id="3" creationId="{5A19D598-0D43-470F-99E3-C47EFD858025}"/>
          </ac:spMkLst>
        </pc:spChg>
        <pc:spChg chg="mod ord">
          <ac:chgData name="Aaron Skog" userId="dff2307f-5662-48bc-919b-47ca6361ae07" providerId="ADAL" clId="{A02C9D5B-4CCB-48CE-B0B5-9996D89FD9F4}" dt="2021-08-31T15:08:07.408" v="185" actId="700"/>
          <ac:spMkLst>
            <pc:docMk/>
            <pc:sldMk cId="2492467691" sldId="2762"/>
            <ac:spMk id="4" creationId="{BAA5EED5-8462-450C-8797-879723C855C0}"/>
          </ac:spMkLst>
        </pc:spChg>
        <pc:spChg chg="del mod ord">
          <ac:chgData name="Aaron Skog" userId="dff2307f-5662-48bc-919b-47ca6361ae07" providerId="ADAL" clId="{A02C9D5B-4CCB-48CE-B0B5-9996D89FD9F4}" dt="2021-08-31T15:08:07.408" v="185" actId="700"/>
          <ac:spMkLst>
            <pc:docMk/>
            <pc:sldMk cId="2492467691" sldId="2762"/>
            <ac:spMk id="5" creationId="{730718A0-5BC3-4298-A6FE-9A110DAAE40C}"/>
          </ac:spMkLst>
        </pc:spChg>
        <pc:spChg chg="mod ord">
          <ac:chgData name="Aaron Skog" userId="dff2307f-5662-48bc-919b-47ca6361ae07" providerId="ADAL" clId="{A02C9D5B-4CCB-48CE-B0B5-9996D89FD9F4}" dt="2021-08-31T15:08:07.408" v="185" actId="700"/>
          <ac:spMkLst>
            <pc:docMk/>
            <pc:sldMk cId="2492467691" sldId="2762"/>
            <ac:spMk id="6" creationId="{BE37AB13-74A2-4435-86A7-009E43368C0E}"/>
          </ac:spMkLst>
        </pc:spChg>
        <pc:spChg chg="add mod ord">
          <ac:chgData name="Aaron Skog" userId="dff2307f-5662-48bc-919b-47ca6361ae07" providerId="ADAL" clId="{A02C9D5B-4CCB-48CE-B0B5-9996D89FD9F4}" dt="2021-09-01T14:32:42.467" v="387" actId="20577"/>
          <ac:spMkLst>
            <pc:docMk/>
            <pc:sldMk cId="2492467691" sldId="2762"/>
            <ac:spMk id="7" creationId="{3CB30F64-5E7D-4D5A-969A-E7933A705C23}"/>
          </ac:spMkLst>
        </pc:spChg>
        <pc:spChg chg="add del mod ord">
          <ac:chgData name="Aaron Skog" userId="dff2307f-5662-48bc-919b-47ca6361ae07" providerId="ADAL" clId="{A02C9D5B-4CCB-48CE-B0B5-9996D89FD9F4}" dt="2021-08-31T15:08:08.982" v="186"/>
          <ac:spMkLst>
            <pc:docMk/>
            <pc:sldMk cId="2492467691" sldId="2762"/>
            <ac:spMk id="8" creationId="{F757DEB2-347A-4393-847B-82564D1551CD}"/>
          </ac:spMkLst>
        </pc:spChg>
        <pc:spChg chg="add del mod ord">
          <ac:chgData name="Aaron Skog" userId="dff2307f-5662-48bc-919b-47ca6361ae07" providerId="ADAL" clId="{A02C9D5B-4CCB-48CE-B0B5-9996D89FD9F4}" dt="2021-08-31T15:08:29.906" v="187"/>
          <ac:spMkLst>
            <pc:docMk/>
            <pc:sldMk cId="2492467691" sldId="2762"/>
            <ac:spMk id="9" creationId="{ACFFA691-3189-4FFC-BA4D-D400FAB5B99D}"/>
          </ac:spMkLst>
        </pc:spChg>
        <pc:picChg chg="add del mod">
          <ac:chgData name="Aaron Skog" userId="dff2307f-5662-48bc-919b-47ca6361ae07" providerId="ADAL" clId="{A02C9D5B-4CCB-48CE-B0B5-9996D89FD9F4}" dt="2021-08-31T15:08:03.024" v="184"/>
          <ac:picMkLst>
            <pc:docMk/>
            <pc:sldMk cId="2492467691" sldId="2762"/>
            <ac:picMk id="1026" creationId="{58CB3BDC-72CA-4D1D-9C80-0BD41380EDB7}"/>
          </ac:picMkLst>
        </pc:picChg>
        <pc:picChg chg="add mod">
          <ac:chgData name="Aaron Skog" userId="dff2307f-5662-48bc-919b-47ca6361ae07" providerId="ADAL" clId="{A02C9D5B-4CCB-48CE-B0B5-9996D89FD9F4}" dt="2021-08-31T15:08:08.982" v="186"/>
          <ac:picMkLst>
            <pc:docMk/>
            <pc:sldMk cId="2492467691" sldId="2762"/>
            <ac:picMk id="1028" creationId="{B23552FA-36D5-4BD8-B250-61DCE4A88209}"/>
          </ac:picMkLst>
        </pc:picChg>
        <pc:picChg chg="add mod">
          <ac:chgData name="Aaron Skog" userId="dff2307f-5662-48bc-919b-47ca6361ae07" providerId="ADAL" clId="{A02C9D5B-4CCB-48CE-B0B5-9996D89FD9F4}" dt="2021-08-31T15:08:29.906" v="187"/>
          <ac:picMkLst>
            <pc:docMk/>
            <pc:sldMk cId="2492467691" sldId="2762"/>
            <ac:picMk id="1030" creationId="{4DB15BCD-7D00-4D33-971D-21643143BD04}"/>
          </ac:picMkLst>
        </pc:picChg>
      </pc:sldChg>
      <pc:sldChg chg="addSp delSp modSp new del mod modClrScheme chgLayout">
        <pc:chgData name="Aaron Skog" userId="dff2307f-5662-48bc-919b-47ca6361ae07" providerId="ADAL" clId="{A02C9D5B-4CCB-48CE-B0B5-9996D89FD9F4}" dt="2021-08-30T21:53:49.037" v="168" actId="47"/>
        <pc:sldMkLst>
          <pc:docMk/>
          <pc:sldMk cId="769119886" sldId="2763"/>
        </pc:sldMkLst>
        <pc:spChg chg="del mod ord">
          <ac:chgData name="Aaron Skog" userId="dff2307f-5662-48bc-919b-47ca6361ae07" providerId="ADAL" clId="{A02C9D5B-4CCB-48CE-B0B5-9996D89FD9F4}" dt="2021-08-25T22:29:19.235" v="44" actId="700"/>
          <ac:spMkLst>
            <pc:docMk/>
            <pc:sldMk cId="769119886" sldId="2763"/>
            <ac:spMk id="2" creationId="{A123A34A-537D-4929-9FA1-07863D728E18}"/>
          </ac:spMkLst>
        </pc:spChg>
        <pc:spChg chg="del mod ord">
          <ac:chgData name="Aaron Skog" userId="dff2307f-5662-48bc-919b-47ca6361ae07" providerId="ADAL" clId="{A02C9D5B-4CCB-48CE-B0B5-9996D89FD9F4}" dt="2021-08-25T22:29:19.235" v="44" actId="700"/>
          <ac:spMkLst>
            <pc:docMk/>
            <pc:sldMk cId="769119886" sldId="2763"/>
            <ac:spMk id="3" creationId="{62451BAA-A226-4E9E-8B5A-B66373740337}"/>
          </ac:spMkLst>
        </pc:spChg>
        <pc:spChg chg="mod ord">
          <ac:chgData name="Aaron Skog" userId="dff2307f-5662-48bc-919b-47ca6361ae07" providerId="ADAL" clId="{A02C9D5B-4CCB-48CE-B0B5-9996D89FD9F4}" dt="2021-08-25T22:29:19.235" v="44" actId="700"/>
          <ac:spMkLst>
            <pc:docMk/>
            <pc:sldMk cId="769119886" sldId="2763"/>
            <ac:spMk id="4" creationId="{C42935F0-5C7C-4FFB-8DD3-BCA84CFE3354}"/>
          </ac:spMkLst>
        </pc:spChg>
        <pc:spChg chg="mod ord">
          <ac:chgData name="Aaron Skog" userId="dff2307f-5662-48bc-919b-47ca6361ae07" providerId="ADAL" clId="{A02C9D5B-4CCB-48CE-B0B5-9996D89FD9F4}" dt="2021-08-25T22:29:19.235" v="44" actId="700"/>
          <ac:spMkLst>
            <pc:docMk/>
            <pc:sldMk cId="769119886" sldId="2763"/>
            <ac:spMk id="5" creationId="{1DAC1222-39B3-4A41-800B-24CE895E6289}"/>
          </ac:spMkLst>
        </pc:spChg>
        <pc:spChg chg="mod ord">
          <ac:chgData name="Aaron Skog" userId="dff2307f-5662-48bc-919b-47ca6361ae07" providerId="ADAL" clId="{A02C9D5B-4CCB-48CE-B0B5-9996D89FD9F4}" dt="2021-08-25T22:29:19.235" v="44" actId="700"/>
          <ac:spMkLst>
            <pc:docMk/>
            <pc:sldMk cId="769119886" sldId="2763"/>
            <ac:spMk id="6" creationId="{060F0725-12CA-4D8A-9CA9-A779DD86BE74}"/>
          </ac:spMkLst>
        </pc:spChg>
        <pc:spChg chg="add mod ord">
          <ac:chgData name="Aaron Skog" userId="dff2307f-5662-48bc-919b-47ca6361ae07" providerId="ADAL" clId="{A02C9D5B-4CCB-48CE-B0B5-9996D89FD9F4}" dt="2021-08-25T22:29:19.235" v="44" actId="700"/>
          <ac:spMkLst>
            <pc:docMk/>
            <pc:sldMk cId="769119886" sldId="2763"/>
            <ac:spMk id="7" creationId="{822CC59A-5F92-42FF-AEBD-5018AF0EB96A}"/>
          </ac:spMkLst>
        </pc:spChg>
        <pc:spChg chg="add mod ord">
          <ac:chgData name="Aaron Skog" userId="dff2307f-5662-48bc-919b-47ca6361ae07" providerId="ADAL" clId="{A02C9D5B-4CCB-48CE-B0B5-9996D89FD9F4}" dt="2021-08-25T22:29:19.235" v="44" actId="700"/>
          <ac:spMkLst>
            <pc:docMk/>
            <pc:sldMk cId="769119886" sldId="2763"/>
            <ac:spMk id="8" creationId="{29812E41-56BF-4792-AEA0-CAF1262AFEA8}"/>
          </ac:spMkLst>
        </pc:spChg>
        <pc:spChg chg="add mod ord">
          <ac:chgData name="Aaron Skog" userId="dff2307f-5662-48bc-919b-47ca6361ae07" providerId="ADAL" clId="{A02C9D5B-4CCB-48CE-B0B5-9996D89FD9F4}" dt="2021-08-25T22:29:19.235" v="44" actId="700"/>
          <ac:spMkLst>
            <pc:docMk/>
            <pc:sldMk cId="769119886" sldId="2763"/>
            <ac:spMk id="9" creationId="{E2E0582F-1E39-4ECE-B314-56F7A763DC3E}"/>
          </ac:spMkLst>
        </pc:spChg>
      </pc:sldChg>
      <pc:sldChg chg="addSp delSp modSp new mod modClrScheme chgLayout">
        <pc:chgData name="Aaron Skog" userId="dff2307f-5662-48bc-919b-47ca6361ae07" providerId="ADAL" clId="{A02C9D5B-4CCB-48CE-B0B5-9996D89FD9F4}" dt="2021-08-31T21:17:32.457" v="366"/>
        <pc:sldMkLst>
          <pc:docMk/>
          <pc:sldMk cId="701003251" sldId="2764"/>
        </pc:sldMkLst>
        <pc:spChg chg="del mod ord">
          <ac:chgData name="Aaron Skog" userId="dff2307f-5662-48bc-919b-47ca6361ae07" providerId="ADAL" clId="{A02C9D5B-4CCB-48CE-B0B5-9996D89FD9F4}" dt="2021-08-25T22:30:20.821" v="80" actId="700"/>
          <ac:spMkLst>
            <pc:docMk/>
            <pc:sldMk cId="701003251" sldId="2764"/>
            <ac:spMk id="2" creationId="{626A9E96-A93F-4D0F-A35B-379283C8A26C}"/>
          </ac:spMkLst>
        </pc:spChg>
        <pc:spChg chg="mod ord">
          <ac:chgData name="Aaron Skog" userId="dff2307f-5662-48bc-919b-47ca6361ae07" providerId="ADAL" clId="{A02C9D5B-4CCB-48CE-B0B5-9996D89FD9F4}" dt="2021-08-25T22:30:20.821" v="80" actId="700"/>
          <ac:spMkLst>
            <pc:docMk/>
            <pc:sldMk cId="701003251" sldId="2764"/>
            <ac:spMk id="3" creationId="{DF32896E-4E4F-428F-97CD-78CAE3924C2D}"/>
          </ac:spMkLst>
        </pc:spChg>
        <pc:spChg chg="mod ord">
          <ac:chgData name="Aaron Skog" userId="dff2307f-5662-48bc-919b-47ca6361ae07" providerId="ADAL" clId="{A02C9D5B-4CCB-48CE-B0B5-9996D89FD9F4}" dt="2021-08-25T22:30:20.821" v="80" actId="700"/>
          <ac:spMkLst>
            <pc:docMk/>
            <pc:sldMk cId="701003251" sldId="2764"/>
            <ac:spMk id="4" creationId="{016BE861-7170-4D3C-B244-1039528EB1C3}"/>
          </ac:spMkLst>
        </pc:spChg>
        <pc:spChg chg="del mod ord">
          <ac:chgData name="Aaron Skog" userId="dff2307f-5662-48bc-919b-47ca6361ae07" providerId="ADAL" clId="{A02C9D5B-4CCB-48CE-B0B5-9996D89FD9F4}" dt="2021-08-25T22:30:20.821" v="80" actId="700"/>
          <ac:spMkLst>
            <pc:docMk/>
            <pc:sldMk cId="701003251" sldId="2764"/>
            <ac:spMk id="5" creationId="{BF5A1EB3-173D-434D-ACEF-49620955AC6E}"/>
          </ac:spMkLst>
        </pc:spChg>
        <pc:spChg chg="mod ord">
          <ac:chgData name="Aaron Skog" userId="dff2307f-5662-48bc-919b-47ca6361ae07" providerId="ADAL" clId="{A02C9D5B-4CCB-48CE-B0B5-9996D89FD9F4}" dt="2021-08-25T22:30:20.821" v="80" actId="700"/>
          <ac:spMkLst>
            <pc:docMk/>
            <pc:sldMk cId="701003251" sldId="2764"/>
            <ac:spMk id="6" creationId="{C42CF1DF-7BC6-4563-87C8-02597F0A7245}"/>
          </ac:spMkLst>
        </pc:spChg>
        <pc:spChg chg="add mod ord">
          <ac:chgData name="Aaron Skog" userId="dff2307f-5662-48bc-919b-47ca6361ae07" providerId="ADAL" clId="{A02C9D5B-4CCB-48CE-B0B5-9996D89FD9F4}" dt="2021-08-31T21:17:32.457" v="366"/>
          <ac:spMkLst>
            <pc:docMk/>
            <pc:sldMk cId="701003251" sldId="2764"/>
            <ac:spMk id="7" creationId="{35F37615-9E31-41FC-9EA3-088AD8A5FADD}"/>
          </ac:spMkLst>
        </pc:spChg>
        <pc:spChg chg="add mod ord">
          <ac:chgData name="Aaron Skog" userId="dff2307f-5662-48bc-919b-47ca6361ae07" providerId="ADAL" clId="{A02C9D5B-4CCB-48CE-B0B5-9996D89FD9F4}" dt="2021-08-31T15:09:34.901" v="234" actId="20577"/>
          <ac:spMkLst>
            <pc:docMk/>
            <pc:sldMk cId="701003251" sldId="2764"/>
            <ac:spMk id="8" creationId="{F503D7E0-F3EF-42AD-9B65-CDA906382861}"/>
          </ac:spMkLst>
        </pc:spChg>
      </pc:sldChg>
      <pc:sldChg chg="addSp delSp modSp new mod modClrScheme chgLayout">
        <pc:chgData name="Aaron Skog" userId="dff2307f-5662-48bc-919b-47ca6361ae07" providerId="ADAL" clId="{A02C9D5B-4CCB-48CE-B0B5-9996D89FD9F4}" dt="2021-09-01T21:35:45.518" v="878" actId="113"/>
        <pc:sldMkLst>
          <pc:docMk/>
          <pc:sldMk cId="1509035578" sldId="2765"/>
        </pc:sldMkLst>
        <pc:spChg chg="del mod ord">
          <ac:chgData name="Aaron Skog" userId="dff2307f-5662-48bc-919b-47ca6361ae07" providerId="ADAL" clId="{A02C9D5B-4CCB-48CE-B0B5-9996D89FD9F4}" dt="2021-08-25T22:30:27.930" v="82" actId="700"/>
          <ac:spMkLst>
            <pc:docMk/>
            <pc:sldMk cId="1509035578" sldId="2765"/>
            <ac:spMk id="2" creationId="{54C4FB3E-9616-4B5B-A0F8-7DEC9CE73AFB}"/>
          </ac:spMkLst>
        </pc:spChg>
        <pc:spChg chg="add mod ord">
          <ac:chgData name="Aaron Skog" userId="dff2307f-5662-48bc-919b-47ca6361ae07" providerId="ADAL" clId="{A02C9D5B-4CCB-48CE-B0B5-9996D89FD9F4}" dt="2021-09-01T14:33:31.455" v="429" actId="20577"/>
          <ac:spMkLst>
            <pc:docMk/>
            <pc:sldMk cId="1509035578" sldId="2765"/>
            <ac:spMk id="2" creationId="{944EA69A-493F-48EC-9874-C4B11DCDE120}"/>
          </ac:spMkLst>
        </pc:spChg>
        <pc:spChg chg="add mod ord">
          <ac:chgData name="Aaron Skog" userId="dff2307f-5662-48bc-919b-47ca6361ae07" providerId="ADAL" clId="{A02C9D5B-4CCB-48CE-B0B5-9996D89FD9F4}" dt="2021-09-01T15:52:23.089" v="673" actId="27636"/>
          <ac:spMkLst>
            <pc:docMk/>
            <pc:sldMk cId="1509035578" sldId="2765"/>
            <ac:spMk id="3" creationId="{32B801DC-003C-4246-82DA-A5BC694EEBC0}"/>
          </ac:spMkLst>
        </pc:spChg>
        <pc:spChg chg="del mod ord">
          <ac:chgData name="Aaron Skog" userId="dff2307f-5662-48bc-919b-47ca6361ae07" providerId="ADAL" clId="{A02C9D5B-4CCB-48CE-B0B5-9996D89FD9F4}" dt="2021-08-25T22:30:27.930" v="82" actId="700"/>
          <ac:spMkLst>
            <pc:docMk/>
            <pc:sldMk cId="1509035578" sldId="2765"/>
            <ac:spMk id="3" creationId="{687E0BF4-62B4-46C2-8598-03BE722B4D47}"/>
          </ac:spMkLst>
        </pc:spChg>
        <pc:spChg chg="mod ord">
          <ac:chgData name="Aaron Skog" userId="dff2307f-5662-48bc-919b-47ca6361ae07" providerId="ADAL" clId="{A02C9D5B-4CCB-48CE-B0B5-9996D89FD9F4}" dt="2021-09-01T14:33:16.499" v="388" actId="700"/>
          <ac:spMkLst>
            <pc:docMk/>
            <pc:sldMk cId="1509035578" sldId="2765"/>
            <ac:spMk id="4" creationId="{EA954811-D975-4550-A685-D4AAAB7F43DC}"/>
          </ac:spMkLst>
        </pc:spChg>
        <pc:spChg chg="mod ord">
          <ac:chgData name="Aaron Skog" userId="dff2307f-5662-48bc-919b-47ca6361ae07" providerId="ADAL" clId="{A02C9D5B-4CCB-48CE-B0B5-9996D89FD9F4}" dt="2021-09-01T14:33:16.499" v="388" actId="700"/>
          <ac:spMkLst>
            <pc:docMk/>
            <pc:sldMk cId="1509035578" sldId="2765"/>
            <ac:spMk id="5" creationId="{ED926988-6B14-4902-94DC-576BC0C94612}"/>
          </ac:spMkLst>
        </pc:spChg>
        <pc:spChg chg="mod ord">
          <ac:chgData name="Aaron Skog" userId="dff2307f-5662-48bc-919b-47ca6361ae07" providerId="ADAL" clId="{A02C9D5B-4CCB-48CE-B0B5-9996D89FD9F4}" dt="2021-09-01T14:33:16.499" v="388" actId="700"/>
          <ac:spMkLst>
            <pc:docMk/>
            <pc:sldMk cId="1509035578" sldId="2765"/>
            <ac:spMk id="6" creationId="{57E5A176-0B2E-496C-AB1D-AE2DB1B20852}"/>
          </ac:spMkLst>
        </pc:spChg>
        <pc:spChg chg="add del mod ord">
          <ac:chgData name="Aaron Skog" userId="dff2307f-5662-48bc-919b-47ca6361ae07" providerId="ADAL" clId="{A02C9D5B-4CCB-48CE-B0B5-9996D89FD9F4}" dt="2021-09-01T14:33:16.499" v="388" actId="700"/>
          <ac:spMkLst>
            <pc:docMk/>
            <pc:sldMk cId="1509035578" sldId="2765"/>
            <ac:spMk id="7" creationId="{57CCC114-1189-4AD5-8AAF-14E2859BEFDC}"/>
          </ac:spMkLst>
        </pc:spChg>
        <pc:spChg chg="add del mod ord">
          <ac:chgData name="Aaron Skog" userId="dff2307f-5662-48bc-919b-47ca6361ae07" providerId="ADAL" clId="{A02C9D5B-4CCB-48CE-B0B5-9996D89FD9F4}" dt="2021-09-01T14:33:16.499" v="388" actId="700"/>
          <ac:spMkLst>
            <pc:docMk/>
            <pc:sldMk cId="1509035578" sldId="2765"/>
            <ac:spMk id="8" creationId="{FA83004C-CF18-45AA-826C-1D83190D2462}"/>
          </ac:spMkLst>
        </pc:spChg>
        <pc:spChg chg="add del mod ord">
          <ac:chgData name="Aaron Skog" userId="dff2307f-5662-48bc-919b-47ca6361ae07" providerId="ADAL" clId="{A02C9D5B-4CCB-48CE-B0B5-9996D89FD9F4}" dt="2021-09-01T14:33:16.499" v="388" actId="700"/>
          <ac:spMkLst>
            <pc:docMk/>
            <pc:sldMk cId="1509035578" sldId="2765"/>
            <ac:spMk id="9" creationId="{5C1E0937-C6DD-4156-9C64-F636EC3E6A84}"/>
          </ac:spMkLst>
        </pc:spChg>
        <pc:spChg chg="add mod ord">
          <ac:chgData name="Aaron Skog" userId="dff2307f-5662-48bc-919b-47ca6361ae07" providerId="ADAL" clId="{A02C9D5B-4CCB-48CE-B0B5-9996D89FD9F4}" dt="2021-09-01T21:35:45.518" v="878" actId="113"/>
          <ac:spMkLst>
            <pc:docMk/>
            <pc:sldMk cId="1509035578" sldId="2765"/>
            <ac:spMk id="10" creationId="{DAC45BCA-FBDF-4B14-AD15-47B046F856F5}"/>
          </ac:spMkLst>
        </pc:spChg>
      </pc:sldChg>
      <pc:sldChg chg="modSp add mod ord">
        <pc:chgData name="Aaron Skog" userId="dff2307f-5662-48bc-919b-47ca6361ae07" providerId="ADAL" clId="{A02C9D5B-4CCB-48CE-B0B5-9996D89FD9F4}" dt="2021-08-31T21:18:02.575" v="369"/>
        <pc:sldMkLst>
          <pc:docMk/>
          <pc:sldMk cId="1208578200" sldId="2784"/>
        </pc:sldMkLst>
        <pc:spChg chg="mod">
          <ac:chgData name="Aaron Skog" userId="dff2307f-5662-48bc-919b-47ca6361ae07" providerId="ADAL" clId="{A02C9D5B-4CCB-48CE-B0B5-9996D89FD9F4}" dt="2021-08-30T21:53:30.607" v="167" actId="27636"/>
          <ac:spMkLst>
            <pc:docMk/>
            <pc:sldMk cId="1208578200" sldId="2784"/>
            <ac:spMk id="5" creationId="{F19F5EF6-7BD3-4A9A-9537-52AC8BB0D356}"/>
          </ac:spMkLst>
        </pc:spChg>
      </pc:sldChg>
      <pc:sldChg chg="modSp add mod ord">
        <pc:chgData name="Aaron Skog" userId="dff2307f-5662-48bc-919b-47ca6361ae07" providerId="ADAL" clId="{A02C9D5B-4CCB-48CE-B0B5-9996D89FD9F4}" dt="2021-08-31T21:18:02.575" v="369"/>
        <pc:sldMkLst>
          <pc:docMk/>
          <pc:sldMk cId="697036024" sldId="2793"/>
        </pc:sldMkLst>
        <pc:spChg chg="mod">
          <ac:chgData name="Aaron Skog" userId="dff2307f-5662-48bc-919b-47ca6361ae07" providerId="ADAL" clId="{A02C9D5B-4CCB-48CE-B0B5-9996D89FD9F4}" dt="2021-08-30T21:53:04.015" v="118" actId="404"/>
          <ac:spMkLst>
            <pc:docMk/>
            <pc:sldMk cId="697036024" sldId="2793"/>
            <ac:spMk id="2" creationId="{F4A6FC23-6C42-4F13-9BE1-662E67EBE41D}"/>
          </ac:spMkLst>
        </pc:spChg>
      </pc:sldChg>
      <pc:sldChg chg="addSp delSp modSp new mod modClrScheme chgLayout">
        <pc:chgData name="Aaron Skog" userId="dff2307f-5662-48bc-919b-47ca6361ae07" providerId="ADAL" clId="{A02C9D5B-4CCB-48CE-B0B5-9996D89FD9F4}" dt="2021-08-31T15:10:04.605" v="324" actId="20577"/>
        <pc:sldMkLst>
          <pc:docMk/>
          <pc:sldMk cId="1254153458" sldId="2794"/>
        </pc:sldMkLst>
        <pc:spChg chg="del mod ord">
          <ac:chgData name="Aaron Skog" userId="dff2307f-5662-48bc-919b-47ca6361ae07" providerId="ADAL" clId="{A02C9D5B-4CCB-48CE-B0B5-9996D89FD9F4}" dt="2021-08-31T15:09:16.039" v="189" actId="700"/>
          <ac:spMkLst>
            <pc:docMk/>
            <pc:sldMk cId="1254153458" sldId="2794"/>
            <ac:spMk id="2" creationId="{8F7EC460-2B23-4941-B1C0-1939D320367B}"/>
          </ac:spMkLst>
        </pc:spChg>
        <pc:spChg chg="del mod ord">
          <ac:chgData name="Aaron Skog" userId="dff2307f-5662-48bc-919b-47ca6361ae07" providerId="ADAL" clId="{A02C9D5B-4CCB-48CE-B0B5-9996D89FD9F4}" dt="2021-08-31T15:09:16.039" v="189" actId="700"/>
          <ac:spMkLst>
            <pc:docMk/>
            <pc:sldMk cId="1254153458" sldId="2794"/>
            <ac:spMk id="3" creationId="{7FB29F41-B2C7-470A-A0A4-1EEFB0F0B4A3}"/>
          </ac:spMkLst>
        </pc:spChg>
        <pc:spChg chg="del">
          <ac:chgData name="Aaron Skog" userId="dff2307f-5662-48bc-919b-47ca6361ae07" providerId="ADAL" clId="{A02C9D5B-4CCB-48CE-B0B5-9996D89FD9F4}" dt="2021-08-31T15:09:16.039" v="189" actId="700"/>
          <ac:spMkLst>
            <pc:docMk/>
            <pc:sldMk cId="1254153458" sldId="2794"/>
            <ac:spMk id="4" creationId="{EE5FE87A-04C0-4462-8BC9-66158E13F082}"/>
          </ac:spMkLst>
        </pc:spChg>
        <pc:spChg chg="mod ord">
          <ac:chgData name="Aaron Skog" userId="dff2307f-5662-48bc-919b-47ca6361ae07" providerId="ADAL" clId="{A02C9D5B-4CCB-48CE-B0B5-9996D89FD9F4}" dt="2021-08-31T15:09:16.039" v="189" actId="700"/>
          <ac:spMkLst>
            <pc:docMk/>
            <pc:sldMk cId="1254153458" sldId="2794"/>
            <ac:spMk id="5" creationId="{F0906FD5-388B-4A3E-A2F9-4742F356EBA7}"/>
          </ac:spMkLst>
        </pc:spChg>
        <pc:spChg chg="mod ord">
          <ac:chgData name="Aaron Skog" userId="dff2307f-5662-48bc-919b-47ca6361ae07" providerId="ADAL" clId="{A02C9D5B-4CCB-48CE-B0B5-9996D89FD9F4}" dt="2021-08-31T15:09:16.039" v="189" actId="700"/>
          <ac:spMkLst>
            <pc:docMk/>
            <pc:sldMk cId="1254153458" sldId="2794"/>
            <ac:spMk id="6" creationId="{BF416743-3929-469A-97DD-CC602A2192D6}"/>
          </ac:spMkLst>
        </pc:spChg>
        <pc:spChg chg="mod ord">
          <ac:chgData name="Aaron Skog" userId="dff2307f-5662-48bc-919b-47ca6361ae07" providerId="ADAL" clId="{A02C9D5B-4CCB-48CE-B0B5-9996D89FD9F4}" dt="2021-08-31T15:09:16.039" v="189" actId="700"/>
          <ac:spMkLst>
            <pc:docMk/>
            <pc:sldMk cId="1254153458" sldId="2794"/>
            <ac:spMk id="7" creationId="{FB1ACFC9-F672-47CC-A10D-B6932906732A}"/>
          </ac:spMkLst>
        </pc:spChg>
        <pc:spChg chg="add mod ord">
          <ac:chgData name="Aaron Skog" userId="dff2307f-5662-48bc-919b-47ca6361ae07" providerId="ADAL" clId="{A02C9D5B-4CCB-48CE-B0B5-9996D89FD9F4}" dt="2021-08-31T15:10:04.605" v="324" actId="20577"/>
          <ac:spMkLst>
            <pc:docMk/>
            <pc:sldMk cId="1254153458" sldId="2794"/>
            <ac:spMk id="8" creationId="{D95E157E-BB25-4AF7-A08A-7927E2CD9242}"/>
          </ac:spMkLst>
        </pc:spChg>
        <pc:spChg chg="add mod ord">
          <ac:chgData name="Aaron Skog" userId="dff2307f-5662-48bc-919b-47ca6361ae07" providerId="ADAL" clId="{A02C9D5B-4CCB-48CE-B0B5-9996D89FD9F4}" dt="2021-08-31T15:09:56.637" v="301" actId="20577"/>
          <ac:spMkLst>
            <pc:docMk/>
            <pc:sldMk cId="1254153458" sldId="2794"/>
            <ac:spMk id="9" creationId="{FA85B46F-D5D6-40F1-BEF6-2F78246CEFA5}"/>
          </ac:spMkLst>
        </pc:spChg>
      </pc:sldChg>
      <pc:sldChg chg="addSp delSp modSp new mod modClrScheme chgLayout">
        <pc:chgData name="Aaron Skog" userId="dff2307f-5662-48bc-919b-47ca6361ae07" providerId="ADAL" clId="{A02C9D5B-4CCB-48CE-B0B5-9996D89FD9F4}" dt="2021-09-01T20:43:30.534" v="829" actId="26606"/>
        <pc:sldMkLst>
          <pc:docMk/>
          <pc:sldMk cId="77138554" sldId="2795"/>
        </pc:sldMkLst>
        <pc:spChg chg="del">
          <ac:chgData name="Aaron Skog" userId="dff2307f-5662-48bc-919b-47ca6361ae07" providerId="ADAL" clId="{A02C9D5B-4CCB-48CE-B0B5-9996D89FD9F4}" dt="2021-09-01T14:32:21.562" v="370" actId="6264"/>
          <ac:spMkLst>
            <pc:docMk/>
            <pc:sldMk cId="77138554" sldId="2795"/>
            <ac:spMk id="2" creationId="{536788E8-96E3-4453-9832-4A2BD0426ADE}"/>
          </ac:spMkLst>
        </pc:spChg>
        <pc:spChg chg="del mod ord">
          <ac:chgData name="Aaron Skog" userId="dff2307f-5662-48bc-919b-47ca6361ae07" providerId="ADAL" clId="{A02C9D5B-4CCB-48CE-B0B5-9996D89FD9F4}" dt="2021-09-01T20:43:30.534" v="829" actId="26606"/>
          <ac:spMkLst>
            <pc:docMk/>
            <pc:sldMk cId="77138554" sldId="2795"/>
            <ac:spMk id="3" creationId="{E8DF67F2-9CD5-4D2A-8709-3FC39C685CC9}"/>
          </ac:spMkLst>
        </pc:spChg>
        <pc:spChg chg="del mod ord">
          <ac:chgData name="Aaron Skog" userId="dff2307f-5662-48bc-919b-47ca6361ae07" providerId="ADAL" clId="{A02C9D5B-4CCB-48CE-B0B5-9996D89FD9F4}" dt="2021-09-01T20:43:15.045" v="828" actId="700"/>
          <ac:spMkLst>
            <pc:docMk/>
            <pc:sldMk cId="77138554" sldId="2795"/>
            <ac:spMk id="4" creationId="{42D459B7-7B9F-4D5C-ABAB-ED6048E24CBA}"/>
          </ac:spMkLst>
        </pc:spChg>
        <pc:spChg chg="mod ord">
          <ac:chgData name="Aaron Skog" userId="dff2307f-5662-48bc-919b-47ca6361ae07" providerId="ADAL" clId="{A02C9D5B-4CCB-48CE-B0B5-9996D89FD9F4}" dt="2021-09-01T20:43:30.534" v="829" actId="26606"/>
          <ac:spMkLst>
            <pc:docMk/>
            <pc:sldMk cId="77138554" sldId="2795"/>
            <ac:spMk id="5" creationId="{AB57DFDA-60B4-4726-9A1C-27D41999A0BB}"/>
          </ac:spMkLst>
        </pc:spChg>
        <pc:spChg chg="mod ord">
          <ac:chgData name="Aaron Skog" userId="dff2307f-5662-48bc-919b-47ca6361ae07" providerId="ADAL" clId="{A02C9D5B-4CCB-48CE-B0B5-9996D89FD9F4}" dt="2021-09-01T20:43:30.534" v="829" actId="26606"/>
          <ac:spMkLst>
            <pc:docMk/>
            <pc:sldMk cId="77138554" sldId="2795"/>
            <ac:spMk id="6" creationId="{3A8673C9-E8AA-48DD-973F-2799A56D0A96}"/>
          </ac:spMkLst>
        </pc:spChg>
        <pc:spChg chg="mod ord">
          <ac:chgData name="Aaron Skog" userId="dff2307f-5662-48bc-919b-47ca6361ae07" providerId="ADAL" clId="{A02C9D5B-4CCB-48CE-B0B5-9996D89FD9F4}" dt="2021-09-01T20:43:30.534" v="829" actId="26606"/>
          <ac:spMkLst>
            <pc:docMk/>
            <pc:sldMk cId="77138554" sldId="2795"/>
            <ac:spMk id="7" creationId="{D4B426E8-171A-4F6B-9D08-9A40C1A3FC32}"/>
          </ac:spMkLst>
        </pc:spChg>
        <pc:spChg chg="add del mod">
          <ac:chgData name="Aaron Skog" userId="dff2307f-5662-48bc-919b-47ca6361ae07" providerId="ADAL" clId="{A02C9D5B-4CCB-48CE-B0B5-9996D89FD9F4}" dt="2021-09-01T14:32:21.562" v="370" actId="6264"/>
          <ac:spMkLst>
            <pc:docMk/>
            <pc:sldMk cId="77138554" sldId="2795"/>
            <ac:spMk id="8" creationId="{5425E0B5-2BCD-4896-8596-7163BE760AD9}"/>
          </ac:spMkLst>
        </pc:spChg>
        <pc:spChg chg="add del mod">
          <ac:chgData name="Aaron Skog" userId="dff2307f-5662-48bc-919b-47ca6361ae07" providerId="ADAL" clId="{A02C9D5B-4CCB-48CE-B0B5-9996D89FD9F4}" dt="2021-09-01T14:32:21.562" v="370" actId="6264"/>
          <ac:spMkLst>
            <pc:docMk/>
            <pc:sldMk cId="77138554" sldId="2795"/>
            <ac:spMk id="9" creationId="{EC71C11D-492C-4546-BF24-26AEC1819A46}"/>
          </ac:spMkLst>
        </pc:spChg>
        <pc:spChg chg="add del mod">
          <ac:chgData name="Aaron Skog" userId="dff2307f-5662-48bc-919b-47ca6361ae07" providerId="ADAL" clId="{A02C9D5B-4CCB-48CE-B0B5-9996D89FD9F4}" dt="2021-09-01T14:32:21.562" v="370" actId="6264"/>
          <ac:spMkLst>
            <pc:docMk/>
            <pc:sldMk cId="77138554" sldId="2795"/>
            <ac:spMk id="10" creationId="{0A103D5C-616A-4D1C-ADCC-90886DB51BAC}"/>
          </ac:spMkLst>
        </pc:spChg>
        <pc:spChg chg="add del mod">
          <ac:chgData name="Aaron Skog" userId="dff2307f-5662-48bc-919b-47ca6361ae07" providerId="ADAL" clId="{A02C9D5B-4CCB-48CE-B0B5-9996D89FD9F4}" dt="2021-09-01T14:32:21.562" v="370" actId="6264"/>
          <ac:spMkLst>
            <pc:docMk/>
            <pc:sldMk cId="77138554" sldId="2795"/>
            <ac:spMk id="11" creationId="{161BB3DD-1184-4954-AFDD-125A79EC937A}"/>
          </ac:spMkLst>
        </pc:spChg>
        <pc:spChg chg="add del mod">
          <ac:chgData name="Aaron Skog" userId="dff2307f-5662-48bc-919b-47ca6361ae07" providerId="ADAL" clId="{A02C9D5B-4CCB-48CE-B0B5-9996D89FD9F4}" dt="2021-09-01T14:32:21.562" v="370" actId="6264"/>
          <ac:spMkLst>
            <pc:docMk/>
            <pc:sldMk cId="77138554" sldId="2795"/>
            <ac:spMk id="12" creationId="{85C22AC8-2A68-4CD2-A1C1-35FBF712B7AB}"/>
          </ac:spMkLst>
        </pc:spChg>
        <pc:spChg chg="add mod ord">
          <ac:chgData name="Aaron Skog" userId="dff2307f-5662-48bc-919b-47ca6361ae07" providerId="ADAL" clId="{A02C9D5B-4CCB-48CE-B0B5-9996D89FD9F4}" dt="2021-09-01T20:43:30.534" v="829" actId="26606"/>
          <ac:spMkLst>
            <pc:docMk/>
            <pc:sldMk cId="77138554" sldId="2795"/>
            <ac:spMk id="13" creationId="{D4D85737-D2CF-42DF-9982-886CF6247530}"/>
          </ac:spMkLst>
        </pc:spChg>
        <pc:spChg chg="add mod">
          <ac:chgData name="Aaron Skog" userId="dff2307f-5662-48bc-919b-47ca6361ae07" providerId="ADAL" clId="{A02C9D5B-4CCB-48CE-B0B5-9996D89FD9F4}" dt="2021-09-01T20:43:30.534" v="829" actId="26606"/>
          <ac:spMkLst>
            <pc:docMk/>
            <pc:sldMk cId="77138554" sldId="2795"/>
            <ac:spMk id="19" creationId="{A927BA83-524D-4697-B907-9A177E45DAC9}"/>
          </ac:spMkLst>
        </pc:spChg>
        <pc:graphicFrameChg chg="add mod">
          <ac:chgData name="Aaron Skog" userId="dff2307f-5662-48bc-919b-47ca6361ae07" providerId="ADAL" clId="{A02C9D5B-4CCB-48CE-B0B5-9996D89FD9F4}" dt="2021-09-01T20:43:30.534" v="829" actId="26606"/>
          <ac:graphicFrameMkLst>
            <pc:docMk/>
            <pc:sldMk cId="77138554" sldId="2795"/>
            <ac:graphicFrameMk id="15" creationId="{59158277-42DA-43FC-B5B4-5A733288279C}"/>
          </ac:graphicFrameMkLst>
        </pc:graphicFrameChg>
      </pc:sldChg>
      <pc:sldChg chg="addSp delSp modSp add mod ord modClrScheme chgLayout">
        <pc:chgData name="Aaron Skog" userId="dff2307f-5662-48bc-919b-47ca6361ae07" providerId="ADAL" clId="{A02C9D5B-4CCB-48CE-B0B5-9996D89FD9F4}" dt="2021-09-01T20:44:10.750" v="830" actId="26606"/>
        <pc:sldMkLst>
          <pc:docMk/>
          <pc:sldMk cId="1670202670" sldId="2800"/>
        </pc:sldMkLst>
        <pc:spChg chg="mod">
          <ac:chgData name="Aaron Skog" userId="dff2307f-5662-48bc-919b-47ca6361ae07" providerId="ADAL" clId="{A02C9D5B-4CCB-48CE-B0B5-9996D89FD9F4}" dt="2021-09-01T20:44:10.750" v="830" actId="26606"/>
          <ac:spMkLst>
            <pc:docMk/>
            <pc:sldMk cId="1670202670" sldId="2800"/>
            <ac:spMk id="2" creationId="{944EA69A-493F-48EC-9874-C4B11DCDE120}"/>
          </ac:spMkLst>
        </pc:spChg>
        <pc:spChg chg="mod">
          <ac:chgData name="Aaron Skog" userId="dff2307f-5662-48bc-919b-47ca6361ae07" providerId="ADAL" clId="{A02C9D5B-4CCB-48CE-B0B5-9996D89FD9F4}" dt="2021-09-01T20:44:10.750" v="830" actId="26606"/>
          <ac:spMkLst>
            <pc:docMk/>
            <pc:sldMk cId="1670202670" sldId="2800"/>
            <ac:spMk id="3" creationId="{32B801DC-003C-4246-82DA-A5BC694EEBC0}"/>
          </ac:spMkLst>
        </pc:spChg>
        <pc:spChg chg="mod">
          <ac:chgData name="Aaron Skog" userId="dff2307f-5662-48bc-919b-47ca6361ae07" providerId="ADAL" clId="{A02C9D5B-4CCB-48CE-B0B5-9996D89FD9F4}" dt="2021-09-01T20:44:10.750" v="830" actId="26606"/>
          <ac:spMkLst>
            <pc:docMk/>
            <pc:sldMk cId="1670202670" sldId="2800"/>
            <ac:spMk id="4" creationId="{EA954811-D975-4550-A685-D4AAAB7F43DC}"/>
          </ac:spMkLst>
        </pc:spChg>
        <pc:spChg chg="mod">
          <ac:chgData name="Aaron Skog" userId="dff2307f-5662-48bc-919b-47ca6361ae07" providerId="ADAL" clId="{A02C9D5B-4CCB-48CE-B0B5-9996D89FD9F4}" dt="2021-09-01T20:44:10.750" v="830" actId="26606"/>
          <ac:spMkLst>
            <pc:docMk/>
            <pc:sldMk cId="1670202670" sldId="2800"/>
            <ac:spMk id="5" creationId="{ED926988-6B14-4902-94DC-576BC0C94612}"/>
          </ac:spMkLst>
        </pc:spChg>
        <pc:spChg chg="mod">
          <ac:chgData name="Aaron Skog" userId="dff2307f-5662-48bc-919b-47ca6361ae07" providerId="ADAL" clId="{A02C9D5B-4CCB-48CE-B0B5-9996D89FD9F4}" dt="2021-09-01T20:44:10.750" v="830" actId="26606"/>
          <ac:spMkLst>
            <pc:docMk/>
            <pc:sldMk cId="1670202670" sldId="2800"/>
            <ac:spMk id="6" creationId="{57E5A176-0B2E-496C-AB1D-AE2DB1B20852}"/>
          </ac:spMkLst>
        </pc:spChg>
        <pc:spChg chg="add del mod">
          <ac:chgData name="Aaron Skog" userId="dff2307f-5662-48bc-919b-47ca6361ae07" providerId="ADAL" clId="{A02C9D5B-4CCB-48CE-B0B5-9996D89FD9F4}" dt="2021-09-01T15:49:45.921" v="638"/>
          <ac:spMkLst>
            <pc:docMk/>
            <pc:sldMk cId="1670202670" sldId="2800"/>
            <ac:spMk id="10" creationId="{DAC45BCA-FBDF-4B14-AD15-47B046F856F5}"/>
          </ac:spMkLst>
        </pc:spChg>
        <pc:graphicFrameChg chg="add del mod ord modGraphic">
          <ac:chgData name="Aaron Skog" userId="dff2307f-5662-48bc-919b-47ca6361ae07" providerId="ADAL" clId="{A02C9D5B-4CCB-48CE-B0B5-9996D89FD9F4}" dt="2021-09-01T20:44:10.750" v="830" actId="26606"/>
          <ac:graphicFrameMkLst>
            <pc:docMk/>
            <pc:sldMk cId="1670202670" sldId="2800"/>
            <ac:graphicFrameMk id="7" creationId="{E5E141E2-8F5E-4E80-8B31-057EB049D4F5}"/>
          </ac:graphicFrameMkLst>
        </pc:graphicFrameChg>
      </pc:sldChg>
    </pc:docChg>
  </pc:docChgLst>
  <pc:docChgLst>
    <pc:chgData name="Aaron Skog" userId="dff2307f-5662-48bc-919b-47ca6361ae07" providerId="ADAL" clId="{4983C0B0-DB41-4A86-8777-12BC4AF04C5D}"/>
    <pc:docChg chg="undo custSel addSld delSld modSection">
      <pc:chgData name="Aaron Skog" userId="dff2307f-5662-48bc-919b-47ca6361ae07" providerId="ADAL" clId="{4983C0B0-DB41-4A86-8777-12BC4AF04C5D}" dt="2021-04-13T20:41:06.168" v="1" actId="2696"/>
      <pc:docMkLst>
        <pc:docMk/>
      </pc:docMkLst>
      <pc:sldChg chg="add del">
        <pc:chgData name="Aaron Skog" userId="dff2307f-5662-48bc-919b-47ca6361ae07" providerId="ADAL" clId="{4983C0B0-DB41-4A86-8777-12BC4AF04C5D}" dt="2021-04-13T20:41:06.168" v="1" actId="2696"/>
        <pc:sldMkLst>
          <pc:docMk/>
          <pc:sldMk cId="2446619743" sldId="650"/>
        </pc:sldMkLst>
      </pc:sldChg>
    </pc:docChg>
  </pc:docChgLst>
  <pc:docChgLst>
    <pc:chgData name="Steven Schlewitt" userId="8fca6942-85ab-4309-995e-ec937c713a6c" providerId="ADAL" clId="{04FD66C8-34BD-416C-AB2E-84D732956B97}"/>
    <pc:docChg chg="undo custSel addSld modSld">
      <pc:chgData name="Steven Schlewitt" userId="8fca6942-85ab-4309-995e-ec937c713a6c" providerId="ADAL" clId="{04FD66C8-34BD-416C-AB2E-84D732956B97}" dt="2021-09-02T14:32:33.643" v="3018"/>
      <pc:docMkLst>
        <pc:docMk/>
      </pc:docMkLst>
      <pc:sldChg chg="add modNotesTx">
        <pc:chgData name="Steven Schlewitt" userId="8fca6942-85ab-4309-995e-ec937c713a6c" providerId="ADAL" clId="{04FD66C8-34BD-416C-AB2E-84D732956B97}" dt="2021-09-02T14:32:10.348" v="3017" actId="20577"/>
        <pc:sldMkLst>
          <pc:docMk/>
          <pc:sldMk cId="593052991" sldId="259"/>
        </pc:sldMkLst>
      </pc:sldChg>
      <pc:sldChg chg="add modNotesTx">
        <pc:chgData name="Steven Schlewitt" userId="8fca6942-85ab-4309-995e-ec937c713a6c" providerId="ADAL" clId="{04FD66C8-34BD-416C-AB2E-84D732956B97}" dt="2021-09-02T14:32:33.643" v="3018"/>
        <pc:sldMkLst>
          <pc:docMk/>
          <pc:sldMk cId="1730779884" sldId="262"/>
        </pc:sldMkLst>
      </pc:sldChg>
      <pc:sldChg chg="modSp add modNotesTx">
        <pc:chgData name="Steven Schlewitt" userId="8fca6942-85ab-4309-995e-ec937c713a6c" providerId="ADAL" clId="{04FD66C8-34BD-416C-AB2E-84D732956B97}" dt="2021-09-01T20:23:32.714" v="1515" actId="113"/>
        <pc:sldMkLst>
          <pc:docMk/>
          <pc:sldMk cId="725351413" sldId="263"/>
        </pc:sldMkLst>
        <pc:graphicFrameChg chg="mod">
          <ac:chgData name="Steven Schlewitt" userId="8fca6942-85ab-4309-995e-ec937c713a6c" providerId="ADAL" clId="{04FD66C8-34BD-416C-AB2E-84D732956B97}" dt="2021-09-01T20:00:40.837" v="1087"/>
          <ac:graphicFrameMkLst>
            <pc:docMk/>
            <pc:sldMk cId="725351413" sldId="263"/>
            <ac:graphicFrameMk id="4" creationId="{37B31990-0090-4471-90B4-7843296C12F3}"/>
          </ac:graphicFrameMkLst>
        </pc:graphicFrameChg>
      </pc:sldChg>
      <pc:sldChg chg="add modNotesTx">
        <pc:chgData name="Steven Schlewitt" userId="8fca6942-85ab-4309-995e-ec937c713a6c" providerId="ADAL" clId="{04FD66C8-34BD-416C-AB2E-84D732956B97}" dt="2021-09-01T21:48:58.328" v="2763" actId="20577"/>
        <pc:sldMkLst>
          <pc:docMk/>
          <pc:sldMk cId="3186408910" sldId="265"/>
        </pc:sldMkLst>
      </pc:sldChg>
      <pc:sldChg chg="add">
        <pc:chgData name="Steven Schlewitt" userId="8fca6942-85ab-4309-995e-ec937c713a6c" providerId="ADAL" clId="{04FD66C8-34BD-416C-AB2E-84D732956B97}" dt="2021-09-01T16:13:46.358" v="0"/>
        <pc:sldMkLst>
          <pc:docMk/>
          <pc:sldMk cId="3954714177" sldId="266"/>
        </pc:sldMkLst>
      </pc:sldChg>
      <pc:sldChg chg="modSp add modNotesTx">
        <pc:chgData name="Steven Schlewitt" userId="8fca6942-85ab-4309-995e-ec937c713a6c" providerId="ADAL" clId="{04FD66C8-34BD-416C-AB2E-84D732956B97}" dt="2021-09-01T16:31:10.888" v="62" actId="20577"/>
        <pc:sldMkLst>
          <pc:docMk/>
          <pc:sldMk cId="446008137" sldId="267"/>
        </pc:sldMkLst>
        <pc:graphicFrameChg chg="mod">
          <ac:chgData name="Steven Schlewitt" userId="8fca6942-85ab-4309-995e-ec937c713a6c" providerId="ADAL" clId="{04FD66C8-34BD-416C-AB2E-84D732956B97}" dt="2021-09-01T16:31:03.341" v="61" actId="20577"/>
          <ac:graphicFrameMkLst>
            <pc:docMk/>
            <pc:sldMk cId="446008137" sldId="267"/>
            <ac:graphicFrameMk id="8" creationId="{6C1DAE83-FBF6-404B-8B9F-BF2A2C844CB5}"/>
          </ac:graphicFrameMkLst>
        </pc:graphicFrameChg>
      </pc:sldChg>
      <pc:sldChg chg="add modNotesTx">
        <pc:chgData name="Steven Schlewitt" userId="8fca6942-85ab-4309-995e-ec937c713a6c" providerId="ADAL" clId="{04FD66C8-34BD-416C-AB2E-84D732956B97}" dt="2021-09-02T14:31:47.212" v="3016"/>
        <pc:sldMkLst>
          <pc:docMk/>
          <pc:sldMk cId="314410223" sldId="268"/>
        </pc:sldMkLst>
      </pc:sldChg>
      <pc:sldChg chg="add modNotesTx">
        <pc:chgData name="Steven Schlewitt" userId="8fca6942-85ab-4309-995e-ec937c713a6c" providerId="ADAL" clId="{04FD66C8-34BD-416C-AB2E-84D732956B97}" dt="2021-09-01T21:33:50.167" v="2112" actId="20577"/>
        <pc:sldMkLst>
          <pc:docMk/>
          <pc:sldMk cId="2746719606" sldId="269"/>
        </pc:sldMkLst>
      </pc:sldChg>
      <pc:sldChg chg="add modNotesTx">
        <pc:chgData name="Steven Schlewitt" userId="8fca6942-85ab-4309-995e-ec937c713a6c" providerId="ADAL" clId="{04FD66C8-34BD-416C-AB2E-84D732956B97}" dt="2021-09-02T01:44:56.444" v="2948" actId="20577"/>
        <pc:sldMkLst>
          <pc:docMk/>
          <pc:sldMk cId="4230666734" sldId="271"/>
        </pc:sldMkLst>
      </pc:sldChg>
      <pc:sldChg chg="add">
        <pc:chgData name="Steven Schlewitt" userId="8fca6942-85ab-4309-995e-ec937c713a6c" providerId="ADAL" clId="{04FD66C8-34BD-416C-AB2E-84D732956B97}" dt="2021-09-01T16:13:46.358" v="0"/>
        <pc:sldMkLst>
          <pc:docMk/>
          <pc:sldMk cId="1331516555" sldId="2714"/>
        </pc:sldMkLst>
      </pc:sldChg>
      <pc:sldChg chg="modSp mod modNotesTx">
        <pc:chgData name="Steven Schlewitt" userId="8fca6942-85ab-4309-995e-ec937c713a6c" providerId="ADAL" clId="{04FD66C8-34BD-416C-AB2E-84D732956B97}" dt="2021-09-02T14:31:36.624" v="3015"/>
        <pc:sldMkLst>
          <pc:docMk/>
          <pc:sldMk cId="701003251" sldId="2764"/>
        </pc:sldMkLst>
        <pc:spChg chg="mod">
          <ac:chgData name="Steven Schlewitt" userId="8fca6942-85ab-4309-995e-ec937c713a6c" providerId="ADAL" clId="{04FD66C8-34BD-416C-AB2E-84D732956B97}" dt="2021-09-01T18:17:12.570" v="68" actId="20577"/>
          <ac:spMkLst>
            <pc:docMk/>
            <pc:sldMk cId="701003251" sldId="2764"/>
            <ac:spMk id="7" creationId="{35F37615-9E31-41FC-9EA3-088AD8A5FADD}"/>
          </ac:spMkLst>
        </pc:spChg>
        <pc:spChg chg="mod">
          <ac:chgData name="Steven Schlewitt" userId="8fca6942-85ab-4309-995e-ec937c713a6c" providerId="ADAL" clId="{04FD66C8-34BD-416C-AB2E-84D732956B97}" dt="2021-09-01T18:18:05.475" v="74" actId="20577"/>
          <ac:spMkLst>
            <pc:docMk/>
            <pc:sldMk cId="701003251" sldId="2764"/>
            <ac:spMk id="8" creationId="{F503D7E0-F3EF-42AD-9B65-CDA906382861}"/>
          </ac:spMkLst>
        </pc:spChg>
      </pc:sldChg>
    </pc:docChg>
  </pc:docChgLst>
  <pc:docChgLst>
    <pc:chgData name="Tara Wood" userId="S::tara@swanlibraries.net::d40d1c68-5ed0-4280-b6c0-e48b5abf64e0" providerId="AD" clId="Web-{DC5DB09F-3050-B000-C714-5BA7ACFF55B5}"/>
    <pc:docChg chg="addSld delSld modSld sldOrd modSection">
      <pc:chgData name="Tara Wood" userId="S::tara@swanlibraries.net::d40d1c68-5ed0-4280-b6c0-e48b5abf64e0" providerId="AD" clId="Web-{DC5DB09F-3050-B000-C714-5BA7ACFF55B5}" dt="2021-03-02T18:38:39.726" v="1646" actId="20577"/>
      <pc:docMkLst>
        <pc:docMk/>
      </pc:docMkLst>
      <pc:sldChg chg="del">
        <pc:chgData name="Tara Wood" userId="S::tara@swanlibraries.net::d40d1c68-5ed0-4280-b6c0-e48b5abf64e0" providerId="AD" clId="Web-{DC5DB09F-3050-B000-C714-5BA7ACFF55B5}" dt="2021-03-02T17:14:10.606" v="0"/>
        <pc:sldMkLst>
          <pc:docMk/>
          <pc:sldMk cId="509360417" sldId="265"/>
        </pc:sldMkLst>
      </pc:sldChg>
      <pc:sldChg chg="addSp delSp modSp del mod modClrScheme chgLayout">
        <pc:chgData name="Tara Wood" userId="S::tara@swanlibraries.net::d40d1c68-5ed0-4280-b6c0-e48b5abf64e0" providerId="AD" clId="Web-{DC5DB09F-3050-B000-C714-5BA7ACFF55B5}" dt="2021-03-02T18:27:51.606" v="1300"/>
        <pc:sldMkLst>
          <pc:docMk/>
          <pc:sldMk cId="803360278" sldId="600"/>
        </pc:sldMkLst>
        <pc:spChg chg="mod ord">
          <ac:chgData name="Tara Wood" userId="S::tara@swanlibraries.net::d40d1c68-5ed0-4280-b6c0-e48b5abf64e0" providerId="AD" clId="Web-{DC5DB09F-3050-B000-C714-5BA7ACFF55B5}" dt="2021-03-02T18:26:25.231" v="1249"/>
          <ac:spMkLst>
            <pc:docMk/>
            <pc:sldMk cId="803360278" sldId="600"/>
            <ac:spMk id="2" creationId="{9A120681-1CE9-48DA-9616-1D268701DF1A}"/>
          </ac:spMkLst>
        </pc:spChg>
        <pc:spChg chg="add del mod">
          <ac:chgData name="Tara Wood" userId="S::tara@swanlibraries.net::d40d1c68-5ed0-4280-b6c0-e48b5abf64e0" providerId="AD" clId="Web-{DC5DB09F-3050-B000-C714-5BA7ACFF55B5}" dt="2021-03-02T18:27:41.418" v="1298" actId="20577"/>
          <ac:spMkLst>
            <pc:docMk/>
            <pc:sldMk cId="803360278" sldId="600"/>
            <ac:spMk id="3" creationId="{E3C1D906-22D3-4DD7-96A2-9D7D3D744BD2}"/>
          </ac:spMkLst>
        </pc:spChg>
        <pc:spChg chg="del mod">
          <ac:chgData name="Tara Wood" userId="S::tara@swanlibraries.net::d40d1c68-5ed0-4280-b6c0-e48b5abf64e0" providerId="AD" clId="Web-{DC5DB09F-3050-B000-C714-5BA7ACFF55B5}" dt="2021-03-02T18:24:02.560" v="1181"/>
          <ac:spMkLst>
            <pc:docMk/>
            <pc:sldMk cId="803360278" sldId="600"/>
            <ac:spMk id="4" creationId="{66FE7D47-AA92-419F-8BA5-12778CB2F5AB}"/>
          </ac:spMkLst>
        </pc:spChg>
        <pc:spChg chg="add del mod">
          <ac:chgData name="Tara Wood" userId="S::tara@swanlibraries.net::d40d1c68-5ed0-4280-b6c0-e48b5abf64e0" providerId="AD" clId="Web-{DC5DB09F-3050-B000-C714-5BA7ACFF55B5}" dt="2021-03-02T18:26:25.231" v="1249"/>
          <ac:spMkLst>
            <pc:docMk/>
            <pc:sldMk cId="803360278" sldId="600"/>
            <ac:spMk id="6" creationId="{7BD2F0B5-10D1-4B39-833A-4BF886DCC823}"/>
          </ac:spMkLst>
        </pc:spChg>
        <pc:spChg chg="mod">
          <ac:chgData name="Tara Wood" userId="S::tara@swanlibraries.net::d40d1c68-5ed0-4280-b6c0-e48b5abf64e0" providerId="AD" clId="Web-{DC5DB09F-3050-B000-C714-5BA7ACFF55B5}" dt="2021-03-02T18:26:25.231" v="1249"/>
          <ac:spMkLst>
            <pc:docMk/>
            <pc:sldMk cId="803360278" sldId="600"/>
            <ac:spMk id="7" creationId="{702C744B-6C39-4C40-9ABC-48FC1B70BAEC}"/>
          </ac:spMkLst>
        </pc:spChg>
        <pc:spChg chg="add del mod">
          <ac:chgData name="Tara Wood" userId="S::tara@swanlibraries.net::d40d1c68-5ed0-4280-b6c0-e48b5abf64e0" providerId="AD" clId="Web-{DC5DB09F-3050-B000-C714-5BA7ACFF55B5}" dt="2021-03-02T18:26:25.231" v="1249"/>
          <ac:spMkLst>
            <pc:docMk/>
            <pc:sldMk cId="803360278" sldId="600"/>
            <ac:spMk id="13" creationId="{D177700F-F68C-42A9-9D6B-111026C6CFCC}"/>
          </ac:spMkLst>
        </pc:spChg>
        <pc:spChg chg="add del mod">
          <ac:chgData name="Tara Wood" userId="S::tara@swanlibraries.net::d40d1c68-5ed0-4280-b6c0-e48b5abf64e0" providerId="AD" clId="Web-{DC5DB09F-3050-B000-C714-5BA7ACFF55B5}" dt="2021-03-02T18:26:25.231" v="1249"/>
          <ac:spMkLst>
            <pc:docMk/>
            <pc:sldMk cId="803360278" sldId="600"/>
            <ac:spMk id="15" creationId="{1DD740CC-2AC6-470B-82B5-D876875BB2DB}"/>
          </ac:spMkLst>
        </pc:spChg>
        <pc:graphicFrameChg chg="add del mod">
          <ac:chgData name="Tara Wood" userId="S::tara@swanlibraries.net::d40d1c68-5ed0-4280-b6c0-e48b5abf64e0" providerId="AD" clId="Web-{DC5DB09F-3050-B000-C714-5BA7ACFF55B5}" dt="2021-03-02T18:26:25.231" v="1249"/>
          <ac:graphicFrameMkLst>
            <pc:docMk/>
            <pc:sldMk cId="803360278" sldId="600"/>
            <ac:graphicFrameMk id="9" creationId="{0DDD8152-5598-4504-A6CE-F5879A3378F4}"/>
          </ac:graphicFrameMkLst>
        </pc:graphicFrameChg>
      </pc:sldChg>
      <pc:sldChg chg="modSp mod modClrScheme chgLayout">
        <pc:chgData name="Tara Wood" userId="S::tara@swanlibraries.net::d40d1c68-5ed0-4280-b6c0-e48b5abf64e0" providerId="AD" clId="Web-{DC5DB09F-3050-B000-C714-5BA7ACFF55B5}" dt="2021-03-02T18:33:22.572" v="1369"/>
        <pc:sldMkLst>
          <pc:docMk/>
          <pc:sldMk cId="2666141711" sldId="607"/>
        </pc:sldMkLst>
        <pc:spChg chg="mod ord">
          <ac:chgData name="Tara Wood" userId="S::tara@swanlibraries.net::d40d1c68-5ed0-4280-b6c0-e48b5abf64e0" providerId="AD" clId="Web-{DC5DB09F-3050-B000-C714-5BA7ACFF55B5}" dt="2021-03-02T18:33:22.572" v="1369"/>
          <ac:spMkLst>
            <pc:docMk/>
            <pc:sldMk cId="2666141711" sldId="607"/>
            <ac:spMk id="2" creationId="{1F29A079-1567-424D-A68A-A2196CDFB296}"/>
          </ac:spMkLst>
        </pc:spChg>
        <pc:spChg chg="mod ord">
          <ac:chgData name="Tara Wood" userId="S::tara@swanlibraries.net::d40d1c68-5ed0-4280-b6c0-e48b5abf64e0" providerId="AD" clId="Web-{DC5DB09F-3050-B000-C714-5BA7ACFF55B5}" dt="2021-03-02T18:33:22.572" v="1369"/>
          <ac:spMkLst>
            <pc:docMk/>
            <pc:sldMk cId="2666141711" sldId="607"/>
            <ac:spMk id="5" creationId="{4AE099DF-FAD8-436B-A66D-113E07EC77C5}"/>
          </ac:spMkLst>
        </pc:spChg>
        <pc:spChg chg="mod ord">
          <ac:chgData name="Tara Wood" userId="S::tara@swanlibraries.net::d40d1c68-5ed0-4280-b6c0-e48b5abf64e0" providerId="AD" clId="Web-{DC5DB09F-3050-B000-C714-5BA7ACFF55B5}" dt="2021-03-02T18:33:22.572" v="1369"/>
          <ac:spMkLst>
            <pc:docMk/>
            <pc:sldMk cId="2666141711" sldId="607"/>
            <ac:spMk id="6" creationId="{5E4CFA15-F7B5-4635-934E-85907E2418E0}"/>
          </ac:spMkLst>
        </pc:spChg>
      </pc:sldChg>
      <pc:sldChg chg="add del">
        <pc:chgData name="Tara Wood" userId="S::tara@swanlibraries.net::d40d1c68-5ed0-4280-b6c0-e48b5abf64e0" providerId="AD" clId="Web-{DC5DB09F-3050-B000-C714-5BA7ACFF55B5}" dt="2021-03-02T17:14:31.449" v="3"/>
        <pc:sldMkLst>
          <pc:docMk/>
          <pc:sldMk cId="2323466812" sldId="630"/>
        </pc:sldMkLst>
      </pc:sldChg>
      <pc:sldChg chg="addSp delSp modSp del mod modClrScheme chgLayout">
        <pc:chgData name="Tara Wood" userId="S::tara@swanlibraries.net::d40d1c68-5ed0-4280-b6c0-e48b5abf64e0" providerId="AD" clId="Web-{DC5DB09F-3050-B000-C714-5BA7ACFF55B5}" dt="2021-03-02T17:56:42.978" v="671"/>
        <pc:sldMkLst>
          <pc:docMk/>
          <pc:sldMk cId="1755159429" sldId="631"/>
        </pc:sldMkLst>
        <pc:spChg chg="mod ord">
          <ac:chgData name="Tara Wood" userId="S::tara@swanlibraries.net::d40d1c68-5ed0-4280-b6c0-e48b5abf64e0" providerId="AD" clId="Web-{DC5DB09F-3050-B000-C714-5BA7ACFF55B5}" dt="2021-03-02T17:31:20.755" v="150" actId="20577"/>
          <ac:spMkLst>
            <pc:docMk/>
            <pc:sldMk cId="1755159429" sldId="631"/>
            <ac:spMk id="2" creationId="{60B23E42-573C-4D80-B178-C15EB37D1F5C}"/>
          </ac:spMkLst>
        </pc:spChg>
        <pc:spChg chg="del">
          <ac:chgData name="Tara Wood" userId="S::tara@swanlibraries.net::d40d1c68-5ed0-4280-b6c0-e48b5abf64e0" providerId="AD" clId="Web-{DC5DB09F-3050-B000-C714-5BA7ACFF55B5}" dt="2021-03-02T17:20:13.697" v="28"/>
          <ac:spMkLst>
            <pc:docMk/>
            <pc:sldMk cId="1755159429" sldId="631"/>
            <ac:spMk id="3" creationId="{FA1069F4-AE16-40AF-9B19-7140D1E1002A}"/>
          </ac:spMkLst>
        </pc:spChg>
        <pc:spChg chg="mod ord">
          <ac:chgData name="Tara Wood" userId="S::tara@swanlibraries.net::d40d1c68-5ed0-4280-b6c0-e48b5abf64e0" providerId="AD" clId="Web-{DC5DB09F-3050-B000-C714-5BA7ACFF55B5}" dt="2021-03-02T17:29:25.521" v="144"/>
          <ac:spMkLst>
            <pc:docMk/>
            <pc:sldMk cId="1755159429" sldId="631"/>
            <ac:spMk id="4" creationId="{2F666D2E-90C2-477D-BBAD-E83FE232333A}"/>
          </ac:spMkLst>
        </pc:spChg>
        <pc:spChg chg="del">
          <ac:chgData name="Tara Wood" userId="S::tara@swanlibraries.net::d40d1c68-5ed0-4280-b6c0-e48b5abf64e0" providerId="AD" clId="Web-{DC5DB09F-3050-B000-C714-5BA7ACFF55B5}" dt="2021-03-02T17:18:58.838" v="4"/>
          <ac:spMkLst>
            <pc:docMk/>
            <pc:sldMk cId="1755159429" sldId="631"/>
            <ac:spMk id="5" creationId="{97824A3C-B8DF-49A7-A0E3-5564BEE5873D}"/>
          </ac:spMkLst>
        </pc:spChg>
        <pc:spChg chg="add mod ord">
          <ac:chgData name="Tara Wood" userId="S::tara@swanlibraries.net::d40d1c68-5ed0-4280-b6c0-e48b5abf64e0" providerId="AD" clId="Web-{DC5DB09F-3050-B000-C714-5BA7ACFF55B5}" dt="2021-03-02T17:29:25.521" v="144"/>
          <ac:spMkLst>
            <pc:docMk/>
            <pc:sldMk cId="1755159429" sldId="631"/>
            <ac:spMk id="7" creationId="{ABD139E5-BFED-492A-ABDB-B9816C623F7F}"/>
          </ac:spMkLst>
        </pc:spChg>
        <pc:spChg chg="add del mod ord">
          <ac:chgData name="Tara Wood" userId="S::tara@swanlibraries.net::d40d1c68-5ed0-4280-b6c0-e48b5abf64e0" providerId="AD" clId="Web-{DC5DB09F-3050-B000-C714-5BA7ACFF55B5}" dt="2021-03-02T17:29:25.521" v="144"/>
          <ac:spMkLst>
            <pc:docMk/>
            <pc:sldMk cId="1755159429" sldId="631"/>
            <ac:spMk id="9" creationId="{C6BF3D29-744D-44D8-AC5C-B9EB30CCF59A}"/>
          </ac:spMkLst>
        </pc:spChg>
        <pc:spChg chg="add">
          <ac:chgData name="Tara Wood" userId="S::tara@swanlibraries.net::d40d1c68-5ed0-4280-b6c0-e48b5abf64e0" providerId="AD" clId="Web-{DC5DB09F-3050-B000-C714-5BA7ACFF55B5}" dt="2021-03-02T17:29:25.521" v="144"/>
          <ac:spMkLst>
            <pc:docMk/>
            <pc:sldMk cId="1755159429" sldId="631"/>
            <ac:spMk id="15" creationId="{19D04541-1731-415C-B3A4-1E4B2ECC0AB6}"/>
          </ac:spMkLst>
        </pc:spChg>
        <pc:spChg chg="add">
          <ac:chgData name="Tara Wood" userId="S::tara@swanlibraries.net::d40d1c68-5ed0-4280-b6c0-e48b5abf64e0" providerId="AD" clId="Web-{DC5DB09F-3050-B000-C714-5BA7ACFF55B5}" dt="2021-03-02T17:29:25.521" v="144"/>
          <ac:spMkLst>
            <pc:docMk/>
            <pc:sldMk cId="1755159429" sldId="631"/>
            <ac:spMk id="17" creationId="{14B8348B-248B-46E4-AAD6-02EBACF55674}"/>
          </ac:spMkLst>
        </pc:spChg>
        <pc:graphicFrameChg chg="add">
          <ac:chgData name="Tara Wood" userId="S::tara@swanlibraries.net::d40d1c68-5ed0-4280-b6c0-e48b5abf64e0" providerId="AD" clId="Web-{DC5DB09F-3050-B000-C714-5BA7ACFF55B5}" dt="2021-03-02T17:29:25.521" v="144"/>
          <ac:graphicFrameMkLst>
            <pc:docMk/>
            <pc:sldMk cId="1755159429" sldId="631"/>
            <ac:graphicFrameMk id="11" creationId="{1DD8C0D1-576B-40D6-8DD4-7D3B52C4355C}"/>
          </ac:graphicFrameMkLst>
        </pc:graphicFrameChg>
      </pc:sldChg>
      <pc:sldChg chg="addSp delSp modSp mod ord modClrScheme chgLayout">
        <pc:chgData name="Tara Wood" userId="S::tara@swanlibraries.net::d40d1c68-5ed0-4280-b6c0-e48b5abf64e0" providerId="AD" clId="Web-{DC5DB09F-3050-B000-C714-5BA7ACFF55B5}" dt="2021-03-02T18:33:04.228" v="1368"/>
        <pc:sldMkLst>
          <pc:docMk/>
          <pc:sldMk cId="731808594" sldId="638"/>
        </pc:sldMkLst>
        <pc:spChg chg="mod ord">
          <ac:chgData name="Tara Wood" userId="S::tara@swanlibraries.net::d40d1c68-5ed0-4280-b6c0-e48b5abf64e0" providerId="AD" clId="Web-{DC5DB09F-3050-B000-C714-5BA7ACFF55B5}" dt="2021-03-02T18:30:38.854" v="1342"/>
          <ac:spMkLst>
            <pc:docMk/>
            <pc:sldMk cId="731808594" sldId="638"/>
            <ac:spMk id="2" creationId="{C5E8F393-48B4-4CE5-B656-34FD5C3C27C0}"/>
          </ac:spMkLst>
        </pc:spChg>
        <pc:spChg chg="add del mod">
          <ac:chgData name="Tara Wood" userId="S::tara@swanlibraries.net::d40d1c68-5ed0-4280-b6c0-e48b5abf64e0" providerId="AD" clId="Web-{DC5DB09F-3050-B000-C714-5BA7ACFF55B5}" dt="2021-03-02T18:30:38.854" v="1342"/>
          <ac:spMkLst>
            <pc:docMk/>
            <pc:sldMk cId="731808594" sldId="638"/>
            <ac:spMk id="3" creationId="{A4F53164-CCE1-4ACB-966E-43B9F4F42CD7}"/>
          </ac:spMkLst>
        </pc:spChg>
        <pc:spChg chg="del mod">
          <ac:chgData name="Tara Wood" userId="S::tara@swanlibraries.net::d40d1c68-5ed0-4280-b6c0-e48b5abf64e0" providerId="AD" clId="Web-{DC5DB09F-3050-B000-C714-5BA7ACFF55B5}" dt="2021-03-02T18:29:56.636" v="1337"/>
          <ac:spMkLst>
            <pc:docMk/>
            <pc:sldMk cId="731808594" sldId="638"/>
            <ac:spMk id="4" creationId="{3CC02C1D-7A11-4385-8B01-914A1CBE2B49}"/>
          </ac:spMkLst>
        </pc:spChg>
        <pc:spChg chg="mod">
          <ac:chgData name="Tara Wood" userId="S::tara@swanlibraries.net::d40d1c68-5ed0-4280-b6c0-e48b5abf64e0" providerId="AD" clId="Web-{DC5DB09F-3050-B000-C714-5BA7ACFF55B5}" dt="2021-03-02T18:30:38.854" v="1342"/>
          <ac:spMkLst>
            <pc:docMk/>
            <pc:sldMk cId="731808594" sldId="638"/>
            <ac:spMk id="5" creationId="{25D139CF-9661-4642-95DB-6FD79A13755D}"/>
          </ac:spMkLst>
        </pc:spChg>
        <pc:spChg chg="mod">
          <ac:chgData name="Tara Wood" userId="S::tara@swanlibraries.net::d40d1c68-5ed0-4280-b6c0-e48b5abf64e0" providerId="AD" clId="Web-{DC5DB09F-3050-B000-C714-5BA7ACFF55B5}" dt="2021-03-02T18:30:38.854" v="1342"/>
          <ac:spMkLst>
            <pc:docMk/>
            <pc:sldMk cId="731808594" sldId="638"/>
            <ac:spMk id="6" creationId="{7565F52A-F089-4DD5-A108-66FC7B458ABA}"/>
          </ac:spMkLst>
        </pc:spChg>
        <pc:spChg chg="mod">
          <ac:chgData name="Tara Wood" userId="S::tara@swanlibraries.net::d40d1c68-5ed0-4280-b6c0-e48b5abf64e0" providerId="AD" clId="Web-{DC5DB09F-3050-B000-C714-5BA7ACFF55B5}" dt="2021-03-02T18:30:38.854" v="1342"/>
          <ac:spMkLst>
            <pc:docMk/>
            <pc:sldMk cId="731808594" sldId="638"/>
            <ac:spMk id="7" creationId="{567A37BD-5FD0-418E-8DCF-F1A0568809F0}"/>
          </ac:spMkLst>
        </pc:spChg>
        <pc:graphicFrameChg chg="add del mod">
          <ac:chgData name="Tara Wood" userId="S::tara@swanlibraries.net::d40d1c68-5ed0-4280-b6c0-e48b5abf64e0" providerId="AD" clId="Web-{DC5DB09F-3050-B000-C714-5BA7ACFF55B5}" dt="2021-03-02T18:30:38.761" v="1341"/>
          <ac:graphicFrameMkLst>
            <pc:docMk/>
            <pc:sldMk cId="731808594" sldId="638"/>
            <ac:graphicFrameMk id="9" creationId="{25CEB36E-3DE1-4B6A-8583-CFC44262D78F}"/>
          </ac:graphicFrameMkLst>
        </pc:graphicFrameChg>
        <pc:graphicFrameChg chg="add mod modGraphic">
          <ac:chgData name="Tara Wood" userId="S::tara@swanlibraries.net::d40d1c68-5ed0-4280-b6c0-e48b5abf64e0" providerId="AD" clId="Web-{DC5DB09F-3050-B000-C714-5BA7ACFF55B5}" dt="2021-03-02T18:33:04.228" v="1368"/>
          <ac:graphicFrameMkLst>
            <pc:docMk/>
            <pc:sldMk cId="731808594" sldId="638"/>
            <ac:graphicFrameMk id="10" creationId="{4D1FBC5C-2817-469E-AD47-858CC565BBD3}"/>
          </ac:graphicFrameMkLst>
        </pc:graphicFrameChg>
      </pc:sldChg>
      <pc:sldChg chg="addSp delSp modSp new mod modClrScheme chgLayout">
        <pc:chgData name="Tara Wood" userId="S::tara@swanlibraries.net::d40d1c68-5ed0-4280-b6c0-e48b5abf64e0" providerId="AD" clId="Web-{DC5DB09F-3050-B000-C714-5BA7ACFF55B5}" dt="2021-03-02T17:58:43.790" v="679"/>
        <pc:sldMkLst>
          <pc:docMk/>
          <pc:sldMk cId="1289595939" sldId="640"/>
        </pc:sldMkLst>
        <pc:spChg chg="del mod ord">
          <ac:chgData name="Tara Wood" userId="S::tara@swanlibraries.net::d40d1c68-5ed0-4280-b6c0-e48b5abf64e0" providerId="AD" clId="Web-{DC5DB09F-3050-B000-C714-5BA7ACFF55B5}" dt="2021-03-02T17:57:26.462" v="677"/>
          <ac:spMkLst>
            <pc:docMk/>
            <pc:sldMk cId="1289595939" sldId="640"/>
            <ac:spMk id="2" creationId="{136FD126-5C29-4CA7-8438-1963E8A38518}"/>
          </ac:spMkLst>
        </pc:spChg>
        <pc:spChg chg="mod ord">
          <ac:chgData name="Tara Wood" userId="S::tara@swanlibraries.net::d40d1c68-5ed0-4280-b6c0-e48b5abf64e0" providerId="AD" clId="Web-{DC5DB09F-3050-B000-C714-5BA7ACFF55B5}" dt="2021-03-02T17:57:54.743" v="678"/>
          <ac:spMkLst>
            <pc:docMk/>
            <pc:sldMk cId="1289595939" sldId="640"/>
            <ac:spMk id="3" creationId="{CF5ACD23-8390-4490-AD87-8F705F4057D4}"/>
          </ac:spMkLst>
        </pc:spChg>
        <pc:spChg chg="mod ord">
          <ac:chgData name="Tara Wood" userId="S::tara@swanlibraries.net::d40d1c68-5ed0-4280-b6c0-e48b5abf64e0" providerId="AD" clId="Web-{DC5DB09F-3050-B000-C714-5BA7ACFF55B5}" dt="2021-03-02T17:57:54.743" v="678"/>
          <ac:spMkLst>
            <pc:docMk/>
            <pc:sldMk cId="1289595939" sldId="640"/>
            <ac:spMk id="4" creationId="{89E7C6C4-CDF3-4CAE-B738-8687BDCCE26A}"/>
          </ac:spMkLst>
        </pc:spChg>
        <pc:spChg chg="add del mod ord">
          <ac:chgData name="Tara Wood" userId="S::tara@swanlibraries.net::d40d1c68-5ed0-4280-b6c0-e48b5abf64e0" providerId="AD" clId="Web-{DC5DB09F-3050-B000-C714-5BA7ACFF55B5}" dt="2021-03-02T17:57:54.743" v="678"/>
          <ac:spMkLst>
            <pc:docMk/>
            <pc:sldMk cId="1289595939" sldId="640"/>
            <ac:spMk id="5" creationId="{7D60C115-9FBE-46A3-979E-6373485CAD82}"/>
          </ac:spMkLst>
        </pc:spChg>
        <pc:spChg chg="mod ord">
          <ac:chgData name="Tara Wood" userId="S::tara@swanlibraries.net::d40d1c68-5ed0-4280-b6c0-e48b5abf64e0" providerId="AD" clId="Web-{DC5DB09F-3050-B000-C714-5BA7ACFF55B5}" dt="2021-03-02T17:57:54.743" v="678"/>
          <ac:spMkLst>
            <pc:docMk/>
            <pc:sldMk cId="1289595939" sldId="640"/>
            <ac:spMk id="6" creationId="{A513AEBA-3873-44CE-9F23-D7C40DD28C5C}"/>
          </ac:spMkLst>
        </pc:spChg>
        <pc:spChg chg="add del mod ord">
          <ac:chgData name="Tara Wood" userId="S::tara@swanlibraries.net::d40d1c68-5ed0-4280-b6c0-e48b5abf64e0" providerId="AD" clId="Web-{DC5DB09F-3050-B000-C714-5BA7ACFF55B5}" dt="2021-03-02T17:31:47.082" v="152"/>
          <ac:spMkLst>
            <pc:docMk/>
            <pc:sldMk cId="1289595939" sldId="640"/>
            <ac:spMk id="7" creationId="{D0742D7F-8EE8-42D0-A4A7-5926AE8787EC}"/>
          </ac:spMkLst>
        </pc:spChg>
        <pc:spChg chg="add del mod ord">
          <ac:chgData name="Tara Wood" userId="S::tara@swanlibraries.net::d40d1c68-5ed0-4280-b6c0-e48b5abf64e0" providerId="AD" clId="Web-{DC5DB09F-3050-B000-C714-5BA7ACFF55B5}" dt="2021-03-02T17:57:26.462" v="677"/>
          <ac:spMkLst>
            <pc:docMk/>
            <pc:sldMk cId="1289595939" sldId="640"/>
            <ac:spMk id="8" creationId="{40A7BC71-2978-454F-AE1E-F0B7B541CCD7}"/>
          </ac:spMkLst>
        </pc:spChg>
        <pc:spChg chg="add del mod">
          <ac:chgData name="Tara Wood" userId="S::tara@swanlibraries.net::d40d1c68-5ed0-4280-b6c0-e48b5abf64e0" providerId="AD" clId="Web-{DC5DB09F-3050-B000-C714-5BA7ACFF55B5}" dt="2021-03-02T17:57:12.212" v="674"/>
          <ac:spMkLst>
            <pc:docMk/>
            <pc:sldMk cId="1289595939" sldId="640"/>
            <ac:spMk id="10" creationId="{5A240DF8-E8CC-4397-9CB4-95BE59D2B75C}"/>
          </ac:spMkLst>
        </pc:spChg>
        <pc:spChg chg="add mod ord">
          <ac:chgData name="Tara Wood" userId="S::tara@swanlibraries.net::d40d1c68-5ed0-4280-b6c0-e48b5abf64e0" providerId="AD" clId="Web-{DC5DB09F-3050-B000-C714-5BA7ACFF55B5}" dt="2021-03-02T17:57:54.743" v="678"/>
          <ac:spMkLst>
            <pc:docMk/>
            <pc:sldMk cId="1289595939" sldId="640"/>
            <ac:spMk id="22" creationId="{90A66052-1AF5-46FD-A376-176E39202265}"/>
          </ac:spMkLst>
        </pc:spChg>
        <pc:graphicFrameChg chg="add mod ord modGraphic">
          <ac:chgData name="Tara Wood" userId="S::tara@swanlibraries.net::d40d1c68-5ed0-4280-b6c0-e48b5abf64e0" providerId="AD" clId="Web-{DC5DB09F-3050-B000-C714-5BA7ACFF55B5}" dt="2021-03-02T17:58:43.790" v="679"/>
          <ac:graphicFrameMkLst>
            <pc:docMk/>
            <pc:sldMk cId="1289595939" sldId="640"/>
            <ac:graphicFrameMk id="11" creationId="{764588BC-2B9B-415A-9C4D-9398C2F086C7}"/>
          </ac:graphicFrameMkLst>
        </pc:graphicFrameChg>
      </pc:sldChg>
      <pc:sldChg chg="modSp add del mod replId modClrScheme chgLayout">
        <pc:chgData name="Tara Wood" userId="S::tara@swanlibraries.net::d40d1c68-5ed0-4280-b6c0-e48b5abf64e0" providerId="AD" clId="Web-{DC5DB09F-3050-B000-C714-5BA7ACFF55B5}" dt="2021-03-02T18:33:30.978" v="1370"/>
        <pc:sldMkLst>
          <pc:docMk/>
          <pc:sldMk cId="915195941" sldId="641"/>
        </pc:sldMkLst>
        <pc:spChg chg="mod ord">
          <ac:chgData name="Tara Wood" userId="S::tara@swanlibraries.net::d40d1c68-5ed0-4280-b6c0-e48b5abf64e0" providerId="AD" clId="Web-{DC5DB09F-3050-B000-C714-5BA7ACFF55B5}" dt="2021-03-02T18:33:30.978" v="1370"/>
          <ac:spMkLst>
            <pc:docMk/>
            <pc:sldMk cId="915195941" sldId="641"/>
            <ac:spMk id="2" creationId="{60B23E42-573C-4D80-B178-C15EB37D1F5C}"/>
          </ac:spMkLst>
        </pc:spChg>
        <pc:spChg chg="mod ord">
          <ac:chgData name="Tara Wood" userId="S::tara@swanlibraries.net::d40d1c68-5ed0-4280-b6c0-e48b5abf64e0" providerId="AD" clId="Web-{DC5DB09F-3050-B000-C714-5BA7ACFF55B5}" dt="2021-03-02T18:33:30.978" v="1370"/>
          <ac:spMkLst>
            <pc:docMk/>
            <pc:sldMk cId="915195941" sldId="641"/>
            <ac:spMk id="4" creationId="{2F666D2E-90C2-477D-BBAD-E83FE232333A}"/>
          </ac:spMkLst>
        </pc:spChg>
        <pc:spChg chg="mod ord">
          <ac:chgData name="Tara Wood" userId="S::tara@swanlibraries.net::d40d1c68-5ed0-4280-b6c0-e48b5abf64e0" providerId="AD" clId="Web-{DC5DB09F-3050-B000-C714-5BA7ACFF55B5}" dt="2021-03-02T18:33:30.978" v="1370"/>
          <ac:spMkLst>
            <pc:docMk/>
            <pc:sldMk cId="915195941" sldId="641"/>
            <ac:spMk id="7" creationId="{ABD139E5-BFED-492A-ABDB-B9816C623F7F}"/>
          </ac:spMkLst>
        </pc:spChg>
        <pc:spChg chg="mod ord">
          <ac:chgData name="Tara Wood" userId="S::tara@swanlibraries.net::d40d1c68-5ed0-4280-b6c0-e48b5abf64e0" providerId="AD" clId="Web-{DC5DB09F-3050-B000-C714-5BA7ACFF55B5}" dt="2021-03-02T18:33:30.978" v="1370"/>
          <ac:spMkLst>
            <pc:docMk/>
            <pc:sldMk cId="915195941" sldId="641"/>
            <ac:spMk id="15" creationId="{19D04541-1731-415C-B3A4-1E4B2ECC0AB6}"/>
          </ac:spMkLst>
        </pc:spChg>
        <pc:spChg chg="mod ord">
          <ac:chgData name="Tara Wood" userId="S::tara@swanlibraries.net::d40d1c68-5ed0-4280-b6c0-e48b5abf64e0" providerId="AD" clId="Web-{DC5DB09F-3050-B000-C714-5BA7ACFF55B5}" dt="2021-03-02T18:33:30.978" v="1370"/>
          <ac:spMkLst>
            <pc:docMk/>
            <pc:sldMk cId="915195941" sldId="641"/>
            <ac:spMk id="17" creationId="{14B8348B-248B-46E4-AAD6-02EBACF55674}"/>
          </ac:spMkLst>
        </pc:spChg>
        <pc:graphicFrameChg chg="mod ord modGraphic">
          <ac:chgData name="Tara Wood" userId="S::tara@swanlibraries.net::d40d1c68-5ed0-4280-b6c0-e48b5abf64e0" providerId="AD" clId="Web-{DC5DB09F-3050-B000-C714-5BA7ACFF55B5}" dt="2021-03-02T18:33:30.978" v="1370"/>
          <ac:graphicFrameMkLst>
            <pc:docMk/>
            <pc:sldMk cId="915195941" sldId="641"/>
            <ac:graphicFrameMk id="11" creationId="{1DD8C0D1-576B-40D6-8DD4-7D3B52C4355C}"/>
          </ac:graphicFrameMkLst>
        </pc:graphicFrameChg>
      </pc:sldChg>
      <pc:sldChg chg="new del">
        <pc:chgData name="Tara Wood" userId="S::tara@swanlibraries.net::d40d1c68-5ed0-4280-b6c0-e48b5abf64e0" providerId="AD" clId="Web-{DC5DB09F-3050-B000-C714-5BA7ACFF55B5}" dt="2021-03-02T17:30:34.630" v="146"/>
        <pc:sldMkLst>
          <pc:docMk/>
          <pc:sldMk cId="947350553" sldId="641"/>
        </pc:sldMkLst>
      </pc:sldChg>
      <pc:sldChg chg="modSp add del replId">
        <pc:chgData name="Tara Wood" userId="S::tara@swanlibraries.net::d40d1c68-5ed0-4280-b6c0-e48b5abf64e0" providerId="AD" clId="Web-{DC5DB09F-3050-B000-C714-5BA7ACFF55B5}" dt="2021-03-02T17:41:56.672" v="405"/>
        <pc:sldMkLst>
          <pc:docMk/>
          <pc:sldMk cId="43329667" sldId="642"/>
        </pc:sldMkLst>
        <pc:graphicFrameChg chg="modGraphic">
          <ac:chgData name="Tara Wood" userId="S::tara@swanlibraries.net::d40d1c68-5ed0-4280-b6c0-e48b5abf64e0" providerId="AD" clId="Web-{DC5DB09F-3050-B000-C714-5BA7ACFF55B5}" dt="2021-03-02T17:41:39.531" v="400" actId="20577"/>
          <ac:graphicFrameMkLst>
            <pc:docMk/>
            <pc:sldMk cId="43329667" sldId="642"/>
            <ac:graphicFrameMk id="11" creationId="{1DD8C0D1-576B-40D6-8DD4-7D3B52C4355C}"/>
          </ac:graphicFrameMkLst>
        </pc:graphicFrameChg>
      </pc:sldChg>
      <pc:sldChg chg="modSp new">
        <pc:chgData name="Tara Wood" userId="S::tara@swanlibraries.net::d40d1c68-5ed0-4280-b6c0-e48b5abf64e0" providerId="AD" clId="Web-{DC5DB09F-3050-B000-C714-5BA7ACFF55B5}" dt="2021-03-02T17:51:34.105" v="517" actId="20577"/>
        <pc:sldMkLst>
          <pc:docMk/>
          <pc:sldMk cId="3705699276" sldId="642"/>
        </pc:sldMkLst>
        <pc:spChg chg="mod">
          <ac:chgData name="Tara Wood" userId="S::tara@swanlibraries.net::d40d1c68-5ed0-4280-b6c0-e48b5abf64e0" providerId="AD" clId="Web-{DC5DB09F-3050-B000-C714-5BA7ACFF55B5}" dt="2021-03-02T17:51:34.105" v="517" actId="20577"/>
          <ac:spMkLst>
            <pc:docMk/>
            <pc:sldMk cId="3705699276" sldId="642"/>
            <ac:spMk id="2" creationId="{85146E4D-70E8-4201-91E1-143438979F74}"/>
          </ac:spMkLst>
        </pc:spChg>
      </pc:sldChg>
      <pc:sldChg chg="modSp new">
        <pc:chgData name="Tara Wood" userId="S::tara@swanlibraries.net::d40d1c68-5ed0-4280-b6c0-e48b5abf64e0" providerId="AD" clId="Web-{DC5DB09F-3050-B000-C714-5BA7ACFF55B5}" dt="2021-03-02T17:54:06.886" v="614" actId="20577"/>
        <pc:sldMkLst>
          <pc:docMk/>
          <pc:sldMk cId="3900109029" sldId="643"/>
        </pc:sldMkLst>
        <pc:spChg chg="mod">
          <ac:chgData name="Tara Wood" userId="S::tara@swanlibraries.net::d40d1c68-5ed0-4280-b6c0-e48b5abf64e0" providerId="AD" clId="Web-{DC5DB09F-3050-B000-C714-5BA7ACFF55B5}" dt="2021-03-02T17:54:06.886" v="614" actId="20577"/>
          <ac:spMkLst>
            <pc:docMk/>
            <pc:sldMk cId="3900109029" sldId="643"/>
            <ac:spMk id="2" creationId="{8BBEAB47-FADA-451E-BD20-6C5716E30DB1}"/>
          </ac:spMkLst>
        </pc:spChg>
      </pc:sldChg>
      <pc:sldChg chg="modSp new">
        <pc:chgData name="Tara Wood" userId="S::tara@swanlibraries.net::d40d1c68-5ed0-4280-b6c0-e48b5abf64e0" providerId="AD" clId="Web-{DC5DB09F-3050-B000-C714-5BA7ACFF55B5}" dt="2021-03-02T17:54:16.964" v="640" actId="20577"/>
        <pc:sldMkLst>
          <pc:docMk/>
          <pc:sldMk cId="106768618" sldId="644"/>
        </pc:sldMkLst>
        <pc:spChg chg="mod">
          <ac:chgData name="Tara Wood" userId="S::tara@swanlibraries.net::d40d1c68-5ed0-4280-b6c0-e48b5abf64e0" providerId="AD" clId="Web-{DC5DB09F-3050-B000-C714-5BA7ACFF55B5}" dt="2021-03-02T17:54:16.964" v="640" actId="20577"/>
          <ac:spMkLst>
            <pc:docMk/>
            <pc:sldMk cId="106768618" sldId="644"/>
            <ac:spMk id="2" creationId="{400CD8E4-FCBD-4D3E-A26F-5D65D9D0C5F4}"/>
          </ac:spMkLst>
        </pc:spChg>
      </pc:sldChg>
      <pc:sldChg chg="addSp delSp modSp new mod modClrScheme chgLayout modNotes">
        <pc:chgData name="Tara Wood" userId="S::tara@swanlibraries.net::d40d1c68-5ed0-4280-b6c0-e48b5abf64e0" providerId="AD" clId="Web-{DC5DB09F-3050-B000-C714-5BA7ACFF55B5}" dt="2021-03-02T18:22:55.608" v="1147"/>
        <pc:sldMkLst>
          <pc:docMk/>
          <pc:sldMk cId="2365055617" sldId="645"/>
        </pc:sldMkLst>
        <pc:spChg chg="mod ord">
          <ac:chgData name="Tara Wood" userId="S::tara@swanlibraries.net::d40d1c68-5ed0-4280-b6c0-e48b5abf64e0" providerId="AD" clId="Web-{DC5DB09F-3050-B000-C714-5BA7ACFF55B5}" dt="2021-03-02T18:19:21.578" v="996" actId="20577"/>
          <ac:spMkLst>
            <pc:docMk/>
            <pc:sldMk cId="2365055617" sldId="645"/>
            <ac:spMk id="2" creationId="{D9C9C519-141E-4623-B15C-28C6D9CF25F9}"/>
          </ac:spMkLst>
        </pc:spChg>
        <pc:spChg chg="del mod ord">
          <ac:chgData name="Tara Wood" userId="S::tara@swanlibraries.net::d40d1c68-5ed0-4280-b6c0-e48b5abf64e0" providerId="AD" clId="Web-{DC5DB09F-3050-B000-C714-5BA7ACFF55B5}" dt="2021-03-02T18:08:42.520" v="826"/>
          <ac:spMkLst>
            <pc:docMk/>
            <pc:sldMk cId="2365055617" sldId="645"/>
            <ac:spMk id="3" creationId="{558F72D9-0B11-48CE-A083-E0C80807A64E}"/>
          </ac:spMkLst>
        </pc:spChg>
        <pc:spChg chg="del mod ord">
          <ac:chgData name="Tara Wood" userId="S::tara@swanlibraries.net::d40d1c68-5ed0-4280-b6c0-e48b5abf64e0" providerId="AD" clId="Web-{DC5DB09F-3050-B000-C714-5BA7ACFF55B5}" dt="2021-03-02T18:08:42.520" v="826"/>
          <ac:spMkLst>
            <pc:docMk/>
            <pc:sldMk cId="2365055617" sldId="645"/>
            <ac:spMk id="4" creationId="{1734FED9-C598-4A6A-ACD5-91BDDE2AEB3B}"/>
          </ac:spMkLst>
        </pc:spChg>
        <pc:spChg chg="mod ord">
          <ac:chgData name="Tara Wood" userId="S::tara@swanlibraries.net::d40d1c68-5ed0-4280-b6c0-e48b5abf64e0" providerId="AD" clId="Web-{DC5DB09F-3050-B000-C714-5BA7ACFF55B5}" dt="2021-03-02T18:19:15.219" v="993"/>
          <ac:spMkLst>
            <pc:docMk/>
            <pc:sldMk cId="2365055617" sldId="645"/>
            <ac:spMk id="5" creationId="{963FCCB3-DA23-42D2-90A5-396DAD470259}"/>
          </ac:spMkLst>
        </pc:spChg>
        <pc:spChg chg="mod ord">
          <ac:chgData name="Tara Wood" userId="S::tara@swanlibraries.net::d40d1c68-5ed0-4280-b6c0-e48b5abf64e0" providerId="AD" clId="Web-{DC5DB09F-3050-B000-C714-5BA7ACFF55B5}" dt="2021-03-02T18:19:15.219" v="993"/>
          <ac:spMkLst>
            <pc:docMk/>
            <pc:sldMk cId="2365055617" sldId="645"/>
            <ac:spMk id="6" creationId="{C46FE6CA-D212-4A4B-ABBF-9CC4E817E33E}"/>
          </ac:spMkLst>
        </pc:spChg>
        <pc:spChg chg="mod ord">
          <ac:chgData name="Tara Wood" userId="S::tara@swanlibraries.net::d40d1c68-5ed0-4280-b6c0-e48b5abf64e0" providerId="AD" clId="Web-{DC5DB09F-3050-B000-C714-5BA7ACFF55B5}" dt="2021-03-02T18:19:15.219" v="993"/>
          <ac:spMkLst>
            <pc:docMk/>
            <pc:sldMk cId="2365055617" sldId="645"/>
            <ac:spMk id="7" creationId="{0E3E78CE-05B9-4520-B67E-F8EABCE2F56D}"/>
          </ac:spMkLst>
        </pc:spChg>
        <pc:spChg chg="add del mod ord">
          <ac:chgData name="Tara Wood" userId="S::tara@swanlibraries.net::d40d1c68-5ed0-4280-b6c0-e48b5abf64e0" providerId="AD" clId="Web-{DC5DB09F-3050-B000-C714-5BA7ACFF55B5}" dt="2021-03-02T18:11:57.847" v="899"/>
          <ac:spMkLst>
            <pc:docMk/>
            <pc:sldMk cId="2365055617" sldId="645"/>
            <ac:spMk id="8" creationId="{66C1FE7D-1DC5-4C14-B706-95A451033870}"/>
          </ac:spMkLst>
        </pc:spChg>
        <pc:spChg chg="add del mod ord">
          <ac:chgData name="Tara Wood" userId="S::tara@swanlibraries.net::d40d1c68-5ed0-4280-b6c0-e48b5abf64e0" providerId="AD" clId="Web-{DC5DB09F-3050-B000-C714-5BA7ACFF55B5}" dt="2021-03-02T18:09:03.614" v="848"/>
          <ac:spMkLst>
            <pc:docMk/>
            <pc:sldMk cId="2365055617" sldId="645"/>
            <ac:spMk id="9" creationId="{CD88D462-C8C8-4388-98F5-5603A3AE54A6}"/>
          </ac:spMkLst>
        </pc:spChg>
        <pc:spChg chg="add del mod ord">
          <ac:chgData name="Tara Wood" userId="S::tara@swanlibraries.net::d40d1c68-5ed0-4280-b6c0-e48b5abf64e0" providerId="AD" clId="Web-{DC5DB09F-3050-B000-C714-5BA7ACFF55B5}" dt="2021-03-02T18:15:46.767" v="948"/>
          <ac:spMkLst>
            <pc:docMk/>
            <pc:sldMk cId="2365055617" sldId="645"/>
            <ac:spMk id="266" creationId="{5EB47B65-E94D-4D35-8A76-B378B5ACBC99}"/>
          </ac:spMkLst>
        </pc:spChg>
        <pc:spChg chg="add del mod">
          <ac:chgData name="Tara Wood" userId="S::tara@swanlibraries.net::d40d1c68-5ed0-4280-b6c0-e48b5abf64e0" providerId="AD" clId="Web-{DC5DB09F-3050-B000-C714-5BA7ACFF55B5}" dt="2021-03-02T18:15:45.033" v="947"/>
          <ac:spMkLst>
            <pc:docMk/>
            <pc:sldMk cId="2365055617" sldId="645"/>
            <ac:spMk id="273" creationId="{9452B053-B074-4F4D-B09F-AF29AFD5E7E6}"/>
          </ac:spMkLst>
        </pc:spChg>
        <pc:spChg chg="add del">
          <ac:chgData name="Tara Wood" userId="S::tara@swanlibraries.net::d40d1c68-5ed0-4280-b6c0-e48b5abf64e0" providerId="AD" clId="Web-{DC5DB09F-3050-B000-C714-5BA7ACFF55B5}" dt="2021-03-02T18:15:43.611" v="946"/>
          <ac:spMkLst>
            <pc:docMk/>
            <pc:sldMk cId="2365055617" sldId="645"/>
            <ac:spMk id="274" creationId="{CD506F29-2E66-4E84-984C-4D709485D9F6}"/>
          </ac:spMkLst>
        </pc:spChg>
        <pc:spChg chg="add del mod">
          <ac:chgData name="Tara Wood" userId="S::tara@swanlibraries.net::d40d1c68-5ed0-4280-b6c0-e48b5abf64e0" providerId="AD" clId="Web-{DC5DB09F-3050-B000-C714-5BA7ACFF55B5}" dt="2021-03-02T18:16:05.439" v="949"/>
          <ac:spMkLst>
            <pc:docMk/>
            <pc:sldMk cId="2365055617" sldId="645"/>
            <ac:spMk id="276" creationId="{163BFD09-3870-4066-926F-84E87DFACEF2}"/>
          </ac:spMkLst>
        </pc:spChg>
        <pc:spChg chg="add del mod">
          <ac:chgData name="Tara Wood" userId="S::tara@swanlibraries.net::d40d1c68-5ed0-4280-b6c0-e48b5abf64e0" providerId="AD" clId="Web-{DC5DB09F-3050-B000-C714-5BA7ACFF55B5}" dt="2021-03-02T18:17:36.016" v="984"/>
          <ac:spMkLst>
            <pc:docMk/>
            <pc:sldMk cId="2365055617" sldId="645"/>
            <ac:spMk id="278" creationId="{466185F2-9262-4109-8728-66A1C06C5FF1}"/>
          </ac:spMkLst>
        </pc:spChg>
        <pc:graphicFrameChg chg="add del mod ord modGraphic">
          <ac:chgData name="Tara Wood" userId="S::tara@swanlibraries.net::d40d1c68-5ed0-4280-b6c0-e48b5abf64e0" providerId="AD" clId="Web-{DC5DB09F-3050-B000-C714-5BA7ACFF55B5}" dt="2021-03-02T18:12:26.268" v="901"/>
          <ac:graphicFrameMkLst>
            <pc:docMk/>
            <pc:sldMk cId="2365055617" sldId="645"/>
            <ac:graphicFrameMk id="11" creationId="{C130C7C9-6AEE-40A6-8DEF-F529516D808F}"/>
          </ac:graphicFrameMkLst>
        </pc:graphicFrameChg>
        <pc:graphicFrameChg chg="add mod ord modGraphic">
          <ac:chgData name="Tara Wood" userId="S::tara@swanlibraries.net::d40d1c68-5ed0-4280-b6c0-e48b5abf64e0" providerId="AD" clId="Web-{DC5DB09F-3050-B000-C714-5BA7ACFF55B5}" dt="2021-03-02T18:21:14.624" v="1021" actId="20577"/>
          <ac:graphicFrameMkLst>
            <pc:docMk/>
            <pc:sldMk cId="2365055617" sldId="645"/>
            <ac:graphicFrameMk id="279" creationId="{986F6675-3617-442F-81B7-44D415586CE7}"/>
          </ac:graphicFrameMkLst>
        </pc:graphicFrameChg>
        <pc:graphicFrameChg chg="add mod modGraphic">
          <ac:chgData name="Tara Wood" userId="S::tara@swanlibraries.net::d40d1c68-5ed0-4280-b6c0-e48b5abf64e0" providerId="AD" clId="Web-{DC5DB09F-3050-B000-C714-5BA7ACFF55B5}" dt="2021-03-02T18:19:35.109" v="1000" actId="1076"/>
          <ac:graphicFrameMkLst>
            <pc:docMk/>
            <pc:sldMk cId="2365055617" sldId="645"/>
            <ac:graphicFrameMk id="367" creationId="{426F9E8A-59E0-432C-81BA-1AAA436D8926}"/>
          </ac:graphicFrameMkLst>
        </pc:graphicFrameChg>
      </pc:sldChg>
      <pc:sldChg chg="modSp new">
        <pc:chgData name="Tara Wood" userId="S::tara@swanlibraries.net::d40d1c68-5ed0-4280-b6c0-e48b5abf64e0" providerId="AD" clId="Web-{DC5DB09F-3050-B000-C714-5BA7ACFF55B5}" dt="2021-03-02T18:23:19.420" v="1156" actId="20577"/>
        <pc:sldMkLst>
          <pc:docMk/>
          <pc:sldMk cId="1594437078" sldId="646"/>
        </pc:sldMkLst>
        <pc:spChg chg="mod">
          <ac:chgData name="Tara Wood" userId="S::tara@swanlibraries.net::d40d1c68-5ed0-4280-b6c0-e48b5abf64e0" providerId="AD" clId="Web-{DC5DB09F-3050-B000-C714-5BA7ACFF55B5}" dt="2021-03-02T18:23:19.420" v="1156" actId="20577"/>
          <ac:spMkLst>
            <pc:docMk/>
            <pc:sldMk cId="1594437078" sldId="646"/>
            <ac:spMk id="5" creationId="{A4C2B17C-EA6B-4185-AFF3-FC3A1F8D8FA7}"/>
          </ac:spMkLst>
        </pc:spChg>
      </pc:sldChg>
      <pc:sldChg chg="modSp new ord">
        <pc:chgData name="Tara Wood" userId="S::tara@swanlibraries.net::d40d1c68-5ed0-4280-b6c0-e48b5abf64e0" providerId="AD" clId="Web-{DC5DB09F-3050-B000-C714-5BA7ACFF55B5}" dt="2021-03-02T18:38:39.726" v="1646" actId="20577"/>
        <pc:sldMkLst>
          <pc:docMk/>
          <pc:sldMk cId="2548988781" sldId="647"/>
        </pc:sldMkLst>
        <pc:spChg chg="mod">
          <ac:chgData name="Tara Wood" userId="S::tara@swanlibraries.net::d40d1c68-5ed0-4280-b6c0-e48b5abf64e0" providerId="AD" clId="Web-{DC5DB09F-3050-B000-C714-5BA7ACFF55B5}" dt="2021-03-02T18:34:55.149" v="1381" actId="20577"/>
          <ac:spMkLst>
            <pc:docMk/>
            <pc:sldMk cId="2548988781" sldId="647"/>
            <ac:spMk id="2" creationId="{65139BE1-448C-4DB7-85EB-81B8E28F1DC5}"/>
          </ac:spMkLst>
        </pc:spChg>
        <pc:spChg chg="mod">
          <ac:chgData name="Tara Wood" userId="S::tara@swanlibraries.net::d40d1c68-5ed0-4280-b6c0-e48b5abf64e0" providerId="AD" clId="Web-{DC5DB09F-3050-B000-C714-5BA7ACFF55B5}" dt="2021-03-02T18:38:39.726" v="1646" actId="20577"/>
          <ac:spMkLst>
            <pc:docMk/>
            <pc:sldMk cId="2548988781" sldId="647"/>
            <ac:spMk id="3" creationId="{16CEDF1E-B2CD-4855-A4B1-50E8FF7A3DE5}"/>
          </ac:spMkLst>
        </pc:spChg>
        <pc:spChg chg="mod">
          <ac:chgData name="Tara Wood" userId="S::tara@swanlibraries.net::d40d1c68-5ed0-4280-b6c0-e48b5abf64e0" providerId="AD" clId="Web-{DC5DB09F-3050-B000-C714-5BA7ACFF55B5}" dt="2021-03-02T18:35:00.274" v="1393" actId="20577"/>
          <ac:spMkLst>
            <pc:docMk/>
            <pc:sldMk cId="2548988781" sldId="647"/>
            <ac:spMk id="4" creationId="{E8BE9C6D-7DA5-4D2B-9631-838AA42E65B9}"/>
          </ac:spMkLst>
        </pc:spChg>
      </pc:sldChg>
    </pc:docChg>
  </pc:docChgLst>
  <pc:docChgLst>
    <pc:chgData name="Tara Wood" userId="S::tara@swanlibraries.net::d40d1c68-5ed0-4280-b6c0-e48b5abf64e0" providerId="AD" clId="Web-{5E7700B9-E18F-252E-12AF-CDB1C20AE48E}"/>
    <pc:docChg chg="addSld modSld sldOrd modSection">
      <pc:chgData name="Tara Wood" userId="S::tara@swanlibraries.net::d40d1c68-5ed0-4280-b6c0-e48b5abf64e0" providerId="AD" clId="Web-{5E7700B9-E18F-252E-12AF-CDB1C20AE48E}" dt="2021-06-01T19:41:08.212" v="398" actId="20577"/>
      <pc:docMkLst>
        <pc:docMk/>
      </pc:docMkLst>
      <pc:sldChg chg="modNotes">
        <pc:chgData name="Tara Wood" userId="S::tara@swanlibraries.net::d40d1c68-5ed0-4280-b6c0-e48b5abf64e0" providerId="AD" clId="Web-{5E7700B9-E18F-252E-12AF-CDB1C20AE48E}" dt="2021-06-01T19:27:05.142" v="22"/>
        <pc:sldMkLst>
          <pc:docMk/>
          <pc:sldMk cId="731808594" sldId="638"/>
        </pc:sldMkLst>
      </pc:sldChg>
      <pc:sldChg chg="modSp">
        <pc:chgData name="Tara Wood" userId="S::tara@swanlibraries.net::d40d1c68-5ed0-4280-b6c0-e48b5abf64e0" providerId="AD" clId="Web-{5E7700B9-E18F-252E-12AF-CDB1C20AE48E}" dt="2021-06-01T19:41:08.212" v="398" actId="20577"/>
        <pc:sldMkLst>
          <pc:docMk/>
          <pc:sldMk cId="915195941" sldId="641"/>
        </pc:sldMkLst>
        <pc:spChg chg="mod">
          <ac:chgData name="Tara Wood" userId="S::tara@swanlibraries.net::d40d1c68-5ed0-4280-b6c0-e48b5abf64e0" providerId="AD" clId="Web-{5E7700B9-E18F-252E-12AF-CDB1C20AE48E}" dt="2021-06-01T19:41:08.212" v="398" actId="20577"/>
          <ac:spMkLst>
            <pc:docMk/>
            <pc:sldMk cId="915195941" sldId="641"/>
            <ac:spMk id="719" creationId="{2A74D8A6-9EAC-406B-BAA8-51244F8A4E46}"/>
          </ac:spMkLst>
        </pc:spChg>
      </pc:sldChg>
      <pc:sldChg chg="ord">
        <pc:chgData name="Tara Wood" userId="S::tara@swanlibraries.net::d40d1c68-5ed0-4280-b6c0-e48b5abf64e0" providerId="AD" clId="Web-{5E7700B9-E18F-252E-12AF-CDB1C20AE48E}" dt="2021-06-01T19:30:27.288" v="227"/>
        <pc:sldMkLst>
          <pc:docMk/>
          <pc:sldMk cId="2548988781" sldId="647"/>
        </pc:sldMkLst>
      </pc:sldChg>
      <pc:sldChg chg="modNotes">
        <pc:chgData name="Tara Wood" userId="S::tara@swanlibraries.net::d40d1c68-5ed0-4280-b6c0-e48b5abf64e0" providerId="AD" clId="Web-{5E7700B9-E18F-252E-12AF-CDB1C20AE48E}" dt="2021-06-01T19:30:57.977" v="270"/>
        <pc:sldMkLst>
          <pc:docMk/>
          <pc:sldMk cId="2269996166" sldId="662"/>
        </pc:sldMkLst>
      </pc:sldChg>
      <pc:sldChg chg="modSp ord">
        <pc:chgData name="Tara Wood" userId="S::tara@swanlibraries.net::d40d1c68-5ed0-4280-b6c0-e48b5abf64e0" providerId="AD" clId="Web-{5E7700B9-E18F-252E-12AF-CDB1C20AE48E}" dt="2021-06-01T19:35:00.280" v="379"/>
        <pc:sldMkLst>
          <pc:docMk/>
          <pc:sldMk cId="1710353430" sldId="663"/>
        </pc:sldMkLst>
        <pc:spChg chg="mod">
          <ac:chgData name="Tara Wood" userId="S::tara@swanlibraries.net::d40d1c68-5ed0-4280-b6c0-e48b5abf64e0" providerId="AD" clId="Web-{5E7700B9-E18F-252E-12AF-CDB1C20AE48E}" dt="2021-06-01T19:34:50.264" v="378" actId="20577"/>
          <ac:spMkLst>
            <pc:docMk/>
            <pc:sldMk cId="1710353430" sldId="663"/>
            <ac:spMk id="3" creationId="{B12A056E-664A-469D-8B31-0FE8DBD30C44}"/>
          </ac:spMkLst>
        </pc:spChg>
      </pc:sldChg>
      <pc:sldChg chg="modSp ord modNotes">
        <pc:chgData name="Tara Wood" userId="S::tara@swanlibraries.net::d40d1c68-5ed0-4280-b6c0-e48b5abf64e0" providerId="AD" clId="Web-{5E7700B9-E18F-252E-12AF-CDB1C20AE48E}" dt="2021-06-01T19:30:09.350" v="226"/>
        <pc:sldMkLst>
          <pc:docMk/>
          <pc:sldMk cId="1111921761" sldId="664"/>
        </pc:sldMkLst>
        <pc:spChg chg="mod">
          <ac:chgData name="Tara Wood" userId="S::tara@swanlibraries.net::d40d1c68-5ed0-4280-b6c0-e48b5abf64e0" providerId="AD" clId="Web-{5E7700B9-E18F-252E-12AF-CDB1C20AE48E}" dt="2021-06-01T19:29:27.302" v="164" actId="20577"/>
          <ac:spMkLst>
            <pc:docMk/>
            <pc:sldMk cId="1111921761" sldId="664"/>
            <ac:spMk id="3" creationId="{956A3D7D-171F-4A2A-A857-B3F7FA04CE28}"/>
          </ac:spMkLst>
        </pc:spChg>
      </pc:sldChg>
      <pc:sldChg chg="ord">
        <pc:chgData name="Tara Wood" userId="S::tara@swanlibraries.net::d40d1c68-5ed0-4280-b6c0-e48b5abf64e0" providerId="AD" clId="Web-{5E7700B9-E18F-252E-12AF-CDB1C20AE48E}" dt="2021-06-01T19:28:50.364" v="121"/>
        <pc:sldMkLst>
          <pc:docMk/>
          <pc:sldMk cId="3440662061" sldId="665"/>
        </pc:sldMkLst>
      </pc:sldChg>
      <pc:sldChg chg="addSp delSp modSp new mod modClrScheme chgLayout modNotes">
        <pc:chgData name="Tara Wood" userId="S::tara@swanlibraries.net::d40d1c68-5ed0-4280-b6c0-e48b5abf64e0" providerId="AD" clId="Web-{5E7700B9-E18F-252E-12AF-CDB1C20AE48E}" dt="2021-06-01T19:28:26.488" v="119"/>
        <pc:sldMkLst>
          <pc:docMk/>
          <pc:sldMk cId="2337577105" sldId="666"/>
        </pc:sldMkLst>
        <pc:spChg chg="del">
          <ac:chgData name="Tara Wood" userId="S::tara@swanlibraries.net::d40d1c68-5ed0-4280-b6c0-e48b5abf64e0" providerId="AD" clId="Web-{5E7700B9-E18F-252E-12AF-CDB1C20AE48E}" dt="2021-06-01T19:21:58.837" v="1"/>
          <ac:spMkLst>
            <pc:docMk/>
            <pc:sldMk cId="2337577105" sldId="666"/>
            <ac:spMk id="2" creationId="{F11AEB5B-BDFE-4403-B10F-61F32083A734}"/>
          </ac:spMkLst>
        </pc:spChg>
        <pc:spChg chg="mod ord">
          <ac:chgData name="Tara Wood" userId="S::tara@swanlibraries.net::d40d1c68-5ed0-4280-b6c0-e48b5abf64e0" providerId="AD" clId="Web-{5E7700B9-E18F-252E-12AF-CDB1C20AE48E}" dt="2021-06-01T19:21:58.837" v="1"/>
          <ac:spMkLst>
            <pc:docMk/>
            <pc:sldMk cId="2337577105" sldId="666"/>
            <ac:spMk id="3" creationId="{2F72E12D-02E1-440A-BC94-5F6B2D7AB5E9}"/>
          </ac:spMkLst>
        </pc:spChg>
        <pc:spChg chg="mod ord">
          <ac:chgData name="Tara Wood" userId="S::tara@swanlibraries.net::d40d1c68-5ed0-4280-b6c0-e48b5abf64e0" providerId="AD" clId="Web-{5E7700B9-E18F-252E-12AF-CDB1C20AE48E}" dt="2021-06-01T19:21:58.837" v="1"/>
          <ac:spMkLst>
            <pc:docMk/>
            <pc:sldMk cId="2337577105" sldId="666"/>
            <ac:spMk id="4" creationId="{D1563E65-90D9-4B8A-B3FC-B137896C2E02}"/>
          </ac:spMkLst>
        </pc:spChg>
        <pc:spChg chg="del">
          <ac:chgData name="Tara Wood" userId="S::tara@swanlibraries.net::d40d1c68-5ed0-4280-b6c0-e48b5abf64e0" providerId="AD" clId="Web-{5E7700B9-E18F-252E-12AF-CDB1C20AE48E}" dt="2021-06-01T19:21:58.837" v="1"/>
          <ac:spMkLst>
            <pc:docMk/>
            <pc:sldMk cId="2337577105" sldId="666"/>
            <ac:spMk id="5" creationId="{894C33EC-ACE3-4151-B9CD-4F0A3846A743}"/>
          </ac:spMkLst>
        </pc:spChg>
        <pc:spChg chg="mod ord">
          <ac:chgData name="Tara Wood" userId="S::tara@swanlibraries.net::d40d1c68-5ed0-4280-b6c0-e48b5abf64e0" providerId="AD" clId="Web-{5E7700B9-E18F-252E-12AF-CDB1C20AE48E}" dt="2021-06-01T19:21:58.837" v="1"/>
          <ac:spMkLst>
            <pc:docMk/>
            <pc:sldMk cId="2337577105" sldId="666"/>
            <ac:spMk id="6" creationId="{90048BD5-5EAC-47EF-A5B8-8A1C16EC81E3}"/>
          </ac:spMkLst>
        </pc:spChg>
        <pc:picChg chg="add mod modCrop">
          <ac:chgData name="Tara Wood" userId="S::tara@swanlibraries.net::d40d1c68-5ed0-4280-b6c0-e48b5abf64e0" providerId="AD" clId="Web-{5E7700B9-E18F-252E-12AF-CDB1C20AE48E}" dt="2021-06-01T19:26:17.313" v="18"/>
          <ac:picMkLst>
            <pc:docMk/>
            <pc:sldMk cId="2337577105" sldId="666"/>
            <ac:picMk id="7" creationId="{E157D127-BFE0-4A17-9A84-C4B59738941F}"/>
          </ac:picMkLst>
        </pc:picChg>
        <pc:picChg chg="add mod modCrop">
          <ac:chgData name="Tara Wood" userId="S::tara@swanlibraries.net::d40d1c68-5ed0-4280-b6c0-e48b5abf64e0" providerId="AD" clId="Web-{5E7700B9-E18F-252E-12AF-CDB1C20AE48E}" dt="2021-06-01T19:26:21.829" v="20" actId="1076"/>
          <ac:picMkLst>
            <pc:docMk/>
            <pc:sldMk cId="2337577105" sldId="666"/>
            <ac:picMk id="8" creationId="{D3EE8573-77FF-453D-84B4-35C4EA372D0D}"/>
          </ac:picMkLst>
        </pc:picChg>
      </pc:sldChg>
    </pc:docChg>
  </pc:docChgLst>
  <pc:docChgLst>
    <pc:chgData name="Tara Wood" userId="S::tara@swanlibraries.net::d40d1c68-5ed0-4280-b6c0-e48b5abf64e0" providerId="AD" clId="Web-{EDB0B09F-30E1-B000-E18A-BF7C15AE66BE}"/>
    <pc:docChg chg="modSld">
      <pc:chgData name="Tara Wood" userId="S::tara@swanlibraries.net::d40d1c68-5ed0-4280-b6c0-e48b5abf64e0" providerId="AD" clId="Web-{EDB0B09F-30E1-B000-E18A-BF7C15AE66BE}" dt="2021-03-03T20:21:31.795" v="668" actId="20577"/>
      <pc:docMkLst>
        <pc:docMk/>
      </pc:docMkLst>
      <pc:sldChg chg="modSp">
        <pc:chgData name="Tara Wood" userId="S::tara@swanlibraries.net::d40d1c68-5ed0-4280-b6c0-e48b5abf64e0" providerId="AD" clId="Web-{EDB0B09F-30E1-B000-E18A-BF7C15AE66BE}" dt="2021-03-03T20:21:31.795" v="668" actId="20577"/>
        <pc:sldMkLst>
          <pc:docMk/>
          <pc:sldMk cId="731808594" sldId="638"/>
        </pc:sldMkLst>
        <pc:graphicFrameChg chg="mod modGraphic">
          <ac:chgData name="Tara Wood" userId="S::tara@swanlibraries.net::d40d1c68-5ed0-4280-b6c0-e48b5abf64e0" providerId="AD" clId="Web-{EDB0B09F-30E1-B000-E18A-BF7C15AE66BE}" dt="2021-03-03T20:21:31.795" v="668" actId="20577"/>
          <ac:graphicFrameMkLst>
            <pc:docMk/>
            <pc:sldMk cId="731808594" sldId="638"/>
            <ac:graphicFrameMk id="10" creationId="{4D1FBC5C-2817-469E-AD47-858CC565BBD3}"/>
          </ac:graphicFrameMkLst>
        </pc:graphicFrameChg>
      </pc:sldChg>
      <pc:sldChg chg="modSp mod modClrScheme chgLayout">
        <pc:chgData name="Tara Wood" userId="S::tara@swanlibraries.net::d40d1c68-5ed0-4280-b6c0-e48b5abf64e0" providerId="AD" clId="Web-{EDB0B09F-30E1-B000-E18A-BF7C15AE66BE}" dt="2021-03-03T20:09:35.201" v="215" actId="20577"/>
        <pc:sldMkLst>
          <pc:docMk/>
          <pc:sldMk cId="1289595939" sldId="640"/>
        </pc:sldMkLst>
        <pc:spChg chg="mod ord">
          <ac:chgData name="Tara Wood" userId="S::tara@swanlibraries.net::d40d1c68-5ed0-4280-b6c0-e48b5abf64e0" providerId="AD" clId="Web-{EDB0B09F-30E1-B000-E18A-BF7C15AE66BE}" dt="2021-03-03T16:18:58.832" v="0"/>
          <ac:spMkLst>
            <pc:docMk/>
            <pc:sldMk cId="1289595939" sldId="640"/>
            <ac:spMk id="3" creationId="{CF5ACD23-8390-4490-AD87-8F705F4057D4}"/>
          </ac:spMkLst>
        </pc:spChg>
        <pc:spChg chg="mod ord">
          <ac:chgData name="Tara Wood" userId="S::tara@swanlibraries.net::d40d1c68-5ed0-4280-b6c0-e48b5abf64e0" providerId="AD" clId="Web-{EDB0B09F-30E1-B000-E18A-BF7C15AE66BE}" dt="2021-03-03T16:18:58.832" v="0"/>
          <ac:spMkLst>
            <pc:docMk/>
            <pc:sldMk cId="1289595939" sldId="640"/>
            <ac:spMk id="4" creationId="{89E7C6C4-CDF3-4CAE-B738-8687BDCCE26A}"/>
          </ac:spMkLst>
        </pc:spChg>
        <pc:spChg chg="mod ord">
          <ac:chgData name="Tara Wood" userId="S::tara@swanlibraries.net::d40d1c68-5ed0-4280-b6c0-e48b5abf64e0" providerId="AD" clId="Web-{EDB0B09F-30E1-B000-E18A-BF7C15AE66BE}" dt="2021-03-03T16:18:58.832" v="0"/>
          <ac:spMkLst>
            <pc:docMk/>
            <pc:sldMk cId="1289595939" sldId="640"/>
            <ac:spMk id="5" creationId="{7D60C115-9FBE-46A3-979E-6373485CAD82}"/>
          </ac:spMkLst>
        </pc:spChg>
        <pc:spChg chg="mod ord">
          <ac:chgData name="Tara Wood" userId="S::tara@swanlibraries.net::d40d1c68-5ed0-4280-b6c0-e48b5abf64e0" providerId="AD" clId="Web-{EDB0B09F-30E1-B000-E18A-BF7C15AE66BE}" dt="2021-03-03T16:18:58.832" v="0"/>
          <ac:spMkLst>
            <pc:docMk/>
            <pc:sldMk cId="1289595939" sldId="640"/>
            <ac:spMk id="6" creationId="{A513AEBA-3873-44CE-9F23-D7C40DD28C5C}"/>
          </ac:spMkLst>
        </pc:spChg>
        <pc:spChg chg="mod ord">
          <ac:chgData name="Tara Wood" userId="S::tara@swanlibraries.net::d40d1c68-5ed0-4280-b6c0-e48b5abf64e0" providerId="AD" clId="Web-{EDB0B09F-30E1-B000-E18A-BF7C15AE66BE}" dt="2021-03-03T20:09:35.201" v="215" actId="20577"/>
          <ac:spMkLst>
            <pc:docMk/>
            <pc:sldMk cId="1289595939" sldId="640"/>
            <ac:spMk id="22" creationId="{90A66052-1AF5-46FD-A376-176E39202265}"/>
          </ac:spMkLst>
        </pc:spChg>
        <pc:graphicFrameChg chg="mod ord">
          <ac:chgData name="Tara Wood" userId="S::tara@swanlibraries.net::d40d1c68-5ed0-4280-b6c0-e48b5abf64e0" providerId="AD" clId="Web-{EDB0B09F-30E1-B000-E18A-BF7C15AE66BE}" dt="2021-03-03T16:18:58.832" v="0"/>
          <ac:graphicFrameMkLst>
            <pc:docMk/>
            <pc:sldMk cId="1289595939" sldId="640"/>
            <ac:graphicFrameMk id="11" creationId="{764588BC-2B9B-415A-9C4D-9398C2F086C7}"/>
          </ac:graphicFrameMkLst>
        </pc:graphicFrameChg>
      </pc:sldChg>
      <pc:sldChg chg="modSp">
        <pc:chgData name="Tara Wood" userId="S::tara@swanlibraries.net::d40d1c68-5ed0-4280-b6c0-e48b5abf64e0" providerId="AD" clId="Web-{EDB0B09F-30E1-B000-E18A-BF7C15AE66BE}" dt="2021-03-03T17:14:15.127" v="91" actId="20577"/>
        <pc:sldMkLst>
          <pc:docMk/>
          <pc:sldMk cId="915195941" sldId="641"/>
        </pc:sldMkLst>
        <pc:spChg chg="mod">
          <ac:chgData name="Tara Wood" userId="S::tara@swanlibraries.net::d40d1c68-5ed0-4280-b6c0-e48b5abf64e0" providerId="AD" clId="Web-{EDB0B09F-30E1-B000-E18A-BF7C15AE66BE}" dt="2021-03-03T17:14:15.127" v="91" actId="20577"/>
          <ac:spMkLst>
            <pc:docMk/>
            <pc:sldMk cId="915195941" sldId="641"/>
            <ac:spMk id="7" creationId="{ABD139E5-BFED-492A-ABDB-B9816C623F7F}"/>
          </ac:spMkLst>
        </pc:spChg>
      </pc:sldChg>
      <pc:sldChg chg="addSp modSp mod modClrScheme chgLayout">
        <pc:chgData name="Tara Wood" userId="S::tara@swanlibraries.net::d40d1c68-5ed0-4280-b6c0-e48b5abf64e0" providerId="AD" clId="Web-{EDB0B09F-30E1-B000-E18A-BF7C15AE66BE}" dt="2021-03-03T20:07:40.607" v="167" actId="20577"/>
        <pc:sldMkLst>
          <pc:docMk/>
          <pc:sldMk cId="3705699276" sldId="642"/>
        </pc:sldMkLst>
        <pc:spChg chg="mod">
          <ac:chgData name="Tara Wood" userId="S::tara@swanlibraries.net::d40d1c68-5ed0-4280-b6c0-e48b5abf64e0" providerId="AD" clId="Web-{EDB0B09F-30E1-B000-E18A-BF7C15AE66BE}" dt="2021-03-03T19:15:07.108" v="97"/>
          <ac:spMkLst>
            <pc:docMk/>
            <pc:sldMk cId="3705699276" sldId="642"/>
            <ac:spMk id="2" creationId="{85146E4D-70E8-4201-91E1-143438979F74}"/>
          </ac:spMkLst>
        </pc:spChg>
        <pc:spChg chg="mod">
          <ac:chgData name="Tara Wood" userId="S::tara@swanlibraries.net::d40d1c68-5ed0-4280-b6c0-e48b5abf64e0" providerId="AD" clId="Web-{EDB0B09F-30E1-B000-E18A-BF7C15AE66BE}" dt="2021-03-03T19:15:07.108" v="97"/>
          <ac:spMkLst>
            <pc:docMk/>
            <pc:sldMk cId="3705699276" sldId="642"/>
            <ac:spMk id="3" creationId="{C4764D61-BF40-4D5F-9AF6-7D6EB473EBBB}"/>
          </ac:spMkLst>
        </pc:spChg>
        <pc:spChg chg="mod">
          <ac:chgData name="Tara Wood" userId="S::tara@swanlibraries.net::d40d1c68-5ed0-4280-b6c0-e48b5abf64e0" providerId="AD" clId="Web-{EDB0B09F-30E1-B000-E18A-BF7C15AE66BE}" dt="2021-03-03T19:15:07.108" v="97"/>
          <ac:spMkLst>
            <pc:docMk/>
            <pc:sldMk cId="3705699276" sldId="642"/>
            <ac:spMk id="4" creationId="{2DB4B001-F942-4F4A-BAE4-DF07D788EFB7}"/>
          </ac:spMkLst>
        </pc:spChg>
        <pc:spChg chg="mod">
          <ac:chgData name="Tara Wood" userId="S::tara@swanlibraries.net::d40d1c68-5ed0-4280-b6c0-e48b5abf64e0" providerId="AD" clId="Web-{EDB0B09F-30E1-B000-E18A-BF7C15AE66BE}" dt="2021-03-03T19:15:07.108" v="97"/>
          <ac:spMkLst>
            <pc:docMk/>
            <pc:sldMk cId="3705699276" sldId="642"/>
            <ac:spMk id="5" creationId="{E849478F-EA06-440C-BA31-CA7540DF8A39}"/>
          </ac:spMkLst>
        </pc:spChg>
        <pc:spChg chg="add mod">
          <ac:chgData name="Tara Wood" userId="S::tara@swanlibraries.net::d40d1c68-5ed0-4280-b6c0-e48b5abf64e0" providerId="AD" clId="Web-{EDB0B09F-30E1-B000-E18A-BF7C15AE66BE}" dt="2021-03-03T20:07:40.607" v="167" actId="20577"/>
          <ac:spMkLst>
            <pc:docMk/>
            <pc:sldMk cId="3705699276" sldId="642"/>
            <ac:spMk id="11" creationId="{91733449-228B-4451-8103-8FA079A9FAB5}"/>
          </ac:spMkLst>
        </pc:spChg>
        <pc:picChg chg="add mod ord">
          <ac:chgData name="Tara Wood" userId="S::tara@swanlibraries.net::d40d1c68-5ed0-4280-b6c0-e48b5abf64e0" providerId="AD" clId="Web-{EDB0B09F-30E1-B000-E18A-BF7C15AE66BE}" dt="2021-03-03T19:18:58.202" v="106"/>
          <ac:picMkLst>
            <pc:docMk/>
            <pc:sldMk cId="3705699276" sldId="642"/>
            <ac:picMk id="6" creationId="{AA8A1C8B-9BD5-4A4D-97C7-7C9F9CC8807C}"/>
          </ac:picMkLst>
        </pc:picChg>
      </pc:sldChg>
      <pc:sldChg chg="addSp modSp mod modClrScheme chgLayout">
        <pc:chgData name="Tara Wood" userId="S::tara@swanlibraries.net::d40d1c68-5ed0-4280-b6c0-e48b5abf64e0" providerId="AD" clId="Web-{EDB0B09F-30E1-B000-E18A-BF7C15AE66BE}" dt="2021-03-03T19:18:47.827" v="104"/>
        <pc:sldMkLst>
          <pc:docMk/>
          <pc:sldMk cId="3900109029" sldId="643"/>
        </pc:sldMkLst>
        <pc:spChg chg="mod">
          <ac:chgData name="Tara Wood" userId="S::tara@swanlibraries.net::d40d1c68-5ed0-4280-b6c0-e48b5abf64e0" providerId="AD" clId="Web-{EDB0B09F-30E1-B000-E18A-BF7C15AE66BE}" dt="2021-03-03T19:18:27.749" v="101"/>
          <ac:spMkLst>
            <pc:docMk/>
            <pc:sldMk cId="3900109029" sldId="643"/>
            <ac:spMk id="2" creationId="{8BBEAB47-FADA-451E-BD20-6C5716E30DB1}"/>
          </ac:spMkLst>
        </pc:spChg>
        <pc:spChg chg="mod">
          <ac:chgData name="Tara Wood" userId="S::tara@swanlibraries.net::d40d1c68-5ed0-4280-b6c0-e48b5abf64e0" providerId="AD" clId="Web-{EDB0B09F-30E1-B000-E18A-BF7C15AE66BE}" dt="2021-03-03T19:18:27.749" v="101"/>
          <ac:spMkLst>
            <pc:docMk/>
            <pc:sldMk cId="3900109029" sldId="643"/>
            <ac:spMk id="3" creationId="{96D2FC98-5A39-4FAF-BF00-C3274461E1C8}"/>
          </ac:spMkLst>
        </pc:spChg>
        <pc:spChg chg="mod">
          <ac:chgData name="Tara Wood" userId="S::tara@swanlibraries.net::d40d1c68-5ed0-4280-b6c0-e48b5abf64e0" providerId="AD" clId="Web-{EDB0B09F-30E1-B000-E18A-BF7C15AE66BE}" dt="2021-03-03T19:18:27.749" v="101"/>
          <ac:spMkLst>
            <pc:docMk/>
            <pc:sldMk cId="3900109029" sldId="643"/>
            <ac:spMk id="4" creationId="{14C72E83-47A8-4B77-A321-873123B4E4C6}"/>
          </ac:spMkLst>
        </pc:spChg>
        <pc:spChg chg="mod">
          <ac:chgData name="Tara Wood" userId="S::tara@swanlibraries.net::d40d1c68-5ed0-4280-b6c0-e48b5abf64e0" providerId="AD" clId="Web-{EDB0B09F-30E1-B000-E18A-BF7C15AE66BE}" dt="2021-03-03T19:18:27.749" v="101"/>
          <ac:spMkLst>
            <pc:docMk/>
            <pc:sldMk cId="3900109029" sldId="643"/>
            <ac:spMk id="5" creationId="{05314F42-5B68-40B8-8DAF-B3BEABBC3F3C}"/>
          </ac:spMkLst>
        </pc:spChg>
        <pc:spChg chg="add mod">
          <ac:chgData name="Tara Wood" userId="S::tara@swanlibraries.net::d40d1c68-5ed0-4280-b6c0-e48b5abf64e0" providerId="AD" clId="Web-{EDB0B09F-30E1-B000-E18A-BF7C15AE66BE}" dt="2021-03-03T19:18:27.749" v="101"/>
          <ac:spMkLst>
            <pc:docMk/>
            <pc:sldMk cId="3900109029" sldId="643"/>
            <ac:spMk id="11" creationId="{392FAC31-CB9A-4945-9E70-8409715B4978}"/>
          </ac:spMkLst>
        </pc:spChg>
        <pc:picChg chg="add mod ord">
          <ac:chgData name="Tara Wood" userId="S::tara@swanlibraries.net::d40d1c68-5ed0-4280-b6c0-e48b5abf64e0" providerId="AD" clId="Web-{EDB0B09F-30E1-B000-E18A-BF7C15AE66BE}" dt="2021-03-03T19:18:47.827" v="104"/>
          <ac:picMkLst>
            <pc:docMk/>
            <pc:sldMk cId="3900109029" sldId="643"/>
            <ac:picMk id="6" creationId="{F07C07A5-55F5-454D-918B-93743CC04DE2}"/>
          </ac:picMkLst>
        </pc:picChg>
      </pc:sldChg>
      <pc:sldChg chg="addSp delSp modSp mod modClrScheme chgLayout">
        <pc:chgData name="Tara Wood" userId="S::tara@swanlibraries.net::d40d1c68-5ed0-4280-b6c0-e48b5abf64e0" providerId="AD" clId="Web-{EDB0B09F-30E1-B000-E18A-BF7C15AE66BE}" dt="2021-03-03T19:25:30.421" v="126" actId="1076"/>
        <pc:sldMkLst>
          <pc:docMk/>
          <pc:sldMk cId="106768618" sldId="644"/>
        </pc:sldMkLst>
        <pc:spChg chg="mod">
          <ac:chgData name="Tara Wood" userId="S::tara@swanlibraries.net::d40d1c68-5ed0-4280-b6c0-e48b5abf64e0" providerId="AD" clId="Web-{EDB0B09F-30E1-B000-E18A-BF7C15AE66BE}" dt="2021-03-03T19:19:08.296" v="107"/>
          <ac:spMkLst>
            <pc:docMk/>
            <pc:sldMk cId="106768618" sldId="644"/>
            <ac:spMk id="2" creationId="{400CD8E4-FCBD-4D3E-A26F-5D65D9D0C5F4}"/>
          </ac:spMkLst>
        </pc:spChg>
        <pc:spChg chg="mod">
          <ac:chgData name="Tara Wood" userId="S::tara@swanlibraries.net::d40d1c68-5ed0-4280-b6c0-e48b5abf64e0" providerId="AD" clId="Web-{EDB0B09F-30E1-B000-E18A-BF7C15AE66BE}" dt="2021-03-03T19:19:08.296" v="107"/>
          <ac:spMkLst>
            <pc:docMk/>
            <pc:sldMk cId="106768618" sldId="644"/>
            <ac:spMk id="3" creationId="{3E942EC7-ED57-453A-B4D0-10EE6073C7B7}"/>
          </ac:spMkLst>
        </pc:spChg>
        <pc:spChg chg="mod">
          <ac:chgData name="Tara Wood" userId="S::tara@swanlibraries.net::d40d1c68-5ed0-4280-b6c0-e48b5abf64e0" providerId="AD" clId="Web-{EDB0B09F-30E1-B000-E18A-BF7C15AE66BE}" dt="2021-03-03T19:19:08.296" v="107"/>
          <ac:spMkLst>
            <pc:docMk/>
            <pc:sldMk cId="106768618" sldId="644"/>
            <ac:spMk id="4" creationId="{94657478-085B-4692-8CBC-846906100945}"/>
          </ac:spMkLst>
        </pc:spChg>
        <pc:spChg chg="mod">
          <ac:chgData name="Tara Wood" userId="S::tara@swanlibraries.net::d40d1c68-5ed0-4280-b6c0-e48b5abf64e0" providerId="AD" clId="Web-{EDB0B09F-30E1-B000-E18A-BF7C15AE66BE}" dt="2021-03-03T19:19:08.296" v="107"/>
          <ac:spMkLst>
            <pc:docMk/>
            <pc:sldMk cId="106768618" sldId="644"/>
            <ac:spMk id="5" creationId="{B71E5448-BD1E-4ABA-8006-8D760D6DEDA0}"/>
          </ac:spMkLst>
        </pc:spChg>
        <pc:spChg chg="add del mod">
          <ac:chgData name="Tara Wood" userId="S::tara@swanlibraries.net::d40d1c68-5ed0-4280-b6c0-e48b5abf64e0" providerId="AD" clId="Web-{EDB0B09F-30E1-B000-E18A-BF7C15AE66BE}" dt="2021-03-03T19:20:34.889" v="108"/>
          <ac:spMkLst>
            <pc:docMk/>
            <pc:sldMk cId="106768618" sldId="644"/>
            <ac:spMk id="10" creationId="{004D95E8-ECEB-4C44-A460-19890C645869}"/>
          </ac:spMkLst>
        </pc:spChg>
        <pc:spChg chg="add mod">
          <ac:chgData name="Tara Wood" userId="S::tara@swanlibraries.net::d40d1c68-5ed0-4280-b6c0-e48b5abf64e0" providerId="AD" clId="Web-{EDB0B09F-30E1-B000-E18A-BF7C15AE66BE}" dt="2021-03-03T19:19:08.296" v="107"/>
          <ac:spMkLst>
            <pc:docMk/>
            <pc:sldMk cId="106768618" sldId="644"/>
            <ac:spMk id="12" creationId="{264E1A58-C9A5-4FF5-85BD-C57F6596A6E0}"/>
          </ac:spMkLst>
        </pc:spChg>
        <pc:picChg chg="add mod ord modCrop">
          <ac:chgData name="Tara Wood" userId="S::tara@swanlibraries.net::d40d1c68-5ed0-4280-b6c0-e48b5abf64e0" providerId="AD" clId="Web-{EDB0B09F-30E1-B000-E18A-BF7C15AE66BE}" dt="2021-03-03T19:25:11.936" v="123" actId="1076"/>
          <ac:picMkLst>
            <pc:docMk/>
            <pc:sldMk cId="106768618" sldId="644"/>
            <ac:picMk id="6" creationId="{BECE9DF9-28AC-4A52-A735-79CAFF9A36C4}"/>
          </ac:picMkLst>
        </pc:picChg>
        <pc:picChg chg="add mod">
          <ac:chgData name="Tara Wood" userId="S::tara@swanlibraries.net::d40d1c68-5ed0-4280-b6c0-e48b5abf64e0" providerId="AD" clId="Web-{EDB0B09F-30E1-B000-E18A-BF7C15AE66BE}" dt="2021-03-03T19:25:30.421" v="126" actId="1076"/>
          <ac:picMkLst>
            <pc:docMk/>
            <pc:sldMk cId="106768618" sldId="644"/>
            <ac:picMk id="7" creationId="{A96323E0-19C3-4509-B047-EFD4976C6389}"/>
          </ac:picMkLst>
        </pc:picChg>
      </pc:sldChg>
      <pc:sldChg chg="modSp modNotes">
        <pc:chgData name="Tara Wood" userId="S::tara@swanlibraries.net::d40d1c68-5ed0-4280-b6c0-e48b5abf64e0" providerId="AD" clId="Web-{EDB0B09F-30E1-B000-E18A-BF7C15AE66BE}" dt="2021-03-03T20:19:17.435" v="660"/>
        <pc:sldMkLst>
          <pc:docMk/>
          <pc:sldMk cId="2365055617" sldId="645"/>
        </pc:sldMkLst>
        <pc:graphicFrameChg chg="modGraphic">
          <ac:chgData name="Tara Wood" userId="S::tara@swanlibraries.net::d40d1c68-5ed0-4280-b6c0-e48b5abf64e0" providerId="AD" clId="Web-{EDB0B09F-30E1-B000-E18A-BF7C15AE66BE}" dt="2021-03-03T20:10:10.889" v="217" actId="20577"/>
          <ac:graphicFrameMkLst>
            <pc:docMk/>
            <pc:sldMk cId="2365055617" sldId="645"/>
            <ac:graphicFrameMk id="279" creationId="{986F6675-3617-442F-81B7-44D415586CE7}"/>
          </ac:graphicFrameMkLst>
        </pc:graphicFrameChg>
      </pc:sldChg>
      <pc:sldChg chg="addSp delSp modSp">
        <pc:chgData name="Tara Wood" userId="S::tara@swanlibraries.net::d40d1c68-5ed0-4280-b6c0-e48b5abf64e0" providerId="AD" clId="Web-{EDB0B09F-30E1-B000-E18A-BF7C15AE66BE}" dt="2021-03-03T19:31:08.233" v="152"/>
        <pc:sldMkLst>
          <pc:docMk/>
          <pc:sldMk cId="1594437078" sldId="646"/>
        </pc:sldMkLst>
        <pc:spChg chg="del">
          <ac:chgData name="Tara Wood" userId="S::tara@swanlibraries.net::d40d1c68-5ed0-4280-b6c0-e48b5abf64e0" providerId="AD" clId="Web-{EDB0B09F-30E1-B000-E18A-BF7C15AE66BE}" dt="2021-03-03T19:29:05.530" v="127"/>
          <ac:spMkLst>
            <pc:docMk/>
            <pc:sldMk cId="1594437078" sldId="646"/>
            <ac:spMk id="2" creationId="{BFE5F8C3-4810-4B31-BC43-1A6BE9A44F6F}"/>
          </ac:spMkLst>
        </pc:spChg>
        <pc:spChg chg="mod">
          <ac:chgData name="Tara Wood" userId="S::tara@swanlibraries.net::d40d1c68-5ed0-4280-b6c0-e48b5abf64e0" providerId="AD" clId="Web-{EDB0B09F-30E1-B000-E18A-BF7C15AE66BE}" dt="2021-03-03T19:29:17.233" v="136" actId="20577"/>
          <ac:spMkLst>
            <pc:docMk/>
            <pc:sldMk cId="1594437078" sldId="646"/>
            <ac:spMk id="5" creationId="{A4C2B17C-EA6B-4185-AFF3-FC3A1F8D8FA7}"/>
          </ac:spMkLst>
        </pc:spChg>
        <pc:picChg chg="add mod ord">
          <ac:chgData name="Tara Wood" userId="S::tara@swanlibraries.net::d40d1c68-5ed0-4280-b6c0-e48b5abf64e0" providerId="AD" clId="Web-{EDB0B09F-30E1-B000-E18A-BF7C15AE66BE}" dt="2021-03-03T19:30:58.061" v="147" actId="1076"/>
          <ac:picMkLst>
            <pc:docMk/>
            <pc:sldMk cId="1594437078" sldId="646"/>
            <ac:picMk id="7" creationId="{459B9C67-D739-4BAF-B488-A911384EED00}"/>
          </ac:picMkLst>
        </pc:picChg>
        <pc:picChg chg="add mod">
          <ac:chgData name="Tara Wood" userId="S::tara@swanlibraries.net::d40d1c68-5ed0-4280-b6c0-e48b5abf64e0" providerId="AD" clId="Web-{EDB0B09F-30E1-B000-E18A-BF7C15AE66BE}" dt="2021-03-03T19:31:08.233" v="152"/>
          <ac:picMkLst>
            <pc:docMk/>
            <pc:sldMk cId="1594437078" sldId="646"/>
            <ac:picMk id="8" creationId="{14E2A982-888E-48DB-B35E-8B7F4A02ED5E}"/>
          </ac:picMkLst>
        </pc:picChg>
      </pc:sldChg>
      <pc:sldChg chg="addSp delSp modSp mod modClrScheme chgLayout">
        <pc:chgData name="Tara Wood" userId="S::tara@swanlibraries.net::d40d1c68-5ed0-4280-b6c0-e48b5abf64e0" providerId="AD" clId="Web-{EDB0B09F-30E1-B000-E18A-BF7C15AE66BE}" dt="2021-03-03T16:20:55.754" v="15"/>
        <pc:sldMkLst>
          <pc:docMk/>
          <pc:sldMk cId="2548988781" sldId="647"/>
        </pc:sldMkLst>
        <pc:spChg chg="mod">
          <ac:chgData name="Tara Wood" userId="S::tara@swanlibraries.net::d40d1c68-5ed0-4280-b6c0-e48b5abf64e0" providerId="AD" clId="Web-{EDB0B09F-30E1-B000-E18A-BF7C15AE66BE}" dt="2021-03-03T16:20:55.754" v="15"/>
          <ac:spMkLst>
            <pc:docMk/>
            <pc:sldMk cId="2548988781" sldId="647"/>
            <ac:spMk id="2" creationId="{65139BE1-448C-4DB7-85EB-81B8E28F1DC5}"/>
          </ac:spMkLst>
        </pc:spChg>
        <pc:spChg chg="add del mod">
          <ac:chgData name="Tara Wood" userId="S::tara@swanlibraries.net::d40d1c68-5ed0-4280-b6c0-e48b5abf64e0" providerId="AD" clId="Web-{EDB0B09F-30E1-B000-E18A-BF7C15AE66BE}" dt="2021-03-03T16:20:55.754" v="15"/>
          <ac:spMkLst>
            <pc:docMk/>
            <pc:sldMk cId="2548988781" sldId="647"/>
            <ac:spMk id="3" creationId="{16CEDF1E-B2CD-4855-A4B1-50E8FF7A3DE5}"/>
          </ac:spMkLst>
        </pc:spChg>
        <pc:spChg chg="mod">
          <ac:chgData name="Tara Wood" userId="S::tara@swanlibraries.net::d40d1c68-5ed0-4280-b6c0-e48b5abf64e0" providerId="AD" clId="Web-{EDB0B09F-30E1-B000-E18A-BF7C15AE66BE}" dt="2021-03-03T16:20:55.754" v="15"/>
          <ac:spMkLst>
            <pc:docMk/>
            <pc:sldMk cId="2548988781" sldId="647"/>
            <ac:spMk id="4" creationId="{E8BE9C6D-7DA5-4D2B-9631-838AA42E65B9}"/>
          </ac:spMkLst>
        </pc:spChg>
        <pc:spChg chg="mod">
          <ac:chgData name="Tara Wood" userId="S::tara@swanlibraries.net::d40d1c68-5ed0-4280-b6c0-e48b5abf64e0" providerId="AD" clId="Web-{EDB0B09F-30E1-B000-E18A-BF7C15AE66BE}" dt="2021-03-03T16:20:55.754" v="15"/>
          <ac:spMkLst>
            <pc:docMk/>
            <pc:sldMk cId="2548988781" sldId="647"/>
            <ac:spMk id="5" creationId="{0B40B6C6-9809-43A2-B9CB-B6DEC1DFE27D}"/>
          </ac:spMkLst>
        </pc:spChg>
        <pc:spChg chg="mod">
          <ac:chgData name="Tara Wood" userId="S::tara@swanlibraries.net::d40d1c68-5ed0-4280-b6c0-e48b5abf64e0" providerId="AD" clId="Web-{EDB0B09F-30E1-B000-E18A-BF7C15AE66BE}" dt="2021-03-03T16:20:55.754" v="15"/>
          <ac:spMkLst>
            <pc:docMk/>
            <pc:sldMk cId="2548988781" sldId="647"/>
            <ac:spMk id="6" creationId="{FC670141-718A-4992-AB63-9ECA98612741}"/>
          </ac:spMkLst>
        </pc:spChg>
        <pc:spChg chg="mod">
          <ac:chgData name="Tara Wood" userId="S::tara@swanlibraries.net::d40d1c68-5ed0-4280-b6c0-e48b5abf64e0" providerId="AD" clId="Web-{EDB0B09F-30E1-B000-E18A-BF7C15AE66BE}" dt="2021-03-03T16:20:55.754" v="15"/>
          <ac:spMkLst>
            <pc:docMk/>
            <pc:sldMk cId="2548988781" sldId="647"/>
            <ac:spMk id="7" creationId="{1BFCC7AD-4191-401D-AD4F-B5C10CB1391F}"/>
          </ac:spMkLst>
        </pc:spChg>
        <pc:graphicFrameChg chg="add del mod">
          <ac:chgData name="Tara Wood" userId="S::tara@swanlibraries.net::d40d1c68-5ed0-4280-b6c0-e48b5abf64e0" providerId="AD" clId="Web-{EDB0B09F-30E1-B000-E18A-BF7C15AE66BE}" dt="2021-03-03T16:20:55.738" v="14"/>
          <ac:graphicFrameMkLst>
            <pc:docMk/>
            <pc:sldMk cId="2548988781" sldId="647"/>
            <ac:graphicFrameMk id="9" creationId="{04CD0F53-46CE-4BB4-BBDA-89EEE6BF65D0}"/>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9CF67-73F5-4746-ACD8-51D4D9FFC4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D155A77-CE1B-4B2E-9CC5-E3146CED6F48}">
      <dgm:prSet/>
      <dgm:spPr/>
      <dgm:t>
        <a:bodyPr/>
        <a:lstStyle/>
        <a:p>
          <a:r>
            <a:rPr lang="en-US"/>
            <a:t>Practice vote</a:t>
          </a:r>
        </a:p>
      </dgm:t>
    </dgm:pt>
    <dgm:pt modelId="{FC71DE48-07D2-4C93-A0FF-F9BEB6684E2C}" type="parTrans" cxnId="{262EDB9B-DFAD-41A3-ACDF-1093B79D5B43}">
      <dgm:prSet/>
      <dgm:spPr/>
      <dgm:t>
        <a:bodyPr/>
        <a:lstStyle/>
        <a:p>
          <a:endParaRPr lang="en-US"/>
        </a:p>
      </dgm:t>
    </dgm:pt>
    <dgm:pt modelId="{6829AE18-AED1-4E38-982E-F47DC8A7C5B7}" type="sibTrans" cxnId="{262EDB9B-DFAD-41A3-ACDF-1093B79D5B43}">
      <dgm:prSet/>
      <dgm:spPr/>
      <dgm:t>
        <a:bodyPr/>
        <a:lstStyle/>
        <a:p>
          <a:endParaRPr lang="en-US"/>
        </a:p>
      </dgm:t>
    </dgm:pt>
    <dgm:pt modelId="{34F6C5BB-B3E2-4B0C-9A09-ED712327C229}">
      <dgm:prSet/>
      <dgm:spPr/>
      <dgm:t>
        <a:bodyPr/>
        <a:lstStyle/>
        <a:p>
          <a:r>
            <a:rPr lang="en-US"/>
            <a:t>Approve Minutes</a:t>
          </a:r>
        </a:p>
      </dgm:t>
    </dgm:pt>
    <dgm:pt modelId="{71A66B33-8590-46E0-A24E-63F3C5F5780A}" type="parTrans" cxnId="{0C1B4DBE-778F-4D39-A375-32913A8F2464}">
      <dgm:prSet/>
      <dgm:spPr/>
      <dgm:t>
        <a:bodyPr/>
        <a:lstStyle/>
        <a:p>
          <a:endParaRPr lang="en-US"/>
        </a:p>
      </dgm:t>
    </dgm:pt>
    <dgm:pt modelId="{D62E2BB0-BCB4-48FC-A4BC-754578D7D150}" type="sibTrans" cxnId="{0C1B4DBE-778F-4D39-A375-32913A8F2464}">
      <dgm:prSet/>
      <dgm:spPr/>
      <dgm:t>
        <a:bodyPr/>
        <a:lstStyle/>
        <a:p>
          <a:endParaRPr lang="en-US"/>
        </a:p>
      </dgm:t>
    </dgm:pt>
    <dgm:pt modelId="{C2BB9F13-D65E-4449-A012-9684792BF616}" type="pres">
      <dgm:prSet presAssocID="{5199CF67-73F5-4746-ACD8-51D4D9FFC4C0}" presName="linear" presStyleCnt="0">
        <dgm:presLayoutVars>
          <dgm:animLvl val="lvl"/>
          <dgm:resizeHandles val="exact"/>
        </dgm:presLayoutVars>
      </dgm:prSet>
      <dgm:spPr/>
    </dgm:pt>
    <dgm:pt modelId="{4011B749-07A7-4ADD-B04A-C05AA0F6444E}" type="pres">
      <dgm:prSet presAssocID="{8D155A77-CE1B-4B2E-9CC5-E3146CED6F48}" presName="parentText" presStyleLbl="node1" presStyleIdx="0" presStyleCnt="2">
        <dgm:presLayoutVars>
          <dgm:chMax val="0"/>
          <dgm:bulletEnabled val="1"/>
        </dgm:presLayoutVars>
      </dgm:prSet>
      <dgm:spPr/>
    </dgm:pt>
    <dgm:pt modelId="{1C5C5FF4-D391-4295-9E0D-A5EFC5CBFC1C}" type="pres">
      <dgm:prSet presAssocID="{6829AE18-AED1-4E38-982E-F47DC8A7C5B7}" presName="spacer" presStyleCnt="0"/>
      <dgm:spPr/>
    </dgm:pt>
    <dgm:pt modelId="{B53A1D54-34FE-4EB3-A05F-58C97D9B1E7E}" type="pres">
      <dgm:prSet presAssocID="{34F6C5BB-B3E2-4B0C-9A09-ED712327C229}" presName="parentText" presStyleLbl="node1" presStyleIdx="1" presStyleCnt="2">
        <dgm:presLayoutVars>
          <dgm:chMax val="0"/>
          <dgm:bulletEnabled val="1"/>
        </dgm:presLayoutVars>
      </dgm:prSet>
      <dgm:spPr/>
    </dgm:pt>
  </dgm:ptLst>
  <dgm:cxnLst>
    <dgm:cxn modelId="{54B4C335-4B45-46F5-98A7-4F946F46A148}" type="presOf" srcId="{8D155A77-CE1B-4B2E-9CC5-E3146CED6F48}" destId="{4011B749-07A7-4ADD-B04A-C05AA0F6444E}" srcOrd="0" destOrd="0" presId="urn:microsoft.com/office/officeart/2005/8/layout/vList2"/>
    <dgm:cxn modelId="{262EDB9B-DFAD-41A3-ACDF-1093B79D5B43}" srcId="{5199CF67-73F5-4746-ACD8-51D4D9FFC4C0}" destId="{8D155A77-CE1B-4B2E-9CC5-E3146CED6F48}" srcOrd="0" destOrd="0" parTransId="{FC71DE48-07D2-4C93-A0FF-F9BEB6684E2C}" sibTransId="{6829AE18-AED1-4E38-982E-F47DC8A7C5B7}"/>
    <dgm:cxn modelId="{0C1B4DBE-778F-4D39-A375-32913A8F2464}" srcId="{5199CF67-73F5-4746-ACD8-51D4D9FFC4C0}" destId="{34F6C5BB-B3E2-4B0C-9A09-ED712327C229}" srcOrd="1" destOrd="0" parTransId="{71A66B33-8590-46E0-A24E-63F3C5F5780A}" sibTransId="{D62E2BB0-BCB4-48FC-A4BC-754578D7D150}"/>
    <dgm:cxn modelId="{E73754D9-2C1C-4664-90E1-1FA30319160B}" type="presOf" srcId="{5199CF67-73F5-4746-ACD8-51D4D9FFC4C0}" destId="{C2BB9F13-D65E-4449-A012-9684792BF616}" srcOrd="0" destOrd="0" presId="urn:microsoft.com/office/officeart/2005/8/layout/vList2"/>
    <dgm:cxn modelId="{18B9DDDE-A1E5-43D4-99FB-3166DE4604E5}" type="presOf" srcId="{34F6C5BB-B3E2-4B0C-9A09-ED712327C229}" destId="{B53A1D54-34FE-4EB3-A05F-58C97D9B1E7E}" srcOrd="0" destOrd="0" presId="urn:microsoft.com/office/officeart/2005/8/layout/vList2"/>
    <dgm:cxn modelId="{F410D3E5-876F-4F63-8D34-772C405C47D7}" type="presParOf" srcId="{C2BB9F13-D65E-4449-A012-9684792BF616}" destId="{4011B749-07A7-4ADD-B04A-C05AA0F6444E}" srcOrd="0" destOrd="0" presId="urn:microsoft.com/office/officeart/2005/8/layout/vList2"/>
    <dgm:cxn modelId="{BD9736BE-9E42-4453-9B94-C5ED75F09E30}" type="presParOf" srcId="{C2BB9F13-D65E-4449-A012-9684792BF616}" destId="{1C5C5FF4-D391-4295-9E0D-A5EFC5CBFC1C}" srcOrd="1" destOrd="0" presId="urn:microsoft.com/office/officeart/2005/8/layout/vList2"/>
    <dgm:cxn modelId="{D4D396CF-8DC6-4F5B-87FF-F1A291D09E05}" type="presParOf" srcId="{C2BB9F13-D65E-4449-A012-9684792BF616}" destId="{B53A1D54-34FE-4EB3-A05F-58C97D9B1E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7A499-DFC4-437B-A1B6-80CEACD4348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21D43F3C-5965-497B-A34B-64737C6DA687}">
      <dgm:prSet/>
      <dgm:spPr/>
      <dgm:t>
        <a:bodyPr/>
        <a:lstStyle/>
        <a:p>
          <a:r>
            <a:rPr lang="en-US"/>
            <a:t>Determine applicable security threats and their potential impact to SWAN. </a:t>
          </a:r>
        </a:p>
      </dgm:t>
    </dgm:pt>
    <dgm:pt modelId="{A583F040-C0A4-4B16-912E-BC8C65012B54}" type="parTrans" cxnId="{5EA11938-76DB-49FC-968E-D79AF3F4C2A8}">
      <dgm:prSet/>
      <dgm:spPr/>
      <dgm:t>
        <a:bodyPr/>
        <a:lstStyle/>
        <a:p>
          <a:endParaRPr lang="en-US"/>
        </a:p>
      </dgm:t>
    </dgm:pt>
    <dgm:pt modelId="{1942A7BD-5A1B-4A73-9DBA-21F2DEBD3921}" type="sibTrans" cxnId="{5EA11938-76DB-49FC-968E-D79AF3F4C2A8}">
      <dgm:prSet/>
      <dgm:spPr/>
      <dgm:t>
        <a:bodyPr/>
        <a:lstStyle/>
        <a:p>
          <a:endParaRPr lang="en-US"/>
        </a:p>
      </dgm:t>
    </dgm:pt>
    <dgm:pt modelId="{41A01969-FD6D-460B-80FD-8ABC41526DC5}">
      <dgm:prSet/>
      <dgm:spPr/>
      <dgm:t>
        <a:bodyPr/>
        <a:lstStyle/>
        <a:p>
          <a:r>
            <a:rPr lang="en-US"/>
            <a:t>Adopt an industry-recognized framework when approaching security, configuration, and policy.</a:t>
          </a:r>
        </a:p>
      </dgm:t>
    </dgm:pt>
    <dgm:pt modelId="{E12F4E63-F44C-45EC-8786-3A9448D283F9}" type="parTrans" cxnId="{5A1921DC-FCD6-4FC5-91F1-B0438331911E}">
      <dgm:prSet/>
      <dgm:spPr/>
      <dgm:t>
        <a:bodyPr/>
        <a:lstStyle/>
        <a:p>
          <a:endParaRPr lang="en-US"/>
        </a:p>
      </dgm:t>
    </dgm:pt>
    <dgm:pt modelId="{387CA6AB-C749-4841-A44A-4D886D3F5666}" type="sibTrans" cxnId="{5A1921DC-FCD6-4FC5-91F1-B0438331911E}">
      <dgm:prSet/>
      <dgm:spPr/>
      <dgm:t>
        <a:bodyPr/>
        <a:lstStyle/>
        <a:p>
          <a:endParaRPr lang="en-US"/>
        </a:p>
      </dgm:t>
    </dgm:pt>
    <dgm:pt modelId="{15B4BE32-65B9-4CD9-8B07-C749ABFFC24C}">
      <dgm:prSet/>
      <dgm:spPr/>
      <dgm:t>
        <a:bodyPr/>
        <a:lstStyle/>
        <a:p>
          <a:r>
            <a:rPr lang="en-US" dirty="0"/>
            <a:t>Ensure compliance with applicable legal frameworks such as COPPA (Children’s Online Privacy Protection Act) and SOPPA (Student Online Personal Protection Act).</a:t>
          </a:r>
        </a:p>
      </dgm:t>
    </dgm:pt>
    <dgm:pt modelId="{6C6A9EB0-372E-4E09-9F03-1509718EA543}" type="parTrans" cxnId="{83F1FDA0-2AD7-4D1D-8F98-85A58095BC33}">
      <dgm:prSet/>
      <dgm:spPr/>
      <dgm:t>
        <a:bodyPr/>
        <a:lstStyle/>
        <a:p>
          <a:endParaRPr lang="en-US"/>
        </a:p>
      </dgm:t>
    </dgm:pt>
    <dgm:pt modelId="{AFD6BC1A-3040-4070-B6B2-A068EDDE8445}" type="sibTrans" cxnId="{83F1FDA0-2AD7-4D1D-8F98-85A58095BC33}">
      <dgm:prSet/>
      <dgm:spPr/>
      <dgm:t>
        <a:bodyPr/>
        <a:lstStyle/>
        <a:p>
          <a:endParaRPr lang="en-US"/>
        </a:p>
      </dgm:t>
    </dgm:pt>
    <dgm:pt modelId="{4BA0F4ED-3789-40D9-BFEB-017DDA3BD4A1}">
      <dgm:prSet/>
      <dgm:spPr/>
      <dgm:t>
        <a:bodyPr/>
        <a:lstStyle/>
        <a:p>
          <a:r>
            <a:rPr lang="en-US" dirty="0"/>
            <a:t>Pass on knowledge to membership with recommendations on assessing and managing vulnerabilities.</a:t>
          </a:r>
        </a:p>
      </dgm:t>
    </dgm:pt>
    <dgm:pt modelId="{6BB88326-C2A2-411E-A517-8D90B936D6C6}" type="parTrans" cxnId="{94AF70EB-B440-4AD6-8578-5E67EF388C6B}">
      <dgm:prSet/>
      <dgm:spPr/>
      <dgm:t>
        <a:bodyPr/>
        <a:lstStyle/>
        <a:p>
          <a:endParaRPr lang="en-US"/>
        </a:p>
      </dgm:t>
    </dgm:pt>
    <dgm:pt modelId="{07178016-4518-42B5-8178-15961EDDA822}" type="sibTrans" cxnId="{94AF70EB-B440-4AD6-8578-5E67EF388C6B}">
      <dgm:prSet/>
      <dgm:spPr/>
      <dgm:t>
        <a:bodyPr/>
        <a:lstStyle/>
        <a:p>
          <a:endParaRPr lang="en-US"/>
        </a:p>
      </dgm:t>
    </dgm:pt>
    <dgm:pt modelId="{1C4E228D-5DFC-4D44-9A3F-C261AB8634F5}" type="pres">
      <dgm:prSet presAssocID="{69F7A499-DFC4-437B-A1B6-80CEACD43481}" presName="linearFlow" presStyleCnt="0">
        <dgm:presLayoutVars>
          <dgm:dir/>
          <dgm:resizeHandles val="exact"/>
        </dgm:presLayoutVars>
      </dgm:prSet>
      <dgm:spPr/>
    </dgm:pt>
    <dgm:pt modelId="{86D6F9CF-F2AD-4BAB-B8C3-B7DF5562A7D5}" type="pres">
      <dgm:prSet presAssocID="{21D43F3C-5965-497B-A34B-64737C6DA687}" presName="composite" presStyleCnt="0"/>
      <dgm:spPr/>
    </dgm:pt>
    <dgm:pt modelId="{D6B0B27E-2FE9-4C60-BE5B-D0E62EA7B6B9}" type="pres">
      <dgm:prSet presAssocID="{21D43F3C-5965-497B-A34B-64737C6DA687}" presName="imgShp" presStyleLbl="fgImgPlace1" presStyleIdx="0" presStyleCnt="4" custLinFactNeighborX="-26371" custLinFactNeighborY="-1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A53750-198F-4D12-A897-8A26198617DA}" type="pres">
      <dgm:prSet presAssocID="{21D43F3C-5965-497B-A34B-64737C6DA687}" presName="txShp" presStyleLbl="node1" presStyleIdx="0" presStyleCnt="4">
        <dgm:presLayoutVars>
          <dgm:bulletEnabled val="1"/>
        </dgm:presLayoutVars>
      </dgm:prSet>
      <dgm:spPr/>
    </dgm:pt>
    <dgm:pt modelId="{E9905C64-7673-4339-92E5-C5098911C2C6}" type="pres">
      <dgm:prSet presAssocID="{1942A7BD-5A1B-4A73-9DBA-21F2DEBD3921}" presName="spacing" presStyleCnt="0"/>
      <dgm:spPr/>
    </dgm:pt>
    <dgm:pt modelId="{C04F60CE-92C7-4F2E-910F-EF81C1575436}" type="pres">
      <dgm:prSet presAssocID="{41A01969-FD6D-460B-80FD-8ABC41526DC5}" presName="composite" presStyleCnt="0"/>
      <dgm:spPr/>
    </dgm:pt>
    <dgm:pt modelId="{7145ED48-5E18-4D5C-B6CB-DD78659585FB}" type="pres">
      <dgm:prSet presAssocID="{41A01969-FD6D-460B-80FD-8ABC41526DC5}" presName="imgShp" presStyleLbl="fgImgPlace1" presStyleIdx="1" presStyleCnt="4" custLinFactNeighborX="-28350" custLinFactNeighborY="-88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Checked with solid fill"/>
        </a:ext>
      </dgm:extLst>
    </dgm:pt>
    <dgm:pt modelId="{6F3710D5-5FD4-4983-AAE8-6B8552C937B2}" type="pres">
      <dgm:prSet presAssocID="{41A01969-FD6D-460B-80FD-8ABC41526DC5}" presName="txShp" presStyleLbl="node1" presStyleIdx="1" presStyleCnt="4">
        <dgm:presLayoutVars>
          <dgm:bulletEnabled val="1"/>
        </dgm:presLayoutVars>
      </dgm:prSet>
      <dgm:spPr/>
    </dgm:pt>
    <dgm:pt modelId="{EEA7D875-AA7C-40F7-A6EF-AB0FA0F6AAEC}" type="pres">
      <dgm:prSet presAssocID="{387CA6AB-C749-4841-A44A-4D886D3F5666}" presName="spacing" presStyleCnt="0"/>
      <dgm:spPr/>
    </dgm:pt>
    <dgm:pt modelId="{D7CB8418-A8C1-4B87-AC5D-54C57412274A}" type="pres">
      <dgm:prSet presAssocID="{15B4BE32-65B9-4CD9-8B07-C749ABFFC24C}" presName="composite" presStyleCnt="0"/>
      <dgm:spPr/>
    </dgm:pt>
    <dgm:pt modelId="{95960F73-0C8F-46B9-B8A9-3F09909513C2}" type="pres">
      <dgm:prSet presAssocID="{15B4BE32-65B9-4CD9-8B07-C749ABFFC24C}" presName="imgShp" presStyleLbl="fgImgPlace1" presStyleIdx="2" presStyleCnt="4" custLinFactNeighborX="-26372" custLinFactNeighborY="-319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urt outline"/>
        </a:ext>
      </dgm:extLst>
    </dgm:pt>
    <dgm:pt modelId="{CD8D82F5-31F1-4B5C-A68A-DC870C193EF2}" type="pres">
      <dgm:prSet presAssocID="{15B4BE32-65B9-4CD9-8B07-C749ABFFC24C}" presName="txShp" presStyleLbl="node1" presStyleIdx="2" presStyleCnt="4">
        <dgm:presLayoutVars>
          <dgm:bulletEnabled val="1"/>
        </dgm:presLayoutVars>
      </dgm:prSet>
      <dgm:spPr/>
    </dgm:pt>
    <dgm:pt modelId="{FEE9C95D-665D-4AC1-BFC8-A2348EDCB1BB}" type="pres">
      <dgm:prSet presAssocID="{AFD6BC1A-3040-4070-B6B2-A068EDDE8445}" presName="spacing" presStyleCnt="0"/>
      <dgm:spPr/>
    </dgm:pt>
    <dgm:pt modelId="{ACA04A05-3A98-4608-823D-6710A0F111EF}" type="pres">
      <dgm:prSet presAssocID="{4BA0F4ED-3789-40D9-BFEB-017DDA3BD4A1}" presName="composite" presStyleCnt="0"/>
      <dgm:spPr/>
    </dgm:pt>
    <dgm:pt modelId="{95A4CAC5-DB75-49B6-AA0E-1F3C40BB8E7A}" type="pres">
      <dgm:prSet presAssocID="{4BA0F4ED-3789-40D9-BFEB-017DDA3BD4A1}" presName="imgShp" presStyleLbl="fgImgPlace1" presStyleIdx="3" presStyleCnt="4" custLinFactNeighborX="-26582" custLinFactNeighborY="27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ycle with people with solid fill"/>
        </a:ext>
      </dgm:extLst>
    </dgm:pt>
    <dgm:pt modelId="{B28A0B02-856A-4A64-A39A-93441C5EE809}" type="pres">
      <dgm:prSet presAssocID="{4BA0F4ED-3789-40D9-BFEB-017DDA3BD4A1}" presName="txShp" presStyleLbl="node1" presStyleIdx="3" presStyleCnt="4">
        <dgm:presLayoutVars>
          <dgm:bulletEnabled val="1"/>
        </dgm:presLayoutVars>
      </dgm:prSet>
      <dgm:spPr/>
    </dgm:pt>
  </dgm:ptLst>
  <dgm:cxnLst>
    <dgm:cxn modelId="{727D7C29-4831-4F64-B382-B4A2FC3A7D50}" type="presOf" srcId="{41A01969-FD6D-460B-80FD-8ABC41526DC5}" destId="{6F3710D5-5FD4-4983-AAE8-6B8552C937B2}" srcOrd="0" destOrd="0" presId="urn:microsoft.com/office/officeart/2005/8/layout/vList3"/>
    <dgm:cxn modelId="{5EA11938-76DB-49FC-968E-D79AF3F4C2A8}" srcId="{69F7A499-DFC4-437B-A1B6-80CEACD43481}" destId="{21D43F3C-5965-497B-A34B-64737C6DA687}" srcOrd="0" destOrd="0" parTransId="{A583F040-C0A4-4B16-912E-BC8C65012B54}" sibTransId="{1942A7BD-5A1B-4A73-9DBA-21F2DEBD3921}"/>
    <dgm:cxn modelId="{DD5AD98E-E8D9-404F-A3D1-EC00F29E548E}" type="presOf" srcId="{4BA0F4ED-3789-40D9-BFEB-017DDA3BD4A1}" destId="{B28A0B02-856A-4A64-A39A-93441C5EE809}" srcOrd="0" destOrd="0" presId="urn:microsoft.com/office/officeart/2005/8/layout/vList3"/>
    <dgm:cxn modelId="{B1382192-4CC7-4395-8369-2BD16063C799}" type="presOf" srcId="{21D43F3C-5965-497B-A34B-64737C6DA687}" destId="{DCA53750-198F-4D12-A897-8A26198617DA}" srcOrd="0" destOrd="0" presId="urn:microsoft.com/office/officeart/2005/8/layout/vList3"/>
    <dgm:cxn modelId="{83F1FDA0-2AD7-4D1D-8F98-85A58095BC33}" srcId="{69F7A499-DFC4-437B-A1B6-80CEACD43481}" destId="{15B4BE32-65B9-4CD9-8B07-C749ABFFC24C}" srcOrd="2" destOrd="0" parTransId="{6C6A9EB0-372E-4E09-9F03-1509718EA543}" sibTransId="{AFD6BC1A-3040-4070-B6B2-A068EDDE8445}"/>
    <dgm:cxn modelId="{9E0E15BC-67A8-4452-98FF-AE9D462A66FA}" type="presOf" srcId="{69F7A499-DFC4-437B-A1B6-80CEACD43481}" destId="{1C4E228D-5DFC-4D44-9A3F-C261AB8634F5}" srcOrd="0" destOrd="0" presId="urn:microsoft.com/office/officeart/2005/8/layout/vList3"/>
    <dgm:cxn modelId="{5A1921DC-FCD6-4FC5-91F1-B0438331911E}" srcId="{69F7A499-DFC4-437B-A1B6-80CEACD43481}" destId="{41A01969-FD6D-460B-80FD-8ABC41526DC5}" srcOrd="1" destOrd="0" parTransId="{E12F4E63-F44C-45EC-8786-3A9448D283F9}" sibTransId="{387CA6AB-C749-4841-A44A-4D886D3F5666}"/>
    <dgm:cxn modelId="{94AF70EB-B440-4AD6-8578-5E67EF388C6B}" srcId="{69F7A499-DFC4-437B-A1B6-80CEACD43481}" destId="{4BA0F4ED-3789-40D9-BFEB-017DDA3BD4A1}" srcOrd="3" destOrd="0" parTransId="{6BB88326-C2A2-411E-A517-8D90B936D6C6}" sibTransId="{07178016-4518-42B5-8178-15961EDDA822}"/>
    <dgm:cxn modelId="{CD01BDF3-DCA2-46B1-9D0F-B8B07EA0E5ED}" type="presOf" srcId="{15B4BE32-65B9-4CD9-8B07-C749ABFFC24C}" destId="{CD8D82F5-31F1-4B5C-A68A-DC870C193EF2}" srcOrd="0" destOrd="0" presId="urn:microsoft.com/office/officeart/2005/8/layout/vList3"/>
    <dgm:cxn modelId="{8026F2F3-BEF2-4AFB-8BC8-718ABE299BBF}" type="presParOf" srcId="{1C4E228D-5DFC-4D44-9A3F-C261AB8634F5}" destId="{86D6F9CF-F2AD-4BAB-B8C3-B7DF5562A7D5}" srcOrd="0" destOrd="0" presId="urn:microsoft.com/office/officeart/2005/8/layout/vList3"/>
    <dgm:cxn modelId="{1B85C7EB-B4E2-4CBA-A121-FE1D5EE711EC}" type="presParOf" srcId="{86D6F9CF-F2AD-4BAB-B8C3-B7DF5562A7D5}" destId="{D6B0B27E-2FE9-4C60-BE5B-D0E62EA7B6B9}" srcOrd="0" destOrd="0" presId="urn:microsoft.com/office/officeart/2005/8/layout/vList3"/>
    <dgm:cxn modelId="{173D55C7-68BC-4F64-ACCE-0DDB79BF1355}" type="presParOf" srcId="{86D6F9CF-F2AD-4BAB-B8C3-B7DF5562A7D5}" destId="{DCA53750-198F-4D12-A897-8A26198617DA}" srcOrd="1" destOrd="0" presId="urn:microsoft.com/office/officeart/2005/8/layout/vList3"/>
    <dgm:cxn modelId="{B4D2DF9B-EC18-4585-B3CF-5E5006F916DB}" type="presParOf" srcId="{1C4E228D-5DFC-4D44-9A3F-C261AB8634F5}" destId="{E9905C64-7673-4339-92E5-C5098911C2C6}" srcOrd="1" destOrd="0" presId="urn:microsoft.com/office/officeart/2005/8/layout/vList3"/>
    <dgm:cxn modelId="{C640B4C6-E89B-4CEA-9903-7359467B8C89}" type="presParOf" srcId="{1C4E228D-5DFC-4D44-9A3F-C261AB8634F5}" destId="{C04F60CE-92C7-4F2E-910F-EF81C1575436}" srcOrd="2" destOrd="0" presId="urn:microsoft.com/office/officeart/2005/8/layout/vList3"/>
    <dgm:cxn modelId="{8D4975B3-EE19-4553-9666-179644691964}" type="presParOf" srcId="{C04F60CE-92C7-4F2E-910F-EF81C1575436}" destId="{7145ED48-5E18-4D5C-B6CB-DD78659585FB}" srcOrd="0" destOrd="0" presId="urn:microsoft.com/office/officeart/2005/8/layout/vList3"/>
    <dgm:cxn modelId="{3CA00283-FF2D-457B-9CDC-126DBFA37BA1}" type="presParOf" srcId="{C04F60CE-92C7-4F2E-910F-EF81C1575436}" destId="{6F3710D5-5FD4-4983-AAE8-6B8552C937B2}" srcOrd="1" destOrd="0" presId="urn:microsoft.com/office/officeart/2005/8/layout/vList3"/>
    <dgm:cxn modelId="{F5F4D301-1E84-4A05-AE71-6256383A2D22}" type="presParOf" srcId="{1C4E228D-5DFC-4D44-9A3F-C261AB8634F5}" destId="{EEA7D875-AA7C-40F7-A6EF-AB0FA0F6AAEC}" srcOrd="3" destOrd="0" presId="urn:microsoft.com/office/officeart/2005/8/layout/vList3"/>
    <dgm:cxn modelId="{9ADF812B-6D26-45CB-A9CB-310BD36CC779}" type="presParOf" srcId="{1C4E228D-5DFC-4D44-9A3F-C261AB8634F5}" destId="{D7CB8418-A8C1-4B87-AC5D-54C57412274A}" srcOrd="4" destOrd="0" presId="urn:microsoft.com/office/officeart/2005/8/layout/vList3"/>
    <dgm:cxn modelId="{4ACBEB12-EB51-4EEE-928D-EB139FADB719}" type="presParOf" srcId="{D7CB8418-A8C1-4B87-AC5D-54C57412274A}" destId="{95960F73-0C8F-46B9-B8A9-3F09909513C2}" srcOrd="0" destOrd="0" presId="urn:microsoft.com/office/officeart/2005/8/layout/vList3"/>
    <dgm:cxn modelId="{A52E4174-D7B6-469F-8197-5257BF1BA791}" type="presParOf" srcId="{D7CB8418-A8C1-4B87-AC5D-54C57412274A}" destId="{CD8D82F5-31F1-4B5C-A68A-DC870C193EF2}" srcOrd="1" destOrd="0" presId="urn:microsoft.com/office/officeart/2005/8/layout/vList3"/>
    <dgm:cxn modelId="{4DE43DD9-69B1-4FAD-BB32-8FB7A1A6A89D}" type="presParOf" srcId="{1C4E228D-5DFC-4D44-9A3F-C261AB8634F5}" destId="{FEE9C95D-665D-4AC1-BFC8-A2348EDCB1BB}" srcOrd="5" destOrd="0" presId="urn:microsoft.com/office/officeart/2005/8/layout/vList3"/>
    <dgm:cxn modelId="{CD9957D7-9E8F-4BF6-9901-A9B862564543}" type="presParOf" srcId="{1C4E228D-5DFC-4D44-9A3F-C261AB8634F5}" destId="{ACA04A05-3A98-4608-823D-6710A0F111EF}" srcOrd="6" destOrd="0" presId="urn:microsoft.com/office/officeart/2005/8/layout/vList3"/>
    <dgm:cxn modelId="{2EB36E78-A0EF-4586-B190-18FFB302610F}" type="presParOf" srcId="{ACA04A05-3A98-4608-823D-6710A0F111EF}" destId="{95A4CAC5-DB75-49B6-AA0E-1F3C40BB8E7A}" srcOrd="0" destOrd="0" presId="urn:microsoft.com/office/officeart/2005/8/layout/vList3"/>
    <dgm:cxn modelId="{1293637B-64DA-4A93-8175-3FD73EB49143}" type="presParOf" srcId="{ACA04A05-3A98-4608-823D-6710A0F111EF}" destId="{B28A0B02-856A-4A64-A39A-93441C5EE80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020E7-BE26-41CD-BBAA-AB604CB381B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3C216EDC-2B59-4A35-995D-546B9E906336}">
      <dgm:prSet/>
      <dgm:spPr>
        <a:solidFill>
          <a:srgbClr val="00838E"/>
        </a:solidFill>
      </dgm:spPr>
      <dgm:t>
        <a:bodyPr/>
        <a:lstStyle/>
        <a:p>
          <a:r>
            <a:rPr lang="en-US" b="1"/>
            <a:t>SWAN has ~1 million email addresses in the database</a:t>
          </a:r>
        </a:p>
      </dgm:t>
    </dgm:pt>
    <dgm:pt modelId="{CB33A359-E0F8-4426-94D0-93704EFD9398}" type="parTrans" cxnId="{57FEA6CE-866D-43E2-AB5F-92652B762F01}">
      <dgm:prSet/>
      <dgm:spPr/>
      <dgm:t>
        <a:bodyPr/>
        <a:lstStyle/>
        <a:p>
          <a:endParaRPr lang="en-US"/>
        </a:p>
      </dgm:t>
    </dgm:pt>
    <dgm:pt modelId="{F013338D-0C0A-404F-B588-4913477FA632}" type="sibTrans" cxnId="{57FEA6CE-866D-43E2-AB5F-92652B762F01}">
      <dgm:prSet/>
      <dgm:spPr/>
      <dgm:t>
        <a:bodyPr/>
        <a:lstStyle/>
        <a:p>
          <a:endParaRPr lang="en-US"/>
        </a:p>
      </dgm:t>
    </dgm:pt>
    <dgm:pt modelId="{8B0121EF-BD50-4C73-9C65-B74C95E2C217}">
      <dgm:prSet custT="1"/>
      <dgm:spPr>
        <a:solidFill>
          <a:schemeClr val="tx2">
            <a:lumMod val="50000"/>
          </a:schemeClr>
        </a:solidFill>
      </dgm:spPr>
      <dgm:t>
        <a:bodyPr/>
        <a:lstStyle/>
        <a:p>
          <a:r>
            <a:rPr lang="en-US" sz="2800" b="1"/>
            <a:t>SWAN</a:t>
          </a:r>
        </a:p>
      </dgm:t>
    </dgm:pt>
    <dgm:pt modelId="{E0998563-993D-461D-9837-D956FBD72C4E}" type="parTrans" cxnId="{2394896B-51CF-4CA2-8860-FE95A0CB76F3}">
      <dgm:prSet/>
      <dgm:spPr/>
      <dgm:t>
        <a:bodyPr/>
        <a:lstStyle/>
        <a:p>
          <a:endParaRPr lang="en-US"/>
        </a:p>
      </dgm:t>
    </dgm:pt>
    <dgm:pt modelId="{4799EF5E-F2FC-4700-ADEC-1C06D6CC6657}" type="sibTrans" cxnId="{2394896B-51CF-4CA2-8860-FE95A0CB76F3}">
      <dgm:prSet/>
      <dgm:spPr/>
      <dgm:t>
        <a:bodyPr/>
        <a:lstStyle/>
        <a:p>
          <a:endParaRPr lang="en-US"/>
        </a:p>
      </dgm:t>
    </dgm:pt>
    <dgm:pt modelId="{337DF9CF-6F37-4F2D-911D-15AC526B2E15}">
      <dgm:prSet/>
      <dgm:spPr>
        <a:solidFill>
          <a:srgbClr val="00838E"/>
        </a:solidFill>
      </dgm:spPr>
      <dgm:t>
        <a:bodyPr/>
        <a:lstStyle/>
        <a:p>
          <a:r>
            <a:rPr lang="en-US" b="1"/>
            <a:t>Several SWAN libraries have acknowledged ransomware attacks</a:t>
          </a:r>
        </a:p>
      </dgm:t>
    </dgm:pt>
    <dgm:pt modelId="{33250593-EECA-4E73-AAE0-F16BD99476F8}" type="parTrans" cxnId="{EF8BFD7A-34A9-4DC7-8EDD-919DCA9AA074}">
      <dgm:prSet/>
      <dgm:spPr/>
      <dgm:t>
        <a:bodyPr/>
        <a:lstStyle/>
        <a:p>
          <a:endParaRPr lang="en-US"/>
        </a:p>
      </dgm:t>
    </dgm:pt>
    <dgm:pt modelId="{55F66678-4301-4A82-8119-BF1DC7B6EC8F}" type="sibTrans" cxnId="{EF8BFD7A-34A9-4DC7-8EDD-919DCA9AA074}">
      <dgm:prSet/>
      <dgm:spPr/>
      <dgm:t>
        <a:bodyPr/>
        <a:lstStyle/>
        <a:p>
          <a:endParaRPr lang="en-US"/>
        </a:p>
      </dgm:t>
    </dgm:pt>
    <dgm:pt modelId="{01165F28-1C5B-4072-9BEA-397CE78EC9D6}">
      <dgm:prSet/>
      <dgm:spPr>
        <a:solidFill>
          <a:srgbClr val="00838E"/>
        </a:solidFill>
      </dgm:spPr>
      <dgm:t>
        <a:bodyPr/>
        <a:lstStyle/>
        <a:p>
          <a:r>
            <a:rPr lang="en-US" b="1"/>
            <a:t>SWAN integrates and authenticates with over 80 3</a:t>
          </a:r>
          <a:r>
            <a:rPr lang="en-US" b="1" baseline="30000"/>
            <a:t>rd</a:t>
          </a:r>
          <a:r>
            <a:rPr lang="en-US" b="1"/>
            <a:t> party vendors</a:t>
          </a:r>
        </a:p>
      </dgm:t>
    </dgm:pt>
    <dgm:pt modelId="{D2CAF18D-29A4-437D-9079-59EBC29C06A6}" type="parTrans" cxnId="{84A78A5A-ABAA-43A6-9469-FC66F10C4603}">
      <dgm:prSet/>
      <dgm:spPr/>
      <dgm:t>
        <a:bodyPr/>
        <a:lstStyle/>
        <a:p>
          <a:endParaRPr lang="en-US"/>
        </a:p>
      </dgm:t>
    </dgm:pt>
    <dgm:pt modelId="{9FD3A891-84B4-45A9-AEA5-CE0976A14EA1}" type="sibTrans" cxnId="{84A78A5A-ABAA-43A6-9469-FC66F10C4603}">
      <dgm:prSet/>
      <dgm:spPr/>
      <dgm:t>
        <a:bodyPr/>
        <a:lstStyle/>
        <a:p>
          <a:endParaRPr lang="en-US"/>
        </a:p>
      </dgm:t>
    </dgm:pt>
    <dgm:pt modelId="{CC2B89B1-6665-4E81-B13F-6BBE1338C7B7}">
      <dgm:prSet/>
      <dgm:spPr>
        <a:solidFill>
          <a:srgbClr val="00838E"/>
        </a:solidFill>
      </dgm:spPr>
      <dgm:t>
        <a:bodyPr/>
        <a:lstStyle/>
        <a:p>
          <a:r>
            <a:rPr lang="en-US" b="1"/>
            <a:t>SWAN maintains personally identifiable data (PII)</a:t>
          </a:r>
        </a:p>
      </dgm:t>
    </dgm:pt>
    <dgm:pt modelId="{C0B18E51-BD52-47A2-8FD6-1FD4954C486E}" type="parTrans" cxnId="{53BB0E27-CDCF-429B-B717-66E9A0E017DD}">
      <dgm:prSet/>
      <dgm:spPr/>
      <dgm:t>
        <a:bodyPr/>
        <a:lstStyle/>
        <a:p>
          <a:endParaRPr lang="en-US"/>
        </a:p>
      </dgm:t>
    </dgm:pt>
    <dgm:pt modelId="{017E0DBE-8B23-4E76-962E-6B6D822D3AC6}" type="sibTrans" cxnId="{53BB0E27-CDCF-429B-B717-66E9A0E017DD}">
      <dgm:prSet/>
      <dgm:spPr/>
      <dgm:t>
        <a:bodyPr/>
        <a:lstStyle/>
        <a:p>
          <a:endParaRPr lang="en-US"/>
        </a:p>
      </dgm:t>
    </dgm:pt>
    <dgm:pt modelId="{71491A3E-4FC8-4BB8-A2EA-291FAFF86032}">
      <dgm:prSet/>
      <dgm:spPr>
        <a:solidFill>
          <a:srgbClr val="00838E"/>
        </a:solidFill>
      </dgm:spPr>
      <dgm:t>
        <a:bodyPr/>
        <a:lstStyle/>
        <a:p>
          <a:r>
            <a:rPr lang="en-US" b="1"/>
            <a:t>SWAN database is harvested by external analytics systems</a:t>
          </a:r>
        </a:p>
      </dgm:t>
    </dgm:pt>
    <dgm:pt modelId="{C3D7999D-AE06-431A-9614-B8595D9B5109}" type="parTrans" cxnId="{D19A2D47-F1FF-4D81-8E91-1905CA62E803}">
      <dgm:prSet/>
      <dgm:spPr/>
      <dgm:t>
        <a:bodyPr/>
        <a:lstStyle/>
        <a:p>
          <a:endParaRPr lang="en-US"/>
        </a:p>
      </dgm:t>
    </dgm:pt>
    <dgm:pt modelId="{BBA4B5E1-1E44-404D-B900-AB7EE90A9A3E}" type="sibTrans" cxnId="{D19A2D47-F1FF-4D81-8E91-1905CA62E803}">
      <dgm:prSet/>
      <dgm:spPr/>
      <dgm:t>
        <a:bodyPr/>
        <a:lstStyle/>
        <a:p>
          <a:endParaRPr lang="en-US"/>
        </a:p>
      </dgm:t>
    </dgm:pt>
    <dgm:pt modelId="{6604896A-8281-4E33-A801-8702613EB5C0}">
      <dgm:prSet/>
      <dgm:spPr>
        <a:solidFill>
          <a:srgbClr val="00838E"/>
        </a:solidFill>
      </dgm:spPr>
      <dgm:t>
        <a:bodyPr/>
        <a:lstStyle/>
        <a:p>
          <a:endParaRPr lang="en-US" b="1"/>
        </a:p>
      </dgm:t>
    </dgm:pt>
    <dgm:pt modelId="{59A92E86-B2A5-42D2-A19E-3A90F16801CB}" type="parTrans" cxnId="{C7D18E4A-564D-4F20-8CCB-5EADD2427746}">
      <dgm:prSet/>
      <dgm:spPr/>
      <dgm:t>
        <a:bodyPr/>
        <a:lstStyle/>
        <a:p>
          <a:endParaRPr lang="en-US"/>
        </a:p>
      </dgm:t>
    </dgm:pt>
    <dgm:pt modelId="{3FD55157-2367-4BFC-9078-9649BB25B06C}" type="sibTrans" cxnId="{C7D18E4A-564D-4F20-8CCB-5EADD2427746}">
      <dgm:prSet/>
      <dgm:spPr/>
      <dgm:t>
        <a:bodyPr/>
        <a:lstStyle/>
        <a:p>
          <a:endParaRPr lang="en-US"/>
        </a:p>
      </dgm:t>
    </dgm:pt>
    <dgm:pt modelId="{6B766341-B45F-4271-AC15-5A440A68A74F}">
      <dgm:prSet/>
      <dgm:spPr>
        <a:solidFill>
          <a:srgbClr val="00838E"/>
        </a:solidFill>
      </dgm:spPr>
      <dgm:t>
        <a:bodyPr/>
        <a:lstStyle/>
        <a:p>
          <a:r>
            <a:rPr lang="en-US" b="1"/>
            <a:t>SWAN is subject to COPPA and SOPPA laws</a:t>
          </a:r>
        </a:p>
      </dgm:t>
    </dgm:pt>
    <dgm:pt modelId="{5503A355-6B7C-4022-951C-698F6D0A0E83}" type="parTrans" cxnId="{8B620AC2-78AB-401D-B3AD-8B94952F817E}">
      <dgm:prSet/>
      <dgm:spPr/>
      <dgm:t>
        <a:bodyPr/>
        <a:lstStyle/>
        <a:p>
          <a:endParaRPr lang="en-US"/>
        </a:p>
      </dgm:t>
    </dgm:pt>
    <dgm:pt modelId="{877A0C64-A429-40BE-A218-0C43355CE9B2}" type="sibTrans" cxnId="{8B620AC2-78AB-401D-B3AD-8B94952F817E}">
      <dgm:prSet/>
      <dgm:spPr/>
      <dgm:t>
        <a:bodyPr/>
        <a:lstStyle/>
        <a:p>
          <a:endParaRPr lang="en-US"/>
        </a:p>
      </dgm:t>
    </dgm:pt>
    <dgm:pt modelId="{9C848421-EF57-4E73-9909-58B99BB8B317}" type="pres">
      <dgm:prSet presAssocID="{C9B020E7-BE26-41CD-BBAA-AB604CB381BE}" presName="Name0" presStyleCnt="0">
        <dgm:presLayoutVars>
          <dgm:chMax val="1"/>
          <dgm:chPref val="1"/>
          <dgm:dir/>
          <dgm:animOne val="branch"/>
          <dgm:animLvl val="lvl"/>
        </dgm:presLayoutVars>
      </dgm:prSet>
      <dgm:spPr/>
    </dgm:pt>
    <dgm:pt modelId="{91362553-BE1C-4CC0-9759-BF3614204255}" type="pres">
      <dgm:prSet presAssocID="{8B0121EF-BD50-4C73-9C65-B74C95E2C217}" presName="Parent" presStyleLbl="node0" presStyleIdx="0" presStyleCnt="1">
        <dgm:presLayoutVars>
          <dgm:chMax val="6"/>
          <dgm:chPref val="6"/>
        </dgm:presLayoutVars>
      </dgm:prSet>
      <dgm:spPr/>
    </dgm:pt>
    <dgm:pt modelId="{52EA49D3-B330-48C8-98D4-4519934BAE00}" type="pres">
      <dgm:prSet presAssocID="{337DF9CF-6F37-4F2D-911D-15AC526B2E15}" presName="Accent1" presStyleCnt="0"/>
      <dgm:spPr/>
    </dgm:pt>
    <dgm:pt modelId="{01DBFF90-6E74-48B8-8899-AF55ADB45A4B}" type="pres">
      <dgm:prSet presAssocID="{337DF9CF-6F37-4F2D-911D-15AC526B2E15}" presName="Accent" presStyleLbl="bgShp" presStyleIdx="0" presStyleCnt="6"/>
      <dgm:spPr/>
    </dgm:pt>
    <dgm:pt modelId="{16DD98E0-DDD3-4149-9571-5D620FDAB859}" type="pres">
      <dgm:prSet presAssocID="{337DF9CF-6F37-4F2D-911D-15AC526B2E15}" presName="Child1" presStyleLbl="node1" presStyleIdx="0" presStyleCnt="6">
        <dgm:presLayoutVars>
          <dgm:chMax val="0"/>
          <dgm:chPref val="0"/>
          <dgm:bulletEnabled val="1"/>
        </dgm:presLayoutVars>
      </dgm:prSet>
      <dgm:spPr/>
    </dgm:pt>
    <dgm:pt modelId="{65FA6144-84A2-4C0D-A2B7-E58BEAC99D25}" type="pres">
      <dgm:prSet presAssocID="{3C216EDC-2B59-4A35-995D-546B9E906336}" presName="Accent2" presStyleCnt="0"/>
      <dgm:spPr/>
    </dgm:pt>
    <dgm:pt modelId="{0C756E7E-B6E8-4CF3-9CBD-E3462892A1EB}" type="pres">
      <dgm:prSet presAssocID="{3C216EDC-2B59-4A35-995D-546B9E906336}" presName="Accent" presStyleLbl="bgShp" presStyleIdx="1" presStyleCnt="6"/>
      <dgm:spPr/>
    </dgm:pt>
    <dgm:pt modelId="{405697D0-1CC1-45EE-839E-21384ECDA9EA}" type="pres">
      <dgm:prSet presAssocID="{3C216EDC-2B59-4A35-995D-546B9E906336}" presName="Child2" presStyleLbl="node1" presStyleIdx="1" presStyleCnt="6">
        <dgm:presLayoutVars>
          <dgm:chMax val="0"/>
          <dgm:chPref val="0"/>
          <dgm:bulletEnabled val="1"/>
        </dgm:presLayoutVars>
      </dgm:prSet>
      <dgm:spPr/>
    </dgm:pt>
    <dgm:pt modelId="{BB66B597-2F25-4BDD-8055-4EFFE39B37A6}" type="pres">
      <dgm:prSet presAssocID="{01165F28-1C5B-4072-9BEA-397CE78EC9D6}" presName="Accent3" presStyleCnt="0"/>
      <dgm:spPr/>
    </dgm:pt>
    <dgm:pt modelId="{F2E28A9C-1FCD-4545-A369-89E0BEE77BEB}" type="pres">
      <dgm:prSet presAssocID="{01165F28-1C5B-4072-9BEA-397CE78EC9D6}" presName="Accent" presStyleLbl="bgShp" presStyleIdx="2" presStyleCnt="6"/>
      <dgm:spPr/>
    </dgm:pt>
    <dgm:pt modelId="{D9456ED4-F074-44FC-A3A7-6CBC19288DCC}" type="pres">
      <dgm:prSet presAssocID="{01165F28-1C5B-4072-9BEA-397CE78EC9D6}" presName="Child3" presStyleLbl="node1" presStyleIdx="2" presStyleCnt="6">
        <dgm:presLayoutVars>
          <dgm:chMax val="0"/>
          <dgm:chPref val="0"/>
          <dgm:bulletEnabled val="1"/>
        </dgm:presLayoutVars>
      </dgm:prSet>
      <dgm:spPr/>
    </dgm:pt>
    <dgm:pt modelId="{470C52C8-7DE3-4DA6-B181-3CCBAF5D1103}" type="pres">
      <dgm:prSet presAssocID="{CC2B89B1-6665-4E81-B13F-6BBE1338C7B7}" presName="Accent4" presStyleCnt="0"/>
      <dgm:spPr/>
    </dgm:pt>
    <dgm:pt modelId="{541B3553-863E-4939-9160-E128E1AEEAE7}" type="pres">
      <dgm:prSet presAssocID="{CC2B89B1-6665-4E81-B13F-6BBE1338C7B7}" presName="Accent" presStyleLbl="bgShp" presStyleIdx="3" presStyleCnt="6"/>
      <dgm:spPr/>
    </dgm:pt>
    <dgm:pt modelId="{52DF0834-F0B6-4C66-BF17-D6E01C706F34}" type="pres">
      <dgm:prSet presAssocID="{CC2B89B1-6665-4E81-B13F-6BBE1338C7B7}" presName="Child4" presStyleLbl="node1" presStyleIdx="3" presStyleCnt="6">
        <dgm:presLayoutVars>
          <dgm:chMax val="0"/>
          <dgm:chPref val="0"/>
          <dgm:bulletEnabled val="1"/>
        </dgm:presLayoutVars>
      </dgm:prSet>
      <dgm:spPr/>
    </dgm:pt>
    <dgm:pt modelId="{EEE225E7-98E2-46B8-8E8F-E5D86EFE51E9}" type="pres">
      <dgm:prSet presAssocID="{71491A3E-4FC8-4BB8-A2EA-291FAFF86032}" presName="Accent5" presStyleCnt="0"/>
      <dgm:spPr/>
    </dgm:pt>
    <dgm:pt modelId="{64C68B95-FB91-4016-8200-70A3713DA1E8}" type="pres">
      <dgm:prSet presAssocID="{71491A3E-4FC8-4BB8-A2EA-291FAFF86032}" presName="Accent" presStyleLbl="bgShp" presStyleIdx="4" presStyleCnt="6"/>
      <dgm:spPr/>
    </dgm:pt>
    <dgm:pt modelId="{7B86B704-2634-44A2-AAE2-758702BD1B92}" type="pres">
      <dgm:prSet presAssocID="{71491A3E-4FC8-4BB8-A2EA-291FAFF86032}" presName="Child5" presStyleLbl="node1" presStyleIdx="4" presStyleCnt="6">
        <dgm:presLayoutVars>
          <dgm:chMax val="0"/>
          <dgm:chPref val="0"/>
          <dgm:bulletEnabled val="1"/>
        </dgm:presLayoutVars>
      </dgm:prSet>
      <dgm:spPr/>
    </dgm:pt>
    <dgm:pt modelId="{A5DCC130-0C95-48C1-9B67-65430C46D384}" type="pres">
      <dgm:prSet presAssocID="{6B766341-B45F-4271-AC15-5A440A68A74F}" presName="Accent6" presStyleCnt="0"/>
      <dgm:spPr/>
    </dgm:pt>
    <dgm:pt modelId="{C2E0C27B-FB1E-4DE9-BF88-BAF2BC579758}" type="pres">
      <dgm:prSet presAssocID="{6B766341-B45F-4271-AC15-5A440A68A74F}" presName="Accent" presStyleLbl="bgShp" presStyleIdx="5" presStyleCnt="6"/>
      <dgm:spPr/>
    </dgm:pt>
    <dgm:pt modelId="{0AB4FB0C-95F6-45E2-8A29-8A206076BEB4}" type="pres">
      <dgm:prSet presAssocID="{6B766341-B45F-4271-AC15-5A440A68A74F}" presName="Child6" presStyleLbl="node1" presStyleIdx="5" presStyleCnt="6">
        <dgm:presLayoutVars>
          <dgm:chMax val="0"/>
          <dgm:chPref val="0"/>
          <dgm:bulletEnabled val="1"/>
        </dgm:presLayoutVars>
      </dgm:prSet>
      <dgm:spPr/>
    </dgm:pt>
  </dgm:ptLst>
  <dgm:cxnLst>
    <dgm:cxn modelId="{D464701F-3C56-4AE2-8781-05C524F82D31}" type="presOf" srcId="{3C216EDC-2B59-4A35-995D-546B9E906336}" destId="{405697D0-1CC1-45EE-839E-21384ECDA9EA}" srcOrd="0" destOrd="0" presId="urn:microsoft.com/office/officeart/2011/layout/HexagonRadial"/>
    <dgm:cxn modelId="{53BB0E27-CDCF-429B-B717-66E9A0E017DD}" srcId="{8B0121EF-BD50-4C73-9C65-B74C95E2C217}" destId="{CC2B89B1-6665-4E81-B13F-6BBE1338C7B7}" srcOrd="3" destOrd="0" parTransId="{C0B18E51-BD52-47A2-8FD6-1FD4954C486E}" sibTransId="{017E0DBE-8B23-4E76-962E-6B6D822D3AC6}"/>
    <dgm:cxn modelId="{7C875A3D-8899-4F0D-9D7E-0245A8F6C675}" type="presOf" srcId="{CC2B89B1-6665-4E81-B13F-6BBE1338C7B7}" destId="{52DF0834-F0B6-4C66-BF17-D6E01C706F34}" srcOrd="0" destOrd="0" presId="urn:microsoft.com/office/officeart/2011/layout/HexagonRadial"/>
    <dgm:cxn modelId="{3C314660-7F09-40B2-BD0B-E50F002BE8B6}" type="presOf" srcId="{8B0121EF-BD50-4C73-9C65-B74C95E2C217}" destId="{91362553-BE1C-4CC0-9759-BF3614204255}" srcOrd="0" destOrd="0" presId="urn:microsoft.com/office/officeart/2011/layout/HexagonRadial"/>
    <dgm:cxn modelId="{DB936063-C82A-428D-82DA-A1498A56BA74}" type="presOf" srcId="{01165F28-1C5B-4072-9BEA-397CE78EC9D6}" destId="{D9456ED4-F074-44FC-A3A7-6CBC19288DCC}" srcOrd="0" destOrd="0" presId="urn:microsoft.com/office/officeart/2011/layout/HexagonRadial"/>
    <dgm:cxn modelId="{D19A2D47-F1FF-4D81-8E91-1905CA62E803}" srcId="{8B0121EF-BD50-4C73-9C65-B74C95E2C217}" destId="{71491A3E-4FC8-4BB8-A2EA-291FAFF86032}" srcOrd="4" destOrd="0" parTransId="{C3D7999D-AE06-431A-9614-B8595D9B5109}" sibTransId="{BBA4B5E1-1E44-404D-B900-AB7EE90A9A3E}"/>
    <dgm:cxn modelId="{C7D18E4A-564D-4F20-8CCB-5EADD2427746}" srcId="{8B0121EF-BD50-4C73-9C65-B74C95E2C217}" destId="{6604896A-8281-4E33-A801-8702613EB5C0}" srcOrd="6" destOrd="0" parTransId="{59A92E86-B2A5-42D2-A19E-3A90F16801CB}" sibTransId="{3FD55157-2367-4BFC-9078-9649BB25B06C}"/>
    <dgm:cxn modelId="{2394896B-51CF-4CA2-8860-FE95A0CB76F3}" srcId="{C9B020E7-BE26-41CD-BBAA-AB604CB381BE}" destId="{8B0121EF-BD50-4C73-9C65-B74C95E2C217}" srcOrd="0" destOrd="0" parTransId="{E0998563-993D-461D-9837-D956FBD72C4E}" sibTransId="{4799EF5E-F2FC-4700-ADEC-1C06D6CC6657}"/>
    <dgm:cxn modelId="{84A78A5A-ABAA-43A6-9469-FC66F10C4603}" srcId="{8B0121EF-BD50-4C73-9C65-B74C95E2C217}" destId="{01165F28-1C5B-4072-9BEA-397CE78EC9D6}" srcOrd="2" destOrd="0" parTransId="{D2CAF18D-29A4-437D-9079-59EBC29C06A6}" sibTransId="{9FD3A891-84B4-45A9-AEA5-CE0976A14EA1}"/>
    <dgm:cxn modelId="{EF8BFD7A-34A9-4DC7-8EDD-919DCA9AA074}" srcId="{8B0121EF-BD50-4C73-9C65-B74C95E2C217}" destId="{337DF9CF-6F37-4F2D-911D-15AC526B2E15}" srcOrd="0" destOrd="0" parTransId="{33250593-EECA-4E73-AAE0-F16BD99476F8}" sibTransId="{55F66678-4301-4A82-8119-BF1DC7B6EC8F}"/>
    <dgm:cxn modelId="{8B620AC2-78AB-401D-B3AD-8B94952F817E}" srcId="{8B0121EF-BD50-4C73-9C65-B74C95E2C217}" destId="{6B766341-B45F-4271-AC15-5A440A68A74F}" srcOrd="5" destOrd="0" parTransId="{5503A355-6B7C-4022-951C-698F6D0A0E83}" sibTransId="{877A0C64-A429-40BE-A218-0C43355CE9B2}"/>
    <dgm:cxn modelId="{14468AC4-C845-4DB7-B0DA-A7C3CA2D5958}" type="presOf" srcId="{6B766341-B45F-4271-AC15-5A440A68A74F}" destId="{0AB4FB0C-95F6-45E2-8A29-8A206076BEB4}" srcOrd="0" destOrd="0" presId="urn:microsoft.com/office/officeart/2011/layout/HexagonRadial"/>
    <dgm:cxn modelId="{57FEA6CE-866D-43E2-AB5F-92652B762F01}" srcId="{8B0121EF-BD50-4C73-9C65-B74C95E2C217}" destId="{3C216EDC-2B59-4A35-995D-546B9E906336}" srcOrd="1" destOrd="0" parTransId="{CB33A359-E0F8-4426-94D0-93704EFD9398}" sibTransId="{F013338D-0C0A-404F-B588-4913477FA632}"/>
    <dgm:cxn modelId="{AD0215E7-E7D2-4689-B179-1F450AA7C6E2}" type="presOf" srcId="{337DF9CF-6F37-4F2D-911D-15AC526B2E15}" destId="{16DD98E0-DDD3-4149-9571-5D620FDAB859}" srcOrd="0" destOrd="0" presId="urn:microsoft.com/office/officeart/2011/layout/HexagonRadial"/>
    <dgm:cxn modelId="{E04700ED-B1FB-4C41-B9E5-212899597D45}" type="presOf" srcId="{C9B020E7-BE26-41CD-BBAA-AB604CB381BE}" destId="{9C848421-EF57-4E73-9909-58B99BB8B317}" srcOrd="0" destOrd="0" presId="urn:microsoft.com/office/officeart/2011/layout/HexagonRadial"/>
    <dgm:cxn modelId="{843BFAF8-AA5C-4E9A-9B08-66E89680344E}" type="presOf" srcId="{71491A3E-4FC8-4BB8-A2EA-291FAFF86032}" destId="{7B86B704-2634-44A2-AAE2-758702BD1B92}" srcOrd="0" destOrd="0" presId="urn:microsoft.com/office/officeart/2011/layout/HexagonRadial"/>
    <dgm:cxn modelId="{44729FA1-4DDD-4D6B-9313-F739B918A7FD}" type="presParOf" srcId="{9C848421-EF57-4E73-9909-58B99BB8B317}" destId="{91362553-BE1C-4CC0-9759-BF3614204255}" srcOrd="0" destOrd="0" presId="urn:microsoft.com/office/officeart/2011/layout/HexagonRadial"/>
    <dgm:cxn modelId="{35E0B951-6678-4F21-9201-DCBE5517203D}" type="presParOf" srcId="{9C848421-EF57-4E73-9909-58B99BB8B317}" destId="{52EA49D3-B330-48C8-98D4-4519934BAE00}" srcOrd="1" destOrd="0" presId="urn:microsoft.com/office/officeart/2011/layout/HexagonRadial"/>
    <dgm:cxn modelId="{B3F3CFEB-6016-4685-96DB-9718AB3EC092}" type="presParOf" srcId="{52EA49D3-B330-48C8-98D4-4519934BAE00}" destId="{01DBFF90-6E74-48B8-8899-AF55ADB45A4B}" srcOrd="0" destOrd="0" presId="urn:microsoft.com/office/officeart/2011/layout/HexagonRadial"/>
    <dgm:cxn modelId="{7B10405D-E296-4CC4-BAE7-26E50D66922F}" type="presParOf" srcId="{9C848421-EF57-4E73-9909-58B99BB8B317}" destId="{16DD98E0-DDD3-4149-9571-5D620FDAB859}" srcOrd="2" destOrd="0" presId="urn:microsoft.com/office/officeart/2011/layout/HexagonRadial"/>
    <dgm:cxn modelId="{0ED821E8-97DA-483E-B7BD-A75FDCB860EB}" type="presParOf" srcId="{9C848421-EF57-4E73-9909-58B99BB8B317}" destId="{65FA6144-84A2-4C0D-A2B7-E58BEAC99D25}" srcOrd="3" destOrd="0" presId="urn:microsoft.com/office/officeart/2011/layout/HexagonRadial"/>
    <dgm:cxn modelId="{D00A24FA-65E6-478D-AEE6-FC73467042E9}" type="presParOf" srcId="{65FA6144-84A2-4C0D-A2B7-E58BEAC99D25}" destId="{0C756E7E-B6E8-4CF3-9CBD-E3462892A1EB}" srcOrd="0" destOrd="0" presId="urn:microsoft.com/office/officeart/2011/layout/HexagonRadial"/>
    <dgm:cxn modelId="{1B6FA3E5-DCD0-48CB-BFC9-115A03786B3B}" type="presParOf" srcId="{9C848421-EF57-4E73-9909-58B99BB8B317}" destId="{405697D0-1CC1-45EE-839E-21384ECDA9EA}" srcOrd="4" destOrd="0" presId="urn:microsoft.com/office/officeart/2011/layout/HexagonRadial"/>
    <dgm:cxn modelId="{E40FE0D1-15ED-436C-8D19-A12DD8AFF69A}" type="presParOf" srcId="{9C848421-EF57-4E73-9909-58B99BB8B317}" destId="{BB66B597-2F25-4BDD-8055-4EFFE39B37A6}" srcOrd="5" destOrd="0" presId="urn:microsoft.com/office/officeart/2011/layout/HexagonRadial"/>
    <dgm:cxn modelId="{ACE1BF32-06DE-4390-B913-E656D03E9B4A}" type="presParOf" srcId="{BB66B597-2F25-4BDD-8055-4EFFE39B37A6}" destId="{F2E28A9C-1FCD-4545-A369-89E0BEE77BEB}" srcOrd="0" destOrd="0" presId="urn:microsoft.com/office/officeart/2011/layout/HexagonRadial"/>
    <dgm:cxn modelId="{D42EB0E6-136B-4865-A7C9-78E29918AD16}" type="presParOf" srcId="{9C848421-EF57-4E73-9909-58B99BB8B317}" destId="{D9456ED4-F074-44FC-A3A7-6CBC19288DCC}" srcOrd="6" destOrd="0" presId="urn:microsoft.com/office/officeart/2011/layout/HexagonRadial"/>
    <dgm:cxn modelId="{308E437A-B3C4-42D3-8146-14E11B45B9A0}" type="presParOf" srcId="{9C848421-EF57-4E73-9909-58B99BB8B317}" destId="{470C52C8-7DE3-4DA6-B181-3CCBAF5D1103}" srcOrd="7" destOrd="0" presId="urn:microsoft.com/office/officeart/2011/layout/HexagonRadial"/>
    <dgm:cxn modelId="{D6375AC3-824D-499C-94D1-009713019869}" type="presParOf" srcId="{470C52C8-7DE3-4DA6-B181-3CCBAF5D1103}" destId="{541B3553-863E-4939-9160-E128E1AEEAE7}" srcOrd="0" destOrd="0" presId="urn:microsoft.com/office/officeart/2011/layout/HexagonRadial"/>
    <dgm:cxn modelId="{AD851504-2F39-4C28-91B8-09148F8FA0D3}" type="presParOf" srcId="{9C848421-EF57-4E73-9909-58B99BB8B317}" destId="{52DF0834-F0B6-4C66-BF17-D6E01C706F34}" srcOrd="8" destOrd="0" presId="urn:microsoft.com/office/officeart/2011/layout/HexagonRadial"/>
    <dgm:cxn modelId="{C505DBAD-D861-41A7-AEDF-225A56AD463F}" type="presParOf" srcId="{9C848421-EF57-4E73-9909-58B99BB8B317}" destId="{EEE225E7-98E2-46B8-8E8F-E5D86EFE51E9}" srcOrd="9" destOrd="0" presId="urn:microsoft.com/office/officeart/2011/layout/HexagonRadial"/>
    <dgm:cxn modelId="{56B790E7-33D7-42B6-BFE3-3775AC766CE2}" type="presParOf" srcId="{EEE225E7-98E2-46B8-8E8F-E5D86EFE51E9}" destId="{64C68B95-FB91-4016-8200-70A3713DA1E8}" srcOrd="0" destOrd="0" presId="urn:microsoft.com/office/officeart/2011/layout/HexagonRadial"/>
    <dgm:cxn modelId="{622F4C91-610E-44B6-975C-CE8AC37E99BB}" type="presParOf" srcId="{9C848421-EF57-4E73-9909-58B99BB8B317}" destId="{7B86B704-2634-44A2-AAE2-758702BD1B92}" srcOrd="10" destOrd="0" presId="urn:microsoft.com/office/officeart/2011/layout/HexagonRadial"/>
    <dgm:cxn modelId="{C20C6DA5-2431-4E60-88BE-1F5D3D9EF5A0}" type="presParOf" srcId="{9C848421-EF57-4E73-9909-58B99BB8B317}" destId="{A5DCC130-0C95-48C1-9B67-65430C46D384}" srcOrd="11" destOrd="0" presId="urn:microsoft.com/office/officeart/2011/layout/HexagonRadial"/>
    <dgm:cxn modelId="{63C0DB64-E2ED-4CEC-A975-AAA8E9E74084}" type="presParOf" srcId="{A5DCC130-0C95-48C1-9B67-65430C46D384}" destId="{C2E0C27B-FB1E-4DE9-BF88-BAF2BC579758}" srcOrd="0" destOrd="0" presId="urn:microsoft.com/office/officeart/2011/layout/HexagonRadial"/>
    <dgm:cxn modelId="{BDE9516E-FBF2-408D-8D66-FCABED5B138F}" type="presParOf" srcId="{9C848421-EF57-4E73-9909-58B99BB8B317}" destId="{0AB4FB0C-95F6-45E2-8A29-8A206076BEB4}"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B020E7-BE26-41CD-BBAA-AB604CB381B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BAC8ADFF-7AA6-4255-B503-4DFA65EBCD65}">
      <dgm:prSet/>
      <dgm:spPr/>
      <dgm:t>
        <a:bodyPr/>
        <a:lstStyle/>
        <a:p>
          <a:r>
            <a:rPr lang="en-US" b="0"/>
            <a:t>Average cost of ransom paid in 2020 is </a:t>
          </a:r>
          <a:r>
            <a:rPr lang="en-US" b="1"/>
            <a:t>$1.1 million</a:t>
          </a:r>
        </a:p>
      </dgm:t>
    </dgm:pt>
    <dgm:pt modelId="{FEE0E9B3-3B78-481F-B33B-EEE200325F81}" type="parTrans" cxnId="{50D8C137-2550-4AD2-9607-453E7E4842ED}">
      <dgm:prSet/>
      <dgm:spPr/>
      <dgm:t>
        <a:bodyPr/>
        <a:lstStyle/>
        <a:p>
          <a:endParaRPr lang="en-US"/>
        </a:p>
      </dgm:t>
    </dgm:pt>
    <dgm:pt modelId="{5CE7AAA9-B758-47D8-BA54-53749FBEE130}" type="sibTrans" cxnId="{50D8C137-2550-4AD2-9607-453E7E4842ED}">
      <dgm:prSet/>
      <dgm:spPr/>
      <dgm:t>
        <a:bodyPr/>
        <a:lstStyle/>
        <a:p>
          <a:endParaRPr lang="en-US"/>
        </a:p>
      </dgm:t>
    </dgm:pt>
    <dgm:pt modelId="{8B0121EF-BD50-4C73-9C65-B74C95E2C217}">
      <dgm:prSet custT="1"/>
      <dgm:spPr>
        <a:solidFill>
          <a:schemeClr val="accent1">
            <a:lumMod val="50000"/>
          </a:schemeClr>
        </a:solidFill>
      </dgm:spPr>
      <dgm:t>
        <a:bodyPr/>
        <a:lstStyle/>
        <a:p>
          <a:r>
            <a:rPr lang="en-US" sz="2000" b="1"/>
            <a:t>Global</a:t>
          </a:r>
        </a:p>
        <a:p>
          <a:r>
            <a:rPr lang="en-US" sz="2000" b="1"/>
            <a:t>Threats</a:t>
          </a:r>
        </a:p>
      </dgm:t>
    </dgm:pt>
    <dgm:pt modelId="{E0998563-993D-461D-9837-D956FBD72C4E}" type="parTrans" cxnId="{2394896B-51CF-4CA2-8860-FE95A0CB76F3}">
      <dgm:prSet/>
      <dgm:spPr/>
      <dgm:t>
        <a:bodyPr/>
        <a:lstStyle/>
        <a:p>
          <a:endParaRPr lang="en-US"/>
        </a:p>
      </dgm:t>
    </dgm:pt>
    <dgm:pt modelId="{4799EF5E-F2FC-4700-ADEC-1C06D6CC6657}" type="sibTrans" cxnId="{2394896B-51CF-4CA2-8860-FE95A0CB76F3}">
      <dgm:prSet/>
      <dgm:spPr/>
      <dgm:t>
        <a:bodyPr/>
        <a:lstStyle/>
        <a:p>
          <a:endParaRPr lang="en-US"/>
        </a:p>
      </dgm:t>
    </dgm:pt>
    <dgm:pt modelId="{0A8C7A92-5255-4463-BDC2-EDDD50F80B67}">
      <dgm:prSet/>
      <dgm:spPr/>
      <dgm:t>
        <a:bodyPr/>
        <a:lstStyle/>
        <a:p>
          <a:r>
            <a:rPr lang="en-US" b="1"/>
            <a:t>304.7 million </a:t>
          </a:r>
          <a:r>
            <a:rPr lang="en-US" b="0"/>
            <a:t>ransomware attacks (up 151% from 2020)</a:t>
          </a:r>
        </a:p>
      </dgm:t>
    </dgm:pt>
    <dgm:pt modelId="{217D0500-D3B4-4ACC-A039-4413733E0F3A}" type="parTrans" cxnId="{3110378F-4AB1-485B-B166-EF7F63A1ADC1}">
      <dgm:prSet/>
      <dgm:spPr/>
      <dgm:t>
        <a:bodyPr/>
        <a:lstStyle/>
        <a:p>
          <a:endParaRPr lang="en-US"/>
        </a:p>
      </dgm:t>
    </dgm:pt>
    <dgm:pt modelId="{CFFCD1AA-B180-4FE1-A446-93F4725D9D78}" type="sibTrans" cxnId="{3110378F-4AB1-485B-B166-EF7F63A1ADC1}">
      <dgm:prSet/>
      <dgm:spPr/>
      <dgm:t>
        <a:bodyPr/>
        <a:lstStyle/>
        <a:p>
          <a:endParaRPr lang="en-US"/>
        </a:p>
      </dgm:t>
    </dgm:pt>
    <dgm:pt modelId="{0631A931-DB55-4964-85B5-423EF38B9A1B}">
      <dgm:prSet/>
      <dgm:spPr/>
      <dgm:t>
        <a:bodyPr/>
        <a:lstStyle/>
        <a:p>
          <a:r>
            <a:rPr lang="en-US" b="1"/>
            <a:t>2.5 trillion </a:t>
          </a:r>
          <a:r>
            <a:rPr lang="en-US" b="0"/>
            <a:t>intrusion attempts</a:t>
          </a:r>
        </a:p>
      </dgm:t>
    </dgm:pt>
    <dgm:pt modelId="{F8FA9C6E-1452-47EB-B790-4BB7E624FFBF}" type="parTrans" cxnId="{9DCA5C57-D2C0-40BF-BF00-0907D8519065}">
      <dgm:prSet/>
      <dgm:spPr/>
      <dgm:t>
        <a:bodyPr/>
        <a:lstStyle/>
        <a:p>
          <a:endParaRPr lang="en-US"/>
        </a:p>
      </dgm:t>
    </dgm:pt>
    <dgm:pt modelId="{377A0176-BBA3-467C-9A76-D87DA68D30C5}" type="sibTrans" cxnId="{9DCA5C57-D2C0-40BF-BF00-0907D8519065}">
      <dgm:prSet/>
      <dgm:spPr/>
      <dgm:t>
        <a:bodyPr/>
        <a:lstStyle/>
        <a:p>
          <a:endParaRPr lang="en-US"/>
        </a:p>
      </dgm:t>
    </dgm:pt>
    <dgm:pt modelId="{25D70513-5D25-419A-A090-D5001636C117}">
      <dgm:prSet/>
      <dgm:spPr/>
      <dgm:t>
        <a:bodyPr/>
        <a:lstStyle/>
        <a:p>
          <a:r>
            <a:rPr lang="en-US" b="1"/>
            <a:t>2.5 billion </a:t>
          </a:r>
          <a:r>
            <a:rPr lang="en-US" b="0"/>
            <a:t>malware attacks</a:t>
          </a:r>
        </a:p>
      </dgm:t>
    </dgm:pt>
    <dgm:pt modelId="{040121F5-08D5-4512-AD0C-039FB15AF821}" type="parTrans" cxnId="{37445ADC-D23D-4E63-A8F9-EBD1EAD5D99C}">
      <dgm:prSet/>
      <dgm:spPr/>
      <dgm:t>
        <a:bodyPr/>
        <a:lstStyle/>
        <a:p>
          <a:endParaRPr lang="en-US"/>
        </a:p>
      </dgm:t>
    </dgm:pt>
    <dgm:pt modelId="{614E6320-5E3E-4A61-86B8-1E9BCBC73CB6}" type="sibTrans" cxnId="{37445ADC-D23D-4E63-A8F9-EBD1EAD5D99C}">
      <dgm:prSet/>
      <dgm:spPr/>
      <dgm:t>
        <a:bodyPr/>
        <a:lstStyle/>
        <a:p>
          <a:endParaRPr lang="en-US"/>
        </a:p>
      </dgm:t>
    </dgm:pt>
    <dgm:pt modelId="{67C16D8D-2E0B-4B4C-9415-4290EFD3A719}">
      <dgm:prSet/>
      <dgm:spPr/>
      <dgm:t>
        <a:bodyPr/>
        <a:lstStyle/>
        <a:p>
          <a:r>
            <a:rPr lang="en-US" b="1"/>
            <a:t>2.1 million </a:t>
          </a:r>
          <a:r>
            <a:rPr lang="en-US" b="0"/>
            <a:t>encrypted threats</a:t>
          </a:r>
        </a:p>
      </dgm:t>
    </dgm:pt>
    <dgm:pt modelId="{1D0EDAD6-9196-4CFE-8BF4-C1965547CEF4}" type="sibTrans" cxnId="{6D2EC997-B848-4481-BF86-B6557C88B38F}">
      <dgm:prSet/>
      <dgm:spPr/>
      <dgm:t>
        <a:bodyPr/>
        <a:lstStyle/>
        <a:p>
          <a:endParaRPr lang="en-US"/>
        </a:p>
      </dgm:t>
    </dgm:pt>
    <dgm:pt modelId="{39AC8AFF-BD70-4D31-858E-DC49A38B49C5}" type="parTrans" cxnId="{6D2EC997-B848-4481-BF86-B6557C88B38F}">
      <dgm:prSet/>
      <dgm:spPr/>
      <dgm:t>
        <a:bodyPr/>
        <a:lstStyle/>
        <a:p>
          <a:endParaRPr lang="en-US"/>
        </a:p>
      </dgm:t>
    </dgm:pt>
    <dgm:pt modelId="{F9B7B8CE-1401-4C57-82C0-81C24F4B2616}">
      <dgm:prSet/>
      <dgm:spPr/>
      <dgm:t>
        <a:bodyPr/>
        <a:lstStyle/>
        <a:p>
          <a:r>
            <a:rPr lang="en-US" b="0"/>
            <a:t>Average total cost of a data breach in 2021 is </a:t>
          </a:r>
          <a:r>
            <a:rPr lang="en-US" b="1"/>
            <a:t>$4.24 million</a:t>
          </a:r>
        </a:p>
      </dgm:t>
    </dgm:pt>
    <dgm:pt modelId="{46FD166C-5B78-47E0-93D0-F9E81C543162}" type="parTrans" cxnId="{E39F0BE7-DD50-43DF-9FC4-E9BB73C87651}">
      <dgm:prSet/>
      <dgm:spPr/>
      <dgm:t>
        <a:bodyPr/>
        <a:lstStyle/>
        <a:p>
          <a:endParaRPr lang="en-US"/>
        </a:p>
      </dgm:t>
    </dgm:pt>
    <dgm:pt modelId="{29630B21-54E0-4DC1-9887-9B9B68A09F8B}" type="sibTrans" cxnId="{E39F0BE7-DD50-43DF-9FC4-E9BB73C87651}">
      <dgm:prSet/>
      <dgm:spPr/>
      <dgm:t>
        <a:bodyPr/>
        <a:lstStyle/>
        <a:p>
          <a:endParaRPr lang="en-US"/>
        </a:p>
      </dgm:t>
    </dgm:pt>
    <dgm:pt modelId="{9C848421-EF57-4E73-9909-58B99BB8B317}" type="pres">
      <dgm:prSet presAssocID="{C9B020E7-BE26-41CD-BBAA-AB604CB381BE}" presName="Name0" presStyleCnt="0">
        <dgm:presLayoutVars>
          <dgm:chMax val="1"/>
          <dgm:chPref val="1"/>
          <dgm:dir/>
          <dgm:animOne val="branch"/>
          <dgm:animLvl val="lvl"/>
        </dgm:presLayoutVars>
      </dgm:prSet>
      <dgm:spPr/>
    </dgm:pt>
    <dgm:pt modelId="{91362553-BE1C-4CC0-9759-BF3614204255}" type="pres">
      <dgm:prSet presAssocID="{8B0121EF-BD50-4C73-9C65-B74C95E2C217}" presName="Parent" presStyleLbl="node0" presStyleIdx="0" presStyleCnt="1">
        <dgm:presLayoutVars>
          <dgm:chMax val="6"/>
          <dgm:chPref val="6"/>
        </dgm:presLayoutVars>
      </dgm:prSet>
      <dgm:spPr/>
    </dgm:pt>
    <dgm:pt modelId="{C5F2989D-4633-4575-8B17-DF8CAA084991}" type="pres">
      <dgm:prSet presAssocID="{BAC8ADFF-7AA6-4255-B503-4DFA65EBCD65}" presName="Accent1" presStyleCnt="0"/>
      <dgm:spPr/>
    </dgm:pt>
    <dgm:pt modelId="{ABB3CBCF-19AA-4748-9AFD-3875E0428AC2}" type="pres">
      <dgm:prSet presAssocID="{BAC8ADFF-7AA6-4255-B503-4DFA65EBCD65}" presName="Accent" presStyleLbl="bgShp" presStyleIdx="0" presStyleCnt="6"/>
      <dgm:spPr/>
    </dgm:pt>
    <dgm:pt modelId="{4A32C72B-4B3B-4B04-A600-5E69EEAE67E9}" type="pres">
      <dgm:prSet presAssocID="{BAC8ADFF-7AA6-4255-B503-4DFA65EBCD65}" presName="Child1" presStyleLbl="node1" presStyleIdx="0" presStyleCnt="6">
        <dgm:presLayoutVars>
          <dgm:chMax val="0"/>
          <dgm:chPref val="0"/>
          <dgm:bulletEnabled val="1"/>
        </dgm:presLayoutVars>
      </dgm:prSet>
      <dgm:spPr/>
    </dgm:pt>
    <dgm:pt modelId="{3838A81A-0762-4BCB-884A-7D775A86C671}" type="pres">
      <dgm:prSet presAssocID="{0A8C7A92-5255-4463-BDC2-EDDD50F80B67}" presName="Accent2" presStyleCnt="0"/>
      <dgm:spPr/>
    </dgm:pt>
    <dgm:pt modelId="{45D1C7C8-D962-4261-A599-BB22B43A3418}" type="pres">
      <dgm:prSet presAssocID="{0A8C7A92-5255-4463-BDC2-EDDD50F80B67}" presName="Accent" presStyleLbl="bgShp" presStyleIdx="1" presStyleCnt="6"/>
      <dgm:spPr/>
    </dgm:pt>
    <dgm:pt modelId="{C031DC9F-B06C-478D-8535-06646650D782}" type="pres">
      <dgm:prSet presAssocID="{0A8C7A92-5255-4463-BDC2-EDDD50F80B67}" presName="Child2" presStyleLbl="node1" presStyleIdx="1" presStyleCnt="6">
        <dgm:presLayoutVars>
          <dgm:chMax val="0"/>
          <dgm:chPref val="0"/>
          <dgm:bulletEnabled val="1"/>
        </dgm:presLayoutVars>
      </dgm:prSet>
      <dgm:spPr/>
    </dgm:pt>
    <dgm:pt modelId="{9C097628-C851-42E0-8C9D-23F046947559}" type="pres">
      <dgm:prSet presAssocID="{67C16D8D-2E0B-4B4C-9415-4290EFD3A719}" presName="Accent3" presStyleCnt="0"/>
      <dgm:spPr/>
    </dgm:pt>
    <dgm:pt modelId="{DE0135B7-C040-4A6A-B152-ECE919D85F89}" type="pres">
      <dgm:prSet presAssocID="{67C16D8D-2E0B-4B4C-9415-4290EFD3A719}" presName="Accent" presStyleLbl="bgShp" presStyleIdx="2" presStyleCnt="6"/>
      <dgm:spPr/>
    </dgm:pt>
    <dgm:pt modelId="{33A1B54B-5A87-4F72-984C-D1C63B70B429}" type="pres">
      <dgm:prSet presAssocID="{67C16D8D-2E0B-4B4C-9415-4290EFD3A719}" presName="Child3" presStyleLbl="node1" presStyleIdx="2" presStyleCnt="6">
        <dgm:presLayoutVars>
          <dgm:chMax val="0"/>
          <dgm:chPref val="0"/>
          <dgm:bulletEnabled val="1"/>
        </dgm:presLayoutVars>
      </dgm:prSet>
      <dgm:spPr/>
    </dgm:pt>
    <dgm:pt modelId="{B51D9E13-F3F7-48D2-BEFE-093A85A06EF9}" type="pres">
      <dgm:prSet presAssocID="{0631A931-DB55-4964-85B5-423EF38B9A1B}" presName="Accent4" presStyleCnt="0"/>
      <dgm:spPr/>
    </dgm:pt>
    <dgm:pt modelId="{00CC89ED-61BB-4439-8CC8-D72B9166D3F8}" type="pres">
      <dgm:prSet presAssocID="{0631A931-DB55-4964-85B5-423EF38B9A1B}" presName="Accent" presStyleLbl="bgShp" presStyleIdx="3" presStyleCnt="6"/>
      <dgm:spPr/>
    </dgm:pt>
    <dgm:pt modelId="{C5A4B8A2-891D-4930-B9C0-15260D2BF301}" type="pres">
      <dgm:prSet presAssocID="{0631A931-DB55-4964-85B5-423EF38B9A1B}" presName="Child4" presStyleLbl="node1" presStyleIdx="3" presStyleCnt="6">
        <dgm:presLayoutVars>
          <dgm:chMax val="0"/>
          <dgm:chPref val="0"/>
          <dgm:bulletEnabled val="1"/>
        </dgm:presLayoutVars>
      </dgm:prSet>
      <dgm:spPr/>
    </dgm:pt>
    <dgm:pt modelId="{5E9ED690-EC98-48DD-AA05-3755E17258C8}" type="pres">
      <dgm:prSet presAssocID="{25D70513-5D25-419A-A090-D5001636C117}" presName="Accent5" presStyleCnt="0"/>
      <dgm:spPr/>
    </dgm:pt>
    <dgm:pt modelId="{2A06DA7D-339A-4BCC-8187-C634A47B6CD3}" type="pres">
      <dgm:prSet presAssocID="{25D70513-5D25-419A-A090-D5001636C117}" presName="Accent" presStyleLbl="bgShp" presStyleIdx="4" presStyleCnt="6"/>
      <dgm:spPr/>
    </dgm:pt>
    <dgm:pt modelId="{8B3B2958-A93D-427D-9761-6691AC69F185}" type="pres">
      <dgm:prSet presAssocID="{25D70513-5D25-419A-A090-D5001636C117}" presName="Child5" presStyleLbl="node1" presStyleIdx="4" presStyleCnt="6">
        <dgm:presLayoutVars>
          <dgm:chMax val="0"/>
          <dgm:chPref val="0"/>
          <dgm:bulletEnabled val="1"/>
        </dgm:presLayoutVars>
      </dgm:prSet>
      <dgm:spPr/>
    </dgm:pt>
    <dgm:pt modelId="{94A44301-B459-457A-ADF3-B617AAAB9DC9}" type="pres">
      <dgm:prSet presAssocID="{F9B7B8CE-1401-4C57-82C0-81C24F4B2616}" presName="Accent6" presStyleCnt="0"/>
      <dgm:spPr/>
    </dgm:pt>
    <dgm:pt modelId="{A285DC85-2E0D-4938-BA53-9F5E45F6DDE8}" type="pres">
      <dgm:prSet presAssocID="{F9B7B8CE-1401-4C57-82C0-81C24F4B2616}" presName="Accent" presStyleLbl="bgShp" presStyleIdx="5" presStyleCnt="6"/>
      <dgm:spPr/>
    </dgm:pt>
    <dgm:pt modelId="{05EEA854-ECFF-4BD8-96DF-5B4AC18DCED9}" type="pres">
      <dgm:prSet presAssocID="{F9B7B8CE-1401-4C57-82C0-81C24F4B2616}" presName="Child6" presStyleLbl="node1" presStyleIdx="5" presStyleCnt="6">
        <dgm:presLayoutVars>
          <dgm:chMax val="0"/>
          <dgm:chPref val="0"/>
          <dgm:bulletEnabled val="1"/>
        </dgm:presLayoutVars>
      </dgm:prSet>
      <dgm:spPr/>
    </dgm:pt>
  </dgm:ptLst>
  <dgm:cxnLst>
    <dgm:cxn modelId="{0DC11911-60BC-4C06-B0EB-4A9A9B6C0B1D}" type="presOf" srcId="{25D70513-5D25-419A-A090-D5001636C117}" destId="{8B3B2958-A93D-427D-9761-6691AC69F185}" srcOrd="0" destOrd="0" presId="urn:microsoft.com/office/officeart/2011/layout/HexagonRadial"/>
    <dgm:cxn modelId="{50D8C137-2550-4AD2-9607-453E7E4842ED}" srcId="{8B0121EF-BD50-4C73-9C65-B74C95E2C217}" destId="{BAC8ADFF-7AA6-4255-B503-4DFA65EBCD65}" srcOrd="0" destOrd="0" parTransId="{FEE0E9B3-3B78-481F-B33B-EEE200325F81}" sibTransId="{5CE7AAA9-B758-47D8-BA54-53749FBEE130}"/>
    <dgm:cxn modelId="{3C314660-7F09-40B2-BD0B-E50F002BE8B6}" type="presOf" srcId="{8B0121EF-BD50-4C73-9C65-B74C95E2C217}" destId="{91362553-BE1C-4CC0-9759-BF3614204255}" srcOrd="0" destOrd="0" presId="urn:microsoft.com/office/officeart/2011/layout/HexagonRadial"/>
    <dgm:cxn modelId="{2394896B-51CF-4CA2-8860-FE95A0CB76F3}" srcId="{C9B020E7-BE26-41CD-BBAA-AB604CB381BE}" destId="{8B0121EF-BD50-4C73-9C65-B74C95E2C217}" srcOrd="0" destOrd="0" parTransId="{E0998563-993D-461D-9837-D956FBD72C4E}" sibTransId="{4799EF5E-F2FC-4700-ADEC-1C06D6CC6657}"/>
    <dgm:cxn modelId="{C1A88A51-F71E-4952-80D1-E2890ACCC9CE}" type="presOf" srcId="{BAC8ADFF-7AA6-4255-B503-4DFA65EBCD65}" destId="{4A32C72B-4B3B-4B04-A600-5E69EEAE67E9}" srcOrd="0" destOrd="0" presId="urn:microsoft.com/office/officeart/2011/layout/HexagonRadial"/>
    <dgm:cxn modelId="{9DCA5C57-D2C0-40BF-BF00-0907D8519065}" srcId="{8B0121EF-BD50-4C73-9C65-B74C95E2C217}" destId="{0631A931-DB55-4964-85B5-423EF38B9A1B}" srcOrd="3" destOrd="0" parTransId="{F8FA9C6E-1452-47EB-B790-4BB7E624FFBF}" sibTransId="{377A0176-BBA3-467C-9A76-D87DA68D30C5}"/>
    <dgm:cxn modelId="{A122D77D-8553-4C32-94BB-DA2C52B94CBE}" type="presOf" srcId="{F9B7B8CE-1401-4C57-82C0-81C24F4B2616}" destId="{05EEA854-ECFF-4BD8-96DF-5B4AC18DCED9}" srcOrd="0" destOrd="0" presId="urn:microsoft.com/office/officeart/2011/layout/HexagonRadial"/>
    <dgm:cxn modelId="{3110378F-4AB1-485B-B166-EF7F63A1ADC1}" srcId="{8B0121EF-BD50-4C73-9C65-B74C95E2C217}" destId="{0A8C7A92-5255-4463-BDC2-EDDD50F80B67}" srcOrd="1" destOrd="0" parTransId="{217D0500-D3B4-4ACC-A039-4413733E0F3A}" sibTransId="{CFFCD1AA-B180-4FE1-A446-93F4725D9D78}"/>
    <dgm:cxn modelId="{8A55BF92-22D9-4BDB-8B9B-41E208392739}" type="presOf" srcId="{0631A931-DB55-4964-85B5-423EF38B9A1B}" destId="{C5A4B8A2-891D-4930-B9C0-15260D2BF301}" srcOrd="0" destOrd="0" presId="urn:microsoft.com/office/officeart/2011/layout/HexagonRadial"/>
    <dgm:cxn modelId="{6D2EC997-B848-4481-BF86-B6557C88B38F}" srcId="{8B0121EF-BD50-4C73-9C65-B74C95E2C217}" destId="{67C16D8D-2E0B-4B4C-9415-4290EFD3A719}" srcOrd="2" destOrd="0" parTransId="{39AC8AFF-BD70-4D31-858E-DC49A38B49C5}" sibTransId="{1D0EDAD6-9196-4CFE-8BF4-C1965547CEF4}"/>
    <dgm:cxn modelId="{C25BFDA3-C719-4FB5-8BD3-00B5A96E08AB}" type="presOf" srcId="{0A8C7A92-5255-4463-BDC2-EDDD50F80B67}" destId="{C031DC9F-B06C-478D-8535-06646650D782}" srcOrd="0" destOrd="0" presId="urn:microsoft.com/office/officeart/2011/layout/HexagonRadial"/>
    <dgm:cxn modelId="{37445ADC-D23D-4E63-A8F9-EBD1EAD5D99C}" srcId="{8B0121EF-BD50-4C73-9C65-B74C95E2C217}" destId="{25D70513-5D25-419A-A090-D5001636C117}" srcOrd="4" destOrd="0" parTransId="{040121F5-08D5-4512-AD0C-039FB15AF821}" sibTransId="{614E6320-5E3E-4A61-86B8-1E9BCBC73CB6}"/>
    <dgm:cxn modelId="{E39F0BE7-DD50-43DF-9FC4-E9BB73C87651}" srcId="{8B0121EF-BD50-4C73-9C65-B74C95E2C217}" destId="{F9B7B8CE-1401-4C57-82C0-81C24F4B2616}" srcOrd="5" destOrd="0" parTransId="{46FD166C-5B78-47E0-93D0-F9E81C543162}" sibTransId="{29630B21-54E0-4DC1-9887-9B9B68A09F8B}"/>
    <dgm:cxn modelId="{E04700ED-B1FB-4C41-B9E5-212899597D45}" type="presOf" srcId="{C9B020E7-BE26-41CD-BBAA-AB604CB381BE}" destId="{9C848421-EF57-4E73-9909-58B99BB8B317}" srcOrd="0" destOrd="0" presId="urn:microsoft.com/office/officeart/2011/layout/HexagonRadial"/>
    <dgm:cxn modelId="{DB7CC5FC-287F-4747-B195-DBDDE24A412C}" type="presOf" srcId="{67C16D8D-2E0B-4B4C-9415-4290EFD3A719}" destId="{33A1B54B-5A87-4F72-984C-D1C63B70B429}" srcOrd="0" destOrd="0" presId="urn:microsoft.com/office/officeart/2011/layout/HexagonRadial"/>
    <dgm:cxn modelId="{44729FA1-4DDD-4D6B-9313-F739B918A7FD}" type="presParOf" srcId="{9C848421-EF57-4E73-9909-58B99BB8B317}" destId="{91362553-BE1C-4CC0-9759-BF3614204255}" srcOrd="0" destOrd="0" presId="urn:microsoft.com/office/officeart/2011/layout/HexagonRadial"/>
    <dgm:cxn modelId="{56742944-190E-4735-8B9B-05F6B8BB3F38}" type="presParOf" srcId="{9C848421-EF57-4E73-9909-58B99BB8B317}" destId="{C5F2989D-4633-4575-8B17-DF8CAA084991}" srcOrd="1" destOrd="0" presId="urn:microsoft.com/office/officeart/2011/layout/HexagonRadial"/>
    <dgm:cxn modelId="{272D3DAE-546A-40A4-85C1-75F6E9D4F978}" type="presParOf" srcId="{C5F2989D-4633-4575-8B17-DF8CAA084991}" destId="{ABB3CBCF-19AA-4748-9AFD-3875E0428AC2}" srcOrd="0" destOrd="0" presId="urn:microsoft.com/office/officeart/2011/layout/HexagonRadial"/>
    <dgm:cxn modelId="{91F6A26E-65A8-4A62-B88B-DD4F80047F97}" type="presParOf" srcId="{9C848421-EF57-4E73-9909-58B99BB8B317}" destId="{4A32C72B-4B3B-4B04-A600-5E69EEAE67E9}" srcOrd="2" destOrd="0" presId="urn:microsoft.com/office/officeart/2011/layout/HexagonRadial"/>
    <dgm:cxn modelId="{64256136-76DD-476E-88E6-D883BD17DA5F}" type="presParOf" srcId="{9C848421-EF57-4E73-9909-58B99BB8B317}" destId="{3838A81A-0762-4BCB-884A-7D775A86C671}" srcOrd="3" destOrd="0" presId="urn:microsoft.com/office/officeart/2011/layout/HexagonRadial"/>
    <dgm:cxn modelId="{77F5D123-0F25-4BCF-BE62-6856EE79F39F}" type="presParOf" srcId="{3838A81A-0762-4BCB-884A-7D775A86C671}" destId="{45D1C7C8-D962-4261-A599-BB22B43A3418}" srcOrd="0" destOrd="0" presId="urn:microsoft.com/office/officeart/2011/layout/HexagonRadial"/>
    <dgm:cxn modelId="{0A0EACF3-7171-49B9-B051-19FF1F345856}" type="presParOf" srcId="{9C848421-EF57-4E73-9909-58B99BB8B317}" destId="{C031DC9F-B06C-478D-8535-06646650D782}" srcOrd="4" destOrd="0" presId="urn:microsoft.com/office/officeart/2011/layout/HexagonRadial"/>
    <dgm:cxn modelId="{ED953542-6F55-4CD3-849B-3B99B8051F37}" type="presParOf" srcId="{9C848421-EF57-4E73-9909-58B99BB8B317}" destId="{9C097628-C851-42E0-8C9D-23F046947559}" srcOrd="5" destOrd="0" presId="urn:microsoft.com/office/officeart/2011/layout/HexagonRadial"/>
    <dgm:cxn modelId="{E3640425-3921-4F53-8E57-3861110A2B8A}" type="presParOf" srcId="{9C097628-C851-42E0-8C9D-23F046947559}" destId="{DE0135B7-C040-4A6A-B152-ECE919D85F89}" srcOrd="0" destOrd="0" presId="urn:microsoft.com/office/officeart/2011/layout/HexagonRadial"/>
    <dgm:cxn modelId="{7DC7247F-D124-4088-85B2-07564B497B1A}" type="presParOf" srcId="{9C848421-EF57-4E73-9909-58B99BB8B317}" destId="{33A1B54B-5A87-4F72-984C-D1C63B70B429}" srcOrd="6" destOrd="0" presId="urn:microsoft.com/office/officeart/2011/layout/HexagonRadial"/>
    <dgm:cxn modelId="{259D48CA-AF89-4142-9B10-85387014BCD7}" type="presParOf" srcId="{9C848421-EF57-4E73-9909-58B99BB8B317}" destId="{B51D9E13-F3F7-48D2-BEFE-093A85A06EF9}" srcOrd="7" destOrd="0" presId="urn:microsoft.com/office/officeart/2011/layout/HexagonRadial"/>
    <dgm:cxn modelId="{A908743A-3680-4E34-B0D4-F9480CAAD3A6}" type="presParOf" srcId="{B51D9E13-F3F7-48D2-BEFE-093A85A06EF9}" destId="{00CC89ED-61BB-4439-8CC8-D72B9166D3F8}" srcOrd="0" destOrd="0" presId="urn:microsoft.com/office/officeart/2011/layout/HexagonRadial"/>
    <dgm:cxn modelId="{1A85F874-B23D-4A32-A5EE-8BF234D9755D}" type="presParOf" srcId="{9C848421-EF57-4E73-9909-58B99BB8B317}" destId="{C5A4B8A2-891D-4930-B9C0-15260D2BF301}" srcOrd="8" destOrd="0" presId="urn:microsoft.com/office/officeart/2011/layout/HexagonRadial"/>
    <dgm:cxn modelId="{EE615FBE-B896-45F8-A132-3A4D04ED40D5}" type="presParOf" srcId="{9C848421-EF57-4E73-9909-58B99BB8B317}" destId="{5E9ED690-EC98-48DD-AA05-3755E17258C8}" srcOrd="9" destOrd="0" presId="urn:microsoft.com/office/officeart/2011/layout/HexagonRadial"/>
    <dgm:cxn modelId="{2CFEB1F3-9D0F-49CE-BB3E-E72F608D2943}" type="presParOf" srcId="{5E9ED690-EC98-48DD-AA05-3755E17258C8}" destId="{2A06DA7D-339A-4BCC-8187-C634A47B6CD3}" srcOrd="0" destOrd="0" presId="urn:microsoft.com/office/officeart/2011/layout/HexagonRadial"/>
    <dgm:cxn modelId="{7B7E42A1-0C55-445C-A18C-18A09E6EB4F7}" type="presParOf" srcId="{9C848421-EF57-4E73-9909-58B99BB8B317}" destId="{8B3B2958-A93D-427D-9761-6691AC69F185}" srcOrd="10" destOrd="0" presId="urn:microsoft.com/office/officeart/2011/layout/HexagonRadial"/>
    <dgm:cxn modelId="{A477883E-2A68-4FA4-9205-17F06FC17892}" type="presParOf" srcId="{9C848421-EF57-4E73-9909-58B99BB8B317}" destId="{94A44301-B459-457A-ADF3-B617AAAB9DC9}" srcOrd="11" destOrd="0" presId="urn:microsoft.com/office/officeart/2011/layout/HexagonRadial"/>
    <dgm:cxn modelId="{61ED3F27-BC8A-453F-872A-2296D60814F8}" type="presParOf" srcId="{94A44301-B459-457A-ADF3-B617AAAB9DC9}" destId="{A285DC85-2E0D-4938-BA53-9F5E45F6DDE8}" srcOrd="0" destOrd="0" presId="urn:microsoft.com/office/officeart/2011/layout/HexagonRadial"/>
    <dgm:cxn modelId="{A55AAEF2-D946-4547-945D-F451516C46B8}" type="presParOf" srcId="{9C848421-EF57-4E73-9909-58B99BB8B317}" destId="{05EEA854-ECFF-4BD8-96DF-5B4AC18DCED9}" srcOrd="12" destOrd="0" presId="urn:microsoft.com/office/officeart/2011/layout/HexagonRadial"/>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B7930C-0E59-4E0B-99C6-9AC6BA3324B2}" type="doc">
      <dgm:prSet loTypeId="urn:microsoft.com/office/officeart/2005/8/layout/hList7" loCatId="list" qsTypeId="urn:microsoft.com/office/officeart/2005/8/quickstyle/simple1" qsCatId="simple" csTypeId="urn:microsoft.com/office/officeart/2005/8/colors/accent1_2" csCatId="accent1" phldr="1"/>
      <dgm:spPr/>
    </dgm:pt>
    <dgm:pt modelId="{8388F931-2854-4529-825A-EFD044E8E7A1}">
      <dgm:prSet phldrT="[Text]"/>
      <dgm:spPr/>
      <dgm:t>
        <a:bodyPr/>
        <a:lstStyle/>
        <a:p>
          <a:r>
            <a:rPr lang="en-US" dirty="0"/>
            <a:t>Evaluate Plan of Action &amp; Milestones</a:t>
          </a:r>
        </a:p>
      </dgm:t>
    </dgm:pt>
    <dgm:pt modelId="{73B3C1B1-E528-4E5E-9170-D9C02628BBCC}" type="parTrans" cxnId="{FA37BF88-FE85-4BD3-BFD0-0557B2ED370C}">
      <dgm:prSet/>
      <dgm:spPr/>
      <dgm:t>
        <a:bodyPr/>
        <a:lstStyle/>
        <a:p>
          <a:endParaRPr lang="en-US"/>
        </a:p>
      </dgm:t>
    </dgm:pt>
    <dgm:pt modelId="{7312B3A6-F23A-4432-A760-4F9C0943958F}" type="sibTrans" cxnId="{FA37BF88-FE85-4BD3-BFD0-0557B2ED370C}">
      <dgm:prSet/>
      <dgm:spPr/>
      <dgm:t>
        <a:bodyPr/>
        <a:lstStyle/>
        <a:p>
          <a:endParaRPr lang="en-US"/>
        </a:p>
      </dgm:t>
    </dgm:pt>
    <dgm:pt modelId="{D104B0BD-F0B1-4892-A339-52FB96762157}">
      <dgm:prSet phldrT="[Text]"/>
      <dgm:spPr/>
      <dgm:t>
        <a:bodyPr/>
        <a:lstStyle/>
        <a:p>
          <a:r>
            <a:rPr lang="en-US" dirty="0"/>
            <a:t>Continued Consultation with Sikich Virtual Chief Information Security Officer</a:t>
          </a:r>
        </a:p>
      </dgm:t>
    </dgm:pt>
    <dgm:pt modelId="{AF28AAF0-72FA-4AFD-A4A4-2DF81374130D}" type="parTrans" cxnId="{03BCE1D8-E81B-41A5-99B7-7C1F6851342A}">
      <dgm:prSet/>
      <dgm:spPr/>
      <dgm:t>
        <a:bodyPr/>
        <a:lstStyle/>
        <a:p>
          <a:endParaRPr lang="en-US"/>
        </a:p>
      </dgm:t>
    </dgm:pt>
    <dgm:pt modelId="{E08616D3-084B-4E81-90CB-B6EF989B5E90}" type="sibTrans" cxnId="{03BCE1D8-E81B-41A5-99B7-7C1F6851342A}">
      <dgm:prSet/>
      <dgm:spPr/>
      <dgm:t>
        <a:bodyPr/>
        <a:lstStyle/>
        <a:p>
          <a:endParaRPr lang="en-US"/>
        </a:p>
      </dgm:t>
    </dgm:pt>
    <dgm:pt modelId="{99C79F2D-D300-43CA-AFE8-29976A204DAB}">
      <dgm:prSet phldrT="[Text]"/>
      <dgm:spPr/>
      <dgm:t>
        <a:bodyPr/>
        <a:lstStyle/>
        <a:p>
          <a:r>
            <a:rPr lang="en-US" dirty="0"/>
            <a:t>Continued risk register identification, updates, and reporting</a:t>
          </a:r>
        </a:p>
      </dgm:t>
    </dgm:pt>
    <dgm:pt modelId="{DE1D841D-1566-4AC4-8DB6-FF120959BE18}" type="parTrans" cxnId="{90A378FB-578C-44DA-B117-69D78EC7AAD2}">
      <dgm:prSet/>
      <dgm:spPr/>
      <dgm:t>
        <a:bodyPr/>
        <a:lstStyle/>
        <a:p>
          <a:endParaRPr lang="en-US"/>
        </a:p>
      </dgm:t>
    </dgm:pt>
    <dgm:pt modelId="{A1DB9A99-4B00-4342-AE29-239D808D3E02}" type="sibTrans" cxnId="{90A378FB-578C-44DA-B117-69D78EC7AAD2}">
      <dgm:prSet/>
      <dgm:spPr/>
      <dgm:t>
        <a:bodyPr/>
        <a:lstStyle/>
        <a:p>
          <a:endParaRPr lang="en-US"/>
        </a:p>
      </dgm:t>
    </dgm:pt>
    <dgm:pt modelId="{36736C39-BB09-459D-8CDF-8E79A8A7F582}">
      <dgm:prSet phldrT="[Text]"/>
      <dgm:spPr/>
      <dgm:t>
        <a:bodyPr/>
        <a:lstStyle/>
        <a:p>
          <a:r>
            <a:rPr lang="en-US" dirty="0"/>
            <a:t>Sharing recommendations &amp; training for our libraries</a:t>
          </a:r>
        </a:p>
      </dgm:t>
    </dgm:pt>
    <dgm:pt modelId="{6B2EB698-B478-40DE-8F70-D540A9F044A3}" type="parTrans" cxnId="{305BD033-0DBB-441B-A125-FD370AC0411C}">
      <dgm:prSet/>
      <dgm:spPr/>
    </dgm:pt>
    <dgm:pt modelId="{EC878DDE-CFFA-4B23-8A18-C7F3D7163E26}" type="sibTrans" cxnId="{305BD033-0DBB-441B-A125-FD370AC0411C}">
      <dgm:prSet/>
      <dgm:spPr/>
    </dgm:pt>
    <dgm:pt modelId="{4C59DD59-A989-4913-AFE1-634B3DCAF7DC}" type="pres">
      <dgm:prSet presAssocID="{1FB7930C-0E59-4E0B-99C6-9AC6BA3324B2}" presName="Name0" presStyleCnt="0">
        <dgm:presLayoutVars>
          <dgm:dir/>
          <dgm:resizeHandles val="exact"/>
        </dgm:presLayoutVars>
      </dgm:prSet>
      <dgm:spPr/>
    </dgm:pt>
    <dgm:pt modelId="{1C8F9983-9DA7-412B-A286-FF72293D0806}" type="pres">
      <dgm:prSet presAssocID="{1FB7930C-0E59-4E0B-99C6-9AC6BA3324B2}" presName="fgShape" presStyleLbl="fgShp" presStyleIdx="0" presStyleCnt="1"/>
      <dgm:spPr/>
    </dgm:pt>
    <dgm:pt modelId="{2B9E69C4-85FC-4D5B-9EA2-40CD4647348F}" type="pres">
      <dgm:prSet presAssocID="{1FB7930C-0E59-4E0B-99C6-9AC6BA3324B2}" presName="linComp" presStyleCnt="0"/>
      <dgm:spPr/>
    </dgm:pt>
    <dgm:pt modelId="{58CB2BAA-8AA1-483E-8EC5-D53FF8DE9C96}" type="pres">
      <dgm:prSet presAssocID="{8388F931-2854-4529-825A-EFD044E8E7A1}" presName="compNode" presStyleCnt="0"/>
      <dgm:spPr/>
    </dgm:pt>
    <dgm:pt modelId="{B12DE11C-DB63-4948-BBCE-9E1483243DE4}" type="pres">
      <dgm:prSet presAssocID="{8388F931-2854-4529-825A-EFD044E8E7A1}" presName="bkgdShape" presStyleLbl="node1" presStyleIdx="0" presStyleCnt="4"/>
      <dgm:spPr/>
    </dgm:pt>
    <dgm:pt modelId="{A626597C-E639-4B8E-B078-3EF72EAAFE01}" type="pres">
      <dgm:prSet presAssocID="{8388F931-2854-4529-825A-EFD044E8E7A1}" presName="nodeTx" presStyleLbl="node1" presStyleIdx="0" presStyleCnt="4">
        <dgm:presLayoutVars>
          <dgm:bulletEnabled val="1"/>
        </dgm:presLayoutVars>
      </dgm:prSet>
      <dgm:spPr/>
    </dgm:pt>
    <dgm:pt modelId="{E59D1F37-DE6C-4236-B628-7F401C6108D4}" type="pres">
      <dgm:prSet presAssocID="{8388F931-2854-4529-825A-EFD044E8E7A1}" presName="invisiNode" presStyleLbl="node1" presStyleIdx="0" presStyleCnt="4"/>
      <dgm:spPr/>
    </dgm:pt>
    <dgm:pt modelId="{F205D1CE-7886-4D4B-9CBA-8C19C7C8A261}" type="pres">
      <dgm:prSet presAssocID="{8388F931-2854-4529-825A-EFD044E8E7A1}"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6FDDBA5D-6BB4-444C-A703-9D4AF9CD55B4}" type="pres">
      <dgm:prSet presAssocID="{7312B3A6-F23A-4432-A760-4F9C0943958F}" presName="sibTrans" presStyleLbl="sibTrans2D1" presStyleIdx="0" presStyleCnt="0"/>
      <dgm:spPr/>
    </dgm:pt>
    <dgm:pt modelId="{1729A1F7-7B5A-487B-AAA1-E93523FED592}" type="pres">
      <dgm:prSet presAssocID="{D104B0BD-F0B1-4892-A339-52FB96762157}" presName="compNode" presStyleCnt="0"/>
      <dgm:spPr/>
    </dgm:pt>
    <dgm:pt modelId="{1C3F4D6C-7ED2-4249-BD69-9BDE5C520461}" type="pres">
      <dgm:prSet presAssocID="{D104B0BD-F0B1-4892-A339-52FB96762157}" presName="bkgdShape" presStyleLbl="node1" presStyleIdx="1" presStyleCnt="4"/>
      <dgm:spPr/>
    </dgm:pt>
    <dgm:pt modelId="{F21FEB82-12AF-4DEE-A724-CFEBE8320F10}" type="pres">
      <dgm:prSet presAssocID="{D104B0BD-F0B1-4892-A339-52FB96762157}" presName="nodeTx" presStyleLbl="node1" presStyleIdx="1" presStyleCnt="4">
        <dgm:presLayoutVars>
          <dgm:bulletEnabled val="1"/>
        </dgm:presLayoutVars>
      </dgm:prSet>
      <dgm:spPr/>
    </dgm:pt>
    <dgm:pt modelId="{37FD9CC6-3C3B-4D1B-AF00-2FAD0D44CBE7}" type="pres">
      <dgm:prSet presAssocID="{D104B0BD-F0B1-4892-A339-52FB96762157}" presName="invisiNode" presStyleLbl="node1" presStyleIdx="1" presStyleCnt="4"/>
      <dgm:spPr/>
    </dgm:pt>
    <dgm:pt modelId="{7AAD270B-35BE-4D28-8E27-8A0302044B9F}" type="pres">
      <dgm:prSet presAssocID="{D104B0BD-F0B1-4892-A339-52FB96762157}"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outline"/>
        </a:ext>
      </dgm:extLst>
    </dgm:pt>
    <dgm:pt modelId="{AC64F0E9-6FB8-43A2-B5B3-F02F2166BC48}" type="pres">
      <dgm:prSet presAssocID="{E08616D3-084B-4E81-90CB-B6EF989B5E90}" presName="sibTrans" presStyleLbl="sibTrans2D1" presStyleIdx="0" presStyleCnt="0"/>
      <dgm:spPr/>
    </dgm:pt>
    <dgm:pt modelId="{F04C556F-EEE1-450E-B676-77C34D4884A0}" type="pres">
      <dgm:prSet presAssocID="{99C79F2D-D300-43CA-AFE8-29976A204DAB}" presName="compNode" presStyleCnt="0"/>
      <dgm:spPr/>
    </dgm:pt>
    <dgm:pt modelId="{46C5C2AF-C83D-4B35-9D8B-5FBC7E4AB4DB}" type="pres">
      <dgm:prSet presAssocID="{99C79F2D-D300-43CA-AFE8-29976A204DAB}" presName="bkgdShape" presStyleLbl="node1" presStyleIdx="2" presStyleCnt="4"/>
      <dgm:spPr/>
    </dgm:pt>
    <dgm:pt modelId="{E986BC85-BBD4-437D-841A-4A35F362EB91}" type="pres">
      <dgm:prSet presAssocID="{99C79F2D-D300-43CA-AFE8-29976A204DAB}" presName="nodeTx" presStyleLbl="node1" presStyleIdx="2" presStyleCnt="4">
        <dgm:presLayoutVars>
          <dgm:bulletEnabled val="1"/>
        </dgm:presLayoutVars>
      </dgm:prSet>
      <dgm:spPr/>
    </dgm:pt>
    <dgm:pt modelId="{DA39CDD8-D74C-45EB-B1F3-5ADBD62321E9}" type="pres">
      <dgm:prSet presAssocID="{99C79F2D-D300-43CA-AFE8-29976A204DAB}" presName="invisiNode" presStyleLbl="node1" presStyleIdx="2" presStyleCnt="4"/>
      <dgm:spPr/>
    </dgm:pt>
    <dgm:pt modelId="{78ABD19D-52D8-4764-A75A-01B6A1D06C12}" type="pres">
      <dgm:prSet presAssocID="{99C79F2D-D300-43CA-AFE8-29976A204DA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with solid fill"/>
        </a:ext>
      </dgm:extLst>
    </dgm:pt>
    <dgm:pt modelId="{AED4127E-4389-4CA9-800A-27CD49784013}" type="pres">
      <dgm:prSet presAssocID="{A1DB9A99-4B00-4342-AE29-239D808D3E02}" presName="sibTrans" presStyleLbl="sibTrans2D1" presStyleIdx="0" presStyleCnt="0"/>
      <dgm:spPr/>
    </dgm:pt>
    <dgm:pt modelId="{1C70264C-FFF6-4468-8A18-F904D45635A2}" type="pres">
      <dgm:prSet presAssocID="{36736C39-BB09-459D-8CDF-8E79A8A7F582}" presName="compNode" presStyleCnt="0"/>
      <dgm:spPr/>
    </dgm:pt>
    <dgm:pt modelId="{C5454CF9-3488-46AC-A75D-CBD126ED0A56}" type="pres">
      <dgm:prSet presAssocID="{36736C39-BB09-459D-8CDF-8E79A8A7F582}" presName="bkgdShape" presStyleLbl="node1" presStyleIdx="3" presStyleCnt="4"/>
      <dgm:spPr/>
    </dgm:pt>
    <dgm:pt modelId="{87E04855-0E8D-4109-8243-C09826049F32}" type="pres">
      <dgm:prSet presAssocID="{36736C39-BB09-459D-8CDF-8E79A8A7F582}" presName="nodeTx" presStyleLbl="node1" presStyleIdx="3" presStyleCnt="4">
        <dgm:presLayoutVars>
          <dgm:bulletEnabled val="1"/>
        </dgm:presLayoutVars>
      </dgm:prSet>
      <dgm:spPr/>
    </dgm:pt>
    <dgm:pt modelId="{71790047-E54B-44E6-A695-DED0166B58E9}" type="pres">
      <dgm:prSet presAssocID="{36736C39-BB09-459D-8CDF-8E79A8A7F582}" presName="invisiNode" presStyleLbl="node1" presStyleIdx="3" presStyleCnt="4"/>
      <dgm:spPr/>
    </dgm:pt>
    <dgm:pt modelId="{B0EDD0E8-C5D6-4167-9510-B2BD04BA3181}" type="pres">
      <dgm:prSet presAssocID="{36736C39-BB09-459D-8CDF-8E79A8A7F582}"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s with solid fill"/>
        </a:ext>
      </dgm:extLst>
    </dgm:pt>
  </dgm:ptLst>
  <dgm:cxnLst>
    <dgm:cxn modelId="{E585E32A-4F37-4ACD-A1F7-38170753A6FF}" type="presOf" srcId="{1FB7930C-0E59-4E0B-99C6-9AC6BA3324B2}" destId="{4C59DD59-A989-4913-AFE1-634B3DCAF7DC}" srcOrd="0" destOrd="0" presId="urn:microsoft.com/office/officeart/2005/8/layout/hList7"/>
    <dgm:cxn modelId="{305BD033-0DBB-441B-A125-FD370AC0411C}" srcId="{1FB7930C-0E59-4E0B-99C6-9AC6BA3324B2}" destId="{36736C39-BB09-459D-8CDF-8E79A8A7F582}" srcOrd="3" destOrd="0" parTransId="{6B2EB698-B478-40DE-8F70-D540A9F044A3}" sibTransId="{EC878DDE-CFFA-4B23-8A18-C7F3D7163E26}"/>
    <dgm:cxn modelId="{2614595F-F29E-450F-9BDC-BFBFA5F27BCE}" type="presOf" srcId="{7312B3A6-F23A-4432-A760-4F9C0943958F}" destId="{6FDDBA5D-6BB4-444C-A703-9D4AF9CD55B4}" srcOrd="0" destOrd="0" presId="urn:microsoft.com/office/officeart/2005/8/layout/hList7"/>
    <dgm:cxn modelId="{5DD00441-B2FB-403E-9196-5BE8F5FF7098}" type="presOf" srcId="{D104B0BD-F0B1-4892-A339-52FB96762157}" destId="{F21FEB82-12AF-4DEE-A724-CFEBE8320F10}" srcOrd="1" destOrd="0" presId="urn:microsoft.com/office/officeart/2005/8/layout/hList7"/>
    <dgm:cxn modelId="{11FAEC79-1307-4371-9384-7757B99D42BC}" type="presOf" srcId="{A1DB9A99-4B00-4342-AE29-239D808D3E02}" destId="{AED4127E-4389-4CA9-800A-27CD49784013}" srcOrd="0" destOrd="0" presId="urn:microsoft.com/office/officeart/2005/8/layout/hList7"/>
    <dgm:cxn modelId="{FA37BF88-FE85-4BD3-BFD0-0557B2ED370C}" srcId="{1FB7930C-0E59-4E0B-99C6-9AC6BA3324B2}" destId="{8388F931-2854-4529-825A-EFD044E8E7A1}" srcOrd="0" destOrd="0" parTransId="{73B3C1B1-E528-4E5E-9170-D9C02628BBCC}" sibTransId="{7312B3A6-F23A-4432-A760-4F9C0943958F}"/>
    <dgm:cxn modelId="{4C784E90-B169-4217-B3E3-778DED7EF56B}" type="presOf" srcId="{D104B0BD-F0B1-4892-A339-52FB96762157}" destId="{1C3F4D6C-7ED2-4249-BD69-9BDE5C520461}" srcOrd="0" destOrd="0" presId="urn:microsoft.com/office/officeart/2005/8/layout/hList7"/>
    <dgm:cxn modelId="{0482909B-8EF2-4A40-8876-7091086A938A}" type="presOf" srcId="{99C79F2D-D300-43CA-AFE8-29976A204DAB}" destId="{46C5C2AF-C83D-4B35-9D8B-5FBC7E4AB4DB}" srcOrd="0" destOrd="0" presId="urn:microsoft.com/office/officeart/2005/8/layout/hList7"/>
    <dgm:cxn modelId="{F6E45EB5-195F-4C78-8FF5-FC8D669CDA40}" type="presOf" srcId="{36736C39-BB09-459D-8CDF-8E79A8A7F582}" destId="{87E04855-0E8D-4109-8243-C09826049F32}" srcOrd="1" destOrd="0" presId="urn:microsoft.com/office/officeart/2005/8/layout/hList7"/>
    <dgm:cxn modelId="{8033A4BF-69D2-4803-8673-68387987DCAA}" type="presOf" srcId="{8388F931-2854-4529-825A-EFD044E8E7A1}" destId="{A626597C-E639-4B8E-B078-3EF72EAAFE01}" srcOrd="1" destOrd="0" presId="urn:microsoft.com/office/officeart/2005/8/layout/hList7"/>
    <dgm:cxn modelId="{03BCE1D8-E81B-41A5-99B7-7C1F6851342A}" srcId="{1FB7930C-0E59-4E0B-99C6-9AC6BA3324B2}" destId="{D104B0BD-F0B1-4892-A339-52FB96762157}" srcOrd="1" destOrd="0" parTransId="{AF28AAF0-72FA-4AFD-A4A4-2DF81374130D}" sibTransId="{E08616D3-084B-4E81-90CB-B6EF989B5E90}"/>
    <dgm:cxn modelId="{A58F50DA-B134-40BB-B4A5-BDD3C04911B3}" type="presOf" srcId="{8388F931-2854-4529-825A-EFD044E8E7A1}" destId="{B12DE11C-DB63-4948-BBCE-9E1483243DE4}" srcOrd="0" destOrd="0" presId="urn:microsoft.com/office/officeart/2005/8/layout/hList7"/>
    <dgm:cxn modelId="{5C121CDD-6E5F-4282-AE6F-988ACAB1444B}" type="presOf" srcId="{36736C39-BB09-459D-8CDF-8E79A8A7F582}" destId="{C5454CF9-3488-46AC-A75D-CBD126ED0A56}" srcOrd="0" destOrd="0" presId="urn:microsoft.com/office/officeart/2005/8/layout/hList7"/>
    <dgm:cxn modelId="{3E7664DF-13B5-464F-9BFF-55729409929A}" type="presOf" srcId="{99C79F2D-D300-43CA-AFE8-29976A204DAB}" destId="{E986BC85-BBD4-437D-841A-4A35F362EB91}" srcOrd="1" destOrd="0" presId="urn:microsoft.com/office/officeart/2005/8/layout/hList7"/>
    <dgm:cxn modelId="{545200F7-4043-4CED-8FDE-C6E4A5358DC3}" type="presOf" srcId="{E08616D3-084B-4E81-90CB-B6EF989B5E90}" destId="{AC64F0E9-6FB8-43A2-B5B3-F02F2166BC48}" srcOrd="0" destOrd="0" presId="urn:microsoft.com/office/officeart/2005/8/layout/hList7"/>
    <dgm:cxn modelId="{90A378FB-578C-44DA-B117-69D78EC7AAD2}" srcId="{1FB7930C-0E59-4E0B-99C6-9AC6BA3324B2}" destId="{99C79F2D-D300-43CA-AFE8-29976A204DAB}" srcOrd="2" destOrd="0" parTransId="{DE1D841D-1566-4AC4-8DB6-FF120959BE18}" sibTransId="{A1DB9A99-4B00-4342-AE29-239D808D3E02}"/>
    <dgm:cxn modelId="{01032800-C5C6-40D8-A6D7-109E1A606BD5}" type="presParOf" srcId="{4C59DD59-A989-4913-AFE1-634B3DCAF7DC}" destId="{1C8F9983-9DA7-412B-A286-FF72293D0806}" srcOrd="0" destOrd="0" presId="urn:microsoft.com/office/officeart/2005/8/layout/hList7"/>
    <dgm:cxn modelId="{1F76A001-EDF9-4D4B-A7B8-DA6F164AC964}" type="presParOf" srcId="{4C59DD59-A989-4913-AFE1-634B3DCAF7DC}" destId="{2B9E69C4-85FC-4D5B-9EA2-40CD4647348F}" srcOrd="1" destOrd="0" presId="urn:microsoft.com/office/officeart/2005/8/layout/hList7"/>
    <dgm:cxn modelId="{E0DA8165-4696-42AF-AF89-BC9CB20D156C}" type="presParOf" srcId="{2B9E69C4-85FC-4D5B-9EA2-40CD4647348F}" destId="{58CB2BAA-8AA1-483E-8EC5-D53FF8DE9C96}" srcOrd="0" destOrd="0" presId="urn:microsoft.com/office/officeart/2005/8/layout/hList7"/>
    <dgm:cxn modelId="{71FC9484-257B-49D0-ABAD-4985788DAA3D}" type="presParOf" srcId="{58CB2BAA-8AA1-483E-8EC5-D53FF8DE9C96}" destId="{B12DE11C-DB63-4948-BBCE-9E1483243DE4}" srcOrd="0" destOrd="0" presId="urn:microsoft.com/office/officeart/2005/8/layout/hList7"/>
    <dgm:cxn modelId="{0ADAD99E-C2AC-40EB-92DB-748FD11F4974}" type="presParOf" srcId="{58CB2BAA-8AA1-483E-8EC5-D53FF8DE9C96}" destId="{A626597C-E639-4B8E-B078-3EF72EAAFE01}" srcOrd="1" destOrd="0" presId="urn:microsoft.com/office/officeart/2005/8/layout/hList7"/>
    <dgm:cxn modelId="{D45649E8-B994-4EC7-B361-A6A0D5E0DA77}" type="presParOf" srcId="{58CB2BAA-8AA1-483E-8EC5-D53FF8DE9C96}" destId="{E59D1F37-DE6C-4236-B628-7F401C6108D4}" srcOrd="2" destOrd="0" presId="urn:microsoft.com/office/officeart/2005/8/layout/hList7"/>
    <dgm:cxn modelId="{351C69E0-871C-4849-A9F2-C0EE9FC36C14}" type="presParOf" srcId="{58CB2BAA-8AA1-483E-8EC5-D53FF8DE9C96}" destId="{F205D1CE-7886-4D4B-9CBA-8C19C7C8A261}" srcOrd="3" destOrd="0" presId="urn:microsoft.com/office/officeart/2005/8/layout/hList7"/>
    <dgm:cxn modelId="{0C322C2C-67BC-4758-9E74-C7AFACA77DCE}" type="presParOf" srcId="{2B9E69C4-85FC-4D5B-9EA2-40CD4647348F}" destId="{6FDDBA5D-6BB4-444C-A703-9D4AF9CD55B4}" srcOrd="1" destOrd="0" presId="urn:microsoft.com/office/officeart/2005/8/layout/hList7"/>
    <dgm:cxn modelId="{909FDC43-9D05-47DF-AB09-EB5D0B7ED45F}" type="presParOf" srcId="{2B9E69C4-85FC-4D5B-9EA2-40CD4647348F}" destId="{1729A1F7-7B5A-487B-AAA1-E93523FED592}" srcOrd="2" destOrd="0" presId="urn:microsoft.com/office/officeart/2005/8/layout/hList7"/>
    <dgm:cxn modelId="{A24AB11F-A499-4302-A3A4-0391DA61AB84}" type="presParOf" srcId="{1729A1F7-7B5A-487B-AAA1-E93523FED592}" destId="{1C3F4D6C-7ED2-4249-BD69-9BDE5C520461}" srcOrd="0" destOrd="0" presId="urn:microsoft.com/office/officeart/2005/8/layout/hList7"/>
    <dgm:cxn modelId="{F4B84BC6-028B-4116-8EC2-7DA532B9EA6C}" type="presParOf" srcId="{1729A1F7-7B5A-487B-AAA1-E93523FED592}" destId="{F21FEB82-12AF-4DEE-A724-CFEBE8320F10}" srcOrd="1" destOrd="0" presId="urn:microsoft.com/office/officeart/2005/8/layout/hList7"/>
    <dgm:cxn modelId="{8F799F84-30CF-425D-9834-DE5B019C7CFF}" type="presParOf" srcId="{1729A1F7-7B5A-487B-AAA1-E93523FED592}" destId="{37FD9CC6-3C3B-4D1B-AF00-2FAD0D44CBE7}" srcOrd="2" destOrd="0" presId="urn:microsoft.com/office/officeart/2005/8/layout/hList7"/>
    <dgm:cxn modelId="{65793F73-25A7-481E-8A22-1521E39EB271}" type="presParOf" srcId="{1729A1F7-7B5A-487B-AAA1-E93523FED592}" destId="{7AAD270B-35BE-4D28-8E27-8A0302044B9F}" srcOrd="3" destOrd="0" presId="urn:microsoft.com/office/officeart/2005/8/layout/hList7"/>
    <dgm:cxn modelId="{46D3E7F8-E8F6-43C7-A63E-148D8A48FCE2}" type="presParOf" srcId="{2B9E69C4-85FC-4D5B-9EA2-40CD4647348F}" destId="{AC64F0E9-6FB8-43A2-B5B3-F02F2166BC48}" srcOrd="3" destOrd="0" presId="urn:microsoft.com/office/officeart/2005/8/layout/hList7"/>
    <dgm:cxn modelId="{C0367CC9-F002-47C4-A23F-AA8755DD9A9D}" type="presParOf" srcId="{2B9E69C4-85FC-4D5B-9EA2-40CD4647348F}" destId="{F04C556F-EEE1-450E-B676-77C34D4884A0}" srcOrd="4" destOrd="0" presId="urn:microsoft.com/office/officeart/2005/8/layout/hList7"/>
    <dgm:cxn modelId="{BFED0B68-37B9-461F-8FE5-19397A36C75B}" type="presParOf" srcId="{F04C556F-EEE1-450E-B676-77C34D4884A0}" destId="{46C5C2AF-C83D-4B35-9D8B-5FBC7E4AB4DB}" srcOrd="0" destOrd="0" presId="urn:microsoft.com/office/officeart/2005/8/layout/hList7"/>
    <dgm:cxn modelId="{CC5CAA98-84BD-4BA1-A51A-B2BA2C76C708}" type="presParOf" srcId="{F04C556F-EEE1-450E-B676-77C34D4884A0}" destId="{E986BC85-BBD4-437D-841A-4A35F362EB91}" srcOrd="1" destOrd="0" presId="urn:microsoft.com/office/officeart/2005/8/layout/hList7"/>
    <dgm:cxn modelId="{AD1A0B5D-04DF-46F8-A61C-C41554EE45D4}" type="presParOf" srcId="{F04C556F-EEE1-450E-B676-77C34D4884A0}" destId="{DA39CDD8-D74C-45EB-B1F3-5ADBD62321E9}" srcOrd="2" destOrd="0" presId="urn:microsoft.com/office/officeart/2005/8/layout/hList7"/>
    <dgm:cxn modelId="{044D178E-7B05-43D3-8268-1760F43D88D4}" type="presParOf" srcId="{F04C556F-EEE1-450E-B676-77C34D4884A0}" destId="{78ABD19D-52D8-4764-A75A-01B6A1D06C12}" srcOrd="3" destOrd="0" presId="urn:microsoft.com/office/officeart/2005/8/layout/hList7"/>
    <dgm:cxn modelId="{ADA955F6-5FAE-4F70-B97C-E2875B91C30B}" type="presParOf" srcId="{2B9E69C4-85FC-4D5B-9EA2-40CD4647348F}" destId="{AED4127E-4389-4CA9-800A-27CD49784013}" srcOrd="5" destOrd="0" presId="urn:microsoft.com/office/officeart/2005/8/layout/hList7"/>
    <dgm:cxn modelId="{7E05CEC2-C462-467A-B4BF-F11DCED9A2DA}" type="presParOf" srcId="{2B9E69C4-85FC-4D5B-9EA2-40CD4647348F}" destId="{1C70264C-FFF6-4468-8A18-F904D45635A2}" srcOrd="6" destOrd="0" presId="urn:microsoft.com/office/officeart/2005/8/layout/hList7"/>
    <dgm:cxn modelId="{9CD6104F-15FF-4A1D-A2B8-D91F36E9CB16}" type="presParOf" srcId="{1C70264C-FFF6-4468-8A18-F904D45635A2}" destId="{C5454CF9-3488-46AC-A75D-CBD126ED0A56}" srcOrd="0" destOrd="0" presId="urn:microsoft.com/office/officeart/2005/8/layout/hList7"/>
    <dgm:cxn modelId="{D640388D-1D34-4808-8A6E-E08380974E7C}" type="presParOf" srcId="{1C70264C-FFF6-4468-8A18-F904D45635A2}" destId="{87E04855-0E8D-4109-8243-C09826049F32}" srcOrd="1" destOrd="0" presId="urn:microsoft.com/office/officeart/2005/8/layout/hList7"/>
    <dgm:cxn modelId="{EC87E110-85EE-4D05-80B3-FBD790619688}" type="presParOf" srcId="{1C70264C-FFF6-4468-8A18-F904D45635A2}" destId="{71790047-E54B-44E6-A695-DED0166B58E9}" srcOrd="2" destOrd="0" presId="urn:microsoft.com/office/officeart/2005/8/layout/hList7"/>
    <dgm:cxn modelId="{F5E85A8E-789C-40BE-974D-41782ECB5E18}" type="presParOf" srcId="{1C70264C-FFF6-4468-8A18-F904D45635A2}" destId="{B0EDD0E8-C5D6-4167-9510-B2BD04BA31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D48AD0-39B0-44CF-A610-9FBC96787AD1}" type="doc">
      <dgm:prSet loTypeId="urn:microsoft.com/office/officeart/2005/8/layout/hProcess11" loCatId="process" qsTypeId="urn:microsoft.com/office/officeart/2005/8/quickstyle/simple1" qsCatId="simple" csTypeId="urn:microsoft.com/office/officeart/2005/8/colors/colorful4" csCatId="colorful" phldr="1"/>
      <dgm:spPr/>
    </dgm:pt>
    <dgm:pt modelId="{0C94EFAE-5200-4E89-B12D-DF18E62B3AF0}">
      <dgm:prSet phldrT="[Text]" custT="1"/>
      <dgm:spPr/>
      <dgm:t>
        <a:bodyPr/>
        <a:lstStyle/>
        <a:p>
          <a:r>
            <a:rPr lang="en-US" sz="1600" b="1" dirty="0"/>
            <a:t>July – Sept 2021</a:t>
          </a:r>
        </a:p>
      </dgm:t>
    </dgm:pt>
    <dgm:pt modelId="{E30BF6EE-78FC-47A0-B803-DD3D859A9DDA}" type="parTrans" cxnId="{5E633CAA-FF45-4E14-B2E5-161396E3A2A6}">
      <dgm:prSet/>
      <dgm:spPr/>
      <dgm:t>
        <a:bodyPr/>
        <a:lstStyle/>
        <a:p>
          <a:endParaRPr lang="en-US"/>
        </a:p>
      </dgm:t>
    </dgm:pt>
    <dgm:pt modelId="{508CE42F-4ABF-49DB-8565-05B39BFF03EA}" type="sibTrans" cxnId="{5E633CAA-FF45-4E14-B2E5-161396E3A2A6}">
      <dgm:prSet/>
      <dgm:spPr/>
      <dgm:t>
        <a:bodyPr/>
        <a:lstStyle/>
        <a:p>
          <a:endParaRPr lang="en-US"/>
        </a:p>
      </dgm:t>
    </dgm:pt>
    <dgm:pt modelId="{97360448-CFC6-4138-9762-E4B71423770D}">
      <dgm:prSet phldrT="[Text]" custT="1"/>
      <dgm:spPr/>
      <dgm:t>
        <a:bodyPr/>
        <a:lstStyle/>
        <a:p>
          <a:r>
            <a:rPr lang="en-US" sz="1600" b="1" dirty="0"/>
            <a:t>Oct 2021 (Phase 1)</a:t>
          </a:r>
        </a:p>
      </dgm:t>
    </dgm:pt>
    <dgm:pt modelId="{8853DE1F-42C1-4A77-93FD-BE722EFD959F}" type="parTrans" cxnId="{9436C0C5-4247-4037-B2BC-D8DCAF40A355}">
      <dgm:prSet/>
      <dgm:spPr/>
      <dgm:t>
        <a:bodyPr/>
        <a:lstStyle/>
        <a:p>
          <a:endParaRPr lang="en-US"/>
        </a:p>
      </dgm:t>
    </dgm:pt>
    <dgm:pt modelId="{5F24A3E0-B4B5-489D-BE47-FB8057F164DA}" type="sibTrans" cxnId="{9436C0C5-4247-4037-B2BC-D8DCAF40A355}">
      <dgm:prSet/>
      <dgm:spPr/>
      <dgm:t>
        <a:bodyPr/>
        <a:lstStyle/>
        <a:p>
          <a:endParaRPr lang="en-US"/>
        </a:p>
      </dgm:t>
    </dgm:pt>
    <dgm:pt modelId="{433170D7-6827-4F7A-A399-EC88DDB08C82}">
      <dgm:prSet phldrT="[Text]" custT="1"/>
      <dgm:spPr/>
      <dgm:t>
        <a:bodyPr/>
        <a:lstStyle/>
        <a:p>
          <a:r>
            <a:rPr lang="en-US" sz="1600" b="1" dirty="0"/>
            <a:t>Nov - Dec 2021 (Phase 2)</a:t>
          </a:r>
        </a:p>
      </dgm:t>
    </dgm:pt>
    <dgm:pt modelId="{1966B21F-B91B-41E3-86BF-9A768B2D7E1D}" type="parTrans" cxnId="{B6538D0A-600F-4081-917D-BB6CCE76356F}">
      <dgm:prSet/>
      <dgm:spPr/>
      <dgm:t>
        <a:bodyPr/>
        <a:lstStyle/>
        <a:p>
          <a:endParaRPr lang="en-US"/>
        </a:p>
      </dgm:t>
    </dgm:pt>
    <dgm:pt modelId="{6DFCDE17-7391-4509-9C51-7F51A36ADCBC}" type="sibTrans" cxnId="{B6538D0A-600F-4081-917D-BB6CCE76356F}">
      <dgm:prSet/>
      <dgm:spPr/>
      <dgm:t>
        <a:bodyPr/>
        <a:lstStyle/>
        <a:p>
          <a:endParaRPr lang="en-US"/>
        </a:p>
      </dgm:t>
    </dgm:pt>
    <dgm:pt modelId="{BF8F759A-D3B9-4B6C-BF9F-AE79543EA250}">
      <dgm:prSet phldrT="[Text]" custT="1"/>
      <dgm:spPr/>
      <dgm:t>
        <a:bodyPr/>
        <a:lstStyle/>
        <a:p>
          <a:r>
            <a:rPr lang="en-US" sz="1600" b="1" dirty="0"/>
            <a:t>Jan 2021 (Phase 3)</a:t>
          </a:r>
        </a:p>
      </dgm:t>
    </dgm:pt>
    <dgm:pt modelId="{B8D47F1D-E64E-44F6-A4E6-0368C3968D1F}" type="parTrans" cxnId="{F9444BF0-FE6D-4C4B-898D-6BD85702DE04}">
      <dgm:prSet/>
      <dgm:spPr/>
      <dgm:t>
        <a:bodyPr/>
        <a:lstStyle/>
        <a:p>
          <a:endParaRPr lang="en-US"/>
        </a:p>
      </dgm:t>
    </dgm:pt>
    <dgm:pt modelId="{2081AADE-C1AE-4512-8FC4-3A390FD1A451}" type="sibTrans" cxnId="{F9444BF0-FE6D-4C4B-898D-6BD85702DE04}">
      <dgm:prSet/>
      <dgm:spPr/>
      <dgm:t>
        <a:bodyPr/>
        <a:lstStyle/>
        <a:p>
          <a:endParaRPr lang="en-US"/>
        </a:p>
      </dgm:t>
    </dgm:pt>
    <dgm:pt modelId="{34BA92A7-20A1-4E62-926E-E9BD94F45107}">
      <dgm:prSet phldrT="[Text]" custT="1"/>
      <dgm:spPr/>
      <dgm:t>
        <a:bodyPr/>
        <a:lstStyle/>
        <a:p>
          <a:r>
            <a:rPr lang="en-US" sz="1600" b="1" dirty="0"/>
            <a:t>Feb - Mar 2022 (Phase 4)</a:t>
          </a:r>
        </a:p>
      </dgm:t>
    </dgm:pt>
    <dgm:pt modelId="{E9DED528-C03C-42F2-9524-FADFEF28A90D}" type="parTrans" cxnId="{9981AB9F-D8C1-43F7-8340-C6275E4BD127}">
      <dgm:prSet/>
      <dgm:spPr/>
      <dgm:t>
        <a:bodyPr/>
        <a:lstStyle/>
        <a:p>
          <a:endParaRPr lang="en-US"/>
        </a:p>
      </dgm:t>
    </dgm:pt>
    <dgm:pt modelId="{7AD4328A-F87B-4D82-82C8-F1B17128F76B}" type="sibTrans" cxnId="{9981AB9F-D8C1-43F7-8340-C6275E4BD127}">
      <dgm:prSet/>
      <dgm:spPr/>
      <dgm:t>
        <a:bodyPr/>
        <a:lstStyle/>
        <a:p>
          <a:endParaRPr lang="en-US"/>
        </a:p>
      </dgm:t>
    </dgm:pt>
    <dgm:pt modelId="{96C01847-8A21-444B-B744-239D7A5D04E6}">
      <dgm:prSet phldrT="[Text]" custT="1"/>
      <dgm:spPr/>
      <dgm:t>
        <a:bodyPr/>
        <a:lstStyle/>
        <a:p>
          <a:r>
            <a:rPr lang="en-US" sz="1600" b="1" dirty="0"/>
            <a:t>TBD 2021</a:t>
          </a:r>
        </a:p>
      </dgm:t>
    </dgm:pt>
    <dgm:pt modelId="{D271BD95-6A41-4A03-A77D-52CD847F28E5}" type="parTrans" cxnId="{B8ADF434-69DE-4AB7-B9F5-6BA72C594302}">
      <dgm:prSet/>
      <dgm:spPr/>
      <dgm:t>
        <a:bodyPr/>
        <a:lstStyle/>
        <a:p>
          <a:endParaRPr lang="en-US"/>
        </a:p>
      </dgm:t>
    </dgm:pt>
    <dgm:pt modelId="{792C1816-E2D1-4C9F-8AAF-EA12EB56E926}" type="sibTrans" cxnId="{B8ADF434-69DE-4AB7-B9F5-6BA72C594302}">
      <dgm:prSet/>
      <dgm:spPr/>
      <dgm:t>
        <a:bodyPr/>
        <a:lstStyle/>
        <a:p>
          <a:endParaRPr lang="en-US"/>
        </a:p>
      </dgm:t>
    </dgm:pt>
    <dgm:pt modelId="{11EF2410-226A-4608-8F3E-937E823A448E}" type="pres">
      <dgm:prSet presAssocID="{D7D48AD0-39B0-44CF-A610-9FBC96787AD1}" presName="Name0" presStyleCnt="0">
        <dgm:presLayoutVars>
          <dgm:dir/>
          <dgm:resizeHandles val="exact"/>
        </dgm:presLayoutVars>
      </dgm:prSet>
      <dgm:spPr/>
    </dgm:pt>
    <dgm:pt modelId="{38D3E5F8-891B-4CDC-96FD-73400C492E3A}" type="pres">
      <dgm:prSet presAssocID="{D7D48AD0-39B0-44CF-A610-9FBC96787AD1}" presName="arrow" presStyleLbl="bgShp" presStyleIdx="0" presStyleCnt="1"/>
      <dgm:spPr/>
    </dgm:pt>
    <dgm:pt modelId="{E6FF6EE8-CEDB-40CC-BAD4-FC8C3C04EDDD}" type="pres">
      <dgm:prSet presAssocID="{D7D48AD0-39B0-44CF-A610-9FBC96787AD1}" presName="points" presStyleCnt="0"/>
      <dgm:spPr/>
    </dgm:pt>
    <dgm:pt modelId="{C6E30C1D-FAB2-4546-AE07-BF0A8C22CDC0}" type="pres">
      <dgm:prSet presAssocID="{0C94EFAE-5200-4E89-B12D-DF18E62B3AF0}" presName="compositeA" presStyleCnt="0"/>
      <dgm:spPr/>
    </dgm:pt>
    <dgm:pt modelId="{E1826900-F360-41BA-B983-F35FA7072B69}" type="pres">
      <dgm:prSet presAssocID="{0C94EFAE-5200-4E89-B12D-DF18E62B3AF0}" presName="textA" presStyleLbl="revTx" presStyleIdx="0" presStyleCnt="6" custScaleX="412850">
        <dgm:presLayoutVars>
          <dgm:bulletEnabled val="1"/>
        </dgm:presLayoutVars>
      </dgm:prSet>
      <dgm:spPr/>
    </dgm:pt>
    <dgm:pt modelId="{C85F6A90-31D3-4E23-B02A-D2F8955D3B55}" type="pres">
      <dgm:prSet presAssocID="{0C94EFAE-5200-4E89-B12D-DF18E62B3AF0}" presName="circleA" presStyleLbl="node1" presStyleIdx="0" presStyleCnt="6"/>
      <dgm:spPr/>
    </dgm:pt>
    <dgm:pt modelId="{3AEEFBDE-CC82-4B41-831F-9EEEC15150B7}" type="pres">
      <dgm:prSet presAssocID="{0C94EFAE-5200-4E89-B12D-DF18E62B3AF0}" presName="spaceA" presStyleCnt="0"/>
      <dgm:spPr/>
    </dgm:pt>
    <dgm:pt modelId="{6B0D9697-05D8-406E-AF36-EAC4DDDB9A85}" type="pres">
      <dgm:prSet presAssocID="{508CE42F-4ABF-49DB-8565-05B39BFF03EA}" presName="space" presStyleCnt="0"/>
      <dgm:spPr/>
    </dgm:pt>
    <dgm:pt modelId="{053C0A27-FFDE-468B-9CBA-3A5F9148E092}" type="pres">
      <dgm:prSet presAssocID="{97360448-CFC6-4138-9762-E4B71423770D}" presName="compositeB" presStyleCnt="0"/>
      <dgm:spPr/>
    </dgm:pt>
    <dgm:pt modelId="{6E12C91A-DEF5-4AA3-BF28-E2442C88F3E9}" type="pres">
      <dgm:prSet presAssocID="{97360448-CFC6-4138-9762-E4B71423770D}" presName="textB" presStyleLbl="revTx" presStyleIdx="1" presStyleCnt="6" custScaleY="45398" custLinFactNeighborX="-773" custLinFactNeighborY="-40194">
        <dgm:presLayoutVars>
          <dgm:bulletEnabled val="1"/>
        </dgm:presLayoutVars>
      </dgm:prSet>
      <dgm:spPr/>
    </dgm:pt>
    <dgm:pt modelId="{57E886AD-36AD-4AA6-8D23-928AA96DC966}" type="pres">
      <dgm:prSet presAssocID="{97360448-CFC6-4138-9762-E4B71423770D}" presName="circleB" presStyleLbl="node1" presStyleIdx="1" presStyleCnt="6" custLinFactNeighborY="-56000"/>
      <dgm:spPr/>
    </dgm:pt>
    <dgm:pt modelId="{580AEFD5-1B44-46FE-9C10-FA0175B63B13}" type="pres">
      <dgm:prSet presAssocID="{97360448-CFC6-4138-9762-E4B71423770D}" presName="spaceB" presStyleCnt="0"/>
      <dgm:spPr/>
    </dgm:pt>
    <dgm:pt modelId="{EE5D7271-1F96-4A5A-824E-549E1430399E}" type="pres">
      <dgm:prSet presAssocID="{5F24A3E0-B4B5-489D-BE47-FB8057F164DA}" presName="space" presStyleCnt="0"/>
      <dgm:spPr/>
    </dgm:pt>
    <dgm:pt modelId="{3DC2FFEF-7F49-4EA0-AB5A-70364F4F0033}" type="pres">
      <dgm:prSet presAssocID="{433170D7-6827-4F7A-A399-EC88DDB08C82}" presName="compositeA" presStyleCnt="0"/>
      <dgm:spPr/>
    </dgm:pt>
    <dgm:pt modelId="{09C97874-90F2-43A2-B0C9-D5A4029353AC}" type="pres">
      <dgm:prSet presAssocID="{433170D7-6827-4F7A-A399-EC88DDB08C82}" presName="textA" presStyleLbl="revTx" presStyleIdx="2" presStyleCnt="6">
        <dgm:presLayoutVars>
          <dgm:bulletEnabled val="1"/>
        </dgm:presLayoutVars>
      </dgm:prSet>
      <dgm:spPr/>
    </dgm:pt>
    <dgm:pt modelId="{3F2BFA81-6155-4C66-8925-073B78806B9F}" type="pres">
      <dgm:prSet presAssocID="{433170D7-6827-4F7A-A399-EC88DDB08C82}" presName="circleA" presStyleLbl="node1" presStyleIdx="2" presStyleCnt="6"/>
      <dgm:spPr/>
    </dgm:pt>
    <dgm:pt modelId="{519AABB3-9A83-40A1-8B50-631981B460AF}" type="pres">
      <dgm:prSet presAssocID="{433170D7-6827-4F7A-A399-EC88DDB08C82}" presName="spaceA" presStyleCnt="0"/>
      <dgm:spPr/>
    </dgm:pt>
    <dgm:pt modelId="{CE3982DA-805C-4B8F-9095-1346FBD9C6F8}" type="pres">
      <dgm:prSet presAssocID="{6DFCDE17-7391-4509-9C51-7F51A36ADCBC}" presName="space" presStyleCnt="0"/>
      <dgm:spPr/>
    </dgm:pt>
    <dgm:pt modelId="{AF754C3D-8A5B-4672-9CB6-998D10D47BB4}" type="pres">
      <dgm:prSet presAssocID="{BF8F759A-D3B9-4B6C-BF9F-AE79543EA250}" presName="compositeB" presStyleCnt="0"/>
      <dgm:spPr/>
    </dgm:pt>
    <dgm:pt modelId="{64CD84AF-E7DE-4F33-8B98-7B7046C3A242}" type="pres">
      <dgm:prSet presAssocID="{BF8F759A-D3B9-4B6C-BF9F-AE79543EA250}" presName="textB" presStyleLbl="revTx" presStyleIdx="3" presStyleCnt="6" custScaleX="101272" custScaleY="40632" custLinFactNeighborX="314" custLinFactNeighborY="-44652">
        <dgm:presLayoutVars>
          <dgm:bulletEnabled val="1"/>
        </dgm:presLayoutVars>
      </dgm:prSet>
      <dgm:spPr/>
    </dgm:pt>
    <dgm:pt modelId="{1939A560-5D46-4A3C-813F-B76CFC73ED10}" type="pres">
      <dgm:prSet presAssocID="{BF8F759A-D3B9-4B6C-BF9F-AE79543EA250}" presName="circleB" presStyleLbl="node1" presStyleIdx="3" presStyleCnt="6" custLinFactNeighborX="11184" custLinFactNeighborY="-60159"/>
      <dgm:spPr/>
    </dgm:pt>
    <dgm:pt modelId="{E7D10232-D6FC-4B6C-8AB5-16D909555E2B}" type="pres">
      <dgm:prSet presAssocID="{BF8F759A-D3B9-4B6C-BF9F-AE79543EA250}" presName="spaceB" presStyleCnt="0"/>
      <dgm:spPr/>
    </dgm:pt>
    <dgm:pt modelId="{79D45B70-C458-4A47-B084-C95E7B1E1515}" type="pres">
      <dgm:prSet presAssocID="{2081AADE-C1AE-4512-8FC4-3A390FD1A451}" presName="space" presStyleCnt="0"/>
      <dgm:spPr/>
    </dgm:pt>
    <dgm:pt modelId="{28D4CE48-32A8-4232-B91D-79EC259137CD}" type="pres">
      <dgm:prSet presAssocID="{34BA92A7-20A1-4E62-926E-E9BD94F45107}" presName="compositeA" presStyleCnt="0"/>
      <dgm:spPr/>
    </dgm:pt>
    <dgm:pt modelId="{AE255B90-71EE-49AD-B4B0-9C050D2E3AFC}" type="pres">
      <dgm:prSet presAssocID="{34BA92A7-20A1-4E62-926E-E9BD94F45107}" presName="textA" presStyleLbl="revTx" presStyleIdx="4" presStyleCnt="6">
        <dgm:presLayoutVars>
          <dgm:bulletEnabled val="1"/>
        </dgm:presLayoutVars>
      </dgm:prSet>
      <dgm:spPr/>
    </dgm:pt>
    <dgm:pt modelId="{387437C9-DA85-465B-B9DD-203F5C7507E3}" type="pres">
      <dgm:prSet presAssocID="{34BA92A7-20A1-4E62-926E-E9BD94F45107}" presName="circleA" presStyleLbl="node1" presStyleIdx="4" presStyleCnt="6"/>
      <dgm:spPr/>
    </dgm:pt>
    <dgm:pt modelId="{CF36D447-A116-417F-B9B8-4B4D5CC6324A}" type="pres">
      <dgm:prSet presAssocID="{34BA92A7-20A1-4E62-926E-E9BD94F45107}" presName="spaceA" presStyleCnt="0"/>
      <dgm:spPr/>
    </dgm:pt>
    <dgm:pt modelId="{BFE11FD5-6E15-4B38-8BB7-8E8D4EFD3696}" type="pres">
      <dgm:prSet presAssocID="{7AD4328A-F87B-4D82-82C8-F1B17128F76B}" presName="space" presStyleCnt="0"/>
      <dgm:spPr/>
    </dgm:pt>
    <dgm:pt modelId="{7E623CD6-683F-4440-B298-36BF0C6A956D}" type="pres">
      <dgm:prSet presAssocID="{96C01847-8A21-444B-B744-239D7A5D04E6}" presName="compositeB" presStyleCnt="0"/>
      <dgm:spPr/>
    </dgm:pt>
    <dgm:pt modelId="{EA4DC037-397F-449E-880A-7652D818C4B6}" type="pres">
      <dgm:prSet presAssocID="{96C01847-8A21-444B-B744-239D7A5D04E6}" presName="textB" presStyleLbl="revTx" presStyleIdx="5" presStyleCnt="6">
        <dgm:presLayoutVars>
          <dgm:bulletEnabled val="1"/>
        </dgm:presLayoutVars>
      </dgm:prSet>
      <dgm:spPr/>
    </dgm:pt>
    <dgm:pt modelId="{B5CF6F04-5583-45BC-8B8B-EF4B7FE9A2AF}" type="pres">
      <dgm:prSet presAssocID="{96C01847-8A21-444B-B744-239D7A5D04E6}" presName="circleB" presStyleLbl="node1" presStyleIdx="5" presStyleCnt="6"/>
      <dgm:spPr/>
    </dgm:pt>
    <dgm:pt modelId="{79CB7DB3-B4C0-4A78-ABE8-1EC386ACFCC4}" type="pres">
      <dgm:prSet presAssocID="{96C01847-8A21-444B-B744-239D7A5D04E6}" presName="spaceB" presStyleCnt="0"/>
      <dgm:spPr/>
    </dgm:pt>
  </dgm:ptLst>
  <dgm:cxnLst>
    <dgm:cxn modelId="{B6538D0A-600F-4081-917D-BB6CCE76356F}" srcId="{D7D48AD0-39B0-44CF-A610-9FBC96787AD1}" destId="{433170D7-6827-4F7A-A399-EC88DDB08C82}" srcOrd="2" destOrd="0" parTransId="{1966B21F-B91B-41E3-86BF-9A768B2D7E1D}" sibTransId="{6DFCDE17-7391-4509-9C51-7F51A36ADCBC}"/>
    <dgm:cxn modelId="{049FBE24-58C1-485D-8763-88E5A6CCF17A}" type="presOf" srcId="{D7D48AD0-39B0-44CF-A610-9FBC96787AD1}" destId="{11EF2410-226A-4608-8F3E-937E823A448E}" srcOrd="0" destOrd="0" presId="urn:microsoft.com/office/officeart/2005/8/layout/hProcess11"/>
    <dgm:cxn modelId="{27F69428-E258-41C9-A8B0-055CF64357E4}" type="presOf" srcId="{BF8F759A-D3B9-4B6C-BF9F-AE79543EA250}" destId="{64CD84AF-E7DE-4F33-8B98-7B7046C3A242}" srcOrd="0" destOrd="0" presId="urn:microsoft.com/office/officeart/2005/8/layout/hProcess11"/>
    <dgm:cxn modelId="{BF521D2E-A09B-44AC-8022-61FED608AC9A}" type="presOf" srcId="{433170D7-6827-4F7A-A399-EC88DDB08C82}" destId="{09C97874-90F2-43A2-B0C9-D5A4029353AC}" srcOrd="0" destOrd="0" presId="urn:microsoft.com/office/officeart/2005/8/layout/hProcess11"/>
    <dgm:cxn modelId="{B8ADF434-69DE-4AB7-B9F5-6BA72C594302}" srcId="{D7D48AD0-39B0-44CF-A610-9FBC96787AD1}" destId="{96C01847-8A21-444B-B744-239D7A5D04E6}" srcOrd="5" destOrd="0" parTransId="{D271BD95-6A41-4A03-A77D-52CD847F28E5}" sibTransId="{792C1816-E2D1-4C9F-8AAF-EA12EB56E926}"/>
    <dgm:cxn modelId="{D51C123E-26AA-404F-8A2B-5AF6EF84DB98}" type="presOf" srcId="{97360448-CFC6-4138-9762-E4B71423770D}" destId="{6E12C91A-DEF5-4AA3-BF28-E2442C88F3E9}" srcOrd="0" destOrd="0" presId="urn:microsoft.com/office/officeart/2005/8/layout/hProcess11"/>
    <dgm:cxn modelId="{911D3072-5C60-4209-8651-F87FAC4417DA}" type="presOf" srcId="{0C94EFAE-5200-4E89-B12D-DF18E62B3AF0}" destId="{E1826900-F360-41BA-B983-F35FA7072B69}" srcOrd="0" destOrd="0" presId="urn:microsoft.com/office/officeart/2005/8/layout/hProcess11"/>
    <dgm:cxn modelId="{B9E5FE91-3597-4234-AFAD-68171B49F0DD}" type="presOf" srcId="{96C01847-8A21-444B-B744-239D7A5D04E6}" destId="{EA4DC037-397F-449E-880A-7652D818C4B6}" srcOrd="0" destOrd="0" presId="urn:microsoft.com/office/officeart/2005/8/layout/hProcess11"/>
    <dgm:cxn modelId="{9981AB9F-D8C1-43F7-8340-C6275E4BD127}" srcId="{D7D48AD0-39B0-44CF-A610-9FBC96787AD1}" destId="{34BA92A7-20A1-4E62-926E-E9BD94F45107}" srcOrd="4" destOrd="0" parTransId="{E9DED528-C03C-42F2-9524-FADFEF28A90D}" sibTransId="{7AD4328A-F87B-4D82-82C8-F1B17128F76B}"/>
    <dgm:cxn modelId="{5E633CAA-FF45-4E14-B2E5-161396E3A2A6}" srcId="{D7D48AD0-39B0-44CF-A610-9FBC96787AD1}" destId="{0C94EFAE-5200-4E89-B12D-DF18E62B3AF0}" srcOrd="0" destOrd="0" parTransId="{E30BF6EE-78FC-47A0-B803-DD3D859A9DDA}" sibTransId="{508CE42F-4ABF-49DB-8565-05B39BFF03EA}"/>
    <dgm:cxn modelId="{6D4E3AC0-DA9D-4472-AA54-2B3967F5C9D2}" type="presOf" srcId="{34BA92A7-20A1-4E62-926E-E9BD94F45107}" destId="{AE255B90-71EE-49AD-B4B0-9C050D2E3AFC}" srcOrd="0" destOrd="0" presId="urn:microsoft.com/office/officeart/2005/8/layout/hProcess11"/>
    <dgm:cxn modelId="{9436C0C5-4247-4037-B2BC-D8DCAF40A355}" srcId="{D7D48AD0-39B0-44CF-A610-9FBC96787AD1}" destId="{97360448-CFC6-4138-9762-E4B71423770D}" srcOrd="1" destOrd="0" parTransId="{8853DE1F-42C1-4A77-93FD-BE722EFD959F}" sibTransId="{5F24A3E0-B4B5-489D-BE47-FB8057F164DA}"/>
    <dgm:cxn modelId="{F9444BF0-FE6D-4C4B-898D-6BD85702DE04}" srcId="{D7D48AD0-39B0-44CF-A610-9FBC96787AD1}" destId="{BF8F759A-D3B9-4B6C-BF9F-AE79543EA250}" srcOrd="3" destOrd="0" parTransId="{B8D47F1D-E64E-44F6-A4E6-0368C3968D1F}" sibTransId="{2081AADE-C1AE-4512-8FC4-3A390FD1A451}"/>
    <dgm:cxn modelId="{4D0A1F35-C6AA-403D-B836-6D8A3725A2E6}" type="presParOf" srcId="{11EF2410-226A-4608-8F3E-937E823A448E}" destId="{38D3E5F8-891B-4CDC-96FD-73400C492E3A}" srcOrd="0" destOrd="0" presId="urn:microsoft.com/office/officeart/2005/8/layout/hProcess11"/>
    <dgm:cxn modelId="{FFAE7845-B14A-4310-9DCB-0518F658CB29}" type="presParOf" srcId="{11EF2410-226A-4608-8F3E-937E823A448E}" destId="{E6FF6EE8-CEDB-40CC-BAD4-FC8C3C04EDDD}" srcOrd="1" destOrd="0" presId="urn:microsoft.com/office/officeart/2005/8/layout/hProcess11"/>
    <dgm:cxn modelId="{46DF4F07-8D56-4F67-9601-6C45EDFB5015}" type="presParOf" srcId="{E6FF6EE8-CEDB-40CC-BAD4-FC8C3C04EDDD}" destId="{C6E30C1D-FAB2-4546-AE07-BF0A8C22CDC0}" srcOrd="0" destOrd="0" presId="urn:microsoft.com/office/officeart/2005/8/layout/hProcess11"/>
    <dgm:cxn modelId="{35D51164-8CD1-4231-B259-966CA8E9B6D3}" type="presParOf" srcId="{C6E30C1D-FAB2-4546-AE07-BF0A8C22CDC0}" destId="{E1826900-F360-41BA-B983-F35FA7072B69}" srcOrd="0" destOrd="0" presId="urn:microsoft.com/office/officeart/2005/8/layout/hProcess11"/>
    <dgm:cxn modelId="{AF40C5DF-AD01-46B5-ACA2-7E0E87836B71}" type="presParOf" srcId="{C6E30C1D-FAB2-4546-AE07-BF0A8C22CDC0}" destId="{C85F6A90-31D3-4E23-B02A-D2F8955D3B55}" srcOrd="1" destOrd="0" presId="urn:microsoft.com/office/officeart/2005/8/layout/hProcess11"/>
    <dgm:cxn modelId="{76B35F50-59B5-4599-9EFC-051D57B726D8}" type="presParOf" srcId="{C6E30C1D-FAB2-4546-AE07-BF0A8C22CDC0}" destId="{3AEEFBDE-CC82-4B41-831F-9EEEC15150B7}" srcOrd="2" destOrd="0" presId="urn:microsoft.com/office/officeart/2005/8/layout/hProcess11"/>
    <dgm:cxn modelId="{53A1849C-3C0C-4731-BA94-F75DA6DE580B}" type="presParOf" srcId="{E6FF6EE8-CEDB-40CC-BAD4-FC8C3C04EDDD}" destId="{6B0D9697-05D8-406E-AF36-EAC4DDDB9A85}" srcOrd="1" destOrd="0" presId="urn:microsoft.com/office/officeart/2005/8/layout/hProcess11"/>
    <dgm:cxn modelId="{8D883BF1-5CEC-405A-9F0C-C75F24864E1A}" type="presParOf" srcId="{E6FF6EE8-CEDB-40CC-BAD4-FC8C3C04EDDD}" destId="{053C0A27-FFDE-468B-9CBA-3A5F9148E092}" srcOrd="2" destOrd="0" presId="urn:microsoft.com/office/officeart/2005/8/layout/hProcess11"/>
    <dgm:cxn modelId="{574B2EE1-C359-4592-AAE7-E896BD332B19}" type="presParOf" srcId="{053C0A27-FFDE-468B-9CBA-3A5F9148E092}" destId="{6E12C91A-DEF5-4AA3-BF28-E2442C88F3E9}" srcOrd="0" destOrd="0" presId="urn:microsoft.com/office/officeart/2005/8/layout/hProcess11"/>
    <dgm:cxn modelId="{DE08AB9F-7652-4345-ABEE-F625B90A2ED1}" type="presParOf" srcId="{053C0A27-FFDE-468B-9CBA-3A5F9148E092}" destId="{57E886AD-36AD-4AA6-8D23-928AA96DC966}" srcOrd="1" destOrd="0" presId="urn:microsoft.com/office/officeart/2005/8/layout/hProcess11"/>
    <dgm:cxn modelId="{7495EE8F-0940-4253-92DB-18949D461748}" type="presParOf" srcId="{053C0A27-FFDE-468B-9CBA-3A5F9148E092}" destId="{580AEFD5-1B44-46FE-9C10-FA0175B63B13}" srcOrd="2" destOrd="0" presId="urn:microsoft.com/office/officeart/2005/8/layout/hProcess11"/>
    <dgm:cxn modelId="{4BDFE455-2FF4-4DF6-BBA2-D1D50B420375}" type="presParOf" srcId="{E6FF6EE8-CEDB-40CC-BAD4-FC8C3C04EDDD}" destId="{EE5D7271-1F96-4A5A-824E-549E1430399E}" srcOrd="3" destOrd="0" presId="urn:microsoft.com/office/officeart/2005/8/layout/hProcess11"/>
    <dgm:cxn modelId="{95A1680E-7869-461E-A9FC-4C8CFAB7347D}" type="presParOf" srcId="{E6FF6EE8-CEDB-40CC-BAD4-FC8C3C04EDDD}" destId="{3DC2FFEF-7F49-4EA0-AB5A-70364F4F0033}" srcOrd="4" destOrd="0" presId="urn:microsoft.com/office/officeart/2005/8/layout/hProcess11"/>
    <dgm:cxn modelId="{6A147704-8350-4AFF-B013-5739B87C1179}" type="presParOf" srcId="{3DC2FFEF-7F49-4EA0-AB5A-70364F4F0033}" destId="{09C97874-90F2-43A2-B0C9-D5A4029353AC}" srcOrd="0" destOrd="0" presId="urn:microsoft.com/office/officeart/2005/8/layout/hProcess11"/>
    <dgm:cxn modelId="{3528513A-35AE-4FBA-85B7-785CE741F70F}" type="presParOf" srcId="{3DC2FFEF-7F49-4EA0-AB5A-70364F4F0033}" destId="{3F2BFA81-6155-4C66-8925-073B78806B9F}" srcOrd="1" destOrd="0" presId="urn:microsoft.com/office/officeart/2005/8/layout/hProcess11"/>
    <dgm:cxn modelId="{A46F0095-4254-4D1B-B15E-F41ECCCE624F}" type="presParOf" srcId="{3DC2FFEF-7F49-4EA0-AB5A-70364F4F0033}" destId="{519AABB3-9A83-40A1-8B50-631981B460AF}" srcOrd="2" destOrd="0" presId="urn:microsoft.com/office/officeart/2005/8/layout/hProcess11"/>
    <dgm:cxn modelId="{506BD678-0711-4C58-ABCB-90059F9D8596}" type="presParOf" srcId="{E6FF6EE8-CEDB-40CC-BAD4-FC8C3C04EDDD}" destId="{CE3982DA-805C-4B8F-9095-1346FBD9C6F8}" srcOrd="5" destOrd="0" presId="urn:microsoft.com/office/officeart/2005/8/layout/hProcess11"/>
    <dgm:cxn modelId="{550A24C8-C83E-494C-B643-FCBB2AA0A964}" type="presParOf" srcId="{E6FF6EE8-CEDB-40CC-BAD4-FC8C3C04EDDD}" destId="{AF754C3D-8A5B-4672-9CB6-998D10D47BB4}" srcOrd="6" destOrd="0" presId="urn:microsoft.com/office/officeart/2005/8/layout/hProcess11"/>
    <dgm:cxn modelId="{C26FCA60-2A72-4B35-8828-CF395AC0E725}" type="presParOf" srcId="{AF754C3D-8A5B-4672-9CB6-998D10D47BB4}" destId="{64CD84AF-E7DE-4F33-8B98-7B7046C3A242}" srcOrd="0" destOrd="0" presId="urn:microsoft.com/office/officeart/2005/8/layout/hProcess11"/>
    <dgm:cxn modelId="{D9140812-73C6-4613-A6FF-3AB383CD5BB0}" type="presParOf" srcId="{AF754C3D-8A5B-4672-9CB6-998D10D47BB4}" destId="{1939A560-5D46-4A3C-813F-B76CFC73ED10}" srcOrd="1" destOrd="0" presId="urn:microsoft.com/office/officeart/2005/8/layout/hProcess11"/>
    <dgm:cxn modelId="{D39561EE-ADFA-4BC5-A19B-2DE044A2052B}" type="presParOf" srcId="{AF754C3D-8A5B-4672-9CB6-998D10D47BB4}" destId="{E7D10232-D6FC-4B6C-8AB5-16D909555E2B}" srcOrd="2" destOrd="0" presId="urn:microsoft.com/office/officeart/2005/8/layout/hProcess11"/>
    <dgm:cxn modelId="{1093F20B-6365-4031-B873-B147B6D2AF11}" type="presParOf" srcId="{E6FF6EE8-CEDB-40CC-BAD4-FC8C3C04EDDD}" destId="{79D45B70-C458-4A47-B084-C95E7B1E1515}" srcOrd="7" destOrd="0" presId="urn:microsoft.com/office/officeart/2005/8/layout/hProcess11"/>
    <dgm:cxn modelId="{6200CC60-489E-4FB9-BBC2-0F61C0EB27B8}" type="presParOf" srcId="{E6FF6EE8-CEDB-40CC-BAD4-FC8C3C04EDDD}" destId="{28D4CE48-32A8-4232-B91D-79EC259137CD}" srcOrd="8" destOrd="0" presId="urn:microsoft.com/office/officeart/2005/8/layout/hProcess11"/>
    <dgm:cxn modelId="{3BD9BC97-1738-4400-9461-C918B9B32351}" type="presParOf" srcId="{28D4CE48-32A8-4232-B91D-79EC259137CD}" destId="{AE255B90-71EE-49AD-B4B0-9C050D2E3AFC}" srcOrd="0" destOrd="0" presId="urn:microsoft.com/office/officeart/2005/8/layout/hProcess11"/>
    <dgm:cxn modelId="{E3B905F3-84F9-4C60-B04C-C7CE4AE09864}" type="presParOf" srcId="{28D4CE48-32A8-4232-B91D-79EC259137CD}" destId="{387437C9-DA85-465B-B9DD-203F5C7507E3}" srcOrd="1" destOrd="0" presId="urn:microsoft.com/office/officeart/2005/8/layout/hProcess11"/>
    <dgm:cxn modelId="{DDFF2EC2-1055-4839-896E-C2DF836D1D84}" type="presParOf" srcId="{28D4CE48-32A8-4232-B91D-79EC259137CD}" destId="{CF36D447-A116-417F-B9B8-4B4D5CC6324A}" srcOrd="2" destOrd="0" presId="urn:microsoft.com/office/officeart/2005/8/layout/hProcess11"/>
    <dgm:cxn modelId="{52DFD3CB-138A-468A-9247-0A55B8F50F9D}" type="presParOf" srcId="{E6FF6EE8-CEDB-40CC-BAD4-FC8C3C04EDDD}" destId="{BFE11FD5-6E15-4B38-8BB7-8E8D4EFD3696}" srcOrd="9" destOrd="0" presId="urn:microsoft.com/office/officeart/2005/8/layout/hProcess11"/>
    <dgm:cxn modelId="{A2D9D3CB-1672-4CD6-9229-EA63BA7C5175}" type="presParOf" srcId="{E6FF6EE8-CEDB-40CC-BAD4-FC8C3C04EDDD}" destId="{7E623CD6-683F-4440-B298-36BF0C6A956D}" srcOrd="10" destOrd="0" presId="urn:microsoft.com/office/officeart/2005/8/layout/hProcess11"/>
    <dgm:cxn modelId="{E3D641DE-3DE0-4B05-87B7-05CE1870E13C}" type="presParOf" srcId="{7E623CD6-683F-4440-B298-36BF0C6A956D}" destId="{EA4DC037-397F-449E-880A-7652D818C4B6}" srcOrd="0" destOrd="0" presId="urn:microsoft.com/office/officeart/2005/8/layout/hProcess11"/>
    <dgm:cxn modelId="{3C5EC4EA-8BF2-4FA8-83D3-39145D5F2FD6}" type="presParOf" srcId="{7E623CD6-683F-4440-B298-36BF0C6A956D}" destId="{B5CF6F04-5583-45BC-8B8B-EF4B7FE9A2AF}" srcOrd="1" destOrd="0" presId="urn:microsoft.com/office/officeart/2005/8/layout/hProcess11"/>
    <dgm:cxn modelId="{EC4E3CDF-2D32-49FE-8B32-8855BB789BD5}" type="presParOf" srcId="{7E623CD6-683F-4440-B298-36BF0C6A956D}" destId="{79CB7DB3-B4C0-4A78-ABE8-1EC386ACFCC4}"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1B749-07A7-4ADD-B04A-C05AA0F6444E}">
      <dsp:nvSpPr>
        <dsp:cNvPr id="0" name=""/>
        <dsp:cNvSpPr/>
      </dsp:nvSpPr>
      <dsp:spPr>
        <a:xfrm>
          <a:off x="0" y="824192"/>
          <a:ext cx="6172199" cy="1523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a:t>Practice vote</a:t>
          </a:r>
        </a:p>
      </dsp:txBody>
      <dsp:txXfrm>
        <a:off x="74363" y="898555"/>
        <a:ext cx="6023473" cy="1374614"/>
      </dsp:txXfrm>
    </dsp:sp>
    <dsp:sp modelId="{B53A1D54-34FE-4EB3-A05F-58C97D9B1E7E}">
      <dsp:nvSpPr>
        <dsp:cNvPr id="0" name=""/>
        <dsp:cNvSpPr/>
      </dsp:nvSpPr>
      <dsp:spPr>
        <a:xfrm>
          <a:off x="0" y="2526092"/>
          <a:ext cx="6172199" cy="1523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a:t>Approve Minutes</a:t>
          </a:r>
        </a:p>
      </dsp:txBody>
      <dsp:txXfrm>
        <a:off x="74363" y="2600455"/>
        <a:ext cx="6023473" cy="1374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53750-198F-4D12-A897-8A26198617DA}">
      <dsp:nvSpPr>
        <dsp:cNvPr id="0" name=""/>
        <dsp:cNvSpPr/>
      </dsp:nvSpPr>
      <dsp:spPr>
        <a:xfrm rot="10800000">
          <a:off x="1761021" y="2723"/>
          <a:ext cx="6009916" cy="98898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1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Determine applicable security threats and their potential impact to SWAN. </a:t>
          </a:r>
        </a:p>
      </dsp:txBody>
      <dsp:txXfrm rot="10800000">
        <a:off x="2008266" y="2723"/>
        <a:ext cx="5762671" cy="988980"/>
      </dsp:txXfrm>
    </dsp:sp>
    <dsp:sp modelId="{D6B0B27E-2FE9-4C60-BE5B-D0E62EA7B6B9}">
      <dsp:nvSpPr>
        <dsp:cNvPr id="0" name=""/>
        <dsp:cNvSpPr/>
      </dsp:nvSpPr>
      <dsp:spPr>
        <a:xfrm>
          <a:off x="1005726" y="1418"/>
          <a:ext cx="988980" cy="98898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710D5-5FD4-4983-AAE8-6B8552C937B2}">
      <dsp:nvSpPr>
        <dsp:cNvPr id="0" name=""/>
        <dsp:cNvSpPr/>
      </dsp:nvSpPr>
      <dsp:spPr>
        <a:xfrm rot="10800000">
          <a:off x="1761021" y="1286922"/>
          <a:ext cx="6009916" cy="98898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1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Adopt an industry-recognized framework when approaching security, configuration, and policy.</a:t>
          </a:r>
        </a:p>
      </dsp:txBody>
      <dsp:txXfrm rot="10800000">
        <a:off x="2008266" y="1286922"/>
        <a:ext cx="5762671" cy="988980"/>
      </dsp:txXfrm>
    </dsp:sp>
    <dsp:sp modelId="{7145ED48-5E18-4D5C-B6CB-DD78659585FB}">
      <dsp:nvSpPr>
        <dsp:cNvPr id="0" name=""/>
        <dsp:cNvSpPr/>
      </dsp:nvSpPr>
      <dsp:spPr>
        <a:xfrm>
          <a:off x="986154" y="1278150"/>
          <a:ext cx="988980" cy="98898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8D82F5-31F1-4B5C-A68A-DC870C193EF2}">
      <dsp:nvSpPr>
        <dsp:cNvPr id="0" name=""/>
        <dsp:cNvSpPr/>
      </dsp:nvSpPr>
      <dsp:spPr>
        <a:xfrm rot="10800000">
          <a:off x="1761021" y="2571121"/>
          <a:ext cx="6009916" cy="98898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1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Ensure compliance with applicable legal frameworks such as COPPA (Children’s Online Privacy Protection Act) and SOPPA (Student Online Personal Protection Act).</a:t>
          </a:r>
        </a:p>
      </dsp:txBody>
      <dsp:txXfrm rot="10800000">
        <a:off x="2008266" y="2571121"/>
        <a:ext cx="5762671" cy="988980"/>
      </dsp:txXfrm>
    </dsp:sp>
    <dsp:sp modelId="{95960F73-0C8F-46B9-B8A9-3F09909513C2}">
      <dsp:nvSpPr>
        <dsp:cNvPr id="0" name=""/>
        <dsp:cNvSpPr/>
      </dsp:nvSpPr>
      <dsp:spPr>
        <a:xfrm>
          <a:off x="1005716" y="2539503"/>
          <a:ext cx="988980" cy="98898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A0B02-856A-4A64-A39A-93441C5EE809}">
      <dsp:nvSpPr>
        <dsp:cNvPr id="0" name=""/>
        <dsp:cNvSpPr/>
      </dsp:nvSpPr>
      <dsp:spPr>
        <a:xfrm rot="10800000">
          <a:off x="1761021" y="3855319"/>
          <a:ext cx="6009916" cy="98898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611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Pass on knowledge to membership with recommendations on assessing and managing vulnerabilities.</a:t>
          </a:r>
        </a:p>
      </dsp:txBody>
      <dsp:txXfrm rot="10800000">
        <a:off x="2008266" y="3855319"/>
        <a:ext cx="5762671" cy="988980"/>
      </dsp:txXfrm>
    </dsp:sp>
    <dsp:sp modelId="{95A4CAC5-DB75-49B6-AA0E-1F3C40BB8E7A}">
      <dsp:nvSpPr>
        <dsp:cNvPr id="0" name=""/>
        <dsp:cNvSpPr/>
      </dsp:nvSpPr>
      <dsp:spPr>
        <a:xfrm>
          <a:off x="1003639" y="3858043"/>
          <a:ext cx="988980" cy="98898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2553-BE1C-4CC0-9759-BF3614204255}">
      <dsp:nvSpPr>
        <dsp:cNvPr id="0" name=""/>
        <dsp:cNvSpPr/>
      </dsp:nvSpPr>
      <dsp:spPr>
        <a:xfrm>
          <a:off x="1598766" y="1600569"/>
          <a:ext cx="2034393" cy="1759832"/>
        </a:xfrm>
        <a:prstGeom prst="hexagon">
          <a:avLst>
            <a:gd name="adj" fmla="val 28570"/>
            <a:gd name="vf" fmla="val 115470"/>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t>SWAN</a:t>
          </a:r>
        </a:p>
      </dsp:txBody>
      <dsp:txXfrm>
        <a:off x="1935893" y="1892198"/>
        <a:ext cx="1360139" cy="1176574"/>
      </dsp:txXfrm>
    </dsp:sp>
    <dsp:sp modelId="{0C756E7E-B6E8-4CF3-9CBD-E3462892A1EB}">
      <dsp:nvSpPr>
        <dsp:cNvPr id="0" name=""/>
        <dsp:cNvSpPr/>
      </dsp:nvSpPr>
      <dsp:spPr>
        <a:xfrm>
          <a:off x="2872687" y="758608"/>
          <a:ext cx="767570" cy="66136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D98E0-DDD3-4149-9571-5D620FDAB859}">
      <dsp:nvSpPr>
        <dsp:cNvPr id="0" name=""/>
        <dsp:cNvSpPr/>
      </dsp:nvSpPr>
      <dsp:spPr>
        <a:xfrm>
          <a:off x="1786163" y="0"/>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Several SWAN libraries have acknowledged ransomware attacks</a:t>
          </a:r>
        </a:p>
      </dsp:txBody>
      <dsp:txXfrm>
        <a:off x="2062449" y="239020"/>
        <a:ext cx="1114598" cy="964258"/>
      </dsp:txXfrm>
    </dsp:sp>
    <dsp:sp modelId="{F2E28A9C-1FCD-4545-A369-89E0BEE77BEB}">
      <dsp:nvSpPr>
        <dsp:cNvPr id="0" name=""/>
        <dsp:cNvSpPr/>
      </dsp:nvSpPr>
      <dsp:spPr>
        <a:xfrm>
          <a:off x="3768502" y="1995005"/>
          <a:ext cx="767570" cy="66136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697D0-1CC1-45EE-839E-21384ECDA9EA}">
      <dsp:nvSpPr>
        <dsp:cNvPr id="0" name=""/>
        <dsp:cNvSpPr/>
      </dsp:nvSpPr>
      <dsp:spPr>
        <a:xfrm>
          <a:off x="3315152" y="887110"/>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SWAN has ~1 million email addresses in the database</a:t>
          </a:r>
        </a:p>
      </dsp:txBody>
      <dsp:txXfrm>
        <a:off x="3591438" y="1126130"/>
        <a:ext cx="1114598" cy="964258"/>
      </dsp:txXfrm>
    </dsp:sp>
    <dsp:sp modelId="{541B3553-863E-4939-9160-E128E1AEEAE7}">
      <dsp:nvSpPr>
        <dsp:cNvPr id="0" name=""/>
        <dsp:cNvSpPr/>
      </dsp:nvSpPr>
      <dsp:spPr>
        <a:xfrm>
          <a:off x="3146211" y="3390666"/>
          <a:ext cx="767570" cy="66136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56ED4-F074-44FC-A3A7-6CBC19288DCC}">
      <dsp:nvSpPr>
        <dsp:cNvPr id="0" name=""/>
        <dsp:cNvSpPr/>
      </dsp:nvSpPr>
      <dsp:spPr>
        <a:xfrm>
          <a:off x="3315152" y="2631065"/>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SWAN integrates and authenticates with over 80 3</a:t>
          </a:r>
          <a:r>
            <a:rPr lang="en-US" sz="1200" b="1" kern="1200" baseline="30000"/>
            <a:t>rd</a:t>
          </a:r>
          <a:r>
            <a:rPr lang="en-US" sz="1200" b="1" kern="1200"/>
            <a:t> party vendors</a:t>
          </a:r>
        </a:p>
      </dsp:txBody>
      <dsp:txXfrm>
        <a:off x="3591438" y="2870085"/>
        <a:ext cx="1114598" cy="964258"/>
      </dsp:txXfrm>
    </dsp:sp>
    <dsp:sp modelId="{64C68B95-FB91-4016-8200-70A3713DA1E8}">
      <dsp:nvSpPr>
        <dsp:cNvPr id="0" name=""/>
        <dsp:cNvSpPr/>
      </dsp:nvSpPr>
      <dsp:spPr>
        <a:xfrm>
          <a:off x="1602552" y="3535541"/>
          <a:ext cx="767570" cy="66136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F0834-F0B6-4C66-BF17-D6E01C706F34}">
      <dsp:nvSpPr>
        <dsp:cNvPr id="0" name=""/>
        <dsp:cNvSpPr/>
      </dsp:nvSpPr>
      <dsp:spPr>
        <a:xfrm>
          <a:off x="1786163" y="3519168"/>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SWAN maintains personally identifiable data (PII)</a:t>
          </a:r>
        </a:p>
      </dsp:txBody>
      <dsp:txXfrm>
        <a:off x="2062449" y="3758188"/>
        <a:ext cx="1114598" cy="964258"/>
      </dsp:txXfrm>
    </dsp:sp>
    <dsp:sp modelId="{C2E0C27B-FB1E-4DE9-BF88-BAF2BC579758}">
      <dsp:nvSpPr>
        <dsp:cNvPr id="0" name=""/>
        <dsp:cNvSpPr/>
      </dsp:nvSpPr>
      <dsp:spPr>
        <a:xfrm>
          <a:off x="692068" y="2299639"/>
          <a:ext cx="767570" cy="66136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6B704-2634-44A2-AAE2-758702BD1B92}">
      <dsp:nvSpPr>
        <dsp:cNvPr id="0" name=""/>
        <dsp:cNvSpPr/>
      </dsp:nvSpPr>
      <dsp:spPr>
        <a:xfrm>
          <a:off x="250076" y="2632058"/>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SWAN database is harvested by external analytics systems</a:t>
          </a:r>
        </a:p>
      </dsp:txBody>
      <dsp:txXfrm>
        <a:off x="526362" y="2871078"/>
        <a:ext cx="1114598" cy="964258"/>
      </dsp:txXfrm>
    </dsp:sp>
    <dsp:sp modelId="{0AB4FB0C-95F6-45E2-8A29-8A206076BEB4}">
      <dsp:nvSpPr>
        <dsp:cNvPr id="0" name=""/>
        <dsp:cNvSpPr/>
      </dsp:nvSpPr>
      <dsp:spPr>
        <a:xfrm>
          <a:off x="250076" y="885125"/>
          <a:ext cx="1667170" cy="1442298"/>
        </a:xfrm>
        <a:prstGeom prst="hexagon">
          <a:avLst>
            <a:gd name="adj" fmla="val 28570"/>
            <a:gd name="vf" fmla="val 115470"/>
          </a:avLst>
        </a:prstGeom>
        <a:solidFill>
          <a:srgbClr val="0083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SWAN is subject to COPPA and SOPPA laws</a:t>
          </a:r>
        </a:p>
      </dsp:txBody>
      <dsp:txXfrm>
        <a:off x="526362" y="1124145"/>
        <a:ext cx="1114598" cy="964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2553-BE1C-4CC0-9759-BF3614204255}">
      <dsp:nvSpPr>
        <dsp:cNvPr id="0" name=""/>
        <dsp:cNvSpPr/>
      </dsp:nvSpPr>
      <dsp:spPr>
        <a:xfrm>
          <a:off x="1467436" y="1660658"/>
          <a:ext cx="2110769" cy="1825900"/>
        </a:xfrm>
        <a:prstGeom prst="hexagon">
          <a:avLst>
            <a:gd name="adj" fmla="val 28570"/>
            <a:gd name="vf" fmla="val 1154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Global</a:t>
          </a:r>
        </a:p>
        <a:p>
          <a:pPr marL="0" lvl="0" indent="0" algn="ctr" defTabSz="889000">
            <a:lnSpc>
              <a:spcPct val="90000"/>
            </a:lnSpc>
            <a:spcBef>
              <a:spcPct val="0"/>
            </a:spcBef>
            <a:spcAft>
              <a:spcPct val="35000"/>
            </a:spcAft>
            <a:buNone/>
          </a:pPr>
          <a:r>
            <a:rPr lang="en-US" sz="2000" b="1" kern="1200"/>
            <a:t>Threats</a:t>
          </a:r>
        </a:p>
      </dsp:txBody>
      <dsp:txXfrm>
        <a:off x="1817220" y="1963235"/>
        <a:ext cx="1411201" cy="1220746"/>
      </dsp:txXfrm>
    </dsp:sp>
    <dsp:sp modelId="{45D1C7C8-D962-4261-A599-BB22B43A3418}">
      <dsp:nvSpPr>
        <dsp:cNvPr id="0" name=""/>
        <dsp:cNvSpPr/>
      </dsp:nvSpPr>
      <dsp:spPr>
        <a:xfrm>
          <a:off x="2789183" y="787088"/>
          <a:ext cx="796387" cy="6861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2C72B-4B3B-4B04-A600-5E69EEAE67E9}">
      <dsp:nvSpPr>
        <dsp:cNvPr id="0" name=""/>
        <dsp:cNvSpPr/>
      </dsp:nvSpPr>
      <dsp:spPr>
        <a:xfrm>
          <a:off x="1661868" y="0"/>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a:t>Average cost of ransom paid in 2020 is </a:t>
          </a:r>
          <a:r>
            <a:rPr lang="en-US" sz="1300" b="1" kern="1200"/>
            <a:t>$1.1 million</a:t>
          </a:r>
        </a:p>
      </dsp:txBody>
      <dsp:txXfrm>
        <a:off x="1948526" y="247993"/>
        <a:ext cx="1156444" cy="1000459"/>
      </dsp:txXfrm>
    </dsp:sp>
    <dsp:sp modelId="{DE0135B7-C040-4A6A-B152-ECE919D85F89}">
      <dsp:nvSpPr>
        <dsp:cNvPr id="0" name=""/>
        <dsp:cNvSpPr/>
      </dsp:nvSpPr>
      <dsp:spPr>
        <a:xfrm>
          <a:off x="3718629" y="2069903"/>
          <a:ext cx="796387" cy="6861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1DC9F-B06C-478D-8535-06646650D782}">
      <dsp:nvSpPr>
        <dsp:cNvPr id="0" name=""/>
        <dsp:cNvSpPr/>
      </dsp:nvSpPr>
      <dsp:spPr>
        <a:xfrm>
          <a:off x="3248259" y="920414"/>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304.7 million </a:t>
          </a:r>
          <a:r>
            <a:rPr lang="en-US" sz="1300" b="0" kern="1200"/>
            <a:t>ransomware attacks (up 151% from 2020)</a:t>
          </a:r>
        </a:p>
      </dsp:txBody>
      <dsp:txXfrm>
        <a:off x="3534917" y="1168407"/>
        <a:ext cx="1156444" cy="1000459"/>
      </dsp:txXfrm>
    </dsp:sp>
    <dsp:sp modelId="{00CC89ED-61BB-4439-8CC8-D72B9166D3F8}">
      <dsp:nvSpPr>
        <dsp:cNvPr id="0" name=""/>
        <dsp:cNvSpPr/>
      </dsp:nvSpPr>
      <dsp:spPr>
        <a:xfrm>
          <a:off x="3072976" y="3517960"/>
          <a:ext cx="796387" cy="6861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1B54B-5A87-4F72-984C-D1C63B70B429}">
      <dsp:nvSpPr>
        <dsp:cNvPr id="0" name=""/>
        <dsp:cNvSpPr/>
      </dsp:nvSpPr>
      <dsp:spPr>
        <a:xfrm>
          <a:off x="3248259" y="2729842"/>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2.1 million </a:t>
          </a:r>
          <a:r>
            <a:rPr lang="en-US" sz="1300" b="0" kern="1200"/>
            <a:t>encrypted threats</a:t>
          </a:r>
        </a:p>
      </dsp:txBody>
      <dsp:txXfrm>
        <a:off x="3534917" y="2977835"/>
        <a:ext cx="1156444" cy="1000459"/>
      </dsp:txXfrm>
    </dsp:sp>
    <dsp:sp modelId="{2A06DA7D-339A-4BCC-8187-C634A47B6CD3}">
      <dsp:nvSpPr>
        <dsp:cNvPr id="0" name=""/>
        <dsp:cNvSpPr/>
      </dsp:nvSpPr>
      <dsp:spPr>
        <a:xfrm>
          <a:off x="1471364" y="3668274"/>
          <a:ext cx="796387" cy="6861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4B8A2-891D-4930-B9C0-15260D2BF301}">
      <dsp:nvSpPr>
        <dsp:cNvPr id="0" name=""/>
        <dsp:cNvSpPr/>
      </dsp:nvSpPr>
      <dsp:spPr>
        <a:xfrm>
          <a:off x="1661868" y="3651287"/>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2.5 trillion </a:t>
          </a:r>
          <a:r>
            <a:rPr lang="en-US" sz="1300" b="0" kern="1200"/>
            <a:t>intrusion attempts</a:t>
          </a:r>
        </a:p>
      </dsp:txBody>
      <dsp:txXfrm>
        <a:off x="1948526" y="3899280"/>
        <a:ext cx="1156444" cy="1000459"/>
      </dsp:txXfrm>
    </dsp:sp>
    <dsp:sp modelId="{A285DC85-2E0D-4938-BA53-9F5E45F6DDE8}">
      <dsp:nvSpPr>
        <dsp:cNvPr id="0" name=""/>
        <dsp:cNvSpPr/>
      </dsp:nvSpPr>
      <dsp:spPr>
        <a:xfrm>
          <a:off x="526698" y="2385974"/>
          <a:ext cx="796387" cy="6861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B2958-A93D-427D-9761-6691AC69F185}">
      <dsp:nvSpPr>
        <dsp:cNvPr id="0" name=""/>
        <dsp:cNvSpPr/>
      </dsp:nvSpPr>
      <dsp:spPr>
        <a:xfrm>
          <a:off x="68112" y="2730872"/>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t>2.5 billion </a:t>
          </a:r>
          <a:r>
            <a:rPr lang="en-US" sz="1300" b="0" kern="1200"/>
            <a:t>malware attacks</a:t>
          </a:r>
        </a:p>
      </dsp:txBody>
      <dsp:txXfrm>
        <a:off x="354770" y="2978865"/>
        <a:ext cx="1156444" cy="1000459"/>
      </dsp:txXfrm>
    </dsp:sp>
    <dsp:sp modelId="{05EEA854-ECFF-4BD8-96DF-5B4AC18DCED9}">
      <dsp:nvSpPr>
        <dsp:cNvPr id="0" name=""/>
        <dsp:cNvSpPr/>
      </dsp:nvSpPr>
      <dsp:spPr>
        <a:xfrm>
          <a:off x="68112" y="918355"/>
          <a:ext cx="1729760" cy="149644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a:t>Average total cost of a data breach in 2021 is </a:t>
          </a:r>
          <a:r>
            <a:rPr lang="en-US" sz="1300" b="1" kern="1200"/>
            <a:t>$4.24 million</a:t>
          </a:r>
        </a:p>
      </dsp:txBody>
      <dsp:txXfrm>
        <a:off x="354770" y="1166348"/>
        <a:ext cx="1156444" cy="10004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DE11C-DB63-4948-BBCE-9E1483243DE4}">
      <dsp:nvSpPr>
        <dsp:cNvPr id="0" name=""/>
        <dsp:cNvSpPr/>
      </dsp:nvSpPr>
      <dsp:spPr>
        <a:xfrm>
          <a:off x="2451"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Evaluate Plan of Action &amp; Milestones</a:t>
          </a:r>
        </a:p>
      </dsp:txBody>
      <dsp:txXfrm>
        <a:off x="2451" y="1740535"/>
        <a:ext cx="2569852" cy="1740535"/>
      </dsp:txXfrm>
    </dsp:sp>
    <dsp:sp modelId="{F205D1CE-7886-4D4B-9CBA-8C19C7C8A261}">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F4D6C-7ED2-4249-BD69-9BDE5C520461}">
      <dsp:nvSpPr>
        <dsp:cNvPr id="0" name=""/>
        <dsp:cNvSpPr/>
      </dsp:nvSpPr>
      <dsp:spPr>
        <a:xfrm>
          <a:off x="2649399"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Continued Consultation with Sikich Virtual Chief Information Security Officer</a:t>
          </a:r>
        </a:p>
      </dsp:txBody>
      <dsp:txXfrm>
        <a:off x="2649399" y="1740535"/>
        <a:ext cx="2569852" cy="1740535"/>
      </dsp:txXfrm>
    </dsp:sp>
    <dsp:sp modelId="{7AAD270B-35BE-4D28-8E27-8A0302044B9F}">
      <dsp:nvSpPr>
        <dsp:cNvPr id="0" name=""/>
        <dsp:cNvSpPr/>
      </dsp:nvSpPr>
      <dsp:spPr>
        <a:xfrm>
          <a:off x="3209828"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C5C2AF-C83D-4B35-9D8B-5FBC7E4AB4DB}">
      <dsp:nvSpPr>
        <dsp:cNvPr id="0" name=""/>
        <dsp:cNvSpPr/>
      </dsp:nvSpPr>
      <dsp:spPr>
        <a:xfrm>
          <a:off x="5296347"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Continued risk register identification, updates, and reporting</a:t>
          </a:r>
        </a:p>
      </dsp:txBody>
      <dsp:txXfrm>
        <a:off x="5296347" y="1740535"/>
        <a:ext cx="2569852" cy="1740535"/>
      </dsp:txXfrm>
    </dsp:sp>
    <dsp:sp modelId="{78ABD19D-52D8-4764-A75A-01B6A1D06C12}">
      <dsp:nvSpPr>
        <dsp:cNvPr id="0" name=""/>
        <dsp:cNvSpPr/>
      </dsp:nvSpPr>
      <dsp:spPr>
        <a:xfrm>
          <a:off x="5856776"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54CF9-3488-46AC-A75D-CBD126ED0A56}">
      <dsp:nvSpPr>
        <dsp:cNvPr id="0" name=""/>
        <dsp:cNvSpPr/>
      </dsp:nvSpPr>
      <dsp:spPr>
        <a:xfrm>
          <a:off x="7943295" y="0"/>
          <a:ext cx="2569852"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Sharing recommendations &amp; training for our libraries</a:t>
          </a:r>
        </a:p>
      </dsp:txBody>
      <dsp:txXfrm>
        <a:off x="7943295" y="1740535"/>
        <a:ext cx="2569852" cy="1740535"/>
      </dsp:txXfrm>
    </dsp:sp>
    <dsp:sp modelId="{B0EDD0E8-C5D6-4167-9510-B2BD04BA3181}">
      <dsp:nvSpPr>
        <dsp:cNvPr id="0" name=""/>
        <dsp:cNvSpPr/>
      </dsp:nvSpPr>
      <dsp:spPr>
        <a:xfrm>
          <a:off x="8503724" y="261080"/>
          <a:ext cx="1448995" cy="144899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8F9983-9DA7-412B-A286-FF72293D0806}">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3E5F8-891B-4CDC-96FD-73400C492E3A}">
      <dsp:nvSpPr>
        <dsp:cNvPr id="0" name=""/>
        <dsp:cNvSpPr/>
      </dsp:nvSpPr>
      <dsp:spPr>
        <a:xfrm>
          <a:off x="0" y="1533888"/>
          <a:ext cx="11345660" cy="204518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26900-F360-41BA-B983-F35FA7072B69}">
      <dsp:nvSpPr>
        <dsp:cNvPr id="0" name=""/>
        <dsp:cNvSpPr/>
      </dsp:nvSpPr>
      <dsp:spPr>
        <a:xfrm>
          <a:off x="1780" y="0"/>
          <a:ext cx="4487362"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July – Sept 2021</a:t>
          </a:r>
        </a:p>
      </dsp:txBody>
      <dsp:txXfrm>
        <a:off x="1780" y="0"/>
        <a:ext cx="4487362" cy="2045185"/>
      </dsp:txXfrm>
    </dsp:sp>
    <dsp:sp modelId="{C85F6A90-31D3-4E23-B02A-D2F8955D3B55}">
      <dsp:nvSpPr>
        <dsp:cNvPr id="0" name=""/>
        <dsp:cNvSpPr/>
      </dsp:nvSpPr>
      <dsp:spPr>
        <a:xfrm>
          <a:off x="1989813" y="2300833"/>
          <a:ext cx="511296" cy="5112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2C91A-DEF5-4AA3-BF28-E2442C88F3E9}">
      <dsp:nvSpPr>
        <dsp:cNvPr id="0" name=""/>
        <dsp:cNvSpPr/>
      </dsp:nvSpPr>
      <dsp:spPr>
        <a:xfrm>
          <a:off x="4535086" y="3083270"/>
          <a:ext cx="1086923" cy="92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Oct 2021 (Phase 1)</a:t>
          </a:r>
        </a:p>
      </dsp:txBody>
      <dsp:txXfrm>
        <a:off x="4535086" y="3083270"/>
        <a:ext cx="1086923" cy="928473"/>
      </dsp:txXfrm>
    </dsp:sp>
    <dsp:sp modelId="{57E886AD-36AD-4AA6-8D23-928AA96DC966}">
      <dsp:nvSpPr>
        <dsp:cNvPr id="0" name=""/>
        <dsp:cNvSpPr/>
      </dsp:nvSpPr>
      <dsp:spPr>
        <a:xfrm>
          <a:off x="4831302" y="2293685"/>
          <a:ext cx="511296" cy="511296"/>
        </a:xfrm>
        <a:prstGeom prst="ellipse">
          <a:avLst/>
        </a:prstGeom>
        <a:solidFill>
          <a:schemeClr val="accent4">
            <a:hueOff val="-1654847"/>
            <a:satOff val="-392"/>
            <a:lumOff val="8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97874-90F2-43A2-B0C9-D5A4029353AC}">
      <dsp:nvSpPr>
        <dsp:cNvPr id="0" name=""/>
        <dsp:cNvSpPr/>
      </dsp:nvSpPr>
      <dsp:spPr>
        <a:xfrm>
          <a:off x="5684757" y="0"/>
          <a:ext cx="1086923"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Nov - Dec 2021 (Phase 2)</a:t>
          </a:r>
        </a:p>
      </dsp:txBody>
      <dsp:txXfrm>
        <a:off x="5684757" y="0"/>
        <a:ext cx="1086923" cy="2045185"/>
      </dsp:txXfrm>
    </dsp:sp>
    <dsp:sp modelId="{3F2BFA81-6155-4C66-8925-073B78806B9F}">
      <dsp:nvSpPr>
        <dsp:cNvPr id="0" name=""/>
        <dsp:cNvSpPr/>
      </dsp:nvSpPr>
      <dsp:spPr>
        <a:xfrm>
          <a:off x="5972571" y="2300833"/>
          <a:ext cx="511296" cy="511296"/>
        </a:xfrm>
        <a:prstGeom prst="ellipse">
          <a:avLst/>
        </a:prstGeom>
        <a:solidFill>
          <a:schemeClr val="accent4">
            <a:hueOff val="-3309694"/>
            <a:satOff val="-784"/>
            <a:lumOff val="16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D84AF-E7DE-4F33-8B98-7B7046C3A242}">
      <dsp:nvSpPr>
        <dsp:cNvPr id="0" name=""/>
        <dsp:cNvSpPr/>
      </dsp:nvSpPr>
      <dsp:spPr>
        <a:xfrm>
          <a:off x="6829440" y="3065200"/>
          <a:ext cx="1100748" cy="830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Jan 2021 (Phase 3)</a:t>
          </a:r>
        </a:p>
      </dsp:txBody>
      <dsp:txXfrm>
        <a:off x="6829440" y="3065200"/>
        <a:ext cx="1100748" cy="830999"/>
      </dsp:txXfrm>
    </dsp:sp>
    <dsp:sp modelId="{1939A560-5D46-4A3C-813F-B76CFC73ED10}">
      <dsp:nvSpPr>
        <dsp:cNvPr id="0" name=""/>
        <dsp:cNvSpPr/>
      </dsp:nvSpPr>
      <dsp:spPr>
        <a:xfrm>
          <a:off x="7177936" y="2296788"/>
          <a:ext cx="511296" cy="511296"/>
        </a:xfrm>
        <a:prstGeom prst="ellipse">
          <a:avLst/>
        </a:prstGeom>
        <a:solidFill>
          <a:schemeClr val="accent4">
            <a:hueOff val="-4964540"/>
            <a:satOff val="-1177"/>
            <a:lumOff val="24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55B90-71EE-49AD-B4B0-9C050D2E3AFC}">
      <dsp:nvSpPr>
        <dsp:cNvPr id="0" name=""/>
        <dsp:cNvSpPr/>
      </dsp:nvSpPr>
      <dsp:spPr>
        <a:xfrm>
          <a:off x="7981122" y="0"/>
          <a:ext cx="1086923"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Feb - Mar 2022 (Phase 4)</a:t>
          </a:r>
        </a:p>
      </dsp:txBody>
      <dsp:txXfrm>
        <a:off x="7981122" y="0"/>
        <a:ext cx="1086923" cy="2045185"/>
      </dsp:txXfrm>
    </dsp:sp>
    <dsp:sp modelId="{387437C9-DA85-465B-B9DD-203F5C7507E3}">
      <dsp:nvSpPr>
        <dsp:cNvPr id="0" name=""/>
        <dsp:cNvSpPr/>
      </dsp:nvSpPr>
      <dsp:spPr>
        <a:xfrm>
          <a:off x="8268935" y="2300833"/>
          <a:ext cx="511296" cy="511296"/>
        </a:xfrm>
        <a:prstGeom prst="ellipse">
          <a:avLst/>
        </a:prstGeom>
        <a:solidFill>
          <a:schemeClr val="accent4">
            <a:hueOff val="-6619387"/>
            <a:satOff val="-1569"/>
            <a:lumOff val="32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DC037-397F-449E-880A-7652D818C4B6}">
      <dsp:nvSpPr>
        <dsp:cNvPr id="0" name=""/>
        <dsp:cNvSpPr/>
      </dsp:nvSpPr>
      <dsp:spPr>
        <a:xfrm>
          <a:off x="9122391" y="3067777"/>
          <a:ext cx="1086923"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TBD 2021</a:t>
          </a:r>
        </a:p>
      </dsp:txBody>
      <dsp:txXfrm>
        <a:off x="9122391" y="3067777"/>
        <a:ext cx="1086923" cy="2045185"/>
      </dsp:txXfrm>
    </dsp:sp>
    <dsp:sp modelId="{B5CF6F04-5583-45BC-8B8B-EF4B7FE9A2AF}">
      <dsp:nvSpPr>
        <dsp:cNvPr id="0" name=""/>
        <dsp:cNvSpPr/>
      </dsp:nvSpPr>
      <dsp:spPr>
        <a:xfrm>
          <a:off x="9410205" y="2300833"/>
          <a:ext cx="511296" cy="511296"/>
        </a:xfrm>
        <a:prstGeom prst="ellipse">
          <a:avLst/>
        </a:prstGeom>
        <a:solidFill>
          <a:schemeClr val="accent4">
            <a:hueOff val="-8274234"/>
            <a:satOff val="-1961"/>
            <a:lumOff val="4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1T11:46:14.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1164,'16'1,"0"1,0 0,0 1,-1 0,1 2,-1 0,1 0,-2 2,1 0,-1 0,0 2,24 17,6 11,-1 1,47 56,-35-35,8-2,2-2,3-3,76 45,-24-16,-46-35,129 58,-1-1,-184-92,69 39,113 48,-129-74,-52-19,-1 1,0 0,0 2,-1 0,25 15,26 20,2-3,1-3,2-3,1-3,89 23,-52-12,-70-25,79 21,189 41,-189-50,-24-4,2-4,0-4,137 6,-224-23,84 1,169 22,-243-19,70 12,1-3,95 0,462-15,-613 0,0-1,-1-1,1-2,66-21,-42 6,108-53,-136 55,37-27,21-12,0 11,98-35,-130 59,-2-2,56-36,-80 41,0-1,-2-2,0-1,41-44,9-14,-44 47,48-61,-75 84,9-11,-1-1,-1 0,-1-1,17-41,-8 10,3 2,2 0,2 2,2 1,43-48,-40 48,32-61,-39 61,56-74,128-150,130-154,-315 400,1 2,1 1,1 1,1 2,1 1,39-19,-13 11,1 4,119-35,-79 39,1 5,191-7,-241 21,-24 2,63-4,133-24,-125 12,164-8,99 23,-248 3,-65 2,0 1,-1 3,0 2,-1 2,0 2,0 2,-2 2,0 1,-1 3,76 49,-23-3,-2 4,-4 5,101 108,44 22,-170-147,-2 4,89 114,-72-81,-30-43,111 90,-134-123,2-2,0-1,0-1,41 14,16 10,20 14,220 123,167 154,-449-300,190 163,-23-15,-180-157,0-1,2-2,0-1,1-1,46 15,277 69,-192-45,221 110,-318-129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1T11:46:27.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1275,'6'2,"-1"0,1 1,-1-1,1 1,-1 1,0-1,0 1,0-1,-1 1,1 1,4 4,14 14,234 244,-102-98,-142-156,2 0,0-1,0-1,1-1,1 0,-1-1,1 0,1-2,28 9,26 14,95 55,-74-35,245 111,-262-130,1-3,126 26,-177-49,-1 1,0 1,0 1,-1 1,0 2,-1 0,0 1,38 27,-48-30,-1 0,2-2,-1 1,1-2,0 0,0-1,27 7,3-4,58 4,-56-9,46 12,-16 1,1-3,1-3,99-1,-87-4,126 22,-49-4,-60-7,117 34,-26-5,-116-34,1-4,0-3,107-9,-20 1,-30 4,223-6,-301 1,-1-3,0-2,110-34,-147 34,1-2,-2-1,0-1,0-1,38-33,34-22,22-14,-81 55,2 3,0 1,50-24,-40 29,-32 14,1-1,-1 0,0-1,0-1,-1 0,0-1,0 0,-2-2,16-14,33-42,4 2,85-65,29-28,-140 118,-2-1,-1-2,-3-1,51-87,-31 46,3 2,4 3,76-78,-14 1,-13 14,-92 124,1 0,1 2,0 0,38-25,27-16,120-111,-96 76,-86 77,1 2,0 1,1 1,0 1,33-11,-21 8,159-54,-152 49,2 2,1 1,0 3,1 2,0 2,1 2,68-3,571 13,-238 1,-368-3,-4-2,0 3,-1 4,103 19,-178-23,337 86,-285-69,0 3,-1 2,-1 3,63 41,2 12,38 27,225 114,-192-126,159 72,-310-148,-1 2,38 27,48 27,292 114,-179-74,-188-89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2B190-A7EB-4083-8550-ADF73D5DD4E6}"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912A-FAF4-4A7E-9049-202369FF8334}" type="slidenum">
              <a:rPr lang="en-US" smtClean="0"/>
              <a:t>‹#›</a:t>
            </a:fld>
            <a:endParaRPr lang="en-US"/>
          </a:p>
        </p:txBody>
      </p:sp>
    </p:spTree>
    <p:extLst>
      <p:ext uri="{BB962C8B-B14F-4D97-AF65-F5344CB8AC3E}">
        <p14:creationId xmlns:p14="http://schemas.microsoft.com/office/powerpoint/2010/main" val="2812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84AD6F0-E438-46B6-B633-E9A40D8E40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40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the priorities established in Phase 2</a:t>
            </a:r>
          </a:p>
          <a:p>
            <a:pPr marL="171450" indent="-171450">
              <a:buFont typeface="Arial" panose="020B0604020202020204" pitchFamily="34" charset="0"/>
              <a:buChar char="•"/>
            </a:pPr>
            <a:r>
              <a:rPr lang="en-US" dirty="0"/>
              <a:t>Create a roadmap for how to tackle significant threats </a:t>
            </a:r>
          </a:p>
        </p:txBody>
      </p:sp>
      <p:sp>
        <p:nvSpPr>
          <p:cNvPr id="4" name="Slide Number Placeholder 3"/>
          <p:cNvSpPr>
            <a:spLocks noGrp="1"/>
          </p:cNvSpPr>
          <p:nvPr>
            <p:ph type="sldNum" sz="quarter" idx="5"/>
          </p:nvPr>
        </p:nvSpPr>
        <p:spPr/>
        <p:txBody>
          <a:bodyPr/>
          <a:lstStyle/>
          <a:p>
            <a:fld id="{F5622ECC-79DD-4674-B3B4-D2B29601EA3F}" type="slidenum">
              <a:rPr lang="en-US" smtClean="0"/>
              <a:t>14</a:t>
            </a:fld>
            <a:endParaRPr lang="en-US"/>
          </a:p>
        </p:txBody>
      </p:sp>
    </p:spTree>
    <p:extLst>
      <p:ext uri="{BB962C8B-B14F-4D97-AF65-F5344CB8AC3E}">
        <p14:creationId xmlns:p14="http://schemas.microsoft.com/office/powerpoint/2010/main" val="290676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2ECC-79DD-4674-B3B4-D2B29601EA3F}" type="slidenum">
              <a:rPr lang="en-US" smtClean="0"/>
              <a:t>15</a:t>
            </a:fld>
            <a:endParaRPr lang="en-US"/>
          </a:p>
        </p:txBody>
      </p:sp>
    </p:spTree>
    <p:extLst>
      <p:ext uri="{BB962C8B-B14F-4D97-AF65-F5344CB8AC3E}">
        <p14:creationId xmlns:p14="http://schemas.microsoft.com/office/powerpoint/2010/main" val="92255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5622ECC-79DD-4674-B3B4-D2B29601EA3F}" type="slidenum">
              <a:rPr lang="en-US" smtClean="0"/>
              <a:t>16</a:t>
            </a:fld>
            <a:endParaRPr lang="en-US"/>
          </a:p>
        </p:txBody>
      </p:sp>
    </p:spTree>
    <p:extLst>
      <p:ext uri="{BB962C8B-B14F-4D97-AF65-F5344CB8AC3E}">
        <p14:creationId xmlns:p14="http://schemas.microsoft.com/office/powerpoint/2010/main" val="334253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22</a:t>
            </a:fld>
            <a:endParaRPr lang="en-US"/>
          </a:p>
        </p:txBody>
      </p:sp>
    </p:spTree>
    <p:extLst>
      <p:ext uri="{BB962C8B-B14F-4D97-AF65-F5344CB8AC3E}">
        <p14:creationId xmlns:p14="http://schemas.microsoft.com/office/powerpoint/2010/main" val="382193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23</a:t>
            </a:fld>
            <a:endParaRPr lang="en-US"/>
          </a:p>
        </p:txBody>
      </p:sp>
    </p:spTree>
    <p:extLst>
      <p:ext uri="{BB962C8B-B14F-4D97-AF65-F5344CB8AC3E}">
        <p14:creationId xmlns:p14="http://schemas.microsoft.com/office/powerpoint/2010/main" val="332292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some membership request, some other institutions, and some patron requests</a:t>
            </a:r>
          </a:p>
          <a:p>
            <a:r>
              <a:rPr lang="en-US" dirty="0"/>
              <a:t>Started as a desire to make sure the language we are using in the catalog that refers to groups of people is respectful and modern</a:t>
            </a:r>
          </a:p>
          <a:p>
            <a:pPr marL="171450" indent="-171450">
              <a:buFont typeface="Arial" panose="020B0604020202020204" pitchFamily="34" charset="0"/>
              <a:buChar char="•"/>
            </a:pPr>
            <a:r>
              <a:rPr lang="en-US" dirty="0"/>
              <a:t>LC subject heading “illegal aliens” is a more well-known example, where Congress failed to change that term, to something more respectful and commonly used</a:t>
            </a:r>
          </a:p>
          <a:p>
            <a:pPr marL="171450" indent="-171450">
              <a:buFont typeface="Arial" panose="020B0604020202020204" pitchFamily="34" charset="0"/>
              <a:buChar char="•"/>
            </a:pPr>
            <a:r>
              <a:rPr lang="en-US" dirty="0"/>
              <a:t>Some terms become outdated and no longer useful in searching</a:t>
            </a:r>
          </a:p>
          <a:p>
            <a:pPr marL="171450" indent="-171450">
              <a:buFont typeface="Arial" panose="020B0604020202020204" pitchFamily="34" charset="0"/>
              <a:buChar char="•"/>
            </a:pPr>
            <a:r>
              <a:rPr lang="en-US" dirty="0"/>
              <a:t>9 members and the Bib Services team</a:t>
            </a:r>
          </a:p>
          <a:p>
            <a:pPr marL="171450" indent="-171450">
              <a:buFont typeface="Arial" panose="020B0604020202020204" pitchFamily="34" charset="0"/>
              <a:buChar char="•"/>
            </a:pPr>
            <a:r>
              <a:rPr lang="en-US" dirty="0"/>
              <a:t>Identifying some terms that are problematic</a:t>
            </a:r>
          </a:p>
          <a:p>
            <a:pPr marL="171450" indent="-171450">
              <a:buFont typeface="Arial" panose="020B0604020202020204" pitchFamily="34" charset="0"/>
              <a:buChar char="•"/>
            </a:pPr>
            <a:r>
              <a:rPr lang="en-US" dirty="0"/>
              <a:t>Completely automated, updated in the evenings, so catalogers will not be impacted</a:t>
            </a:r>
          </a:p>
          <a:p>
            <a:pPr marL="171450" indent="-171450">
              <a:buFont typeface="Arial" panose="020B0604020202020204" pitchFamily="34" charset="0"/>
              <a:buChar char="•"/>
            </a:pPr>
            <a:r>
              <a:rPr lang="en-US" dirty="0"/>
              <a:t>Something on the task force watch list is “</a:t>
            </a:r>
            <a:r>
              <a:rPr lang="en-US" dirty="0" err="1"/>
              <a:t>Homosaurus</a:t>
            </a:r>
            <a:r>
              <a:rPr lang="en-US" dirty="0"/>
              <a:t>” to help give the catalog more depth as an optional tool for catalogers</a:t>
            </a:r>
          </a:p>
          <a:p>
            <a:pPr marL="171450" indent="-171450">
              <a:buFont typeface="Arial" panose="020B0604020202020204" pitchFamily="34" charset="0"/>
              <a:buChar char="•"/>
            </a:pPr>
            <a:r>
              <a:rPr lang="en-US" dirty="0"/>
              <a:t>Improving the visibility of DEI collections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only on the first bullet point of this list: ethnicities, medical conditions, religions, LBGTQ plus</a:t>
            </a:r>
          </a:p>
          <a:p>
            <a:endParaRPr lang="en-US" dirty="0"/>
          </a:p>
          <a:p>
            <a:r>
              <a:rPr lang="en-US" dirty="0"/>
              <a:t>Once there are more concrete results, we will show everyone what has been accomplished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26</a:t>
            </a:fld>
            <a:endParaRPr lang="en-US"/>
          </a:p>
        </p:txBody>
      </p:sp>
    </p:spTree>
    <p:extLst>
      <p:ext uri="{BB962C8B-B14F-4D97-AF65-F5344CB8AC3E}">
        <p14:creationId xmlns:p14="http://schemas.microsoft.com/office/powerpoint/2010/main" val="88359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some membership request, some other institutions, and some patron requests</a:t>
            </a:r>
          </a:p>
          <a:p>
            <a:r>
              <a:rPr lang="en-US"/>
              <a:t>Started as a desire to make sure the language we are using in the catalog that refers to groups of people is respectful and modern</a:t>
            </a:r>
          </a:p>
          <a:p>
            <a:pPr marL="171450" indent="-171450">
              <a:buFont typeface="Arial" panose="020B0604020202020204" pitchFamily="34" charset="0"/>
              <a:buChar char="•"/>
            </a:pPr>
            <a:r>
              <a:rPr lang="en-US"/>
              <a:t>LC subject heading “illegal aliens” is a more well-known example, where Congress failed to change that term, to something more respectful and commonly used</a:t>
            </a:r>
          </a:p>
          <a:p>
            <a:pPr marL="171450" indent="-171450">
              <a:buFont typeface="Arial" panose="020B0604020202020204" pitchFamily="34" charset="0"/>
              <a:buChar char="•"/>
            </a:pPr>
            <a:r>
              <a:rPr lang="en-US"/>
              <a:t>Some terms become outdated and no longer useful in searching</a:t>
            </a:r>
          </a:p>
          <a:p>
            <a:pPr marL="171450" indent="-171450">
              <a:buFont typeface="Arial" panose="020B0604020202020204" pitchFamily="34" charset="0"/>
              <a:buChar char="•"/>
            </a:pPr>
            <a:r>
              <a:rPr lang="en-US"/>
              <a:t>9 members and the Bib Services team</a:t>
            </a:r>
          </a:p>
          <a:p>
            <a:pPr marL="171450" indent="-171450">
              <a:buFont typeface="Arial" panose="020B0604020202020204" pitchFamily="34" charset="0"/>
              <a:buChar char="•"/>
            </a:pPr>
            <a:r>
              <a:rPr lang="en-US"/>
              <a:t>Identifying some terms that are problematic</a:t>
            </a:r>
          </a:p>
          <a:p>
            <a:pPr marL="171450" indent="-171450">
              <a:buFont typeface="Arial" panose="020B0604020202020204" pitchFamily="34" charset="0"/>
              <a:buChar char="•"/>
            </a:pPr>
            <a:r>
              <a:rPr lang="en-US"/>
              <a:t>Completely automated, updated in the evenings, so catalogers will not be impacted</a:t>
            </a:r>
          </a:p>
          <a:p>
            <a:pPr marL="171450" indent="-171450">
              <a:buFont typeface="Arial" panose="020B0604020202020204" pitchFamily="34" charset="0"/>
              <a:buChar char="•"/>
            </a:pPr>
            <a:r>
              <a:rPr lang="en-US"/>
              <a:t>Something on the task force watch list is “</a:t>
            </a:r>
            <a:r>
              <a:rPr lang="en-US" err="1"/>
              <a:t>Homosaurus</a:t>
            </a:r>
            <a:r>
              <a:rPr lang="en-US"/>
              <a:t>” to help give the catalog more depth as an optional tool for catalogers</a:t>
            </a:r>
          </a:p>
          <a:p>
            <a:pPr marL="171450" indent="-171450">
              <a:buFont typeface="Arial" panose="020B0604020202020204" pitchFamily="34" charset="0"/>
              <a:buChar char="•"/>
            </a:pPr>
            <a:r>
              <a:rPr lang="en-US"/>
              <a:t>Improving the visibility of DEI collections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are only on the first bullet point of this list: ethnicities, medical conditions, religions, LBGTQ plus</a:t>
            </a:r>
          </a:p>
          <a:p>
            <a:endParaRPr lang="en-US"/>
          </a:p>
          <a:p>
            <a:r>
              <a:rPr lang="en-US"/>
              <a:t>Once there are more concrete results, we will show everyone what has been accomplished</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27</a:t>
            </a:fld>
            <a:endParaRPr lang="en-US"/>
          </a:p>
        </p:txBody>
      </p:sp>
    </p:spTree>
    <p:extLst>
      <p:ext uri="{BB962C8B-B14F-4D97-AF65-F5344CB8AC3E}">
        <p14:creationId xmlns:p14="http://schemas.microsoft.com/office/powerpoint/2010/main" val="152086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a:t>
            </a:r>
          </a:p>
        </p:txBody>
      </p:sp>
      <p:sp>
        <p:nvSpPr>
          <p:cNvPr id="4" name="Slide Number Placeholder 3"/>
          <p:cNvSpPr>
            <a:spLocks noGrp="1"/>
          </p:cNvSpPr>
          <p:nvPr>
            <p:ph type="sldNum" sz="quarter" idx="5"/>
          </p:nvPr>
        </p:nvSpPr>
        <p:spPr/>
        <p:txBody>
          <a:bodyPr/>
          <a:lstStyle/>
          <a:p>
            <a:fld id="{F5622ECC-79DD-4674-B3B4-D2B29601EA3F}" type="slidenum">
              <a:rPr lang="en-US" smtClean="0"/>
              <a:t>29</a:t>
            </a:fld>
            <a:endParaRPr lang="en-US"/>
          </a:p>
        </p:txBody>
      </p:sp>
    </p:spTree>
    <p:extLst>
      <p:ext uri="{BB962C8B-B14F-4D97-AF65-F5344CB8AC3E}">
        <p14:creationId xmlns:p14="http://schemas.microsoft.com/office/powerpoint/2010/main" val="239642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a:t>
            </a:r>
          </a:p>
        </p:txBody>
      </p:sp>
      <p:sp>
        <p:nvSpPr>
          <p:cNvPr id="4" name="Slide Number Placeholder 3"/>
          <p:cNvSpPr>
            <a:spLocks noGrp="1"/>
          </p:cNvSpPr>
          <p:nvPr>
            <p:ph type="sldNum" sz="quarter" idx="5"/>
          </p:nvPr>
        </p:nvSpPr>
        <p:spPr/>
        <p:txBody>
          <a:bodyPr/>
          <a:lstStyle/>
          <a:p>
            <a:fld id="{F5622ECC-79DD-4674-B3B4-D2B29601EA3F}" type="slidenum">
              <a:rPr lang="en-US" smtClean="0"/>
              <a:t>30</a:t>
            </a:fld>
            <a:endParaRPr lang="en-US"/>
          </a:p>
        </p:txBody>
      </p:sp>
    </p:spTree>
    <p:extLst>
      <p:ext uri="{BB962C8B-B14F-4D97-AF65-F5344CB8AC3E}">
        <p14:creationId xmlns:p14="http://schemas.microsoft.com/office/powerpoint/2010/main" val="163945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31</a:t>
            </a:fld>
            <a:endParaRPr lang="en-US"/>
          </a:p>
        </p:txBody>
      </p:sp>
    </p:spTree>
    <p:extLst>
      <p:ext uri="{BB962C8B-B14F-4D97-AF65-F5344CB8AC3E}">
        <p14:creationId xmlns:p14="http://schemas.microsoft.com/office/powerpoint/2010/main" val="405080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Security is inherent in all of SWAN’s services. </a:t>
            </a:r>
            <a:r>
              <a:rPr lang="en-US" sz="1200" dirty="0">
                <a:solidFill>
                  <a:srgbClr val="000000"/>
                </a:solidFill>
                <a:effectLst/>
                <a:latin typeface="Calibri" panose="020F0502020204030204" pitchFamily="34" charset="0"/>
              </a:rPr>
              <a:t>Whether you’ve noticed or not, SWAN has quietly, and sometimes not so quietly ensured security is a consideration with every project and system, from our VPN connections to TLS-encrypted websites and granular permissions</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6</a:t>
            </a:fld>
            <a:endParaRPr lang="en-US"/>
          </a:p>
        </p:txBody>
      </p:sp>
    </p:spTree>
    <p:extLst>
      <p:ext uri="{BB962C8B-B14F-4D97-AF65-F5344CB8AC3E}">
        <p14:creationId xmlns:p14="http://schemas.microsoft.com/office/powerpoint/2010/main" val="1274228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33</a:t>
            </a:fld>
            <a:endParaRPr lang="en-US"/>
          </a:p>
        </p:txBody>
      </p:sp>
    </p:spTree>
    <p:extLst>
      <p:ext uri="{BB962C8B-B14F-4D97-AF65-F5344CB8AC3E}">
        <p14:creationId xmlns:p14="http://schemas.microsoft.com/office/powerpoint/2010/main" val="1396592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34</a:t>
            </a:fld>
            <a:endParaRPr lang="en-US"/>
          </a:p>
        </p:txBody>
      </p:sp>
    </p:spTree>
    <p:extLst>
      <p:ext uri="{BB962C8B-B14F-4D97-AF65-F5344CB8AC3E}">
        <p14:creationId xmlns:p14="http://schemas.microsoft.com/office/powerpoint/2010/main" val="230751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D8241B8-F974-4DC8-829B-E3DD6322229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257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Ransomware, phishing, and hacking attempts are on the rise year-after-year.</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dirty="0"/>
              <a:t>Threats are no longer limited to malware.</a:t>
            </a:r>
          </a:p>
          <a:p>
            <a:pPr marL="171450" indent="-171450">
              <a:buFont typeface="Arial" panose="020B0604020202020204" pitchFamily="34" charset="0"/>
              <a:buChar char="•"/>
            </a:pPr>
            <a:r>
              <a:rPr lang="en-US" dirty="0"/>
              <a:t>Attacks are far more sophisticated - it boils down to exploitable vulnerabilities, whether it’s an unpatched system, weak password, or over-trusting person. </a:t>
            </a:r>
          </a:p>
          <a:p>
            <a:pPr marL="17145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This graph illustrates nearly 80 million documented ransomware attempts in June 2021 alone.</a:t>
            </a:r>
          </a:p>
          <a:p>
            <a:pPr marL="171450" lvl="0" indent="-171450">
              <a:buFont typeface="Arial" panose="020B0604020202020204" pitchFamily="34" charset="0"/>
              <a:buChar char="•"/>
            </a:pPr>
            <a:r>
              <a:rPr lang="en-US" sz="1200" dirty="0"/>
              <a:t>Several SWAN libraries have reported attacks.</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Not just big businesses being targeted</a:t>
            </a:r>
          </a:p>
          <a:p>
            <a:pPr marL="0" lvl="0" indent="0">
              <a:buFont typeface="Arial" panose="020B0604020202020204" pitchFamily="34" charset="0"/>
              <a:buNone/>
            </a:pPr>
            <a:endParaRPr lang="en-US" sz="1200" dirty="0"/>
          </a:p>
          <a:p>
            <a:endParaRPr lang="en-US" dirty="0"/>
          </a:p>
          <a:p>
            <a:endParaRPr lang="en-US" dirty="0"/>
          </a:p>
          <a:p>
            <a:r>
              <a:rPr lang="en-US" dirty="0"/>
              <a:t>Source:</a:t>
            </a:r>
          </a:p>
          <a:p>
            <a:pPr marL="171450" indent="-171450">
              <a:buFontTx/>
              <a:buChar char="-"/>
            </a:pPr>
            <a:r>
              <a:rPr lang="en-US" dirty="0"/>
              <a:t>SonicWall Cyber Threat Report 2021</a:t>
            </a:r>
          </a:p>
          <a:p>
            <a:pPr marL="628650" lvl="1" indent="-171450">
              <a:buFontTx/>
              <a:buChar char="-"/>
            </a:pPr>
            <a:r>
              <a:rPr lang="en-US" dirty="0"/>
              <a:t>https://www.sonicwall.com/medialibrary/en/white-paper/mid-year-2021-cyber-threat-report.pdf</a:t>
            </a:r>
          </a:p>
        </p:txBody>
      </p:sp>
      <p:sp>
        <p:nvSpPr>
          <p:cNvPr id="4" name="Slide Number Placeholder 3"/>
          <p:cNvSpPr>
            <a:spLocks noGrp="1"/>
          </p:cNvSpPr>
          <p:nvPr>
            <p:ph type="sldNum" sz="quarter" idx="5"/>
          </p:nvPr>
        </p:nvSpPr>
        <p:spPr/>
        <p:txBody>
          <a:bodyPr/>
          <a:lstStyle/>
          <a:p>
            <a:fld id="{F5622ECC-79DD-4674-B3B4-D2B29601EA3F}" type="slidenum">
              <a:rPr lang="en-US" smtClean="0"/>
              <a:t>7</a:t>
            </a:fld>
            <a:endParaRPr lang="en-US"/>
          </a:p>
        </p:txBody>
      </p:sp>
    </p:spTree>
    <p:extLst>
      <p:ext uri="{BB962C8B-B14F-4D97-AF65-F5344CB8AC3E}">
        <p14:creationId xmlns:p14="http://schemas.microsoft.com/office/powerpoint/2010/main" val="34105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Managed service providers, healthcare, education and government entities are common targets.</a:t>
            </a:r>
          </a:p>
          <a:p>
            <a:pPr marL="171450" indent="-171450">
              <a:buFont typeface="Arial" panose="020B0604020202020204" pitchFamily="34" charset="0"/>
              <a:buChar char="•"/>
            </a:pPr>
            <a:r>
              <a:rPr lang="en-US" dirty="0"/>
              <a:t>Hackers are seeking valuable, personally identifiable information (PII).</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Boston Public Library Cyberattack on Wednesday 8/25 </a:t>
            </a:r>
          </a:p>
          <a:p>
            <a:pPr marL="628650" lvl="1" indent="-171450">
              <a:buFont typeface="Arial" panose="020B0604020202020204" pitchFamily="34" charset="0"/>
              <a:buChar char="•"/>
            </a:pPr>
            <a:r>
              <a:rPr lang="en-US" dirty="0"/>
              <a:t>https://www.nbcboston.com/news/local/boston-public-library-hit-by-cyberattack/2477795/</a:t>
            </a:r>
          </a:p>
          <a:p>
            <a:endParaRPr lang="en-US" dirty="0"/>
          </a:p>
          <a:p>
            <a:endParaRPr lang="en-US" dirty="0"/>
          </a:p>
          <a:p>
            <a:r>
              <a:rPr lang="en-US" dirty="0"/>
              <a:t>Source:</a:t>
            </a:r>
          </a:p>
          <a:p>
            <a:pPr marL="171450" indent="-171450">
              <a:buFontTx/>
              <a:buChar char="-"/>
            </a:pPr>
            <a:r>
              <a:rPr lang="en-US" dirty="0"/>
              <a:t>SonicWall Cyber Threat Report 2021</a:t>
            </a:r>
          </a:p>
          <a:p>
            <a:pPr marL="628650" lvl="1" indent="-171450">
              <a:buFontTx/>
              <a:buChar char="-"/>
            </a:pPr>
            <a:r>
              <a:rPr lang="en-US" dirty="0"/>
              <a:t>https://www.sonicwall.com/medialibrary/en/white-paper/mid-year-2021-cyber-threat-report.pdf</a:t>
            </a:r>
          </a:p>
          <a:p>
            <a:endParaRPr lang="en-US" dirty="0"/>
          </a:p>
        </p:txBody>
      </p:sp>
      <p:sp>
        <p:nvSpPr>
          <p:cNvPr id="4" name="Slide Number Placeholder 3"/>
          <p:cNvSpPr>
            <a:spLocks noGrp="1"/>
          </p:cNvSpPr>
          <p:nvPr>
            <p:ph type="sldNum" sz="quarter" idx="5"/>
          </p:nvPr>
        </p:nvSpPr>
        <p:spPr/>
        <p:txBody>
          <a:bodyPr/>
          <a:lstStyle/>
          <a:p>
            <a:fld id="{F5622ECC-79DD-4674-B3B4-D2B29601EA3F}" type="slidenum">
              <a:rPr lang="en-US" smtClean="0"/>
              <a:t>8</a:t>
            </a:fld>
            <a:endParaRPr lang="en-US"/>
          </a:p>
        </p:txBody>
      </p:sp>
    </p:spTree>
    <p:extLst>
      <p:ext uri="{BB962C8B-B14F-4D97-AF65-F5344CB8AC3E}">
        <p14:creationId xmlns:p14="http://schemas.microsoft.com/office/powerpoint/2010/main" val="220484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sample of SWAN’s challenges regarding patron privacy.</a:t>
            </a:r>
          </a:p>
          <a:p>
            <a:pPr marL="0" indent="0">
              <a:buFont typeface="Arial" panose="020B0604020202020204" pitchFamily="34" charset="0"/>
              <a:buNone/>
            </a:pPr>
            <a:endParaRPr lang="en-US" dirty="0"/>
          </a:p>
          <a:p>
            <a:pPr marL="171450" indent="-171450">
              <a:buFontTx/>
              <a:buChar char="-"/>
            </a:pPr>
            <a:r>
              <a:rPr lang="en-US" dirty="0"/>
              <a:t>Security and patron privacy go hand-in-hand</a:t>
            </a:r>
          </a:p>
          <a:p>
            <a:pPr marL="171450" indent="-171450">
              <a:buFontTx/>
              <a:buChar char="-"/>
            </a:pPr>
            <a:r>
              <a:rPr lang="en-US" dirty="0"/>
              <a:t>The more data we collect, retain, and share, the more secure all of these functions must be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ILS data represents a wealth of personally identifiable information that could be exploited. </a:t>
            </a:r>
          </a:p>
          <a:p>
            <a:pPr marL="171450" indent="-171450">
              <a:buFont typeface="Arial" panose="020B0604020202020204" pitchFamily="34" charset="0"/>
              <a:buChar char="•"/>
            </a:pPr>
            <a:r>
              <a:rPr lang="en-US" dirty="0"/>
              <a:t>This all influences the need to secure our system to the best of our abilities to protect patron data.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5622ECC-79DD-4674-B3B4-D2B29601EA3F}" type="slidenum">
              <a:rPr lang="en-US" smtClean="0"/>
              <a:t>9</a:t>
            </a:fld>
            <a:endParaRPr lang="en-US"/>
          </a:p>
        </p:txBody>
      </p:sp>
    </p:spTree>
    <p:extLst>
      <p:ext uri="{BB962C8B-B14F-4D97-AF65-F5344CB8AC3E}">
        <p14:creationId xmlns:p14="http://schemas.microsoft.com/office/powerpoint/2010/main" val="352885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organizations now seek 3</a:t>
            </a:r>
            <a:r>
              <a:rPr lang="en-US" baseline="30000" dirty="0"/>
              <a:t>rd</a:t>
            </a:r>
            <a:r>
              <a:rPr lang="en-US" dirty="0"/>
              <a:t> party services to perform risk assessments, system penetration testing, and to establish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Sikich is a well-established Enterprise organization providing these services worldwide, most notably with a familiarity of our libraries.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Sikich has provided us with a proposal for a security risk assessment. Scheduling can begin immediately.</a:t>
            </a:r>
          </a:p>
        </p:txBody>
      </p:sp>
      <p:sp>
        <p:nvSpPr>
          <p:cNvPr id="4" name="Slide Number Placeholder 3"/>
          <p:cNvSpPr>
            <a:spLocks noGrp="1"/>
          </p:cNvSpPr>
          <p:nvPr>
            <p:ph type="sldNum" sz="quarter" idx="5"/>
          </p:nvPr>
        </p:nvSpPr>
        <p:spPr/>
        <p:txBody>
          <a:bodyPr/>
          <a:lstStyle/>
          <a:p>
            <a:fld id="{A63D2C02-487D-495A-8032-2E6E2AF67A45}" type="slidenum">
              <a:rPr lang="en-US" smtClean="0"/>
              <a:t>10</a:t>
            </a:fld>
            <a:endParaRPr lang="en-US"/>
          </a:p>
        </p:txBody>
      </p:sp>
    </p:spTree>
    <p:extLst>
      <p:ext uri="{BB962C8B-B14F-4D97-AF65-F5344CB8AC3E}">
        <p14:creationId xmlns:p14="http://schemas.microsoft.com/office/powerpoint/2010/main" val="64169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Determine applicable security risks and their potential impact to SWAN. </a:t>
            </a:r>
          </a:p>
          <a:p>
            <a:pPr marL="628650" lvl="1" indent="-171450">
              <a:buFont typeface="Arial" panose="020B0604020202020204" pitchFamily="34" charset="0"/>
              <a:buChar char="•"/>
            </a:pPr>
            <a:r>
              <a:rPr lang="en-US" dirty="0"/>
              <a:t>Weigh those risks and mitigate/create a mitigation plan.</a:t>
            </a:r>
          </a:p>
          <a:p>
            <a:pPr marL="628650" lvl="1" indent="-171450">
              <a:buFont typeface="Arial" panose="020B0604020202020204" pitchFamily="34" charset="0"/>
              <a:buChar char="•"/>
            </a:pPr>
            <a:r>
              <a:rPr lang="en-US" dirty="0"/>
              <a:t>Translate this analysis into a plan for disaster recovery.</a:t>
            </a:r>
          </a:p>
          <a:p>
            <a:pPr marL="628650" lvl="1" indent="-171450">
              <a:buFont typeface="Arial" panose="020B0604020202020204" pitchFamily="34" charset="0"/>
              <a:buChar char="•"/>
            </a:pPr>
            <a:r>
              <a:rPr lang="en-US" dirty="0"/>
              <a:t>Determine vulnerability gaps in SWAN’s system configuration.</a:t>
            </a:r>
          </a:p>
          <a:p>
            <a:pPr marL="628650" lvl="1" indent="-171450">
              <a:buFont typeface="Arial" panose="020B0604020202020204" pitchFamily="34" charset="0"/>
              <a:buChar char="•"/>
            </a:pPr>
            <a:r>
              <a:rPr lang="en-US" dirty="0"/>
              <a:t>Create a process for repeating this cycle moving forward.</a:t>
            </a:r>
          </a:p>
          <a:p>
            <a:pPr marL="171450" indent="-171450">
              <a:buFont typeface="Arial" panose="020B0604020202020204" pitchFamily="34" charset="0"/>
              <a:buChar char="•"/>
            </a:pPr>
            <a:r>
              <a:rPr lang="en-US" b="1" dirty="0"/>
              <a:t>Adopt an industry-recognized framework when approaching security, configuration, and policy.</a:t>
            </a:r>
          </a:p>
          <a:p>
            <a:pPr marL="628650" lvl="1" indent="-171450">
              <a:buFont typeface="Arial" panose="020B0604020202020204" pitchFamily="34" charset="0"/>
              <a:buChar char="•"/>
            </a:pPr>
            <a:r>
              <a:rPr lang="en-US" dirty="0"/>
              <a:t>Suggested: NIST 800-171</a:t>
            </a:r>
          </a:p>
          <a:p>
            <a:pPr marL="628650" lvl="1" indent="-171450">
              <a:buFont typeface="Arial" panose="020B0604020202020204" pitchFamily="34" charset="0"/>
              <a:buChar char="•"/>
            </a:pPr>
            <a:r>
              <a:rPr lang="en-US" dirty="0"/>
              <a:t>Evaluate how SWAN matches up to these standards and resolve compliance issues.</a:t>
            </a:r>
          </a:p>
          <a:p>
            <a:pPr marL="628650" lvl="1" indent="-171450">
              <a:buFont typeface="Arial" panose="020B0604020202020204" pitchFamily="34" charset="0"/>
              <a:buChar char="•"/>
            </a:pPr>
            <a:r>
              <a:rPr lang="en-US" dirty="0"/>
              <a:t>Enact policies that drive how we interact with 3</a:t>
            </a:r>
            <a:r>
              <a:rPr lang="en-US" baseline="30000" dirty="0"/>
              <a:t>rd</a:t>
            </a:r>
            <a:r>
              <a:rPr lang="en-US" dirty="0"/>
              <a:t> party vendors, configure servers, protect sensitive data, and secure credentials. </a:t>
            </a:r>
          </a:p>
          <a:p>
            <a:pPr marL="171450" indent="-171450">
              <a:buFont typeface="Arial" panose="020B0604020202020204" pitchFamily="34" charset="0"/>
              <a:buChar char="•"/>
            </a:pPr>
            <a:r>
              <a:rPr lang="en-US" b="1" dirty="0"/>
              <a:t>Ensure compliance with applicable legal frameworks such as COPPA (Children’s Online Privacy Protection Act) and SOPPA (Student Online Personal Protection Act).</a:t>
            </a:r>
          </a:p>
          <a:p>
            <a:pPr marL="628650" lvl="1" indent="-171450">
              <a:buFont typeface="Arial" panose="020B0604020202020204" pitchFamily="34" charset="0"/>
              <a:buChar char="•"/>
            </a:pPr>
            <a:r>
              <a:rPr lang="en-US" dirty="0"/>
              <a:t>Create policies to ensure compliance.</a:t>
            </a:r>
          </a:p>
          <a:p>
            <a:pPr marL="171450" lvl="0" indent="-171450">
              <a:buFont typeface="Arial" panose="020B0604020202020204" pitchFamily="34" charset="0"/>
              <a:buChar char="•"/>
            </a:pPr>
            <a:r>
              <a:rPr lang="en-US" b="1" dirty="0"/>
              <a:t>Pass on knowledge to our libraries</a:t>
            </a:r>
          </a:p>
          <a:p>
            <a:pPr lvl="1"/>
            <a:endParaRPr lang="en-US" b="1" dirty="0"/>
          </a:p>
          <a:p>
            <a:pPr marL="0" indent="0">
              <a:buNone/>
            </a:pPr>
            <a:r>
              <a:rPr lang="en-US" b="1" dirty="0"/>
              <a:t>Note: This project is exclusive to SWAN policies, systems, and networks. Library staff may be consulted, but the assessment and mitigation does not involve local library networks or systems and stops at your firewall.</a:t>
            </a: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A63D2C02-487D-495A-8032-2E6E2AF67A45}" type="slidenum">
              <a:rPr lang="en-US" smtClean="0"/>
              <a:t>11</a:t>
            </a:fld>
            <a:endParaRPr lang="en-US"/>
          </a:p>
        </p:txBody>
      </p:sp>
    </p:spTree>
    <p:extLst>
      <p:ext uri="{BB962C8B-B14F-4D97-AF65-F5344CB8AC3E}">
        <p14:creationId xmlns:p14="http://schemas.microsoft.com/office/powerpoint/2010/main" val="126829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Sikich has broken down the process into four phases.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sample of SWAN’s internal risks alongside increasing global technology threats.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the risks and then categorize using controls identified.</a:t>
            </a:r>
          </a:p>
          <a:p>
            <a:endParaRPr lang="en-US" dirty="0"/>
          </a:p>
          <a:p>
            <a:endParaRPr lang="en-US" dirty="0"/>
          </a:p>
          <a:p>
            <a:r>
              <a:rPr lang="en-US" dirty="0"/>
              <a:t>Sources:</a:t>
            </a:r>
          </a:p>
          <a:p>
            <a:pPr marL="171450" indent="-171450">
              <a:buFontTx/>
              <a:buChar char="-"/>
            </a:pPr>
            <a:r>
              <a:rPr lang="en-US" dirty="0"/>
              <a:t>SonicWall Cyber Threat Report 2021</a:t>
            </a:r>
          </a:p>
          <a:p>
            <a:pPr marL="628650" lvl="1" indent="-171450">
              <a:buFontTx/>
              <a:buChar char="-"/>
            </a:pPr>
            <a:r>
              <a:rPr lang="en-US" dirty="0"/>
              <a:t>https://www.sonicwall.com/medialibrary/en/white-paper/mid-year-2021-cyber-threat-report.pdf</a:t>
            </a:r>
          </a:p>
          <a:p>
            <a:pPr marL="171450" lvl="0" indent="-171450">
              <a:buFontTx/>
              <a:buChar char="-"/>
            </a:pPr>
            <a:r>
              <a:rPr lang="en-US" dirty="0"/>
              <a:t>IBM Cost of a Data Breach Report 2021</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https://www.ibm.com/security/data-breach</a:t>
            </a:r>
            <a:endParaRPr lang="en-US" dirty="0"/>
          </a:p>
        </p:txBody>
      </p:sp>
      <p:sp>
        <p:nvSpPr>
          <p:cNvPr id="4" name="Slide Number Placeholder 3"/>
          <p:cNvSpPr>
            <a:spLocks noGrp="1"/>
          </p:cNvSpPr>
          <p:nvPr>
            <p:ph type="sldNum" sz="quarter" idx="5"/>
          </p:nvPr>
        </p:nvSpPr>
        <p:spPr/>
        <p:txBody>
          <a:bodyPr/>
          <a:lstStyle/>
          <a:p>
            <a:fld id="{A63D2C02-487D-495A-8032-2E6E2AF67A45}" type="slidenum">
              <a:rPr lang="en-US" smtClean="0"/>
              <a:t>12</a:t>
            </a:fld>
            <a:endParaRPr lang="en-US"/>
          </a:p>
        </p:txBody>
      </p:sp>
    </p:spTree>
    <p:extLst>
      <p:ext uri="{BB962C8B-B14F-4D97-AF65-F5344CB8AC3E}">
        <p14:creationId xmlns:p14="http://schemas.microsoft.com/office/powerpoint/2010/main" val="40833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Standard recommended by Sikich is NIST SP 800-171</a:t>
            </a:r>
          </a:p>
          <a:p>
            <a:r>
              <a:rPr lang="en-US" dirty="0"/>
              <a:t>	- Requirements for protecting the confidentiality of controlled unclassified information</a:t>
            </a:r>
          </a:p>
          <a:p>
            <a:r>
              <a:rPr lang="en-US" dirty="0"/>
              <a:t>	- Non-federal information systems and organizations</a:t>
            </a:r>
          </a:p>
          <a:p>
            <a:r>
              <a:rPr lang="en-US" dirty="0"/>
              <a:t>	- Indicate the inherent risk of maintaining </a:t>
            </a:r>
            <a:r>
              <a:rPr lang="en-US"/>
              <a:t>that information</a:t>
            </a:r>
            <a:endParaRPr lang="en-US" dirty="0"/>
          </a:p>
        </p:txBody>
      </p:sp>
      <p:sp>
        <p:nvSpPr>
          <p:cNvPr id="4" name="Slide Number Placeholder 3"/>
          <p:cNvSpPr>
            <a:spLocks noGrp="1"/>
          </p:cNvSpPr>
          <p:nvPr>
            <p:ph type="sldNum" sz="quarter" idx="5"/>
          </p:nvPr>
        </p:nvSpPr>
        <p:spPr/>
        <p:txBody>
          <a:bodyPr/>
          <a:lstStyle/>
          <a:p>
            <a:fld id="{F5622ECC-79DD-4674-B3B4-D2B29601EA3F}" type="slidenum">
              <a:rPr lang="en-US" smtClean="0"/>
              <a:t>13</a:t>
            </a:fld>
            <a:endParaRPr lang="en-US"/>
          </a:p>
        </p:txBody>
      </p:sp>
    </p:spTree>
    <p:extLst>
      <p:ext uri="{BB962C8B-B14F-4D97-AF65-F5344CB8AC3E}">
        <p14:creationId xmlns:p14="http://schemas.microsoft.com/office/powerpoint/2010/main" val="291445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1723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September 2, 2021</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38731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September 2, 2021</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89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September 2, 2021</a:t>
            </a:fld>
            <a:endParaRPr lang="en-US"/>
          </a:p>
        </p:txBody>
      </p:sp>
    </p:spTree>
    <p:extLst>
      <p:ext uri="{BB962C8B-B14F-4D97-AF65-F5344CB8AC3E}">
        <p14:creationId xmlns:p14="http://schemas.microsoft.com/office/powerpoint/2010/main" val="144739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September 2, 2021</a:t>
            </a:fld>
            <a:endParaRPr lang="en-US"/>
          </a:p>
        </p:txBody>
      </p:sp>
    </p:spTree>
    <p:extLst>
      <p:ext uri="{BB962C8B-B14F-4D97-AF65-F5344CB8AC3E}">
        <p14:creationId xmlns:p14="http://schemas.microsoft.com/office/powerpoint/2010/main" val="3661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September 2, 2021</a:t>
            </a:fld>
            <a:endParaRPr lang="en-US"/>
          </a:p>
        </p:txBody>
      </p:sp>
    </p:spTree>
    <p:extLst>
      <p:ext uri="{BB962C8B-B14F-4D97-AF65-F5344CB8AC3E}">
        <p14:creationId xmlns:p14="http://schemas.microsoft.com/office/powerpoint/2010/main" val="25629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September 2, 2021</a:t>
            </a:fld>
            <a:endParaRPr lang="en-US"/>
          </a:p>
        </p:txBody>
      </p:sp>
    </p:spTree>
    <p:extLst>
      <p:ext uri="{BB962C8B-B14F-4D97-AF65-F5344CB8AC3E}">
        <p14:creationId xmlns:p14="http://schemas.microsoft.com/office/powerpoint/2010/main" val="23124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September 2, 2021</a:t>
            </a:fld>
            <a:endParaRPr lang="en-US"/>
          </a:p>
        </p:txBody>
      </p:sp>
    </p:spTree>
    <p:extLst>
      <p:ext uri="{BB962C8B-B14F-4D97-AF65-F5344CB8AC3E}">
        <p14:creationId xmlns:p14="http://schemas.microsoft.com/office/powerpoint/2010/main" val="27862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September 2, 2021</a:t>
            </a:fld>
            <a:endParaRPr lang="en-US"/>
          </a:p>
        </p:txBody>
      </p:sp>
    </p:spTree>
    <p:extLst>
      <p:ext uri="{BB962C8B-B14F-4D97-AF65-F5344CB8AC3E}">
        <p14:creationId xmlns:p14="http://schemas.microsoft.com/office/powerpoint/2010/main" val="25423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September 2, 2021</a:t>
            </a:fld>
            <a:endParaRPr lang="en-US"/>
          </a:p>
        </p:txBody>
      </p:sp>
    </p:spTree>
    <p:extLst>
      <p:ext uri="{BB962C8B-B14F-4D97-AF65-F5344CB8AC3E}">
        <p14:creationId xmlns:p14="http://schemas.microsoft.com/office/powerpoint/2010/main" val="20959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September 2, 2021</a:t>
            </a:fld>
            <a:endParaRPr lang="en-US"/>
          </a:p>
        </p:txBody>
      </p:sp>
    </p:spTree>
    <p:extLst>
      <p:ext uri="{BB962C8B-B14F-4D97-AF65-F5344CB8AC3E}">
        <p14:creationId xmlns:p14="http://schemas.microsoft.com/office/powerpoint/2010/main" val="4390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275706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September 2, 2021</a:t>
            </a:fld>
            <a:endParaRPr lang="en-US"/>
          </a:p>
        </p:txBody>
      </p:sp>
    </p:spTree>
    <p:extLst>
      <p:ext uri="{BB962C8B-B14F-4D97-AF65-F5344CB8AC3E}">
        <p14:creationId xmlns:p14="http://schemas.microsoft.com/office/powerpoint/2010/main" val="260889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September 2, 2021</a:t>
            </a:fld>
            <a:endParaRPr lang="en-US"/>
          </a:p>
        </p:txBody>
      </p:sp>
    </p:spTree>
    <p:extLst>
      <p:ext uri="{BB962C8B-B14F-4D97-AF65-F5344CB8AC3E}">
        <p14:creationId xmlns:p14="http://schemas.microsoft.com/office/powerpoint/2010/main" val="257425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September 2, 2021</a:t>
            </a:fld>
            <a:endParaRPr lang="en-US"/>
          </a:p>
        </p:txBody>
      </p:sp>
    </p:spTree>
    <p:extLst>
      <p:ext uri="{BB962C8B-B14F-4D97-AF65-F5344CB8AC3E}">
        <p14:creationId xmlns:p14="http://schemas.microsoft.com/office/powerpoint/2010/main" val="413794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September 2, 2021</a:t>
            </a:fld>
            <a:endParaRPr lang="en-US"/>
          </a:p>
        </p:txBody>
      </p:sp>
    </p:spTree>
    <p:extLst>
      <p:ext uri="{BB962C8B-B14F-4D97-AF65-F5344CB8AC3E}">
        <p14:creationId xmlns:p14="http://schemas.microsoft.com/office/powerpoint/2010/main" val="3900818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September 2, 2021</a:t>
            </a:fld>
            <a:endParaRPr lang="en-US"/>
          </a:p>
        </p:txBody>
      </p:sp>
    </p:spTree>
    <p:extLst>
      <p:ext uri="{BB962C8B-B14F-4D97-AF65-F5344CB8AC3E}">
        <p14:creationId xmlns:p14="http://schemas.microsoft.com/office/powerpoint/2010/main" val="38106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September 2, 2021</a:t>
            </a:fld>
            <a:endParaRPr lang="en-US"/>
          </a:p>
        </p:txBody>
      </p:sp>
    </p:spTree>
    <p:extLst>
      <p:ext uri="{BB962C8B-B14F-4D97-AF65-F5344CB8AC3E}">
        <p14:creationId xmlns:p14="http://schemas.microsoft.com/office/powerpoint/2010/main" val="176552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September 2, 2021</a:t>
            </a:fld>
            <a:endParaRPr lang="en-US"/>
          </a:p>
        </p:txBody>
      </p:sp>
    </p:spTree>
    <p:extLst>
      <p:ext uri="{BB962C8B-B14F-4D97-AF65-F5344CB8AC3E}">
        <p14:creationId xmlns:p14="http://schemas.microsoft.com/office/powerpoint/2010/main" val="21836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97908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0078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77430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September 2, 2021</a:t>
            </a:fld>
            <a:endParaRPr lang="en-US"/>
          </a:p>
        </p:txBody>
      </p:sp>
    </p:spTree>
    <p:extLst>
      <p:ext uri="{BB962C8B-B14F-4D97-AF65-F5344CB8AC3E}">
        <p14:creationId xmlns:p14="http://schemas.microsoft.com/office/powerpoint/2010/main" val="1301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September 2, 2021</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273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September 2, 2021</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3097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September 2, 2021</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410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September 2, 2021</a:t>
            </a:fld>
            <a:endParaRPr lang="en-US"/>
          </a:p>
        </p:txBody>
      </p:sp>
    </p:spTree>
    <p:extLst>
      <p:ext uri="{BB962C8B-B14F-4D97-AF65-F5344CB8AC3E}">
        <p14:creationId xmlns:p14="http://schemas.microsoft.com/office/powerpoint/2010/main" val="3990471660"/>
      </p:ext>
    </p:extLst>
  </p:cSld>
  <p:clrMap bg1="lt1" tx1="dk1" bg2="lt2" tx2="dk2" accent1="accent1" accent2="accent2" accent3="accent3" accent4="accent4" accent5="accent5" accent6="accent6" hlink="hlink" folHlink="folHlink"/>
  <p:sldLayoutIdLst>
    <p:sldLayoutId id="2147483996" r:id="rId1"/>
    <p:sldLayoutId id="2147484013" r:id="rId2"/>
    <p:sldLayoutId id="2147484014" r:id="rId3"/>
    <p:sldLayoutId id="2147484015" r:id="rId4"/>
    <p:sldLayoutId id="2147484016" r:id="rId5"/>
    <p:sldLayoutId id="2147483985" r:id="rId6"/>
    <p:sldLayoutId id="2147483986" r:id="rId7"/>
    <p:sldLayoutId id="2147484002" r:id="rId8"/>
    <p:sldLayoutId id="2147484001" r:id="rId9"/>
    <p:sldLayoutId id="2147484003" r:id="rId10"/>
    <p:sldLayoutId id="2147484004" r:id="rId11"/>
    <p:sldLayoutId id="2147483987" r:id="rId12"/>
    <p:sldLayoutId id="2147483988" r:id="rId13"/>
    <p:sldLayoutId id="2147483989" r:id="rId14"/>
    <p:sldLayoutId id="2147483990" r:id="rId15"/>
    <p:sldLayoutId id="2147483991" r:id="rId16"/>
    <p:sldLayoutId id="2147484006" r:id="rId17"/>
    <p:sldLayoutId id="2147484007" r:id="rId18"/>
    <p:sldLayoutId id="2147484008" r:id="rId19"/>
    <p:sldLayoutId id="2147484005" r:id="rId20"/>
    <p:sldLayoutId id="2147483999" r:id="rId21"/>
    <p:sldLayoutId id="2147483992" r:id="rId22"/>
    <p:sldLayoutId id="2147484009" r:id="rId23"/>
    <p:sldLayoutId id="2147484012" r:id="rId24"/>
    <p:sldLayoutId id="2147484011" r:id="rId25"/>
    <p:sldLayoutId id="2147484010"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2.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hyperlink" Target="https://support.swanlibraries.net/help/known-issues?combine=&amp;field_status_tid=57&amp;title=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customXml" Target="../ink/ink2.xml"/><Relationship Id="rId5" Type="http://schemas.openxmlformats.org/officeDocument/2006/relationships/image" Target="../media/image90.png"/><Relationship Id="rId4" Type="http://schemas.openxmlformats.org/officeDocument/2006/relationships/customXml" Target="../ink/ink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www.sonicwall.com/medialibrary/en/white-paper/mid-year-2021-cyber-threat-report.pd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www.sonicwall.com/medialibrary/en/white-paper/mid-year-2021-cyber-threat-report.pdf"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p:txBody>
          <a:bodyPr/>
          <a:lstStyle/>
          <a:p>
            <a:r>
              <a:rPr lang="en-US"/>
              <a:t>SWAN Quarterly Meeting</a:t>
            </a:r>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968991" y="4798948"/>
            <a:ext cx="7406184" cy="1655762"/>
          </a:xfrm>
        </p:spPr>
        <p:txBody>
          <a:bodyPr/>
          <a:lstStyle/>
          <a:p>
            <a:r>
              <a:rPr lang="en-US" dirty="0"/>
              <a:t>September 2, 2021</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474B5-52BE-4190-A961-CE4DDB0FB3D6}"/>
              </a:ext>
            </a:extLst>
          </p:cNvPr>
          <p:cNvSpPr>
            <a:spLocks noGrp="1"/>
          </p:cNvSpPr>
          <p:nvPr>
            <p:ph idx="1"/>
          </p:nvPr>
        </p:nvSpPr>
        <p:spPr/>
        <p:txBody>
          <a:bodyPr/>
          <a:lstStyle/>
          <a:p>
            <a:r>
              <a:rPr lang="en-US" dirty="0"/>
              <a:t>Provides contracted business services including cyber security and technology consultation </a:t>
            </a:r>
          </a:p>
          <a:p>
            <a:pPr lvl="1"/>
            <a:r>
              <a:rPr lang="en-US" dirty="0"/>
              <a:t>Locations across the country </a:t>
            </a:r>
          </a:p>
          <a:p>
            <a:pPr lvl="1"/>
            <a:r>
              <a:rPr lang="en-US" dirty="0"/>
              <a:t>Serves 15,000 clients worldwide</a:t>
            </a:r>
          </a:p>
          <a:p>
            <a:r>
              <a:rPr lang="en-US" dirty="0"/>
              <a:t>Serves many SWAN libraries through contracted IT services </a:t>
            </a:r>
          </a:p>
          <a:p>
            <a:pPr lvl="1"/>
            <a:r>
              <a:rPr lang="en-US" dirty="0"/>
              <a:t>Familiar with SWAN’s services and infrastructure</a:t>
            </a:r>
          </a:p>
          <a:p>
            <a:r>
              <a:rPr lang="en-US" dirty="0"/>
              <a:t>Offers expertise from wealth of certified IT experts</a:t>
            </a:r>
          </a:p>
        </p:txBody>
      </p:sp>
      <p:pic>
        <p:nvPicPr>
          <p:cNvPr id="5" name="Picture 4" descr="A picture containing text, clipart&#10;&#10;Description automatically generated">
            <a:extLst>
              <a:ext uri="{FF2B5EF4-FFF2-40B4-BE49-F238E27FC236}">
                <a16:creationId xmlns:a16="http://schemas.microsoft.com/office/drawing/2014/main" id="{6E9073FA-D7DB-45CC-90DE-93FBFF43DE5D}"/>
              </a:ext>
            </a:extLst>
          </p:cNvPr>
          <p:cNvPicPr>
            <a:picLocks noChangeAspect="1"/>
          </p:cNvPicPr>
          <p:nvPr/>
        </p:nvPicPr>
        <p:blipFill>
          <a:blip r:embed="rId4"/>
          <a:stretch>
            <a:fillRect/>
          </a:stretch>
        </p:blipFill>
        <p:spPr>
          <a:xfrm>
            <a:off x="838200" y="465931"/>
            <a:ext cx="4419600" cy="1123950"/>
          </a:xfrm>
          <a:prstGeom prst="rect">
            <a:avLst/>
          </a:prstGeom>
        </p:spPr>
      </p:pic>
    </p:spTree>
    <p:custDataLst>
      <p:tags r:id="rId1"/>
    </p:custDataLst>
    <p:extLst>
      <p:ext uri="{BB962C8B-B14F-4D97-AF65-F5344CB8AC3E}">
        <p14:creationId xmlns:p14="http://schemas.microsoft.com/office/powerpoint/2010/main" val="59305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9A39-43B5-49E2-A74C-B593445D5859}"/>
              </a:ext>
            </a:extLst>
          </p:cNvPr>
          <p:cNvSpPr>
            <a:spLocks noGrp="1"/>
          </p:cNvSpPr>
          <p:nvPr>
            <p:ph type="title"/>
          </p:nvPr>
        </p:nvSpPr>
        <p:spPr/>
        <p:txBody>
          <a:bodyPr/>
          <a:lstStyle/>
          <a:p>
            <a:r>
              <a:rPr lang="en-US" dirty="0"/>
              <a:t>SWAN’s Goals for a Security Assessment</a:t>
            </a:r>
          </a:p>
        </p:txBody>
      </p:sp>
      <p:graphicFrame>
        <p:nvGraphicFramePr>
          <p:cNvPr id="4" name="Content Placeholder 3">
            <a:extLst>
              <a:ext uri="{FF2B5EF4-FFF2-40B4-BE49-F238E27FC236}">
                <a16:creationId xmlns:a16="http://schemas.microsoft.com/office/drawing/2014/main" id="{37B31990-0090-4471-90B4-7843296C12F3}"/>
              </a:ext>
            </a:extLst>
          </p:cNvPr>
          <p:cNvGraphicFramePr>
            <a:graphicFrameLocks noGrp="1"/>
          </p:cNvGraphicFramePr>
          <p:nvPr>
            <p:ph idx="1"/>
            <p:extLst>
              <p:ext uri="{D42A27DB-BD31-4B8C-83A1-F6EECF244321}">
                <p14:modId xmlns:p14="http://schemas.microsoft.com/office/powerpoint/2010/main" val="733732876"/>
              </p:ext>
            </p:extLst>
          </p:nvPr>
        </p:nvGraphicFramePr>
        <p:xfrm>
          <a:off x="1577266" y="1645851"/>
          <a:ext cx="9037468" cy="4847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2535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DC837C-83BD-4940-B4AC-A211836D8872}"/>
              </a:ext>
            </a:extLst>
          </p:cNvPr>
          <p:cNvSpPr>
            <a:spLocks noGrp="1"/>
          </p:cNvSpPr>
          <p:nvPr>
            <p:ph type="title"/>
          </p:nvPr>
        </p:nvSpPr>
        <p:spPr>
          <a:xfrm>
            <a:off x="838200" y="406629"/>
            <a:ext cx="10515600" cy="710741"/>
          </a:xfrm>
        </p:spPr>
        <p:txBody>
          <a:bodyPr>
            <a:normAutofit fontScale="90000"/>
          </a:bodyPr>
          <a:lstStyle/>
          <a:p>
            <a:r>
              <a:rPr lang="en-US" dirty="0"/>
              <a:t>Phase 1: Identify Risks to the Organization &amp; Controls</a:t>
            </a:r>
          </a:p>
        </p:txBody>
      </p:sp>
      <p:graphicFrame>
        <p:nvGraphicFramePr>
          <p:cNvPr id="2" name="Content Placeholder 1">
            <a:extLst>
              <a:ext uri="{FF2B5EF4-FFF2-40B4-BE49-F238E27FC236}">
                <a16:creationId xmlns:a16="http://schemas.microsoft.com/office/drawing/2014/main" id="{9721703D-64BA-4731-B97F-363D17C71958}"/>
              </a:ext>
            </a:extLst>
          </p:cNvPr>
          <p:cNvGraphicFramePr>
            <a:graphicFrameLocks noGrp="1"/>
          </p:cNvGraphicFramePr>
          <p:nvPr>
            <p:ph idx="1"/>
          </p:nvPr>
        </p:nvGraphicFramePr>
        <p:xfrm>
          <a:off x="1166446" y="948266"/>
          <a:ext cx="5232400" cy="4961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Content Placeholder 1">
            <a:extLst>
              <a:ext uri="{FF2B5EF4-FFF2-40B4-BE49-F238E27FC236}">
                <a16:creationId xmlns:a16="http://schemas.microsoft.com/office/drawing/2014/main" id="{C536C32B-CC72-4E64-8D5A-48C1A58FA1C8}"/>
              </a:ext>
            </a:extLst>
          </p:cNvPr>
          <p:cNvGraphicFramePr>
            <a:graphicFrameLocks/>
          </p:cNvGraphicFramePr>
          <p:nvPr/>
        </p:nvGraphicFramePr>
        <p:xfrm>
          <a:off x="5772313" y="1710267"/>
          <a:ext cx="5046133" cy="51477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73077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2126C-2D63-4120-91AF-E8388AEE6BBB}"/>
              </a:ext>
            </a:extLst>
          </p:cNvPr>
          <p:cNvSpPr>
            <a:spLocks noGrp="1"/>
          </p:cNvSpPr>
          <p:nvPr>
            <p:ph type="title"/>
          </p:nvPr>
        </p:nvSpPr>
        <p:spPr>
          <a:xfrm>
            <a:off x="838200" y="365125"/>
            <a:ext cx="10515600" cy="1325563"/>
          </a:xfrm>
        </p:spPr>
        <p:txBody>
          <a:bodyPr anchor="ctr">
            <a:normAutofit/>
          </a:bodyPr>
          <a:lstStyle/>
          <a:p>
            <a:r>
              <a:rPr lang="en-US"/>
              <a:t>Phase 2: Analyze and Weigh Risk Impact</a:t>
            </a:r>
          </a:p>
        </p:txBody>
      </p:sp>
      <p:sp>
        <p:nvSpPr>
          <p:cNvPr id="12" name="Content Placeholder 2">
            <a:extLst>
              <a:ext uri="{FF2B5EF4-FFF2-40B4-BE49-F238E27FC236}">
                <a16:creationId xmlns:a16="http://schemas.microsoft.com/office/drawing/2014/main" id="{56BDC067-808A-4495-ADB7-F586F9FD7EE2}"/>
              </a:ext>
            </a:extLst>
          </p:cNvPr>
          <p:cNvSpPr>
            <a:spLocks noGrp="1"/>
          </p:cNvSpPr>
          <p:nvPr>
            <p:ph sz="half" idx="1"/>
          </p:nvPr>
        </p:nvSpPr>
        <p:spPr>
          <a:xfrm>
            <a:off x="838200" y="1825625"/>
            <a:ext cx="10029092" cy="4351338"/>
          </a:xfrm>
        </p:spPr>
        <p:txBody>
          <a:bodyPr/>
          <a:lstStyle/>
          <a:p>
            <a:r>
              <a:rPr lang="en-US" dirty="0"/>
              <a:t>Benchmarked against National Institute of Standards and Technology (NIST) Special Publication (SP) 800-171</a:t>
            </a:r>
          </a:p>
        </p:txBody>
      </p:sp>
      <p:pic>
        <p:nvPicPr>
          <p:cNvPr id="7" name="Picture 6">
            <a:extLst>
              <a:ext uri="{FF2B5EF4-FFF2-40B4-BE49-F238E27FC236}">
                <a16:creationId xmlns:a16="http://schemas.microsoft.com/office/drawing/2014/main" id="{4927B65B-3FBA-493B-83D4-BB30728C0FA6}"/>
              </a:ext>
            </a:extLst>
          </p:cNvPr>
          <p:cNvPicPr>
            <a:picLocks noChangeAspect="1"/>
          </p:cNvPicPr>
          <p:nvPr/>
        </p:nvPicPr>
        <p:blipFill rotWithShape="1">
          <a:blip r:embed="rId4"/>
          <a:srcRect b="9214"/>
          <a:stretch/>
        </p:blipFill>
        <p:spPr>
          <a:xfrm>
            <a:off x="7292072" y="2743200"/>
            <a:ext cx="4899928" cy="4114799"/>
          </a:xfrm>
          <a:prstGeom prst="rect">
            <a:avLst/>
          </a:prstGeom>
          <a:noFill/>
        </p:spPr>
      </p:pic>
      <p:sp>
        <p:nvSpPr>
          <p:cNvPr id="3" name="Footer Placeholder 2">
            <a:extLst>
              <a:ext uri="{FF2B5EF4-FFF2-40B4-BE49-F238E27FC236}">
                <a16:creationId xmlns:a16="http://schemas.microsoft.com/office/drawing/2014/main" id="{B946A927-2612-414A-B59F-BB669A6555CE}"/>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C1AE87A8-0640-403D-B045-F8EFCE0A5C63}"/>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13</a:t>
            </a:fld>
            <a:endParaRPr lang="en-US"/>
          </a:p>
        </p:txBody>
      </p:sp>
      <p:sp>
        <p:nvSpPr>
          <p:cNvPr id="6" name="Date Placeholder 5">
            <a:extLst>
              <a:ext uri="{FF2B5EF4-FFF2-40B4-BE49-F238E27FC236}">
                <a16:creationId xmlns:a16="http://schemas.microsoft.com/office/drawing/2014/main" id="{870EAB5D-C6EC-42BD-A0AE-77285183A329}"/>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September 2, 2021</a:t>
            </a:fld>
            <a:endParaRPr lang="en-US"/>
          </a:p>
        </p:txBody>
      </p:sp>
      <p:pic>
        <p:nvPicPr>
          <p:cNvPr id="8" name="Picture 7" descr="A picture containing diagram&#10;&#10;Description automatically generated">
            <a:extLst>
              <a:ext uri="{FF2B5EF4-FFF2-40B4-BE49-F238E27FC236}">
                <a16:creationId xmlns:a16="http://schemas.microsoft.com/office/drawing/2014/main" id="{B4E6E998-F3AF-478F-8741-672223D0A802}"/>
              </a:ext>
            </a:extLst>
          </p:cNvPr>
          <p:cNvPicPr>
            <a:picLocks noChangeAspect="1"/>
          </p:cNvPicPr>
          <p:nvPr/>
        </p:nvPicPr>
        <p:blipFill>
          <a:blip r:embed="rId5"/>
          <a:stretch>
            <a:fillRect/>
          </a:stretch>
        </p:blipFill>
        <p:spPr>
          <a:xfrm>
            <a:off x="320807" y="3060321"/>
            <a:ext cx="6673585" cy="2542710"/>
          </a:xfrm>
          <a:prstGeom prst="rect">
            <a:avLst/>
          </a:prstGeom>
        </p:spPr>
      </p:pic>
    </p:spTree>
    <p:custDataLst>
      <p:tags r:id="rId1"/>
    </p:custDataLst>
    <p:extLst>
      <p:ext uri="{BB962C8B-B14F-4D97-AF65-F5344CB8AC3E}">
        <p14:creationId xmlns:p14="http://schemas.microsoft.com/office/powerpoint/2010/main" val="318640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7A811F-8DFA-4E75-AFD1-7E1307FFEF6F}"/>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FBD42A1-451A-4BFD-A705-36ACF8068E4B}"/>
              </a:ext>
            </a:extLst>
          </p:cNvPr>
          <p:cNvSpPr>
            <a:spLocks noGrp="1"/>
          </p:cNvSpPr>
          <p:nvPr>
            <p:ph type="sldNum" sz="quarter" idx="12"/>
          </p:nvPr>
        </p:nvSpPr>
        <p:spPr/>
        <p:txBody>
          <a:bodyPr/>
          <a:lstStyle/>
          <a:p>
            <a:fld id="{1FAA610F-65FB-4D76-A9F7-0135426F9A2E}" type="slidenum">
              <a:rPr lang="en-US" smtClean="0"/>
              <a:t>14</a:t>
            </a:fld>
            <a:endParaRPr lang="en-US"/>
          </a:p>
        </p:txBody>
      </p:sp>
      <p:sp>
        <p:nvSpPr>
          <p:cNvPr id="5" name="Title 4">
            <a:extLst>
              <a:ext uri="{FF2B5EF4-FFF2-40B4-BE49-F238E27FC236}">
                <a16:creationId xmlns:a16="http://schemas.microsoft.com/office/drawing/2014/main" id="{941915FD-F1C5-4325-910F-8EAE8FB5C978}"/>
              </a:ext>
            </a:extLst>
          </p:cNvPr>
          <p:cNvSpPr>
            <a:spLocks noGrp="1"/>
          </p:cNvSpPr>
          <p:nvPr>
            <p:ph type="title"/>
          </p:nvPr>
        </p:nvSpPr>
        <p:spPr/>
        <p:txBody>
          <a:bodyPr/>
          <a:lstStyle/>
          <a:p>
            <a:r>
              <a:rPr lang="en-US" dirty="0"/>
              <a:t>Phase 3: Treatment / Plan of Action &amp; Milestones</a:t>
            </a:r>
          </a:p>
        </p:txBody>
      </p:sp>
      <p:sp>
        <p:nvSpPr>
          <p:cNvPr id="6" name="Date Placeholder 5">
            <a:extLst>
              <a:ext uri="{FF2B5EF4-FFF2-40B4-BE49-F238E27FC236}">
                <a16:creationId xmlns:a16="http://schemas.microsoft.com/office/drawing/2014/main" id="{FB67E12A-DBEE-4262-AFBD-B803EF10C397}"/>
              </a:ext>
            </a:extLst>
          </p:cNvPr>
          <p:cNvSpPr>
            <a:spLocks noGrp="1"/>
          </p:cNvSpPr>
          <p:nvPr>
            <p:ph type="dt" sz="half" idx="2"/>
          </p:nvPr>
        </p:nvSpPr>
        <p:spPr/>
        <p:txBody>
          <a:bodyPr/>
          <a:lstStyle/>
          <a:p>
            <a:fld id="{A99684E3-A0FF-49CA-B05E-EC4BBEDCAE69}" type="datetime4">
              <a:rPr lang="en-US" smtClean="0"/>
              <a:t>September 2, 2021</a:t>
            </a:fld>
            <a:endParaRPr lang="en-US"/>
          </a:p>
        </p:txBody>
      </p:sp>
      <p:graphicFrame>
        <p:nvGraphicFramePr>
          <p:cNvPr id="7" name="Table 7">
            <a:extLst>
              <a:ext uri="{FF2B5EF4-FFF2-40B4-BE49-F238E27FC236}">
                <a16:creationId xmlns:a16="http://schemas.microsoft.com/office/drawing/2014/main" id="{B0E0BB1E-1FC3-48DE-94DF-180525B24044}"/>
              </a:ext>
            </a:extLst>
          </p:cNvPr>
          <p:cNvGraphicFramePr>
            <a:graphicFrameLocks noGrp="1"/>
          </p:cNvGraphicFramePr>
          <p:nvPr/>
        </p:nvGraphicFramePr>
        <p:xfrm>
          <a:off x="838200" y="2245924"/>
          <a:ext cx="10707810" cy="4083456"/>
        </p:xfrm>
        <a:graphic>
          <a:graphicData uri="http://schemas.openxmlformats.org/drawingml/2006/table">
            <a:tbl>
              <a:tblPr firstRow="1" bandRow="1">
                <a:tableStyleId>{5C22544A-7EE6-4342-B048-85BDC9FD1C3A}</a:tableStyleId>
              </a:tblPr>
              <a:tblGrid>
                <a:gridCol w="1784635">
                  <a:extLst>
                    <a:ext uri="{9D8B030D-6E8A-4147-A177-3AD203B41FA5}">
                      <a16:colId xmlns:a16="http://schemas.microsoft.com/office/drawing/2014/main" val="1144638181"/>
                    </a:ext>
                  </a:extLst>
                </a:gridCol>
                <a:gridCol w="1784635">
                  <a:extLst>
                    <a:ext uri="{9D8B030D-6E8A-4147-A177-3AD203B41FA5}">
                      <a16:colId xmlns:a16="http://schemas.microsoft.com/office/drawing/2014/main" val="3475970871"/>
                    </a:ext>
                  </a:extLst>
                </a:gridCol>
                <a:gridCol w="1784635">
                  <a:extLst>
                    <a:ext uri="{9D8B030D-6E8A-4147-A177-3AD203B41FA5}">
                      <a16:colId xmlns:a16="http://schemas.microsoft.com/office/drawing/2014/main" val="362993579"/>
                    </a:ext>
                  </a:extLst>
                </a:gridCol>
                <a:gridCol w="1784635">
                  <a:extLst>
                    <a:ext uri="{9D8B030D-6E8A-4147-A177-3AD203B41FA5}">
                      <a16:colId xmlns:a16="http://schemas.microsoft.com/office/drawing/2014/main" val="4279695762"/>
                    </a:ext>
                  </a:extLst>
                </a:gridCol>
                <a:gridCol w="1784635">
                  <a:extLst>
                    <a:ext uri="{9D8B030D-6E8A-4147-A177-3AD203B41FA5}">
                      <a16:colId xmlns:a16="http://schemas.microsoft.com/office/drawing/2014/main" val="3281745200"/>
                    </a:ext>
                  </a:extLst>
                </a:gridCol>
                <a:gridCol w="1784635">
                  <a:extLst>
                    <a:ext uri="{9D8B030D-6E8A-4147-A177-3AD203B41FA5}">
                      <a16:colId xmlns:a16="http://schemas.microsoft.com/office/drawing/2014/main" val="296892352"/>
                    </a:ext>
                  </a:extLst>
                </a:gridCol>
              </a:tblGrid>
              <a:tr h="792264">
                <a:tc>
                  <a:txBody>
                    <a:bodyPr/>
                    <a:lstStyle/>
                    <a:p>
                      <a:r>
                        <a:rPr lang="en-US" dirty="0"/>
                        <a:t>Recommendations</a:t>
                      </a:r>
                    </a:p>
                  </a:txBody>
                  <a:tcPr/>
                </a:tc>
                <a:tc>
                  <a:txBody>
                    <a:bodyPr/>
                    <a:lstStyle/>
                    <a:p>
                      <a:r>
                        <a:rPr lang="en-US" dirty="0"/>
                        <a:t>Treatment</a:t>
                      </a:r>
                    </a:p>
                  </a:txBody>
                  <a:tcPr/>
                </a:tc>
                <a:tc>
                  <a:txBody>
                    <a:bodyPr/>
                    <a:lstStyle/>
                    <a:p>
                      <a:r>
                        <a:rPr lang="en-US" dirty="0"/>
                        <a:t>Priority</a:t>
                      </a:r>
                    </a:p>
                  </a:txBody>
                  <a:tcPr/>
                </a:tc>
                <a:tc>
                  <a:txBody>
                    <a:bodyPr/>
                    <a:lstStyle/>
                    <a:p>
                      <a:r>
                        <a:rPr lang="en-US" dirty="0"/>
                        <a:t>Services Impacted</a:t>
                      </a:r>
                    </a:p>
                  </a:txBody>
                  <a:tcPr/>
                </a:tc>
                <a:tc>
                  <a:txBody>
                    <a:bodyPr/>
                    <a:lstStyle/>
                    <a:p>
                      <a:r>
                        <a:rPr lang="en-US" dirty="0"/>
                        <a:t>Start Date</a:t>
                      </a:r>
                    </a:p>
                  </a:txBody>
                  <a:tcPr/>
                </a:tc>
                <a:tc>
                  <a:txBody>
                    <a:bodyPr/>
                    <a:lstStyle/>
                    <a:p>
                      <a:r>
                        <a:rPr lang="en-US" dirty="0"/>
                        <a:t>Completion By</a:t>
                      </a:r>
                    </a:p>
                  </a:txBody>
                  <a:tcPr/>
                </a:tc>
                <a:extLst>
                  <a:ext uri="{0D108BD9-81ED-4DB2-BD59-A6C34878D82A}">
                    <a16:rowId xmlns:a16="http://schemas.microsoft.com/office/drawing/2014/main" val="24363317"/>
                  </a:ext>
                </a:extLst>
              </a:tr>
              <a:tr h="792264">
                <a:tc>
                  <a:txBody>
                    <a:bodyPr/>
                    <a:lstStyle/>
                    <a:p>
                      <a:r>
                        <a:rPr lang="en-US" dirty="0"/>
                        <a:t>Multi-Factor Authentication</a:t>
                      </a:r>
                    </a:p>
                  </a:txBody>
                  <a:tcPr/>
                </a:tc>
                <a:tc>
                  <a:txBody>
                    <a:bodyPr/>
                    <a:lstStyle/>
                    <a:p>
                      <a:r>
                        <a:rPr lang="en-US" dirty="0"/>
                        <a:t>Implement immediately</a:t>
                      </a:r>
                    </a:p>
                  </a:txBody>
                  <a:tcPr/>
                </a:tc>
                <a:tc>
                  <a:txBody>
                    <a:bodyPr/>
                    <a:lstStyle/>
                    <a:p>
                      <a:r>
                        <a:rPr lang="en-US" dirty="0"/>
                        <a:t>Medium</a:t>
                      </a:r>
                    </a:p>
                  </a:txBody>
                  <a:tcPr/>
                </a:tc>
                <a:tc>
                  <a:txBody>
                    <a:bodyPr/>
                    <a:lstStyle/>
                    <a:p>
                      <a:r>
                        <a:rPr lang="en-US" dirty="0"/>
                        <a:t>A, B applications</a:t>
                      </a:r>
                    </a:p>
                  </a:txBody>
                  <a:tcPr/>
                </a:tc>
                <a:tc>
                  <a:txBody>
                    <a:bodyPr/>
                    <a:lstStyle/>
                    <a:p>
                      <a:r>
                        <a:rPr lang="en-US" dirty="0"/>
                        <a:t>Q3 2021</a:t>
                      </a:r>
                    </a:p>
                  </a:txBody>
                  <a:tcPr/>
                </a:tc>
                <a:tc>
                  <a:txBody>
                    <a:bodyPr/>
                    <a:lstStyle/>
                    <a:p>
                      <a:r>
                        <a:rPr lang="en-US" dirty="0"/>
                        <a:t>Q4 2021</a:t>
                      </a:r>
                    </a:p>
                  </a:txBody>
                  <a:tcPr/>
                </a:tc>
                <a:extLst>
                  <a:ext uri="{0D108BD9-81ED-4DB2-BD59-A6C34878D82A}">
                    <a16:rowId xmlns:a16="http://schemas.microsoft.com/office/drawing/2014/main" val="3813857486"/>
                  </a:ext>
                </a:extLst>
              </a:tr>
              <a:tr h="792264">
                <a:tc>
                  <a:txBody>
                    <a:bodyPr/>
                    <a:lstStyle/>
                    <a:p>
                      <a:r>
                        <a:rPr lang="en-US" dirty="0"/>
                        <a:t>Secured vendor authentication</a:t>
                      </a:r>
                    </a:p>
                  </a:txBody>
                  <a:tcPr/>
                </a:tc>
                <a:tc>
                  <a:txBody>
                    <a:bodyPr/>
                    <a:lstStyle/>
                    <a:p>
                      <a:r>
                        <a:rPr lang="en-US" dirty="0"/>
                        <a:t>Implement immediately</a:t>
                      </a:r>
                    </a:p>
                  </a:txBody>
                  <a:tcPr/>
                </a:tc>
                <a:tc>
                  <a:txBody>
                    <a:bodyPr/>
                    <a:lstStyle/>
                    <a:p>
                      <a:r>
                        <a:rPr lang="en-US" dirty="0"/>
                        <a:t>High</a:t>
                      </a:r>
                    </a:p>
                  </a:txBody>
                  <a:tcPr/>
                </a:tc>
                <a:tc>
                  <a:txBody>
                    <a:bodyPr/>
                    <a:lstStyle/>
                    <a:p>
                      <a:r>
                        <a:rPr lang="en-US" dirty="0"/>
                        <a:t>A, B, C vendors</a:t>
                      </a:r>
                    </a:p>
                  </a:txBody>
                  <a:tcPr/>
                </a:tc>
                <a:tc>
                  <a:txBody>
                    <a:bodyPr/>
                    <a:lstStyle/>
                    <a:p>
                      <a:r>
                        <a:rPr lang="en-US" dirty="0"/>
                        <a:t>Q3 2021</a:t>
                      </a:r>
                    </a:p>
                  </a:txBody>
                  <a:tcPr/>
                </a:tc>
                <a:tc>
                  <a:txBody>
                    <a:bodyPr/>
                    <a:lstStyle/>
                    <a:p>
                      <a:r>
                        <a:rPr lang="en-US" dirty="0"/>
                        <a:t>Q3 2022</a:t>
                      </a:r>
                    </a:p>
                  </a:txBody>
                  <a:tcPr/>
                </a:tc>
                <a:extLst>
                  <a:ext uri="{0D108BD9-81ED-4DB2-BD59-A6C34878D82A}">
                    <a16:rowId xmlns:a16="http://schemas.microsoft.com/office/drawing/2014/main" val="4214564786"/>
                  </a:ext>
                </a:extLst>
              </a:tr>
              <a:tr h="792264">
                <a:tc>
                  <a:txBody>
                    <a:bodyPr/>
                    <a:lstStyle/>
                    <a:p>
                      <a:r>
                        <a:rPr lang="en-US" dirty="0"/>
                        <a:t>Stronger password requirements</a:t>
                      </a:r>
                    </a:p>
                  </a:txBody>
                  <a:tcPr/>
                </a:tc>
                <a:tc>
                  <a:txBody>
                    <a:bodyPr/>
                    <a:lstStyle/>
                    <a:p>
                      <a:r>
                        <a:rPr lang="en-US" dirty="0"/>
                        <a:t>Implement immediately</a:t>
                      </a:r>
                    </a:p>
                  </a:txBody>
                  <a:tcPr/>
                </a:tc>
                <a:tc>
                  <a:txBody>
                    <a:bodyPr/>
                    <a:lstStyle/>
                    <a:p>
                      <a:r>
                        <a:rPr lang="en-US" dirty="0"/>
                        <a:t>Medium</a:t>
                      </a:r>
                    </a:p>
                  </a:txBody>
                  <a:tcPr/>
                </a:tc>
                <a:tc>
                  <a:txBody>
                    <a:bodyPr/>
                    <a:lstStyle/>
                    <a:p>
                      <a:r>
                        <a:rPr lang="en-US" dirty="0"/>
                        <a:t>A, B applications</a:t>
                      </a:r>
                    </a:p>
                  </a:txBody>
                  <a:tcPr/>
                </a:tc>
                <a:tc>
                  <a:txBody>
                    <a:bodyPr/>
                    <a:lstStyle/>
                    <a:p>
                      <a:r>
                        <a:rPr lang="en-US" dirty="0"/>
                        <a:t>Q3 2021</a:t>
                      </a:r>
                    </a:p>
                  </a:txBody>
                  <a:tcPr/>
                </a:tc>
                <a:tc>
                  <a:txBody>
                    <a:bodyPr/>
                    <a:lstStyle/>
                    <a:p>
                      <a:r>
                        <a:rPr lang="en-US" dirty="0"/>
                        <a:t>Q3 2021</a:t>
                      </a:r>
                    </a:p>
                  </a:txBody>
                  <a:tcPr/>
                </a:tc>
                <a:extLst>
                  <a:ext uri="{0D108BD9-81ED-4DB2-BD59-A6C34878D82A}">
                    <a16:rowId xmlns:a16="http://schemas.microsoft.com/office/drawing/2014/main" val="3329140115"/>
                  </a:ext>
                </a:extLst>
              </a:tr>
              <a:tr h="792264">
                <a:tc>
                  <a:txBody>
                    <a:bodyPr/>
                    <a:lstStyle/>
                    <a:p>
                      <a:r>
                        <a:rPr lang="en-US" dirty="0"/>
                        <a:t>Proactive monitoring tools</a:t>
                      </a:r>
                    </a:p>
                  </a:txBody>
                  <a:tcPr/>
                </a:tc>
                <a:tc>
                  <a:txBody>
                    <a:bodyPr/>
                    <a:lstStyle/>
                    <a:p>
                      <a:r>
                        <a:rPr lang="en-US" dirty="0"/>
                        <a:t>Plan to implement</a:t>
                      </a:r>
                    </a:p>
                  </a:txBody>
                  <a:tcPr/>
                </a:tc>
                <a:tc>
                  <a:txBody>
                    <a:bodyPr/>
                    <a:lstStyle/>
                    <a:p>
                      <a:r>
                        <a:rPr lang="en-US" dirty="0"/>
                        <a:t>Low</a:t>
                      </a:r>
                    </a:p>
                  </a:txBody>
                  <a:tcPr/>
                </a:tc>
                <a:tc>
                  <a:txBody>
                    <a:bodyPr/>
                    <a:lstStyle/>
                    <a:p>
                      <a:endParaRPr lang="en-US" dirty="0"/>
                    </a:p>
                  </a:txBody>
                  <a:tcPr/>
                </a:tc>
                <a:tc>
                  <a:txBody>
                    <a:bodyPr/>
                    <a:lstStyle/>
                    <a:p>
                      <a:r>
                        <a:rPr lang="en-US" dirty="0"/>
                        <a:t>Q1 2022</a:t>
                      </a:r>
                    </a:p>
                  </a:txBody>
                  <a:tcPr/>
                </a:tc>
                <a:tc>
                  <a:txBody>
                    <a:bodyPr/>
                    <a:lstStyle/>
                    <a:p>
                      <a:r>
                        <a:rPr lang="en-US" dirty="0"/>
                        <a:t>Q2 2022</a:t>
                      </a:r>
                    </a:p>
                  </a:txBody>
                  <a:tcPr/>
                </a:tc>
                <a:extLst>
                  <a:ext uri="{0D108BD9-81ED-4DB2-BD59-A6C34878D82A}">
                    <a16:rowId xmlns:a16="http://schemas.microsoft.com/office/drawing/2014/main" val="427819639"/>
                  </a:ext>
                </a:extLst>
              </a:tr>
            </a:tbl>
          </a:graphicData>
        </a:graphic>
      </p:graphicFrame>
      <p:sp>
        <p:nvSpPr>
          <p:cNvPr id="10" name="TextBox 9">
            <a:extLst>
              <a:ext uri="{FF2B5EF4-FFF2-40B4-BE49-F238E27FC236}">
                <a16:creationId xmlns:a16="http://schemas.microsoft.com/office/drawing/2014/main" id="{06093415-C781-476C-9BDA-871045DE8739}"/>
              </a:ext>
            </a:extLst>
          </p:cNvPr>
          <p:cNvSpPr txBox="1"/>
          <p:nvPr/>
        </p:nvSpPr>
        <p:spPr>
          <a:xfrm>
            <a:off x="838200" y="1873138"/>
            <a:ext cx="3610708" cy="370230"/>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95471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6C1DAE83-FBF6-404B-8B9F-BF2A2C844CB5}"/>
              </a:ext>
            </a:extLst>
          </p:cNvPr>
          <p:cNvGraphicFramePr>
            <a:graphicFrameLocks noGrp="1"/>
          </p:cNvGraphicFramePr>
          <p:nvPr>
            <p:ph idx="1"/>
            <p:extLst>
              <p:ext uri="{D42A27DB-BD31-4B8C-83A1-F6EECF244321}">
                <p14:modId xmlns:p14="http://schemas.microsoft.com/office/powerpoint/2010/main" val="3108285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A7A811F-8DFA-4E75-AFD1-7E1307FFEF6F}"/>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FBD42A1-451A-4BFD-A705-36ACF8068E4B}"/>
              </a:ext>
            </a:extLst>
          </p:cNvPr>
          <p:cNvSpPr>
            <a:spLocks noGrp="1"/>
          </p:cNvSpPr>
          <p:nvPr>
            <p:ph type="sldNum" sz="quarter" idx="12"/>
          </p:nvPr>
        </p:nvSpPr>
        <p:spPr/>
        <p:txBody>
          <a:bodyPr/>
          <a:lstStyle/>
          <a:p>
            <a:fld id="{1FAA610F-65FB-4D76-A9F7-0135426F9A2E}" type="slidenum">
              <a:rPr lang="en-US" smtClean="0"/>
              <a:t>15</a:t>
            </a:fld>
            <a:endParaRPr lang="en-US"/>
          </a:p>
        </p:txBody>
      </p:sp>
      <p:sp>
        <p:nvSpPr>
          <p:cNvPr id="5" name="Title 4">
            <a:extLst>
              <a:ext uri="{FF2B5EF4-FFF2-40B4-BE49-F238E27FC236}">
                <a16:creationId xmlns:a16="http://schemas.microsoft.com/office/drawing/2014/main" id="{941915FD-F1C5-4325-910F-8EAE8FB5C978}"/>
              </a:ext>
            </a:extLst>
          </p:cNvPr>
          <p:cNvSpPr>
            <a:spLocks noGrp="1"/>
          </p:cNvSpPr>
          <p:nvPr>
            <p:ph type="title"/>
          </p:nvPr>
        </p:nvSpPr>
        <p:spPr/>
        <p:txBody>
          <a:bodyPr/>
          <a:lstStyle/>
          <a:p>
            <a:r>
              <a:rPr lang="en-US" dirty="0"/>
              <a:t>Phase 4: Ongoing Risk Management</a:t>
            </a:r>
          </a:p>
        </p:txBody>
      </p:sp>
      <p:sp>
        <p:nvSpPr>
          <p:cNvPr id="6" name="Date Placeholder 5">
            <a:extLst>
              <a:ext uri="{FF2B5EF4-FFF2-40B4-BE49-F238E27FC236}">
                <a16:creationId xmlns:a16="http://schemas.microsoft.com/office/drawing/2014/main" id="{FB67E12A-DBEE-4262-AFBD-B803EF10C397}"/>
              </a:ext>
            </a:extLst>
          </p:cNvPr>
          <p:cNvSpPr>
            <a:spLocks noGrp="1"/>
          </p:cNvSpPr>
          <p:nvPr>
            <p:ph type="dt" sz="half" idx="2"/>
          </p:nvPr>
        </p:nvSpPr>
        <p:spPr/>
        <p:txBody>
          <a:bodyPr/>
          <a:lstStyle/>
          <a:p>
            <a:fld id="{A99684E3-A0FF-49CA-B05E-EC4BBEDCAE69}" type="datetime4">
              <a:rPr lang="en-US" smtClean="0"/>
              <a:t>September 2, 2021</a:t>
            </a:fld>
            <a:endParaRPr lang="en-US"/>
          </a:p>
        </p:txBody>
      </p:sp>
    </p:spTree>
    <p:extLst>
      <p:ext uri="{BB962C8B-B14F-4D97-AF65-F5344CB8AC3E}">
        <p14:creationId xmlns:p14="http://schemas.microsoft.com/office/powerpoint/2010/main" val="44600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AB00307-1FCD-4B09-9E05-17693EF6F730}"/>
              </a:ext>
            </a:extLst>
          </p:cNvPr>
          <p:cNvGraphicFramePr/>
          <p:nvPr/>
        </p:nvGraphicFramePr>
        <p:xfrm>
          <a:off x="466476" y="1062939"/>
          <a:ext cx="11345661" cy="5112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68F23792-0FFF-4FE6-A3C2-02501DD40A69}"/>
              </a:ext>
            </a:extLst>
          </p:cNvPr>
          <p:cNvSpPr>
            <a:spLocks noGrp="1"/>
          </p:cNvSpPr>
          <p:nvPr>
            <p:ph type="ftr" sz="quarter" idx="11"/>
          </p:nvPr>
        </p:nvSpPr>
        <p:spPr/>
        <p:txBody>
          <a:bodyPr/>
          <a:lstStyle/>
          <a:p>
            <a:r>
              <a:rPr lang="en-US" dirty="0"/>
              <a:t>SWAN Library Services</a:t>
            </a:r>
          </a:p>
        </p:txBody>
      </p:sp>
      <p:sp>
        <p:nvSpPr>
          <p:cNvPr id="4" name="Slide Number Placeholder 3">
            <a:extLst>
              <a:ext uri="{FF2B5EF4-FFF2-40B4-BE49-F238E27FC236}">
                <a16:creationId xmlns:a16="http://schemas.microsoft.com/office/drawing/2014/main" id="{54249431-22CD-4008-A4CE-BB538A9C6B51}"/>
              </a:ext>
            </a:extLst>
          </p:cNvPr>
          <p:cNvSpPr>
            <a:spLocks noGrp="1"/>
          </p:cNvSpPr>
          <p:nvPr>
            <p:ph type="sldNum" sz="quarter" idx="12"/>
          </p:nvPr>
        </p:nvSpPr>
        <p:spPr/>
        <p:txBody>
          <a:bodyPr/>
          <a:lstStyle/>
          <a:p>
            <a:fld id="{1FAA610F-65FB-4D76-A9F7-0135426F9A2E}" type="slidenum">
              <a:rPr lang="en-US" smtClean="0"/>
              <a:t>16</a:t>
            </a:fld>
            <a:endParaRPr lang="en-US"/>
          </a:p>
        </p:txBody>
      </p:sp>
      <p:sp>
        <p:nvSpPr>
          <p:cNvPr id="5" name="Title 4">
            <a:extLst>
              <a:ext uri="{FF2B5EF4-FFF2-40B4-BE49-F238E27FC236}">
                <a16:creationId xmlns:a16="http://schemas.microsoft.com/office/drawing/2014/main" id="{2767B14D-CFBB-4572-84D1-87CE58DF6CD2}"/>
              </a:ext>
            </a:extLst>
          </p:cNvPr>
          <p:cNvSpPr>
            <a:spLocks noGrp="1"/>
          </p:cNvSpPr>
          <p:nvPr>
            <p:ph type="title"/>
          </p:nvPr>
        </p:nvSpPr>
        <p:spPr>
          <a:xfrm>
            <a:off x="884382" y="188592"/>
            <a:ext cx="10515600" cy="1325563"/>
          </a:xfrm>
        </p:spPr>
        <p:txBody>
          <a:bodyPr/>
          <a:lstStyle/>
          <a:p>
            <a:r>
              <a:rPr lang="en-US" dirty="0">
                <a:ea typeface="Source Sans Pro SemiBold"/>
              </a:rPr>
              <a:t>Timeline Targets</a:t>
            </a:r>
            <a:endParaRPr lang="en-US" dirty="0"/>
          </a:p>
        </p:txBody>
      </p:sp>
      <p:sp>
        <p:nvSpPr>
          <p:cNvPr id="6" name="Date Placeholder 5">
            <a:extLst>
              <a:ext uri="{FF2B5EF4-FFF2-40B4-BE49-F238E27FC236}">
                <a16:creationId xmlns:a16="http://schemas.microsoft.com/office/drawing/2014/main" id="{E4F365EA-3207-46CC-AB54-448D6E6C45E2}"/>
              </a:ext>
            </a:extLst>
          </p:cNvPr>
          <p:cNvSpPr>
            <a:spLocks noGrp="1"/>
          </p:cNvSpPr>
          <p:nvPr>
            <p:ph type="dt" sz="half" idx="2"/>
          </p:nvPr>
        </p:nvSpPr>
        <p:spPr/>
        <p:txBody>
          <a:bodyPr/>
          <a:lstStyle/>
          <a:p>
            <a:fld id="{A99684E3-A0FF-49CA-B05E-EC4BBEDCAE69}" type="datetime4">
              <a:rPr lang="en-US" smtClean="0"/>
              <a:t>September 2, 2021</a:t>
            </a:fld>
            <a:endParaRPr lang="en-US"/>
          </a:p>
        </p:txBody>
      </p:sp>
      <p:sp>
        <p:nvSpPr>
          <p:cNvPr id="2" name="TextBox 1">
            <a:extLst>
              <a:ext uri="{FF2B5EF4-FFF2-40B4-BE49-F238E27FC236}">
                <a16:creationId xmlns:a16="http://schemas.microsoft.com/office/drawing/2014/main" id="{84D84B0D-55A1-4016-A17E-CE37F2CA9326}"/>
              </a:ext>
            </a:extLst>
          </p:cNvPr>
          <p:cNvSpPr txBox="1"/>
          <p:nvPr/>
        </p:nvSpPr>
        <p:spPr>
          <a:xfrm>
            <a:off x="4700037" y="4720610"/>
            <a:ext cx="2878538" cy="338554"/>
          </a:xfrm>
          <a:prstGeom prst="rect">
            <a:avLst/>
          </a:prstGeom>
          <a:noFill/>
        </p:spPr>
        <p:txBody>
          <a:bodyPr wrap="square" lIns="91440" tIns="45720" rIns="91440" bIns="45720" rtlCol="0" anchor="t">
            <a:spAutoFit/>
          </a:bodyPr>
          <a:lstStyle/>
          <a:p>
            <a:pPr marL="285750" indent="-285750">
              <a:buFont typeface="Arial"/>
              <a:buChar char="•"/>
            </a:pPr>
            <a:r>
              <a:rPr lang="en-US" sz="1600" dirty="0"/>
              <a:t>Risk Identification</a:t>
            </a:r>
          </a:p>
        </p:txBody>
      </p:sp>
      <p:sp>
        <p:nvSpPr>
          <p:cNvPr id="17" name="TextBox 16">
            <a:extLst>
              <a:ext uri="{FF2B5EF4-FFF2-40B4-BE49-F238E27FC236}">
                <a16:creationId xmlns:a16="http://schemas.microsoft.com/office/drawing/2014/main" id="{8AD5AD14-F6EB-4A39-ABEE-06A3326DAB9E}"/>
              </a:ext>
            </a:extLst>
          </p:cNvPr>
          <p:cNvSpPr txBox="1"/>
          <p:nvPr/>
        </p:nvSpPr>
        <p:spPr>
          <a:xfrm>
            <a:off x="1597795" y="1866700"/>
            <a:ext cx="3611648" cy="1107996"/>
          </a:xfrm>
          <a:prstGeom prst="rect">
            <a:avLst/>
          </a:prstGeom>
          <a:noFill/>
        </p:spPr>
        <p:txBody>
          <a:bodyPr wrap="square" lIns="91440" tIns="45720" rIns="91440" bIns="45720" rtlCol="0" anchor="t">
            <a:spAutoFit/>
          </a:bodyPr>
          <a:lstStyle/>
          <a:p>
            <a:pPr marL="285750" indent="-285750">
              <a:buFont typeface="Arial"/>
              <a:buChar char="•"/>
            </a:pPr>
            <a:r>
              <a:rPr lang="en-US" sz="1600" dirty="0">
                <a:ea typeface="Source Sans Pro"/>
              </a:rPr>
              <a:t>Receive/review Sikich proposal</a:t>
            </a:r>
          </a:p>
          <a:p>
            <a:pPr marL="285750" indent="-285750">
              <a:buFont typeface="Arial"/>
              <a:buChar char="•"/>
            </a:pPr>
            <a:r>
              <a:rPr lang="en-US" sz="1600" dirty="0">
                <a:ea typeface="Source Sans Pro"/>
              </a:rPr>
              <a:t>Quarterly Membership presentation</a:t>
            </a:r>
          </a:p>
          <a:p>
            <a:pPr marL="285750" indent="-285750">
              <a:buFont typeface="Arial"/>
              <a:buChar char="•"/>
            </a:pPr>
            <a:r>
              <a:rPr lang="en-US" sz="1600" dirty="0">
                <a:ea typeface="Source Sans Pro"/>
              </a:rPr>
              <a:t>Budget approval </a:t>
            </a:r>
          </a:p>
          <a:p>
            <a:pPr marL="285750" indent="-285750">
              <a:buFont typeface="Arial"/>
              <a:buChar char="•"/>
            </a:pPr>
            <a:endParaRPr lang="en-US" dirty="0">
              <a:ea typeface="+mn-lt"/>
              <a:cs typeface="+mn-lt"/>
            </a:endParaRPr>
          </a:p>
        </p:txBody>
      </p:sp>
      <p:sp>
        <p:nvSpPr>
          <p:cNvPr id="18" name="TextBox 17">
            <a:extLst>
              <a:ext uri="{FF2B5EF4-FFF2-40B4-BE49-F238E27FC236}">
                <a16:creationId xmlns:a16="http://schemas.microsoft.com/office/drawing/2014/main" id="{E0761336-7A7A-4180-95E3-7C4FFE02FBCE}"/>
              </a:ext>
            </a:extLst>
          </p:cNvPr>
          <p:cNvSpPr txBox="1"/>
          <p:nvPr/>
        </p:nvSpPr>
        <p:spPr>
          <a:xfrm>
            <a:off x="5894982" y="1942574"/>
            <a:ext cx="2878538" cy="338554"/>
          </a:xfrm>
          <a:prstGeom prst="rect">
            <a:avLst/>
          </a:prstGeom>
          <a:noFill/>
        </p:spPr>
        <p:txBody>
          <a:bodyPr wrap="square" lIns="91440" tIns="45720" rIns="91440" bIns="45720" rtlCol="0" anchor="t">
            <a:spAutoFit/>
          </a:bodyPr>
          <a:lstStyle/>
          <a:p>
            <a:pPr marL="285750" indent="-285750">
              <a:buFont typeface="Arial"/>
              <a:buChar char="•"/>
            </a:pPr>
            <a:r>
              <a:rPr lang="en-US" sz="1600" dirty="0"/>
              <a:t>Risk Analysis</a:t>
            </a:r>
          </a:p>
        </p:txBody>
      </p:sp>
      <p:sp>
        <p:nvSpPr>
          <p:cNvPr id="19" name="TextBox 18">
            <a:extLst>
              <a:ext uri="{FF2B5EF4-FFF2-40B4-BE49-F238E27FC236}">
                <a16:creationId xmlns:a16="http://schemas.microsoft.com/office/drawing/2014/main" id="{3BFCD365-CC56-433A-92E9-785136C7592E}"/>
              </a:ext>
            </a:extLst>
          </p:cNvPr>
          <p:cNvSpPr txBox="1"/>
          <p:nvPr/>
        </p:nvSpPr>
        <p:spPr>
          <a:xfrm>
            <a:off x="7056376" y="4720610"/>
            <a:ext cx="2878538" cy="338554"/>
          </a:xfrm>
          <a:prstGeom prst="rect">
            <a:avLst/>
          </a:prstGeom>
          <a:noFill/>
        </p:spPr>
        <p:txBody>
          <a:bodyPr wrap="square" lIns="91440" tIns="45720" rIns="91440" bIns="45720" rtlCol="0" anchor="t">
            <a:spAutoFit/>
          </a:bodyPr>
          <a:lstStyle/>
          <a:p>
            <a:pPr marL="285750" indent="-285750">
              <a:buFont typeface="Arial"/>
              <a:buChar char="•"/>
            </a:pPr>
            <a:r>
              <a:rPr lang="en-US" sz="1600" dirty="0"/>
              <a:t>Risk Treatment</a:t>
            </a:r>
          </a:p>
        </p:txBody>
      </p:sp>
      <p:sp>
        <p:nvSpPr>
          <p:cNvPr id="20" name="TextBox 19">
            <a:extLst>
              <a:ext uri="{FF2B5EF4-FFF2-40B4-BE49-F238E27FC236}">
                <a16:creationId xmlns:a16="http://schemas.microsoft.com/office/drawing/2014/main" id="{D1E02D7C-2322-4832-AAFC-2E90DB4FDDCE}"/>
              </a:ext>
            </a:extLst>
          </p:cNvPr>
          <p:cNvSpPr txBox="1"/>
          <p:nvPr/>
        </p:nvSpPr>
        <p:spPr>
          <a:xfrm>
            <a:off x="8146621" y="1973618"/>
            <a:ext cx="2878538" cy="338554"/>
          </a:xfrm>
          <a:prstGeom prst="rect">
            <a:avLst/>
          </a:prstGeom>
          <a:noFill/>
        </p:spPr>
        <p:txBody>
          <a:bodyPr wrap="square" lIns="91440" tIns="45720" rIns="91440" bIns="45720" rtlCol="0" anchor="t">
            <a:spAutoFit/>
          </a:bodyPr>
          <a:lstStyle/>
          <a:p>
            <a:pPr marL="285750" indent="-285750">
              <a:buFont typeface="Arial"/>
              <a:buChar char="•"/>
            </a:pPr>
            <a:r>
              <a:rPr lang="en-US" sz="1600" dirty="0"/>
              <a:t>Risk Management</a:t>
            </a:r>
          </a:p>
        </p:txBody>
      </p:sp>
      <p:sp>
        <p:nvSpPr>
          <p:cNvPr id="21" name="TextBox 20">
            <a:extLst>
              <a:ext uri="{FF2B5EF4-FFF2-40B4-BE49-F238E27FC236}">
                <a16:creationId xmlns:a16="http://schemas.microsoft.com/office/drawing/2014/main" id="{40A6745E-D945-4BC8-B50C-C783BFB0C8E4}"/>
              </a:ext>
            </a:extLst>
          </p:cNvPr>
          <p:cNvSpPr txBox="1"/>
          <p:nvPr/>
        </p:nvSpPr>
        <p:spPr>
          <a:xfrm>
            <a:off x="9310642" y="4507501"/>
            <a:ext cx="2878538" cy="338554"/>
          </a:xfrm>
          <a:prstGeom prst="rect">
            <a:avLst/>
          </a:prstGeom>
          <a:noFill/>
        </p:spPr>
        <p:txBody>
          <a:bodyPr wrap="square" lIns="91440" tIns="45720" rIns="91440" bIns="45720" rtlCol="0" anchor="t">
            <a:spAutoFit/>
          </a:bodyPr>
          <a:lstStyle/>
          <a:p>
            <a:pPr marL="285750" indent="-285750">
              <a:buFont typeface="Arial"/>
              <a:buChar char="•"/>
            </a:pPr>
            <a:r>
              <a:rPr lang="en-US" sz="1600" dirty="0"/>
              <a:t>Standards Development</a:t>
            </a:r>
          </a:p>
        </p:txBody>
      </p:sp>
    </p:spTree>
    <p:custDataLst>
      <p:tags r:id="rId1"/>
    </p:custDataLst>
    <p:extLst>
      <p:ext uri="{BB962C8B-B14F-4D97-AF65-F5344CB8AC3E}">
        <p14:creationId xmlns:p14="http://schemas.microsoft.com/office/powerpoint/2010/main" val="133151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A69A-493F-48EC-9874-C4B11DCDE120}"/>
              </a:ext>
            </a:extLst>
          </p:cNvPr>
          <p:cNvSpPr>
            <a:spLocks noGrp="1"/>
          </p:cNvSpPr>
          <p:nvPr>
            <p:ph type="title"/>
          </p:nvPr>
        </p:nvSpPr>
        <p:spPr>
          <a:xfrm>
            <a:off x="655093" y="1712794"/>
            <a:ext cx="3111690" cy="1600200"/>
          </a:xfrm>
        </p:spPr>
        <p:txBody>
          <a:bodyPr anchor="b">
            <a:normAutofit/>
          </a:bodyPr>
          <a:lstStyle/>
          <a:p>
            <a:r>
              <a:rPr lang="en-US" dirty="0"/>
              <a:t>Seeking approval of funds</a:t>
            </a:r>
          </a:p>
        </p:txBody>
      </p:sp>
      <p:sp>
        <p:nvSpPr>
          <p:cNvPr id="3" name="Content Placeholder 2">
            <a:extLst>
              <a:ext uri="{FF2B5EF4-FFF2-40B4-BE49-F238E27FC236}">
                <a16:creationId xmlns:a16="http://schemas.microsoft.com/office/drawing/2014/main" id="{32B801DC-003C-4246-82DA-A5BC694EEBC0}"/>
              </a:ext>
            </a:extLst>
          </p:cNvPr>
          <p:cNvSpPr>
            <a:spLocks noGrp="1"/>
          </p:cNvSpPr>
          <p:nvPr>
            <p:ph type="body" sz="half" idx="2"/>
          </p:nvPr>
        </p:nvSpPr>
        <p:spPr>
          <a:xfrm>
            <a:off x="655094" y="3429000"/>
            <a:ext cx="4116932" cy="2439988"/>
          </a:xfrm>
        </p:spPr>
        <p:txBody>
          <a:bodyPr>
            <a:normAutofit/>
          </a:bodyPr>
          <a:lstStyle/>
          <a:p>
            <a:r>
              <a:rPr lang="en-US" dirty="0"/>
              <a:t>Cost $37,000</a:t>
            </a:r>
          </a:p>
          <a:p>
            <a:r>
              <a:rPr lang="en-US" dirty="0"/>
              <a:t>Amend current SWAN budget Consulting </a:t>
            </a:r>
          </a:p>
          <a:p>
            <a:r>
              <a:rPr lang="en-US" dirty="0"/>
              <a:t>No change to current membership fees</a:t>
            </a:r>
          </a:p>
          <a:p>
            <a:r>
              <a:rPr lang="en-US" dirty="0"/>
              <a:t>Use SWAN reserve fund</a:t>
            </a:r>
          </a:p>
        </p:txBody>
      </p:sp>
      <p:sp>
        <p:nvSpPr>
          <p:cNvPr id="4" name="Footer Placeholder 3">
            <a:extLst>
              <a:ext uri="{FF2B5EF4-FFF2-40B4-BE49-F238E27FC236}">
                <a16:creationId xmlns:a16="http://schemas.microsoft.com/office/drawing/2014/main" id="{EA954811-D975-4550-A685-D4AAAB7F43DC}"/>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57E5A176-0B2E-496C-AB1D-AE2DB1B20852}"/>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17</a:t>
            </a:fld>
            <a:endParaRPr lang="en-US"/>
          </a:p>
        </p:txBody>
      </p:sp>
      <p:sp>
        <p:nvSpPr>
          <p:cNvPr id="5" name="Date Placeholder 4">
            <a:extLst>
              <a:ext uri="{FF2B5EF4-FFF2-40B4-BE49-F238E27FC236}">
                <a16:creationId xmlns:a16="http://schemas.microsoft.com/office/drawing/2014/main" id="{ED926988-6B14-4902-94DC-576BC0C94612}"/>
              </a:ext>
            </a:extLst>
          </p:cNvPr>
          <p:cNvSpPr>
            <a:spLocks noGrp="1"/>
          </p:cNvSpPr>
          <p:nvPr>
            <p:ph type="dt" sz="half" idx="13"/>
          </p:nvPr>
        </p:nvSpPr>
        <p:spPr>
          <a:xfrm>
            <a:off x="838200" y="6329380"/>
            <a:ext cx="2743200" cy="365125"/>
          </a:xfrm>
        </p:spPr>
        <p:txBody>
          <a:bodyPr anchor="ctr">
            <a:normAutofit/>
          </a:bodyPr>
          <a:lstStyle/>
          <a:p>
            <a:pPr>
              <a:spcAft>
                <a:spcPts val="600"/>
              </a:spcAft>
            </a:pPr>
            <a:fld id="{2ADB9304-2271-43F1-84BE-A04666C2680B}" type="datetime4">
              <a:rPr lang="en-US" smtClean="0"/>
              <a:pPr>
                <a:spcAft>
                  <a:spcPts val="600"/>
                </a:spcAft>
              </a:pPr>
              <a:t>September 2, 2021</a:t>
            </a:fld>
            <a:endParaRPr lang="en-US"/>
          </a:p>
        </p:txBody>
      </p:sp>
      <p:graphicFrame>
        <p:nvGraphicFramePr>
          <p:cNvPr id="7" name="Content Placeholder 6">
            <a:extLst>
              <a:ext uri="{FF2B5EF4-FFF2-40B4-BE49-F238E27FC236}">
                <a16:creationId xmlns:a16="http://schemas.microsoft.com/office/drawing/2014/main" id="{E5E141E2-8F5E-4E80-8B31-057EB049D4F5}"/>
              </a:ext>
            </a:extLst>
          </p:cNvPr>
          <p:cNvGraphicFramePr>
            <a:graphicFrameLocks noGrp="1"/>
          </p:cNvGraphicFramePr>
          <p:nvPr>
            <p:ph idx="1"/>
            <p:extLst>
              <p:ext uri="{D42A27DB-BD31-4B8C-83A1-F6EECF244321}">
                <p14:modId xmlns:p14="http://schemas.microsoft.com/office/powerpoint/2010/main" val="3589446627"/>
              </p:ext>
            </p:extLst>
          </p:nvPr>
        </p:nvGraphicFramePr>
        <p:xfrm>
          <a:off x="5183188" y="1591429"/>
          <a:ext cx="6172200" cy="3665619"/>
        </p:xfrm>
        <a:graphic>
          <a:graphicData uri="http://schemas.openxmlformats.org/drawingml/2006/table">
            <a:tbl>
              <a:tblPr firstRow="1" firstCol="1">
                <a:tableStyleId>{2D5ABB26-0587-4C30-8999-92F81FD0307C}</a:tableStyleId>
              </a:tblPr>
              <a:tblGrid>
                <a:gridCol w="3759826">
                  <a:extLst>
                    <a:ext uri="{9D8B030D-6E8A-4147-A177-3AD203B41FA5}">
                      <a16:colId xmlns:a16="http://schemas.microsoft.com/office/drawing/2014/main" val="1773150739"/>
                    </a:ext>
                  </a:extLst>
                </a:gridCol>
                <a:gridCol w="2412374">
                  <a:extLst>
                    <a:ext uri="{9D8B030D-6E8A-4147-A177-3AD203B41FA5}">
                      <a16:colId xmlns:a16="http://schemas.microsoft.com/office/drawing/2014/main" val="2935058456"/>
                    </a:ext>
                  </a:extLst>
                </a:gridCol>
              </a:tblGrid>
              <a:tr h="916405">
                <a:tc>
                  <a:txBody>
                    <a:bodyPr/>
                    <a:lstStyle/>
                    <a:p>
                      <a:pPr marL="0" marR="0">
                        <a:lnSpc>
                          <a:spcPct val="115000"/>
                        </a:lnSpc>
                        <a:spcBef>
                          <a:spcPts val="0"/>
                        </a:spcBef>
                        <a:spcAft>
                          <a:spcPts val="0"/>
                        </a:spcAft>
                      </a:pPr>
                      <a:r>
                        <a:rPr lang="en-US" sz="2600">
                          <a:effectLst/>
                        </a:rPr>
                        <a:t>SWAN Cash Reserves - June 30, 2021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2600">
                          <a:effectLst/>
                        </a:rPr>
                        <a:t>$2,060,444.23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53636276"/>
                  </a:ext>
                </a:extLst>
              </a:tr>
              <a:tr h="463332">
                <a:tc>
                  <a:txBody>
                    <a:bodyPr/>
                    <a:lstStyle/>
                    <a:p>
                      <a:pPr marL="0" marR="0">
                        <a:lnSpc>
                          <a:spcPct val="115000"/>
                        </a:lnSpc>
                        <a:spcBef>
                          <a:spcPts val="0"/>
                        </a:spcBef>
                        <a:spcAft>
                          <a:spcPts val="0"/>
                        </a:spcAft>
                      </a:pPr>
                      <a:r>
                        <a:rPr lang="en-US" sz="2600">
                          <a:effectLst/>
                        </a:rPr>
                        <a:t>Sikich Proposal</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600">
                          <a:effectLst/>
                        </a:rPr>
                        <a:t>($37,000.00)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0598443"/>
                  </a:ext>
                </a:extLst>
              </a:tr>
              <a:tr h="916405">
                <a:tc>
                  <a:txBody>
                    <a:bodyPr/>
                    <a:lstStyle/>
                    <a:p>
                      <a:pPr marL="0" marR="0">
                        <a:lnSpc>
                          <a:spcPct val="115000"/>
                        </a:lnSpc>
                        <a:spcBef>
                          <a:spcPts val="0"/>
                        </a:spcBef>
                        <a:spcAft>
                          <a:spcPts val="0"/>
                        </a:spcAft>
                      </a:pPr>
                      <a:r>
                        <a:rPr lang="en-US" sz="2600" b="1">
                          <a:effectLst/>
                        </a:rPr>
                        <a:t>SWAN Cash Reserves balance</a:t>
                      </a:r>
                      <a:endParaRPr lang="en-US" sz="2600" b="1">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r">
                        <a:lnSpc>
                          <a:spcPct val="115000"/>
                        </a:lnSpc>
                        <a:spcBef>
                          <a:spcPts val="0"/>
                        </a:spcBef>
                        <a:spcAft>
                          <a:spcPts val="0"/>
                        </a:spcAft>
                      </a:pPr>
                      <a:r>
                        <a:rPr lang="en-US" sz="2600" b="1">
                          <a:effectLst/>
                        </a:rPr>
                        <a:t>$2,023,444.23 </a:t>
                      </a:r>
                      <a:endParaRPr lang="en-US" sz="2600" b="1">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89904890"/>
                  </a:ext>
                </a:extLst>
              </a:tr>
              <a:tr h="1369477">
                <a:tc>
                  <a:txBody>
                    <a:bodyPr/>
                    <a:lstStyle/>
                    <a:p>
                      <a:pPr marL="0" marR="0">
                        <a:lnSpc>
                          <a:spcPct val="115000"/>
                        </a:lnSpc>
                        <a:spcBef>
                          <a:spcPts val="0"/>
                        </a:spcBef>
                        <a:spcAft>
                          <a:spcPts val="0"/>
                        </a:spcAft>
                      </a:pPr>
                      <a:r>
                        <a:rPr lang="en-US" sz="2600">
                          <a:effectLst/>
                        </a:rPr>
                        <a:t>Percentage of reserves vs SWAN Operating Expenses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600">
                          <a:effectLst/>
                        </a:rPr>
                        <a:t>50%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6400" marR="3640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729273"/>
                  </a:ext>
                </a:extLst>
              </a:tr>
            </a:tbl>
          </a:graphicData>
        </a:graphic>
      </p:graphicFrame>
    </p:spTree>
    <p:custDataLst>
      <p:tags r:id="rId1"/>
    </p:custDataLst>
    <p:extLst>
      <p:ext uri="{BB962C8B-B14F-4D97-AF65-F5344CB8AC3E}">
        <p14:creationId xmlns:p14="http://schemas.microsoft.com/office/powerpoint/2010/main" val="167020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A69A-493F-48EC-9874-C4B11DCDE120}"/>
              </a:ext>
            </a:extLst>
          </p:cNvPr>
          <p:cNvSpPr>
            <a:spLocks noGrp="1"/>
          </p:cNvSpPr>
          <p:nvPr>
            <p:ph type="title"/>
          </p:nvPr>
        </p:nvSpPr>
        <p:spPr/>
        <p:txBody>
          <a:bodyPr/>
          <a:lstStyle/>
          <a:p>
            <a:r>
              <a:rPr lang="en-US" dirty="0"/>
              <a:t>Seeking approval of funds</a:t>
            </a:r>
          </a:p>
        </p:txBody>
      </p:sp>
      <p:sp>
        <p:nvSpPr>
          <p:cNvPr id="3" name="Content Placeholder 2">
            <a:extLst>
              <a:ext uri="{FF2B5EF4-FFF2-40B4-BE49-F238E27FC236}">
                <a16:creationId xmlns:a16="http://schemas.microsoft.com/office/drawing/2014/main" id="{32B801DC-003C-4246-82DA-A5BC694EEBC0}"/>
              </a:ext>
            </a:extLst>
          </p:cNvPr>
          <p:cNvSpPr>
            <a:spLocks noGrp="1"/>
          </p:cNvSpPr>
          <p:nvPr>
            <p:ph sz="half" idx="1"/>
          </p:nvPr>
        </p:nvSpPr>
        <p:spPr/>
        <p:txBody>
          <a:bodyPr>
            <a:normAutofit lnSpcReduction="10000"/>
          </a:bodyPr>
          <a:lstStyle/>
          <a:p>
            <a:r>
              <a:rPr lang="en-US" dirty="0"/>
              <a:t>Budget amendment requires 2/3 affirmative vote of all members present</a:t>
            </a:r>
          </a:p>
          <a:p>
            <a:pPr marL="0" indent="0">
              <a:buNone/>
            </a:pPr>
            <a:r>
              <a:rPr lang="en-US" dirty="0"/>
              <a:t>RESOLVED, THE SWAN FISCAL YEAR 2022 BUDGET LINE #5830 CONSULTING WILL BE INCREASED FROM $1,000 TO $38,000 FOR INFORMATION SECURITY RISK ASSESSMENT TO BE COMPLETED BY JUNE 30,</a:t>
            </a:r>
          </a:p>
          <a:p>
            <a:pPr marL="0" indent="0">
              <a:buNone/>
            </a:pPr>
            <a:r>
              <a:rPr lang="en-US" dirty="0"/>
              <a:t>2022.</a:t>
            </a:r>
          </a:p>
          <a:p>
            <a:endParaRPr lang="en-US" dirty="0"/>
          </a:p>
        </p:txBody>
      </p:sp>
      <p:sp>
        <p:nvSpPr>
          <p:cNvPr id="10" name="Content Placeholder 9">
            <a:extLst>
              <a:ext uri="{FF2B5EF4-FFF2-40B4-BE49-F238E27FC236}">
                <a16:creationId xmlns:a16="http://schemas.microsoft.com/office/drawing/2014/main" id="{DAC45BCA-FBDF-4B14-AD15-47B046F856F5}"/>
              </a:ext>
            </a:extLst>
          </p:cNvPr>
          <p:cNvSpPr>
            <a:spLocks noGrp="1"/>
          </p:cNvSpPr>
          <p:nvPr>
            <p:ph sz="half" idx="2"/>
          </p:nvPr>
        </p:nvSpPr>
        <p:spPr/>
        <p:txBody>
          <a:bodyPr>
            <a:normAutofit lnSpcReduction="10000"/>
          </a:bodyPr>
          <a:lstStyle/>
          <a:p>
            <a:r>
              <a:rPr lang="en-US" dirty="0"/>
              <a:t>Need resolution moved &amp; seconded</a:t>
            </a:r>
          </a:p>
          <a:p>
            <a:r>
              <a:rPr lang="en-US" dirty="0"/>
              <a:t>Discussion of proposed budget amendment resolution</a:t>
            </a:r>
          </a:p>
          <a:p>
            <a:r>
              <a:rPr lang="en-US" b="1"/>
              <a:t>Conduct live vote</a:t>
            </a:r>
          </a:p>
        </p:txBody>
      </p:sp>
      <p:sp>
        <p:nvSpPr>
          <p:cNvPr id="4" name="Footer Placeholder 3">
            <a:extLst>
              <a:ext uri="{FF2B5EF4-FFF2-40B4-BE49-F238E27FC236}">
                <a16:creationId xmlns:a16="http://schemas.microsoft.com/office/drawing/2014/main" id="{EA954811-D975-4550-A685-D4AAAB7F43D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7E5A176-0B2E-496C-AB1D-AE2DB1B20852}"/>
              </a:ext>
            </a:extLst>
          </p:cNvPr>
          <p:cNvSpPr>
            <a:spLocks noGrp="1"/>
          </p:cNvSpPr>
          <p:nvPr>
            <p:ph type="sldNum" sz="quarter" idx="12"/>
          </p:nvPr>
        </p:nvSpPr>
        <p:spPr/>
        <p:txBody>
          <a:bodyPr/>
          <a:lstStyle/>
          <a:p>
            <a:fld id="{1FAA610F-65FB-4D76-A9F7-0135426F9A2E}" type="slidenum">
              <a:rPr lang="en-US" smtClean="0"/>
              <a:pPr/>
              <a:t>18</a:t>
            </a:fld>
            <a:endParaRPr lang="en-US"/>
          </a:p>
        </p:txBody>
      </p:sp>
      <p:sp>
        <p:nvSpPr>
          <p:cNvPr id="5" name="Date Placeholder 4">
            <a:extLst>
              <a:ext uri="{FF2B5EF4-FFF2-40B4-BE49-F238E27FC236}">
                <a16:creationId xmlns:a16="http://schemas.microsoft.com/office/drawing/2014/main" id="{ED926988-6B14-4902-94DC-576BC0C94612}"/>
              </a:ext>
            </a:extLst>
          </p:cNvPr>
          <p:cNvSpPr>
            <a:spLocks noGrp="1"/>
          </p:cNvSpPr>
          <p:nvPr>
            <p:ph type="dt" sz="half" idx="13"/>
          </p:nvPr>
        </p:nvSpPr>
        <p:spPr/>
        <p:txBody>
          <a:bodyPr/>
          <a:lstStyle/>
          <a:p>
            <a:fld id="{2ADB9304-2271-43F1-84BE-A04666C2680B}" type="datetime4">
              <a:rPr lang="en-US" smtClean="0"/>
              <a:t>September 2, 2021</a:t>
            </a:fld>
            <a:endParaRPr lang="en-US"/>
          </a:p>
        </p:txBody>
      </p:sp>
    </p:spTree>
    <p:custDataLst>
      <p:tags r:id="rId1"/>
    </p:custDataLst>
    <p:extLst>
      <p:ext uri="{BB962C8B-B14F-4D97-AF65-F5344CB8AC3E}">
        <p14:creationId xmlns:p14="http://schemas.microsoft.com/office/powerpoint/2010/main" val="150903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A079-1567-424D-A68A-A2196CDFB296}"/>
              </a:ext>
            </a:extLst>
          </p:cNvPr>
          <p:cNvSpPr>
            <a:spLocks noGrp="1"/>
          </p:cNvSpPr>
          <p:nvPr>
            <p:ph type="title"/>
          </p:nvPr>
        </p:nvSpPr>
        <p:spPr/>
        <p:txBody>
          <a:bodyPr/>
          <a:lstStyle/>
          <a:p>
            <a:r>
              <a:rPr lang="en-US"/>
              <a:t>Parallel Discovery Platform Project:</a:t>
            </a:r>
            <a:br>
              <a:rPr lang="en-US"/>
            </a:br>
            <a:r>
              <a:rPr lang="en-US"/>
              <a:t>Aspen Discovery </a:t>
            </a:r>
          </a:p>
        </p:txBody>
      </p:sp>
      <p:sp>
        <p:nvSpPr>
          <p:cNvPr id="5" name="Text Placeholder 4">
            <a:extLst>
              <a:ext uri="{FF2B5EF4-FFF2-40B4-BE49-F238E27FC236}">
                <a16:creationId xmlns:a16="http://schemas.microsoft.com/office/drawing/2014/main" id="{4AE099DF-FAD8-436B-A66D-113E07EC77C5}"/>
              </a:ext>
            </a:extLst>
          </p:cNvPr>
          <p:cNvSpPr>
            <a:spLocks noGrp="1"/>
          </p:cNvSpPr>
          <p:nvPr>
            <p:ph type="body" idx="1"/>
          </p:nvPr>
        </p:nvSpPr>
        <p:spPr/>
        <p:txBody>
          <a:bodyPr/>
          <a:lstStyle/>
          <a:p>
            <a:r>
              <a:rPr lang="en-US"/>
              <a:t>Tara Wood, SWAN User Experience Manager</a:t>
            </a:r>
          </a:p>
        </p:txBody>
      </p:sp>
      <p:sp>
        <p:nvSpPr>
          <p:cNvPr id="6" name="Slide Number Placeholder 5">
            <a:extLst>
              <a:ext uri="{FF2B5EF4-FFF2-40B4-BE49-F238E27FC236}">
                <a16:creationId xmlns:a16="http://schemas.microsoft.com/office/drawing/2014/main" id="{5E4CFA15-F7B5-4635-934E-85907E2418E0}"/>
              </a:ext>
            </a:extLst>
          </p:cNvPr>
          <p:cNvSpPr>
            <a:spLocks noGrp="1"/>
          </p:cNvSpPr>
          <p:nvPr>
            <p:ph type="sldNum" sz="quarter" idx="12"/>
          </p:nvPr>
        </p:nvSpPr>
        <p:spPr/>
        <p:txBody>
          <a:bodyPr/>
          <a:lstStyle/>
          <a:p>
            <a:fld id="{B2E8E252-A4C9-4825-B6A7-DD4A52002440}" type="slidenum">
              <a:rPr lang="en-US" smtClean="0"/>
              <a:t>19</a:t>
            </a:fld>
            <a:endParaRPr lang="en-US"/>
          </a:p>
        </p:txBody>
      </p:sp>
    </p:spTree>
    <p:custDataLst>
      <p:tags r:id="rId1"/>
    </p:custDataLst>
    <p:extLst>
      <p:ext uri="{BB962C8B-B14F-4D97-AF65-F5344CB8AC3E}">
        <p14:creationId xmlns:p14="http://schemas.microsoft.com/office/powerpoint/2010/main" val="266614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2A9-E514-41CB-8FB1-1F70EBE0C95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185930-0162-4E4F-8F37-5CED659EC4A9}"/>
              </a:ext>
            </a:extLst>
          </p:cNvPr>
          <p:cNvSpPr>
            <a:spLocks noGrp="1"/>
          </p:cNvSpPr>
          <p:nvPr>
            <p:ph sz="half" idx="1"/>
          </p:nvPr>
        </p:nvSpPr>
        <p:spPr/>
        <p:txBody>
          <a:bodyPr vert="horz" lIns="91440" tIns="45720" rIns="91440" bIns="45720" rtlCol="0" anchor="t">
            <a:normAutofit fontScale="70000" lnSpcReduction="20000"/>
          </a:bodyPr>
          <a:lstStyle/>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Call to Order and Welcome</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Public Comment</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Introduction of New Library Directors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Introduction Item – Live voting platform demonstration</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Action Item – Approval of the June 3, 2021 Quarterly meeting minutes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Calibri" panose="020F0502020204030204" pitchFamily="34" charset="0"/>
                <a:ea typeface="MS Mincho" panose="02020609040205080304" pitchFamily="49" charset="-128"/>
                <a:cs typeface="Calibri" panose="020F0502020204030204" pitchFamily="34" charset="0"/>
              </a:rPr>
              <a:t>Discussion Item – Information security risk assessment </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6728C3D9-C1F6-43C6-9D39-B3BB781DC63C}"/>
              </a:ext>
            </a:extLst>
          </p:cNvPr>
          <p:cNvSpPr>
            <a:spLocks noGrp="1"/>
          </p:cNvSpPr>
          <p:nvPr>
            <p:ph sz="half" idx="2"/>
          </p:nvPr>
        </p:nvSpPr>
        <p:spPr/>
        <p:txBody>
          <a:bodyPr>
            <a:normAutofit fontScale="70000" lnSpcReduction="20000"/>
          </a:bodyPr>
          <a:lstStyle/>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Action Item – Amend fiscal year 2022 budget</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Information Item—Aspen Discovery</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Information Item—Diversity, Equity, &amp; Inclusion in metadata</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Information Item – Summary of regional library director meetings &amp; pandemic needs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Announcements and Questions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lvl="0" indent="-514350">
              <a:lnSpc>
                <a:spcPct val="150000"/>
              </a:lnSpc>
              <a:spcBef>
                <a:spcPts val="0"/>
              </a:spcBef>
              <a:spcAft>
                <a:spcPts val="0"/>
              </a:spcAft>
              <a:buFont typeface="+mj-lt"/>
              <a:buAutoNum type="arabicPeriod" startAt="7"/>
            </a:pPr>
            <a:r>
              <a:rPr lang="en-US" sz="2800" dirty="0">
                <a:effectLst/>
                <a:latin typeface="Calibri" panose="020F0502020204030204" pitchFamily="34" charset="0"/>
                <a:ea typeface="MS Mincho" panose="02020609040205080304" pitchFamily="49" charset="-128"/>
                <a:cs typeface="Calibri" panose="020F0502020204030204" pitchFamily="34" charset="0"/>
              </a:rPr>
              <a:t>Next meeting: December 2, 2021</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16545946-1A9D-4A44-AF3C-EFF58864E4A4}"/>
              </a:ext>
            </a:extLst>
          </p:cNvPr>
          <p:cNvSpPr>
            <a:spLocks noGrp="1"/>
          </p:cNvSpPr>
          <p:nvPr>
            <p:ph type="sldNum" sz="quarter" idx="12"/>
          </p:nvPr>
        </p:nvSpPr>
        <p:spPr/>
        <p:txBody>
          <a:bodyPr/>
          <a:lstStyle/>
          <a:p>
            <a:fld id="{B2E8E252-A4C9-4825-B6A7-DD4A52002440}" type="slidenum">
              <a:rPr lang="en-US" smtClean="0"/>
              <a:t>2</a:t>
            </a:fld>
            <a:endParaRPr lang="en-US"/>
          </a:p>
        </p:txBody>
      </p:sp>
    </p:spTree>
    <p:custDataLst>
      <p:tags r:id="rId1"/>
    </p:custDataLst>
    <p:extLst>
      <p:ext uri="{BB962C8B-B14F-4D97-AF65-F5344CB8AC3E}">
        <p14:creationId xmlns:p14="http://schemas.microsoft.com/office/powerpoint/2010/main" val="40747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3E42-573C-4D80-B178-C15EB37D1F5C}"/>
              </a:ext>
            </a:extLst>
          </p:cNvPr>
          <p:cNvSpPr>
            <a:spLocks noGrp="1"/>
          </p:cNvSpPr>
          <p:nvPr>
            <p:ph type="title"/>
          </p:nvPr>
        </p:nvSpPr>
        <p:spPr>
          <a:xfrm>
            <a:off x="655093" y="1712794"/>
            <a:ext cx="3111690" cy="1600200"/>
          </a:xfrm>
        </p:spPr>
        <p:txBody>
          <a:bodyPr anchor="b">
            <a:normAutofit/>
          </a:bodyPr>
          <a:lstStyle/>
          <a:p>
            <a:r>
              <a:rPr lang="en-US" dirty="0"/>
              <a:t>Cohort 1</a:t>
            </a:r>
            <a:br>
              <a:rPr lang="en-US" dirty="0">
                <a:ea typeface="Source Sans Pro SemiBold"/>
              </a:rPr>
            </a:br>
            <a:r>
              <a:rPr lang="en-US" dirty="0"/>
              <a:t>Schedule</a:t>
            </a:r>
            <a:endParaRPr lang="en-US" dirty="0">
              <a:ea typeface="Source Sans Pro SemiBold"/>
            </a:endParaRPr>
          </a:p>
        </p:txBody>
      </p:sp>
      <p:sp>
        <p:nvSpPr>
          <p:cNvPr id="15" name="Footer Placeholder 4">
            <a:extLst>
              <a:ext uri="{FF2B5EF4-FFF2-40B4-BE49-F238E27FC236}">
                <a16:creationId xmlns:a16="http://schemas.microsoft.com/office/drawing/2014/main" id="{19D04541-1731-415C-B3A4-1E4B2ECC0AB6}"/>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2F666D2E-90C2-477D-BBAD-E83FE232333A}"/>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B2E8E252-A4C9-4825-B6A7-DD4A52002440}" type="slidenum">
              <a:rPr lang="en-US" smtClean="0"/>
              <a:pPr>
                <a:spcAft>
                  <a:spcPts val="600"/>
                </a:spcAft>
              </a:pPr>
              <a:t>20</a:t>
            </a:fld>
            <a:endParaRPr lang="en-US"/>
          </a:p>
        </p:txBody>
      </p:sp>
      <p:sp>
        <p:nvSpPr>
          <p:cNvPr id="17" name="Date Placeholder 6">
            <a:extLst>
              <a:ext uri="{FF2B5EF4-FFF2-40B4-BE49-F238E27FC236}">
                <a16:creationId xmlns:a16="http://schemas.microsoft.com/office/drawing/2014/main" id="{14B8348B-248B-46E4-AAD6-02EBACF55674}"/>
              </a:ext>
            </a:extLst>
          </p:cNvPr>
          <p:cNvSpPr>
            <a:spLocks noGrp="1"/>
          </p:cNvSpPr>
          <p:nvPr>
            <p:ph type="dt" sz="half" idx="13"/>
          </p:nvPr>
        </p:nvSpPr>
        <p:spPr>
          <a:xfrm>
            <a:off x="838200" y="6329380"/>
            <a:ext cx="2743200" cy="365125"/>
          </a:xfrm>
        </p:spPr>
        <p:txBody>
          <a:bodyPr anchor="ctr">
            <a:normAutofit/>
          </a:bodyPr>
          <a:lstStyle/>
          <a:p>
            <a:pPr>
              <a:spcAft>
                <a:spcPts val="600"/>
              </a:spcAft>
            </a:pPr>
            <a:fld id="{C7EE3EF2-A7B1-4F23-8584-F0BBB5D3EC1A}" type="datetime4">
              <a:rPr lang="en-US" smtClean="0"/>
              <a:pPr>
                <a:spcAft>
                  <a:spcPts val="600"/>
                </a:spcAft>
              </a:pPr>
              <a:t>September 2, 2021</a:t>
            </a:fld>
            <a:endParaRPr lang="en-US"/>
          </a:p>
        </p:txBody>
      </p:sp>
      <p:graphicFrame>
        <p:nvGraphicFramePr>
          <p:cNvPr id="9" name="Content Placeholder 8">
            <a:extLst>
              <a:ext uri="{FF2B5EF4-FFF2-40B4-BE49-F238E27FC236}">
                <a16:creationId xmlns:a16="http://schemas.microsoft.com/office/drawing/2014/main" id="{152AD72A-59B6-444C-A5B7-6E80A23FADED}"/>
              </a:ext>
            </a:extLst>
          </p:cNvPr>
          <p:cNvGraphicFramePr>
            <a:graphicFrameLocks noGrp="1"/>
          </p:cNvGraphicFramePr>
          <p:nvPr>
            <p:ph idx="1"/>
            <p:extLst>
              <p:ext uri="{D42A27DB-BD31-4B8C-83A1-F6EECF244321}">
                <p14:modId xmlns:p14="http://schemas.microsoft.com/office/powerpoint/2010/main" val="2381012860"/>
              </p:ext>
            </p:extLst>
          </p:nvPr>
        </p:nvGraphicFramePr>
        <p:xfrm>
          <a:off x="5183188" y="987425"/>
          <a:ext cx="6172198" cy="4427220"/>
        </p:xfrm>
        <a:graphic>
          <a:graphicData uri="http://schemas.openxmlformats.org/drawingml/2006/table">
            <a:tbl>
              <a:tblPr firstRow="1" bandRow="1">
                <a:tableStyleId>{5C22544A-7EE6-4342-B048-85BDC9FD1C3A}</a:tableStyleId>
              </a:tblPr>
              <a:tblGrid>
                <a:gridCol w="2529416">
                  <a:extLst>
                    <a:ext uri="{9D8B030D-6E8A-4147-A177-3AD203B41FA5}">
                      <a16:colId xmlns:a16="http://schemas.microsoft.com/office/drawing/2014/main" val="2058209130"/>
                    </a:ext>
                  </a:extLst>
                </a:gridCol>
                <a:gridCol w="3642782">
                  <a:extLst>
                    <a:ext uri="{9D8B030D-6E8A-4147-A177-3AD203B41FA5}">
                      <a16:colId xmlns:a16="http://schemas.microsoft.com/office/drawing/2014/main" val="174909817"/>
                    </a:ext>
                  </a:extLst>
                </a:gridCol>
              </a:tblGrid>
              <a:tr h="457200">
                <a:tc>
                  <a:txBody>
                    <a:bodyPr/>
                    <a:lstStyle/>
                    <a:p>
                      <a:pPr algn="l" fontAlgn="base"/>
                      <a:r>
                        <a:rPr lang="en-US" sz="1300" cap="all">
                          <a:effectLst/>
                        </a:rPr>
                        <a:t>Date</a:t>
                      </a:r>
                      <a:r>
                        <a:rPr lang="en-US" sz="1300">
                          <a:effectLst/>
                        </a:rPr>
                        <a:t>​</a:t>
                      </a:r>
                      <a:endParaRPr lang="en-US" b="1" i="0">
                        <a:solidFill>
                          <a:srgbClr val="FFFFFF"/>
                        </a:solidFill>
                        <a:effectLst/>
                      </a:endParaRPr>
                    </a:p>
                  </a:txBody>
                  <a:tcPr/>
                </a:tc>
                <a:tc>
                  <a:txBody>
                    <a:bodyPr/>
                    <a:lstStyle/>
                    <a:p>
                      <a:pPr algn="l" fontAlgn="base"/>
                      <a:r>
                        <a:rPr lang="en-US" sz="1300" cap="all">
                          <a:effectLst/>
                        </a:rPr>
                        <a:t>What</a:t>
                      </a:r>
                      <a:r>
                        <a:rPr lang="en-US" sz="1300">
                          <a:effectLst/>
                        </a:rPr>
                        <a:t>​</a:t>
                      </a:r>
                      <a:endParaRPr lang="en-US" b="1" i="0">
                        <a:solidFill>
                          <a:srgbClr val="FFFFFF"/>
                        </a:solidFill>
                        <a:effectLst/>
                      </a:endParaRPr>
                    </a:p>
                  </a:txBody>
                  <a:tcPr/>
                </a:tc>
                <a:extLst>
                  <a:ext uri="{0D108BD9-81ED-4DB2-BD59-A6C34878D82A}">
                    <a16:rowId xmlns:a16="http://schemas.microsoft.com/office/drawing/2014/main" val="420490167"/>
                  </a:ext>
                </a:extLst>
              </a:tr>
              <a:tr h="485775">
                <a:tc>
                  <a:txBody>
                    <a:bodyPr/>
                    <a:lstStyle/>
                    <a:p>
                      <a:pPr algn="l" fontAlgn="base"/>
                      <a:r>
                        <a:rPr lang="en-US" sz="1400">
                          <a:effectLst/>
                        </a:rPr>
                        <a:t>August 30th, 2021​</a:t>
                      </a:r>
                      <a:endParaRPr lang="en-US" b="0" i="0">
                        <a:solidFill>
                          <a:srgbClr val="000000"/>
                        </a:solidFill>
                        <a:effectLst/>
                      </a:endParaRPr>
                    </a:p>
                  </a:txBody>
                  <a:tcPr/>
                </a:tc>
                <a:tc>
                  <a:txBody>
                    <a:bodyPr/>
                    <a:lstStyle/>
                    <a:p>
                      <a:pPr algn="l" fontAlgn="base"/>
                      <a:r>
                        <a:rPr lang="en-US" sz="1400" u="none" strike="noStrike">
                          <a:effectLst/>
                        </a:rPr>
                        <a:t>Kickoff Meeting</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1716499152"/>
                  </a:ext>
                </a:extLst>
              </a:tr>
              <a:tr h="457200">
                <a:tc>
                  <a:txBody>
                    <a:bodyPr/>
                    <a:lstStyle/>
                    <a:p>
                      <a:pPr algn="l" fontAlgn="base"/>
                      <a:r>
                        <a:rPr lang="en-US" sz="1400">
                          <a:effectLst/>
                        </a:rPr>
                        <a:t>Every other Monday, 10 a.m.​</a:t>
                      </a:r>
                      <a:endParaRPr lang="en-US" b="0" i="0">
                        <a:solidFill>
                          <a:srgbClr val="000000"/>
                        </a:solidFill>
                        <a:effectLst/>
                      </a:endParaRPr>
                    </a:p>
                  </a:txBody>
                  <a:tcPr/>
                </a:tc>
                <a:tc>
                  <a:txBody>
                    <a:bodyPr/>
                    <a:lstStyle/>
                    <a:p>
                      <a:pPr algn="l" fontAlgn="base"/>
                      <a:r>
                        <a:rPr lang="en-US" sz="1400" u="none" strike="noStrike">
                          <a:effectLst/>
                        </a:rPr>
                        <a:t>Aspen office hours</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2602314653"/>
                  </a:ext>
                </a:extLst>
              </a:tr>
              <a:tr h="457200">
                <a:tc>
                  <a:txBody>
                    <a:bodyPr/>
                    <a:lstStyle/>
                    <a:p>
                      <a:pPr algn="l" fontAlgn="base"/>
                      <a:r>
                        <a:rPr lang="en-US" sz="1400">
                          <a:effectLst/>
                        </a:rPr>
                        <a:t>September 7th, 2021 11 a.m.​</a:t>
                      </a:r>
                      <a:endParaRPr lang="en-US" b="0" i="0">
                        <a:solidFill>
                          <a:srgbClr val="000000"/>
                        </a:solidFill>
                        <a:effectLst/>
                      </a:endParaRPr>
                    </a:p>
                  </a:txBody>
                  <a:tcPr/>
                </a:tc>
                <a:tc>
                  <a:txBody>
                    <a:bodyPr/>
                    <a:lstStyle/>
                    <a:p>
                      <a:pPr algn="l" fontAlgn="base"/>
                      <a:r>
                        <a:rPr lang="en-US" sz="1400" u="none" strike="noStrike">
                          <a:effectLst/>
                        </a:rPr>
                        <a:t>Aspen Admin Training: Themes &amp; Library Settings</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4185780226"/>
                  </a:ext>
                </a:extLst>
              </a:tr>
              <a:tr h="657225">
                <a:tc>
                  <a:txBody>
                    <a:bodyPr/>
                    <a:lstStyle/>
                    <a:p>
                      <a:pPr algn="l" fontAlgn="base"/>
                      <a:r>
                        <a:rPr lang="en-US" sz="1400" u="none" strike="noStrike">
                          <a:effectLst/>
                        </a:rPr>
                        <a:t>September 14th, 2021 11 a.m.</a:t>
                      </a:r>
                      <a:r>
                        <a:rPr lang="en-US" sz="1400">
                          <a:effectLst/>
                        </a:rPr>
                        <a:t>​</a:t>
                      </a:r>
                      <a:endParaRPr lang="en-US" b="0" i="0">
                        <a:solidFill>
                          <a:srgbClr val="000000"/>
                        </a:solidFill>
                        <a:effectLst/>
                      </a:endParaRPr>
                    </a:p>
                  </a:txBody>
                  <a:tcPr/>
                </a:tc>
                <a:tc>
                  <a:txBody>
                    <a:bodyPr/>
                    <a:lstStyle/>
                    <a:p>
                      <a:pPr algn="l" fontAlgn="base"/>
                      <a:r>
                        <a:rPr lang="en-US" sz="1400" u="none" strike="noStrike">
                          <a:effectLst/>
                        </a:rPr>
                        <a:t>Aspen Admin Training: Browse categories, Spotlights, &amp; Adding Covers</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1649044217"/>
                  </a:ext>
                </a:extLst>
              </a:tr>
              <a:tr h="457200">
                <a:tc>
                  <a:txBody>
                    <a:bodyPr/>
                    <a:lstStyle/>
                    <a:p>
                      <a:pPr algn="l" fontAlgn="base"/>
                      <a:r>
                        <a:rPr lang="en-US" sz="1400" u="none" strike="noStrike">
                          <a:effectLst/>
                        </a:rPr>
                        <a:t>September 21st, 2021 11 a.m.</a:t>
                      </a:r>
                      <a:r>
                        <a:rPr lang="en-US" sz="1400">
                          <a:effectLst/>
                        </a:rPr>
                        <a:t>​</a:t>
                      </a:r>
                      <a:endParaRPr lang="en-US" b="0" i="0">
                        <a:solidFill>
                          <a:srgbClr val="000000"/>
                        </a:solidFill>
                        <a:effectLst/>
                      </a:endParaRPr>
                    </a:p>
                  </a:txBody>
                  <a:tcPr/>
                </a:tc>
                <a:tc>
                  <a:txBody>
                    <a:bodyPr/>
                    <a:lstStyle/>
                    <a:p>
                      <a:pPr algn="l" fontAlgn="base"/>
                      <a:r>
                        <a:rPr lang="en-US" sz="1400" u="none" strike="noStrike">
                          <a:effectLst/>
                        </a:rPr>
                        <a:t>Aspen Admin Training: Placards &amp; System Messages</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78484976"/>
                  </a:ext>
                </a:extLst>
              </a:tr>
              <a:tr h="457200">
                <a:tc>
                  <a:txBody>
                    <a:bodyPr/>
                    <a:lstStyle/>
                    <a:p>
                      <a:pPr algn="l" fontAlgn="base"/>
                      <a:r>
                        <a:rPr lang="en-US" sz="1400" u="none" strike="noStrike">
                          <a:effectLst/>
                        </a:rPr>
                        <a:t>October 5th, 2021 11 a.m.</a:t>
                      </a:r>
                      <a:r>
                        <a:rPr lang="en-US" sz="1400">
                          <a:effectLst/>
                        </a:rPr>
                        <a:t>​</a:t>
                      </a:r>
                      <a:endParaRPr lang="en-US" b="0" i="0">
                        <a:solidFill>
                          <a:srgbClr val="000000"/>
                        </a:solidFill>
                        <a:effectLst/>
                      </a:endParaRPr>
                    </a:p>
                  </a:txBody>
                  <a:tcPr/>
                </a:tc>
                <a:tc>
                  <a:txBody>
                    <a:bodyPr/>
                    <a:lstStyle/>
                    <a:p>
                      <a:pPr algn="l" fontAlgn="base"/>
                      <a:r>
                        <a:rPr lang="en-US" sz="1400" u="none" strike="noStrike">
                          <a:effectLst/>
                        </a:rPr>
                        <a:t>Aspen Admin Training: Record Grouping</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471533335"/>
                  </a:ext>
                </a:extLst>
              </a:tr>
              <a:tr h="457200">
                <a:tc>
                  <a:txBody>
                    <a:bodyPr/>
                    <a:lstStyle/>
                    <a:p>
                      <a:pPr algn="l" fontAlgn="base"/>
                      <a:r>
                        <a:rPr lang="en-US" sz="1400" u="none" strike="noStrike">
                          <a:effectLst/>
                        </a:rPr>
                        <a:t>October 12th, 2021 11 a.m.</a:t>
                      </a:r>
                      <a:r>
                        <a:rPr lang="en-US" sz="1400">
                          <a:effectLst/>
                        </a:rPr>
                        <a:t>​</a:t>
                      </a:r>
                      <a:endParaRPr lang="en-US" b="0" i="0">
                        <a:solidFill>
                          <a:srgbClr val="000000"/>
                        </a:solidFill>
                        <a:effectLst/>
                      </a:endParaRPr>
                    </a:p>
                  </a:txBody>
                  <a:tcPr/>
                </a:tc>
                <a:tc>
                  <a:txBody>
                    <a:bodyPr/>
                    <a:lstStyle/>
                    <a:p>
                      <a:pPr algn="l" fontAlgn="base"/>
                      <a:r>
                        <a:rPr lang="en-US" sz="1400" u="none" strike="noStrike">
                          <a:effectLst/>
                        </a:rPr>
                        <a:t>Aspen Admin Training: Purchase Suggestions</a:t>
                      </a:r>
                      <a:r>
                        <a:rPr lang="en-US" sz="1400">
                          <a:effectLst/>
                        </a:rPr>
                        <a:t>​</a:t>
                      </a:r>
                      <a:endParaRPr lang="en-US" b="0" i="0">
                        <a:solidFill>
                          <a:srgbClr val="000000"/>
                        </a:solidFill>
                        <a:effectLst/>
                      </a:endParaRPr>
                    </a:p>
                  </a:txBody>
                  <a:tcPr/>
                </a:tc>
                <a:extLst>
                  <a:ext uri="{0D108BD9-81ED-4DB2-BD59-A6C34878D82A}">
                    <a16:rowId xmlns:a16="http://schemas.microsoft.com/office/drawing/2014/main" val="1341200262"/>
                  </a:ext>
                </a:extLst>
              </a:tr>
              <a:tr h="419100">
                <a:tc>
                  <a:txBody>
                    <a:bodyPr/>
                    <a:lstStyle/>
                    <a:p>
                      <a:pPr algn="l" fontAlgn="base"/>
                      <a:r>
                        <a:rPr lang="en-US" sz="1400">
                          <a:effectLst/>
                        </a:rPr>
                        <a:t>October 18th-29th, 2021​</a:t>
                      </a:r>
                      <a:endParaRPr lang="en-US" b="0" i="0">
                        <a:solidFill>
                          <a:srgbClr val="000000"/>
                        </a:solidFill>
                        <a:effectLst/>
                      </a:endParaRPr>
                    </a:p>
                  </a:txBody>
                  <a:tcPr/>
                </a:tc>
                <a:tc>
                  <a:txBody>
                    <a:bodyPr/>
                    <a:lstStyle/>
                    <a:p>
                      <a:pPr algn="l" fontAlgn="base"/>
                      <a:r>
                        <a:rPr lang="en-US" sz="1400">
                          <a:effectLst/>
                        </a:rPr>
                        <a:t>Go live​</a:t>
                      </a:r>
                      <a:endParaRPr lang="en-US" b="0" i="0">
                        <a:solidFill>
                          <a:srgbClr val="000000"/>
                        </a:solidFill>
                        <a:effectLst/>
                      </a:endParaRPr>
                    </a:p>
                  </a:txBody>
                  <a:tcPr/>
                </a:tc>
                <a:extLst>
                  <a:ext uri="{0D108BD9-81ED-4DB2-BD59-A6C34878D82A}">
                    <a16:rowId xmlns:a16="http://schemas.microsoft.com/office/drawing/2014/main" val="2188341307"/>
                  </a:ext>
                </a:extLst>
              </a:tr>
            </a:tbl>
          </a:graphicData>
        </a:graphic>
      </p:graphicFrame>
      <p:pic>
        <p:nvPicPr>
          <p:cNvPr id="13" name="Graphic 7" descr="Checkmark with solid fill">
            <a:extLst>
              <a:ext uri="{FF2B5EF4-FFF2-40B4-BE49-F238E27FC236}">
                <a16:creationId xmlns:a16="http://schemas.microsoft.com/office/drawing/2014/main" id="{32BB9BCD-3B15-4203-85D7-A13A8131E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4730" y="1405322"/>
            <a:ext cx="615043" cy="615043"/>
          </a:xfrm>
          <a:prstGeom prst="rect">
            <a:avLst/>
          </a:prstGeom>
        </p:spPr>
      </p:pic>
    </p:spTree>
    <p:custDataLst>
      <p:tags r:id="rId1"/>
    </p:custDataLst>
    <p:extLst>
      <p:ext uri="{BB962C8B-B14F-4D97-AF65-F5344CB8AC3E}">
        <p14:creationId xmlns:p14="http://schemas.microsoft.com/office/powerpoint/2010/main" val="91519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3E42-573C-4D80-B178-C15EB37D1F5C}"/>
              </a:ext>
            </a:extLst>
          </p:cNvPr>
          <p:cNvSpPr>
            <a:spLocks noGrp="1"/>
          </p:cNvSpPr>
          <p:nvPr>
            <p:ph type="title"/>
          </p:nvPr>
        </p:nvSpPr>
        <p:spPr>
          <a:xfrm>
            <a:off x="655093" y="1712794"/>
            <a:ext cx="3111690" cy="1600200"/>
          </a:xfrm>
        </p:spPr>
        <p:txBody>
          <a:bodyPr anchor="b">
            <a:normAutofit/>
          </a:bodyPr>
          <a:lstStyle/>
          <a:p>
            <a:r>
              <a:rPr lang="en-US"/>
              <a:t>Cohort 2</a:t>
            </a:r>
            <a:br>
              <a:rPr lang="en-US" dirty="0">
                <a:ea typeface="Source Sans Pro SemiBold"/>
              </a:rPr>
            </a:br>
            <a:r>
              <a:rPr lang="en-US" dirty="0"/>
              <a:t> Schedule</a:t>
            </a:r>
            <a:endParaRPr lang="en-US" dirty="0">
              <a:ea typeface="Source Sans Pro SemiBold"/>
            </a:endParaRPr>
          </a:p>
        </p:txBody>
      </p:sp>
      <p:sp>
        <p:nvSpPr>
          <p:cNvPr id="15" name="Footer Placeholder 4">
            <a:extLst>
              <a:ext uri="{FF2B5EF4-FFF2-40B4-BE49-F238E27FC236}">
                <a16:creationId xmlns:a16="http://schemas.microsoft.com/office/drawing/2014/main" id="{19D04541-1731-415C-B3A4-1E4B2ECC0AB6}"/>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2F666D2E-90C2-477D-BBAD-E83FE232333A}"/>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B2E8E252-A4C9-4825-B6A7-DD4A52002440}" type="slidenum">
              <a:rPr lang="en-US" smtClean="0"/>
              <a:pPr>
                <a:spcAft>
                  <a:spcPts val="600"/>
                </a:spcAft>
              </a:pPr>
              <a:t>21</a:t>
            </a:fld>
            <a:endParaRPr lang="en-US"/>
          </a:p>
        </p:txBody>
      </p:sp>
      <p:sp>
        <p:nvSpPr>
          <p:cNvPr id="17" name="Date Placeholder 6">
            <a:extLst>
              <a:ext uri="{FF2B5EF4-FFF2-40B4-BE49-F238E27FC236}">
                <a16:creationId xmlns:a16="http://schemas.microsoft.com/office/drawing/2014/main" id="{14B8348B-248B-46E4-AAD6-02EBACF55674}"/>
              </a:ext>
            </a:extLst>
          </p:cNvPr>
          <p:cNvSpPr>
            <a:spLocks noGrp="1"/>
          </p:cNvSpPr>
          <p:nvPr>
            <p:ph type="dt" sz="half" idx="13"/>
          </p:nvPr>
        </p:nvSpPr>
        <p:spPr>
          <a:xfrm>
            <a:off x="838200" y="6329380"/>
            <a:ext cx="2743200" cy="365125"/>
          </a:xfrm>
        </p:spPr>
        <p:txBody>
          <a:bodyPr anchor="ctr">
            <a:normAutofit/>
          </a:bodyPr>
          <a:lstStyle/>
          <a:p>
            <a:pPr>
              <a:spcAft>
                <a:spcPts val="600"/>
              </a:spcAft>
            </a:pPr>
            <a:fld id="{C7EE3EF2-A7B1-4F23-8584-F0BBB5D3EC1A}" type="datetime4">
              <a:rPr lang="en-US" smtClean="0"/>
              <a:pPr>
                <a:spcAft>
                  <a:spcPts val="600"/>
                </a:spcAft>
              </a:pPr>
              <a:t>September 2, 2021</a:t>
            </a:fld>
            <a:endParaRPr lang="en-US"/>
          </a:p>
        </p:txBody>
      </p:sp>
      <p:graphicFrame>
        <p:nvGraphicFramePr>
          <p:cNvPr id="9" name="Content Placeholder 8">
            <a:extLst>
              <a:ext uri="{FF2B5EF4-FFF2-40B4-BE49-F238E27FC236}">
                <a16:creationId xmlns:a16="http://schemas.microsoft.com/office/drawing/2014/main" id="{152AD72A-59B6-444C-A5B7-6E80A23FADED}"/>
              </a:ext>
            </a:extLst>
          </p:cNvPr>
          <p:cNvGraphicFramePr>
            <a:graphicFrameLocks noGrp="1"/>
          </p:cNvGraphicFramePr>
          <p:nvPr>
            <p:ph idx="1"/>
            <p:extLst>
              <p:ext uri="{D42A27DB-BD31-4B8C-83A1-F6EECF244321}">
                <p14:modId xmlns:p14="http://schemas.microsoft.com/office/powerpoint/2010/main" val="1926816534"/>
              </p:ext>
            </p:extLst>
          </p:nvPr>
        </p:nvGraphicFramePr>
        <p:xfrm>
          <a:off x="5183188" y="987425"/>
          <a:ext cx="6172198" cy="2497455"/>
        </p:xfrm>
        <a:graphic>
          <a:graphicData uri="http://schemas.openxmlformats.org/drawingml/2006/table">
            <a:tbl>
              <a:tblPr firstRow="1" bandRow="1">
                <a:tableStyleId>{5C22544A-7EE6-4342-B048-85BDC9FD1C3A}</a:tableStyleId>
              </a:tblPr>
              <a:tblGrid>
                <a:gridCol w="2529416">
                  <a:extLst>
                    <a:ext uri="{9D8B030D-6E8A-4147-A177-3AD203B41FA5}">
                      <a16:colId xmlns:a16="http://schemas.microsoft.com/office/drawing/2014/main" val="2058209130"/>
                    </a:ext>
                  </a:extLst>
                </a:gridCol>
                <a:gridCol w="3642782">
                  <a:extLst>
                    <a:ext uri="{9D8B030D-6E8A-4147-A177-3AD203B41FA5}">
                      <a16:colId xmlns:a16="http://schemas.microsoft.com/office/drawing/2014/main" val="174909817"/>
                    </a:ext>
                  </a:extLst>
                </a:gridCol>
              </a:tblGrid>
              <a:tr h="457200">
                <a:tc>
                  <a:txBody>
                    <a:bodyPr/>
                    <a:lstStyle/>
                    <a:p>
                      <a:pPr algn="l" fontAlgn="base"/>
                      <a:r>
                        <a:rPr lang="en-US" sz="1300" cap="all" dirty="0">
                          <a:effectLst/>
                        </a:rPr>
                        <a:t>Date</a:t>
                      </a:r>
                      <a:r>
                        <a:rPr lang="en-US" sz="1300" dirty="0">
                          <a:effectLst/>
                        </a:rPr>
                        <a:t>​</a:t>
                      </a:r>
                      <a:endParaRPr lang="en-US" b="1" i="0" dirty="0">
                        <a:solidFill>
                          <a:srgbClr val="FFFFFF"/>
                        </a:solidFill>
                        <a:effectLst/>
                      </a:endParaRPr>
                    </a:p>
                  </a:txBody>
                  <a:tcPr/>
                </a:tc>
                <a:tc>
                  <a:txBody>
                    <a:bodyPr/>
                    <a:lstStyle/>
                    <a:p>
                      <a:pPr algn="l" fontAlgn="base"/>
                      <a:r>
                        <a:rPr lang="en-US" sz="1300" cap="all" dirty="0">
                          <a:effectLst/>
                        </a:rPr>
                        <a:t>What</a:t>
                      </a:r>
                      <a:r>
                        <a:rPr lang="en-US" sz="1300" dirty="0">
                          <a:effectLst/>
                        </a:rPr>
                        <a:t>​</a:t>
                      </a:r>
                      <a:endParaRPr lang="en-US" b="1" i="0" dirty="0">
                        <a:solidFill>
                          <a:srgbClr val="FFFFFF"/>
                        </a:solidFill>
                        <a:effectLst/>
                      </a:endParaRPr>
                    </a:p>
                  </a:txBody>
                  <a:tcPr/>
                </a:tc>
                <a:extLst>
                  <a:ext uri="{0D108BD9-81ED-4DB2-BD59-A6C34878D82A}">
                    <a16:rowId xmlns:a16="http://schemas.microsoft.com/office/drawing/2014/main" val="420490167"/>
                  </a:ext>
                </a:extLst>
              </a:tr>
              <a:tr h="485775">
                <a:tc>
                  <a:txBody>
                    <a:bodyPr/>
                    <a:lstStyle/>
                    <a:p>
                      <a:pPr algn="l" fontAlgn="base"/>
                      <a:r>
                        <a:rPr lang="en-US" sz="1400" dirty="0">
                          <a:effectLst/>
                        </a:rPr>
                        <a:t>January 10th, 2022</a:t>
                      </a:r>
                    </a:p>
                  </a:txBody>
                  <a:tcPr/>
                </a:tc>
                <a:tc>
                  <a:txBody>
                    <a:bodyPr/>
                    <a:lstStyle/>
                    <a:p>
                      <a:pPr algn="l" fontAlgn="base"/>
                      <a:r>
                        <a:rPr lang="en-US" sz="1400" u="none" strike="noStrike" dirty="0">
                          <a:effectLst/>
                        </a:rPr>
                        <a:t>Kickoff Meeting</a:t>
                      </a:r>
                      <a:r>
                        <a:rPr lang="en-US" sz="1400" dirty="0">
                          <a:effectLst/>
                        </a:rPr>
                        <a:t>​</a:t>
                      </a:r>
                      <a:endParaRPr lang="en-US" b="0" i="0" dirty="0">
                        <a:solidFill>
                          <a:srgbClr val="000000"/>
                        </a:solidFill>
                        <a:effectLst/>
                      </a:endParaRPr>
                    </a:p>
                  </a:txBody>
                  <a:tcPr/>
                </a:tc>
                <a:extLst>
                  <a:ext uri="{0D108BD9-81ED-4DB2-BD59-A6C34878D82A}">
                    <a16:rowId xmlns:a16="http://schemas.microsoft.com/office/drawing/2014/main" val="1716499152"/>
                  </a:ext>
                </a:extLst>
              </a:tr>
              <a:tr h="457200">
                <a:tc>
                  <a:txBody>
                    <a:bodyPr/>
                    <a:lstStyle/>
                    <a:p>
                      <a:pPr algn="l" fontAlgn="base"/>
                      <a:r>
                        <a:rPr lang="en-US" sz="1400">
                          <a:effectLst/>
                        </a:rPr>
                        <a:t>Every other Monday, 10 a.m.​ starting January 24th </a:t>
                      </a:r>
                      <a:endParaRPr lang="en-US" b="0" i="0" dirty="0">
                        <a:solidFill>
                          <a:srgbClr val="000000"/>
                        </a:solidFill>
                        <a:effectLst/>
                      </a:endParaRPr>
                    </a:p>
                  </a:txBody>
                  <a:tcPr/>
                </a:tc>
                <a:tc>
                  <a:txBody>
                    <a:bodyPr/>
                    <a:lstStyle/>
                    <a:p>
                      <a:pPr algn="l" fontAlgn="base"/>
                      <a:r>
                        <a:rPr lang="en-US" sz="1400" u="none" strike="noStrike" dirty="0">
                          <a:effectLst/>
                        </a:rPr>
                        <a:t>Aspen office hours</a:t>
                      </a:r>
                      <a:r>
                        <a:rPr lang="en-US" sz="1400" dirty="0">
                          <a:effectLst/>
                        </a:rPr>
                        <a:t>​</a:t>
                      </a:r>
                      <a:endParaRPr lang="en-US" b="0" i="0" dirty="0">
                        <a:solidFill>
                          <a:srgbClr val="000000"/>
                        </a:solidFill>
                        <a:effectLst/>
                      </a:endParaRPr>
                    </a:p>
                  </a:txBody>
                  <a:tcPr/>
                </a:tc>
                <a:extLst>
                  <a:ext uri="{0D108BD9-81ED-4DB2-BD59-A6C34878D82A}">
                    <a16:rowId xmlns:a16="http://schemas.microsoft.com/office/drawing/2014/main" val="2602314653"/>
                  </a:ext>
                </a:extLst>
              </a:tr>
              <a:tr h="457200">
                <a:tc>
                  <a:txBody>
                    <a:bodyPr/>
                    <a:lstStyle/>
                    <a:p>
                      <a:pPr algn="l" fontAlgn="base"/>
                      <a:r>
                        <a:rPr lang="en-US" sz="1400" dirty="0">
                          <a:effectLst/>
                        </a:rPr>
                        <a:t>Tuesdays, January 18th – March 1st, 2022</a:t>
                      </a:r>
                    </a:p>
                  </a:txBody>
                  <a:tcPr/>
                </a:tc>
                <a:tc>
                  <a:txBody>
                    <a:bodyPr/>
                    <a:lstStyle/>
                    <a:p>
                      <a:pPr algn="l" fontAlgn="base"/>
                      <a:r>
                        <a:rPr lang="en-US" sz="1400" u="none" strike="noStrike" dirty="0">
                          <a:effectLst/>
                        </a:rPr>
                        <a:t>Aspen Admin Trainings</a:t>
                      </a:r>
                      <a:endParaRPr lang="en-US" sz="1400" dirty="0">
                        <a:effectLst/>
                      </a:endParaRPr>
                    </a:p>
                  </a:txBody>
                  <a:tcPr/>
                </a:tc>
                <a:extLst>
                  <a:ext uri="{0D108BD9-81ED-4DB2-BD59-A6C34878D82A}">
                    <a16:rowId xmlns:a16="http://schemas.microsoft.com/office/drawing/2014/main" val="4185780226"/>
                  </a:ext>
                </a:extLst>
              </a:tr>
              <a:tr h="419100">
                <a:tc>
                  <a:txBody>
                    <a:bodyPr/>
                    <a:lstStyle/>
                    <a:p>
                      <a:pPr algn="l" fontAlgn="base"/>
                      <a:r>
                        <a:rPr lang="en-US" sz="1400">
                          <a:effectLst/>
                        </a:rPr>
                        <a:t>March 7th – 18th, 2022</a:t>
                      </a:r>
                      <a:endParaRPr lang="en-US" b="0" i="0" dirty="0">
                        <a:solidFill>
                          <a:srgbClr val="000000"/>
                        </a:solidFill>
                        <a:effectLst/>
                      </a:endParaRPr>
                    </a:p>
                  </a:txBody>
                  <a:tcPr/>
                </a:tc>
                <a:tc>
                  <a:txBody>
                    <a:bodyPr/>
                    <a:lstStyle/>
                    <a:p>
                      <a:pPr algn="l" fontAlgn="base"/>
                      <a:r>
                        <a:rPr lang="en-US" sz="1400">
                          <a:effectLst/>
                        </a:rPr>
                        <a:t>Go live​</a:t>
                      </a:r>
                      <a:br>
                        <a:rPr lang="en-US" sz="1400" dirty="0">
                          <a:effectLst/>
                        </a:rPr>
                      </a:br>
                      <a:r>
                        <a:rPr lang="en-US" sz="1400">
                          <a:effectLst/>
                        </a:rPr>
                        <a:t>Enterprise decision</a:t>
                      </a:r>
                      <a:endParaRPr lang="en-US" b="0" i="0" dirty="0">
                        <a:solidFill>
                          <a:srgbClr val="000000"/>
                        </a:solidFill>
                        <a:effectLst/>
                      </a:endParaRPr>
                    </a:p>
                  </a:txBody>
                  <a:tcPr/>
                </a:tc>
                <a:extLst>
                  <a:ext uri="{0D108BD9-81ED-4DB2-BD59-A6C34878D82A}">
                    <a16:rowId xmlns:a16="http://schemas.microsoft.com/office/drawing/2014/main" val="2188341307"/>
                  </a:ext>
                </a:extLst>
              </a:tr>
            </a:tbl>
          </a:graphicData>
        </a:graphic>
      </p:graphicFrame>
    </p:spTree>
    <p:custDataLst>
      <p:tags r:id="rId1"/>
    </p:custDataLst>
    <p:extLst>
      <p:ext uri="{BB962C8B-B14F-4D97-AF65-F5344CB8AC3E}">
        <p14:creationId xmlns:p14="http://schemas.microsoft.com/office/powerpoint/2010/main" val="318068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DB1F-886F-4321-8085-ABB84758D836}"/>
              </a:ext>
            </a:extLst>
          </p:cNvPr>
          <p:cNvSpPr>
            <a:spLocks noGrp="1"/>
          </p:cNvSpPr>
          <p:nvPr>
            <p:ph type="title"/>
          </p:nvPr>
        </p:nvSpPr>
        <p:spPr/>
        <p:txBody>
          <a:bodyPr/>
          <a:lstStyle/>
          <a:p>
            <a:r>
              <a:rPr lang="en-US" dirty="0">
                <a:ea typeface="Source Sans Pro SemiBold"/>
              </a:rPr>
              <a:t>Development </a:t>
            </a:r>
            <a:r>
              <a:rPr lang="en-US">
                <a:ea typeface="Source Sans Pro SemiBold"/>
              </a:rPr>
              <a:t>Progress</a:t>
            </a:r>
            <a:endParaRPr lang="en-US"/>
          </a:p>
        </p:txBody>
      </p:sp>
      <p:sp>
        <p:nvSpPr>
          <p:cNvPr id="3" name="Content Placeholder 2">
            <a:extLst>
              <a:ext uri="{FF2B5EF4-FFF2-40B4-BE49-F238E27FC236}">
                <a16:creationId xmlns:a16="http://schemas.microsoft.com/office/drawing/2014/main" id="{B12A056E-664A-469D-8B31-0FE8DBD30C44}"/>
              </a:ext>
            </a:extLst>
          </p:cNvPr>
          <p:cNvSpPr>
            <a:spLocks noGrp="1"/>
          </p:cNvSpPr>
          <p:nvPr>
            <p:ph idx="1"/>
          </p:nvPr>
        </p:nvSpPr>
        <p:spPr/>
        <p:txBody>
          <a:bodyPr vert="horz" lIns="91440" tIns="45720" rIns="91440" bIns="45720" rtlCol="0" anchor="t">
            <a:normAutofit fontScale="92500" lnSpcReduction="20000"/>
          </a:bodyPr>
          <a:lstStyle/>
          <a:p>
            <a:pPr marL="457200" indent="-457200"/>
            <a:r>
              <a:rPr lang="en-US" dirty="0">
                <a:ea typeface="Source Sans Pro"/>
              </a:rPr>
              <a:t>Additional performance improvements</a:t>
            </a:r>
            <a:endParaRPr lang="en-US" dirty="0"/>
          </a:p>
          <a:p>
            <a:pPr marL="457200" indent="-457200"/>
            <a:r>
              <a:rPr lang="en-US" dirty="0" err="1">
                <a:ea typeface="Source Sans Pro"/>
              </a:rPr>
              <a:t>ProPay</a:t>
            </a:r>
            <a:r>
              <a:rPr lang="en-US" dirty="0">
                <a:ea typeface="Source Sans Pro"/>
              </a:rPr>
              <a:t> integration</a:t>
            </a:r>
          </a:p>
          <a:p>
            <a:pPr marL="914400" lvl="1" indent="-457200"/>
            <a:r>
              <a:rPr lang="en-US" dirty="0">
                <a:ea typeface="Source Sans Pro"/>
              </a:rPr>
              <a:t>Not live yet – pending additional configuration and testing</a:t>
            </a:r>
          </a:p>
          <a:p>
            <a:pPr marL="457200" indent="-457200"/>
            <a:r>
              <a:rPr lang="en-US" dirty="0">
                <a:ea typeface="Source Sans Pro"/>
              </a:rPr>
              <a:t>Checkout history import and syncing with Symphony</a:t>
            </a:r>
          </a:p>
          <a:p>
            <a:pPr marL="457200" indent="-457200"/>
            <a:r>
              <a:rPr lang="en-US" dirty="0">
                <a:ea typeface="Source Sans Pro"/>
              </a:rPr>
              <a:t>Updates to holds for lockers and drive-up windows</a:t>
            </a:r>
          </a:p>
          <a:p>
            <a:pPr marL="457200" indent="-457200"/>
            <a:r>
              <a:rPr lang="en-US" dirty="0">
                <a:ea typeface="Source Sans Pro"/>
              </a:rPr>
              <a:t>Better permissions for admins</a:t>
            </a:r>
          </a:p>
          <a:p>
            <a:pPr marL="457200" indent="-457200"/>
            <a:r>
              <a:rPr lang="en-US" dirty="0">
                <a:ea typeface="Source Sans Pro"/>
              </a:rPr>
              <a:t>Record grouping enhancements based on uniform title</a:t>
            </a:r>
          </a:p>
          <a:p>
            <a:pPr marL="457200" indent="-457200"/>
            <a:endParaRPr lang="en-US" dirty="0">
              <a:ea typeface="Source Sans Pro"/>
            </a:endParaRPr>
          </a:p>
        </p:txBody>
      </p:sp>
      <p:sp>
        <p:nvSpPr>
          <p:cNvPr id="5" name="Footer Placeholder 4">
            <a:extLst>
              <a:ext uri="{FF2B5EF4-FFF2-40B4-BE49-F238E27FC236}">
                <a16:creationId xmlns:a16="http://schemas.microsoft.com/office/drawing/2014/main" id="{11DC308B-B9F2-42F8-8443-7618994A2BB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144B9E-AB99-4CC2-BCAD-5335242841A8}"/>
              </a:ext>
            </a:extLst>
          </p:cNvPr>
          <p:cNvSpPr>
            <a:spLocks noGrp="1"/>
          </p:cNvSpPr>
          <p:nvPr>
            <p:ph type="sldNum" sz="quarter" idx="12"/>
          </p:nvPr>
        </p:nvSpPr>
        <p:spPr/>
        <p:txBody>
          <a:bodyPr/>
          <a:lstStyle/>
          <a:p>
            <a:fld id="{1FAA610F-65FB-4D76-A9F7-0135426F9A2E}" type="slidenum">
              <a:rPr lang="en-US" dirty="0" smtClean="0"/>
              <a:t>22</a:t>
            </a:fld>
            <a:endParaRPr lang="en-US" dirty="0"/>
          </a:p>
        </p:txBody>
      </p:sp>
      <p:sp>
        <p:nvSpPr>
          <p:cNvPr id="7" name="Date Placeholder 6">
            <a:extLst>
              <a:ext uri="{FF2B5EF4-FFF2-40B4-BE49-F238E27FC236}">
                <a16:creationId xmlns:a16="http://schemas.microsoft.com/office/drawing/2014/main" id="{6EEDD9E4-6E10-4A61-9B4A-760EA19333DA}"/>
              </a:ext>
            </a:extLst>
          </p:cNvPr>
          <p:cNvSpPr>
            <a:spLocks noGrp="1"/>
          </p:cNvSpPr>
          <p:nvPr>
            <p:ph type="dt" sz="half" idx="13"/>
          </p:nvPr>
        </p:nvSpPr>
        <p:spPr/>
        <p:txBody>
          <a:bodyPr/>
          <a:lstStyle/>
          <a:p>
            <a:fld id="{C7EE3EF2-A7B1-4F23-8584-F0BBB5D3EC1A}" type="datetime4">
              <a:rPr lang="en-US" smtClean="0"/>
              <a:t>September 2, 2021</a:t>
            </a:fld>
            <a:endParaRPr lang="en-US"/>
          </a:p>
        </p:txBody>
      </p:sp>
      <p:pic>
        <p:nvPicPr>
          <p:cNvPr id="9" name="Picture 8" descr="Icon of a mobile device.">
            <a:extLst>
              <a:ext uri="{FF2B5EF4-FFF2-40B4-BE49-F238E27FC236}">
                <a16:creationId xmlns:a16="http://schemas.microsoft.com/office/drawing/2014/main" id="{CBE958D7-0267-4C1A-85AD-8B4A6087E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57" y="3025644"/>
            <a:ext cx="2923743" cy="2923743"/>
          </a:xfrm>
          <a:prstGeom prst="rect">
            <a:avLst/>
          </a:prstGeom>
        </p:spPr>
      </p:pic>
    </p:spTree>
    <p:custDataLst>
      <p:tags r:id="rId1"/>
    </p:custDataLst>
    <p:extLst>
      <p:ext uri="{BB962C8B-B14F-4D97-AF65-F5344CB8AC3E}">
        <p14:creationId xmlns:p14="http://schemas.microsoft.com/office/powerpoint/2010/main" val="171035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DB1F-886F-4321-8085-ABB84758D836}"/>
              </a:ext>
            </a:extLst>
          </p:cNvPr>
          <p:cNvSpPr>
            <a:spLocks noGrp="1"/>
          </p:cNvSpPr>
          <p:nvPr>
            <p:ph type="title"/>
          </p:nvPr>
        </p:nvSpPr>
        <p:spPr/>
        <p:txBody>
          <a:bodyPr/>
          <a:lstStyle/>
          <a:p>
            <a:r>
              <a:rPr lang="en-US" dirty="0">
                <a:ea typeface="Source Sans Pro SemiBold"/>
              </a:rPr>
              <a:t>Development Cycle</a:t>
            </a:r>
            <a:endParaRPr lang="en-US" dirty="0"/>
          </a:p>
        </p:txBody>
      </p:sp>
      <p:sp>
        <p:nvSpPr>
          <p:cNvPr id="3" name="Content Placeholder 2">
            <a:extLst>
              <a:ext uri="{FF2B5EF4-FFF2-40B4-BE49-F238E27FC236}">
                <a16:creationId xmlns:a16="http://schemas.microsoft.com/office/drawing/2014/main" id="{B12A056E-664A-469D-8B31-0FE8DBD30C44}"/>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dirty="0">
                <a:ea typeface="Source Sans Pro"/>
              </a:rPr>
              <a:t>Releases are around every two </a:t>
            </a:r>
            <a:r>
              <a:rPr lang="en-US">
                <a:ea typeface="Source Sans Pro"/>
              </a:rPr>
              <a:t>weeks.</a:t>
            </a:r>
            <a:endParaRPr lang="en-US" dirty="0">
              <a:ea typeface="Source Sans Pro"/>
            </a:endParaRPr>
          </a:p>
          <a:p>
            <a:pPr marL="457200" indent="-457200"/>
            <a:r>
              <a:rPr lang="en-US" dirty="0">
                <a:ea typeface="Source Sans Pro"/>
              </a:rPr>
              <a:t>SWAN now has a test server to test new releases before moving to production.</a:t>
            </a:r>
            <a:endParaRPr lang="en-US"/>
          </a:p>
          <a:p>
            <a:pPr marL="457200" indent="-457200"/>
            <a:r>
              <a:rPr lang="en-US">
                <a:ea typeface="Source Sans Pro"/>
              </a:rPr>
              <a:t>At the start of each release cycle, SWAN identifies the top priorities for that release.</a:t>
            </a:r>
            <a:endParaRPr lang="en-US" dirty="0">
              <a:ea typeface="Source Sans Pro"/>
            </a:endParaRPr>
          </a:p>
          <a:p>
            <a:pPr marL="914400" lvl="1" indent="-457200"/>
            <a:r>
              <a:rPr lang="en-US">
                <a:ea typeface="Source Sans Pro"/>
              </a:rPr>
              <a:t>You can </a:t>
            </a:r>
            <a:r>
              <a:rPr lang="en-US" dirty="0">
                <a:ea typeface="Source Sans Pro"/>
                <a:hlinkClick r:id="rId4"/>
              </a:rPr>
              <a:t>view Enhancement Requests </a:t>
            </a:r>
          </a:p>
          <a:p>
            <a:pPr marL="914400" lvl="1" indent="-457200"/>
            <a:r>
              <a:rPr lang="en-US" dirty="0">
                <a:ea typeface="Source Sans Pro"/>
              </a:rPr>
              <a:t>Current priorities were developed with the pilot libraries, and going forward we will work with DUX.</a:t>
            </a:r>
          </a:p>
          <a:p>
            <a:pPr marL="457200" indent="-457200"/>
            <a:r>
              <a:rPr lang="en-US">
                <a:ea typeface="Source Sans Pro"/>
              </a:rPr>
              <a:t>SWAN meets weekly with ByWater developers to review requests.</a:t>
            </a:r>
            <a:endParaRPr lang="en-US" dirty="0">
              <a:ea typeface="Source Sans Pro"/>
            </a:endParaRPr>
          </a:p>
          <a:p>
            <a:pPr marL="457200" indent="-457200"/>
            <a:endParaRPr lang="en-US" dirty="0">
              <a:ea typeface="Source Sans Pro"/>
            </a:endParaRPr>
          </a:p>
          <a:p>
            <a:pPr marL="0" indent="0">
              <a:buNone/>
            </a:pPr>
            <a:endParaRPr lang="en-US" dirty="0">
              <a:ea typeface="Source Sans Pro"/>
            </a:endParaRPr>
          </a:p>
          <a:p>
            <a:pPr marL="0" indent="0">
              <a:buNone/>
            </a:pPr>
            <a:endParaRPr lang="en-US" dirty="0">
              <a:ea typeface="Source Sans Pro"/>
            </a:endParaRPr>
          </a:p>
          <a:p>
            <a:pPr marL="457200" indent="-457200"/>
            <a:endParaRPr lang="en-US" dirty="0">
              <a:ea typeface="Source Sans Pro"/>
            </a:endParaRPr>
          </a:p>
        </p:txBody>
      </p:sp>
      <p:sp>
        <p:nvSpPr>
          <p:cNvPr id="5" name="Footer Placeholder 4">
            <a:extLst>
              <a:ext uri="{FF2B5EF4-FFF2-40B4-BE49-F238E27FC236}">
                <a16:creationId xmlns:a16="http://schemas.microsoft.com/office/drawing/2014/main" id="{11DC308B-B9F2-42F8-8443-7618994A2BB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144B9E-AB99-4CC2-BCAD-5335242841A8}"/>
              </a:ext>
            </a:extLst>
          </p:cNvPr>
          <p:cNvSpPr>
            <a:spLocks noGrp="1"/>
          </p:cNvSpPr>
          <p:nvPr>
            <p:ph type="sldNum" sz="quarter" idx="12"/>
          </p:nvPr>
        </p:nvSpPr>
        <p:spPr/>
        <p:txBody>
          <a:bodyPr/>
          <a:lstStyle/>
          <a:p>
            <a:fld id="{1FAA610F-65FB-4D76-A9F7-0135426F9A2E}" type="slidenum">
              <a:rPr lang="en-US" dirty="0" smtClean="0"/>
              <a:t>23</a:t>
            </a:fld>
            <a:endParaRPr lang="en-US" dirty="0"/>
          </a:p>
        </p:txBody>
      </p:sp>
      <p:sp>
        <p:nvSpPr>
          <p:cNvPr id="7" name="Date Placeholder 6">
            <a:extLst>
              <a:ext uri="{FF2B5EF4-FFF2-40B4-BE49-F238E27FC236}">
                <a16:creationId xmlns:a16="http://schemas.microsoft.com/office/drawing/2014/main" id="{6EEDD9E4-6E10-4A61-9B4A-760EA19333DA}"/>
              </a:ext>
            </a:extLst>
          </p:cNvPr>
          <p:cNvSpPr>
            <a:spLocks noGrp="1"/>
          </p:cNvSpPr>
          <p:nvPr>
            <p:ph type="dt" sz="half" idx="13"/>
          </p:nvPr>
        </p:nvSpPr>
        <p:spPr/>
        <p:txBody>
          <a:bodyPr/>
          <a:lstStyle/>
          <a:p>
            <a:fld id="{C7EE3EF2-A7B1-4F23-8584-F0BBB5D3EC1A}" type="datetime4">
              <a:rPr lang="en-US" smtClean="0"/>
              <a:t>September 2, 2021</a:t>
            </a:fld>
            <a:endParaRPr lang="en-US"/>
          </a:p>
        </p:txBody>
      </p:sp>
    </p:spTree>
    <p:custDataLst>
      <p:tags r:id="rId1"/>
    </p:custDataLst>
    <p:extLst>
      <p:ext uri="{BB962C8B-B14F-4D97-AF65-F5344CB8AC3E}">
        <p14:creationId xmlns:p14="http://schemas.microsoft.com/office/powerpoint/2010/main" val="1571840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B56E-E009-419D-AE67-AE1F80A21F18}"/>
              </a:ext>
            </a:extLst>
          </p:cNvPr>
          <p:cNvSpPr>
            <a:spLocks noGrp="1"/>
          </p:cNvSpPr>
          <p:nvPr>
            <p:ph type="title"/>
          </p:nvPr>
        </p:nvSpPr>
        <p:spPr/>
        <p:txBody>
          <a:bodyPr/>
          <a:lstStyle/>
          <a:p>
            <a:r>
              <a:rPr lang="en-US">
                <a:ea typeface="Source Sans Pro SemiBold"/>
              </a:rPr>
              <a:t>Development Priorities</a:t>
            </a:r>
            <a:endParaRPr lang="en-US"/>
          </a:p>
        </p:txBody>
      </p:sp>
      <p:pic>
        <p:nvPicPr>
          <p:cNvPr id="8" name="Picture 8" descr="Prioritization technique with post-its, sorting into categories of: Additional research needed, Could Dos, Should Dos, On Deck, and Done.">
            <a:extLst>
              <a:ext uri="{FF2B5EF4-FFF2-40B4-BE49-F238E27FC236}">
                <a16:creationId xmlns:a16="http://schemas.microsoft.com/office/drawing/2014/main" id="{5B34398D-7729-4962-9A78-A696C724E239}"/>
              </a:ext>
            </a:extLst>
          </p:cNvPr>
          <p:cNvPicPr>
            <a:picLocks noGrp="1" noChangeAspect="1"/>
          </p:cNvPicPr>
          <p:nvPr>
            <p:ph idx="1"/>
          </p:nvPr>
        </p:nvPicPr>
        <p:blipFill>
          <a:blip r:embed="rId3"/>
          <a:stretch>
            <a:fillRect/>
          </a:stretch>
        </p:blipFill>
        <p:spPr>
          <a:xfrm>
            <a:off x="5183188" y="2038350"/>
            <a:ext cx="6172200" cy="2771775"/>
          </a:xfrm>
        </p:spPr>
      </p:pic>
      <p:sp>
        <p:nvSpPr>
          <p:cNvPr id="4" name="Text Placeholder 3">
            <a:extLst>
              <a:ext uri="{FF2B5EF4-FFF2-40B4-BE49-F238E27FC236}">
                <a16:creationId xmlns:a16="http://schemas.microsoft.com/office/drawing/2014/main" id="{24B22091-29F6-4142-9FD8-A9592EC9432D}"/>
              </a:ext>
            </a:extLst>
          </p:cNvPr>
          <p:cNvSpPr>
            <a:spLocks noGrp="1"/>
          </p:cNvSpPr>
          <p:nvPr>
            <p:ph type="body" sz="half" idx="2"/>
          </p:nvPr>
        </p:nvSpPr>
        <p:spPr>
          <a:xfrm>
            <a:off x="655094" y="3420534"/>
            <a:ext cx="3524266" cy="2448454"/>
          </a:xfrm>
        </p:spPr>
        <p:txBody>
          <a:bodyPr vert="horz" lIns="91440" tIns="45720" rIns="91440" bIns="45720" rtlCol="0" anchor="t">
            <a:normAutofit/>
          </a:bodyPr>
          <a:lstStyle/>
          <a:p>
            <a:r>
              <a:rPr lang="en-US" dirty="0">
                <a:ea typeface="Source Sans Pro"/>
              </a:rPr>
              <a:t>We will continue to collect enhancement </a:t>
            </a:r>
            <a:r>
              <a:rPr lang="en-US">
                <a:ea typeface="Source Sans Pro"/>
              </a:rPr>
              <a:t>requests and prioritize these in bi-monthly DUX meetings.</a:t>
            </a:r>
            <a:endParaRPr lang="en-US"/>
          </a:p>
        </p:txBody>
      </p:sp>
      <p:sp>
        <p:nvSpPr>
          <p:cNvPr id="5" name="Footer Placeholder 4">
            <a:extLst>
              <a:ext uri="{FF2B5EF4-FFF2-40B4-BE49-F238E27FC236}">
                <a16:creationId xmlns:a16="http://schemas.microsoft.com/office/drawing/2014/main" id="{BE7FBB17-D5BE-4767-B0CF-CDBE8CC746C9}"/>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44F6338-C5A9-4926-96FD-A4014D696762}"/>
              </a:ext>
            </a:extLst>
          </p:cNvPr>
          <p:cNvSpPr>
            <a:spLocks noGrp="1"/>
          </p:cNvSpPr>
          <p:nvPr>
            <p:ph type="sldNum" sz="quarter" idx="12"/>
          </p:nvPr>
        </p:nvSpPr>
        <p:spPr/>
        <p:txBody>
          <a:bodyPr/>
          <a:lstStyle/>
          <a:p>
            <a:fld id="{1FAA610F-65FB-4D76-A9F7-0135426F9A2E}" type="slidenum">
              <a:rPr lang="en-US" smtClean="0"/>
              <a:t>24</a:t>
            </a:fld>
            <a:endParaRPr lang="en-US"/>
          </a:p>
        </p:txBody>
      </p:sp>
      <p:sp>
        <p:nvSpPr>
          <p:cNvPr id="7" name="Date Placeholder 6">
            <a:extLst>
              <a:ext uri="{FF2B5EF4-FFF2-40B4-BE49-F238E27FC236}">
                <a16:creationId xmlns:a16="http://schemas.microsoft.com/office/drawing/2014/main" id="{4AB44822-7EE5-4C11-BA67-A3D2C27541B7}"/>
              </a:ext>
            </a:extLst>
          </p:cNvPr>
          <p:cNvSpPr>
            <a:spLocks noGrp="1"/>
          </p:cNvSpPr>
          <p:nvPr>
            <p:ph type="dt" sz="half" idx="13"/>
          </p:nvPr>
        </p:nvSpPr>
        <p:spPr/>
        <p:txBody>
          <a:bodyPr/>
          <a:lstStyle/>
          <a:p>
            <a:fld id="{C7EE3EF2-A7B1-4F23-8584-F0BBB5D3EC1A}" type="datetime4">
              <a:rPr lang="en-US" smtClean="0"/>
              <a:t>September 2, 2021</a:t>
            </a:fld>
            <a:endParaRPr lang="en-US"/>
          </a:p>
        </p:txBody>
      </p:sp>
    </p:spTree>
    <p:custDataLst>
      <p:tags r:id="rId1"/>
    </p:custDataLst>
    <p:extLst>
      <p:ext uri="{BB962C8B-B14F-4D97-AF65-F5344CB8AC3E}">
        <p14:creationId xmlns:p14="http://schemas.microsoft.com/office/powerpoint/2010/main" val="287339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EDC54B-6246-417C-9B21-48977B4813C9}"/>
              </a:ext>
            </a:extLst>
          </p:cNvPr>
          <p:cNvSpPr>
            <a:spLocks noGrp="1"/>
          </p:cNvSpPr>
          <p:nvPr>
            <p:ph type="title"/>
          </p:nvPr>
        </p:nvSpPr>
        <p:spPr/>
        <p:txBody>
          <a:bodyPr/>
          <a:lstStyle/>
          <a:p>
            <a:r>
              <a:rPr lang="en-US" dirty="0"/>
              <a:t>Diversity, Equity, and Inclusion in Metadata</a:t>
            </a:r>
          </a:p>
        </p:txBody>
      </p:sp>
      <p:sp>
        <p:nvSpPr>
          <p:cNvPr id="11" name="Text Placeholder 10">
            <a:extLst>
              <a:ext uri="{FF2B5EF4-FFF2-40B4-BE49-F238E27FC236}">
                <a16:creationId xmlns:a16="http://schemas.microsoft.com/office/drawing/2014/main" id="{016C07B8-271B-4568-9D95-9999B8FE5E96}"/>
              </a:ext>
            </a:extLst>
          </p:cNvPr>
          <p:cNvSpPr>
            <a:spLocks noGrp="1"/>
          </p:cNvSpPr>
          <p:nvPr>
            <p:ph type="body" idx="1"/>
          </p:nvPr>
        </p:nvSpPr>
        <p:spPr/>
        <p:txBody>
          <a:bodyPr/>
          <a:lstStyle/>
          <a:p>
            <a:r>
              <a:rPr lang="en-US"/>
              <a:t>Scott Brandwein</a:t>
            </a:r>
            <a:r>
              <a:rPr lang="en-US" dirty="0"/>
              <a:t>, </a:t>
            </a:r>
            <a:r>
              <a:rPr lang="en-US"/>
              <a:t>Bibliographic Services Manager</a:t>
            </a:r>
            <a:endParaRPr lang="en-US" dirty="0"/>
          </a:p>
          <a:p>
            <a:endParaRPr lang="en-US" dirty="0"/>
          </a:p>
        </p:txBody>
      </p:sp>
      <p:sp>
        <p:nvSpPr>
          <p:cNvPr id="5" name="Footer Placeholder 4">
            <a:extLst>
              <a:ext uri="{FF2B5EF4-FFF2-40B4-BE49-F238E27FC236}">
                <a16:creationId xmlns:a16="http://schemas.microsoft.com/office/drawing/2014/main" id="{512AECCD-BBF7-4A75-926E-AA891573B08C}"/>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070D656E-FFAA-4A8B-9EA5-8B4A6F384A19}"/>
              </a:ext>
            </a:extLst>
          </p:cNvPr>
          <p:cNvSpPr>
            <a:spLocks noGrp="1"/>
          </p:cNvSpPr>
          <p:nvPr>
            <p:ph type="dt" sz="half" idx="2"/>
          </p:nvPr>
        </p:nvSpPr>
        <p:spPr/>
        <p:txBody>
          <a:bodyPr/>
          <a:lstStyle/>
          <a:p>
            <a:fld id="{C7EE3EF2-A7B1-4F23-8584-F0BBB5D3EC1A}" type="datetime4">
              <a:rPr lang="en-US" smtClean="0"/>
              <a:t>September 2, 2021</a:t>
            </a:fld>
            <a:endParaRPr lang="en-US"/>
          </a:p>
        </p:txBody>
      </p:sp>
      <p:sp>
        <p:nvSpPr>
          <p:cNvPr id="6" name="Slide Number Placeholder 5">
            <a:extLst>
              <a:ext uri="{FF2B5EF4-FFF2-40B4-BE49-F238E27FC236}">
                <a16:creationId xmlns:a16="http://schemas.microsoft.com/office/drawing/2014/main" id="{F8055AF0-EF73-43C3-A3D7-A5B081CE879A}"/>
              </a:ext>
            </a:extLst>
          </p:cNvPr>
          <p:cNvSpPr>
            <a:spLocks noGrp="1"/>
          </p:cNvSpPr>
          <p:nvPr>
            <p:ph type="sldNum" sz="quarter" idx="12"/>
          </p:nvPr>
        </p:nvSpPr>
        <p:spPr/>
        <p:txBody>
          <a:bodyPr/>
          <a:lstStyle/>
          <a:p>
            <a:fld id="{1FAA610F-65FB-4D76-A9F7-0135426F9A2E}" type="slidenum">
              <a:rPr lang="en-US" smtClean="0"/>
              <a:t>25</a:t>
            </a:fld>
            <a:endParaRPr lang="en-US"/>
          </a:p>
        </p:txBody>
      </p:sp>
    </p:spTree>
    <p:extLst>
      <p:ext uri="{BB962C8B-B14F-4D97-AF65-F5344CB8AC3E}">
        <p14:creationId xmlns:p14="http://schemas.microsoft.com/office/powerpoint/2010/main" val="93709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5555-315C-40C7-874D-AF8623FB8F0C}"/>
              </a:ext>
            </a:extLst>
          </p:cNvPr>
          <p:cNvSpPr>
            <a:spLocks noGrp="1"/>
          </p:cNvSpPr>
          <p:nvPr>
            <p:ph type="title"/>
          </p:nvPr>
        </p:nvSpPr>
        <p:spPr>
          <a:xfrm>
            <a:off x="838200" y="365125"/>
            <a:ext cx="10707806" cy="1325563"/>
          </a:xfrm>
        </p:spPr>
        <p:txBody>
          <a:bodyPr/>
          <a:lstStyle/>
          <a:p>
            <a:r>
              <a:rPr lang="en-US"/>
              <a:t>Diversity, Equity, and Inclusion in Metadata</a:t>
            </a:r>
          </a:p>
        </p:txBody>
      </p:sp>
      <p:sp>
        <p:nvSpPr>
          <p:cNvPr id="3" name="Footer Placeholder 2">
            <a:extLst>
              <a:ext uri="{FF2B5EF4-FFF2-40B4-BE49-F238E27FC236}">
                <a16:creationId xmlns:a16="http://schemas.microsoft.com/office/drawing/2014/main" id="{2E848298-3384-495C-A434-25A551E6BE4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40C2E8F-D66D-42F3-9209-F61C0668010A}"/>
              </a:ext>
            </a:extLst>
          </p:cNvPr>
          <p:cNvSpPr>
            <a:spLocks noGrp="1"/>
          </p:cNvSpPr>
          <p:nvPr>
            <p:ph type="sldNum" sz="quarter" idx="12"/>
          </p:nvPr>
        </p:nvSpPr>
        <p:spPr/>
        <p:txBody>
          <a:bodyPr/>
          <a:lstStyle/>
          <a:p>
            <a:fld id="{1FAA610F-65FB-4D76-A9F7-0135426F9A2E}" type="slidenum">
              <a:rPr lang="en-US" smtClean="0"/>
              <a:t>26</a:t>
            </a:fld>
            <a:endParaRPr lang="en-US"/>
          </a:p>
        </p:txBody>
      </p:sp>
      <p:sp>
        <p:nvSpPr>
          <p:cNvPr id="5" name="Date Placeholder 4">
            <a:extLst>
              <a:ext uri="{FF2B5EF4-FFF2-40B4-BE49-F238E27FC236}">
                <a16:creationId xmlns:a16="http://schemas.microsoft.com/office/drawing/2014/main" id="{3BFEDF81-065B-45D9-BDC2-EE25A3DC6599}"/>
              </a:ext>
            </a:extLst>
          </p:cNvPr>
          <p:cNvSpPr>
            <a:spLocks noGrp="1"/>
          </p:cNvSpPr>
          <p:nvPr>
            <p:ph type="dt" sz="half" idx="2"/>
          </p:nvPr>
        </p:nvSpPr>
        <p:spPr/>
        <p:txBody>
          <a:bodyPr/>
          <a:lstStyle/>
          <a:p>
            <a:fld id="{38A104C2-794D-408E-B7D4-19D0A0004167}" type="datetime4">
              <a:rPr lang="en-US" smtClean="0"/>
              <a:t>September 2, 2021</a:t>
            </a:fld>
            <a:endParaRPr lang="en-US"/>
          </a:p>
        </p:txBody>
      </p:sp>
      <p:sp>
        <p:nvSpPr>
          <p:cNvPr id="8" name="Content Placeholder 1">
            <a:extLst>
              <a:ext uri="{FF2B5EF4-FFF2-40B4-BE49-F238E27FC236}">
                <a16:creationId xmlns:a16="http://schemas.microsoft.com/office/drawing/2014/main" id="{5BA04499-4922-45B1-9C3E-4177E3EC3405}"/>
              </a:ext>
            </a:extLst>
          </p:cNvPr>
          <p:cNvSpPr txBox="1">
            <a:spLocks/>
          </p:cNvSpPr>
          <p:nvPr/>
        </p:nvSpPr>
        <p:spPr>
          <a:xfrm>
            <a:off x="838200" y="1825625"/>
            <a:ext cx="1051560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Source Sans Pro"/>
              </a:rPr>
              <a:t>Task force to evaluate our catalog and ensure terms describing groups of people are modern, respectful, and granular.</a:t>
            </a:r>
          </a:p>
          <a:p>
            <a:pPr marL="0" indent="0">
              <a:buNone/>
            </a:pPr>
            <a:r>
              <a:rPr lang="en-US">
                <a:ea typeface="Source Sans Pro"/>
              </a:rPr>
              <a:t>Goals:</a:t>
            </a:r>
          </a:p>
          <a:p>
            <a:pPr marL="457200" indent="-457200"/>
            <a:r>
              <a:rPr lang="en-US">
                <a:ea typeface="Source Sans Pro"/>
              </a:rPr>
              <a:t>Evaluate LC subject headings and set up automated updating of problematic and outdated terms</a:t>
            </a:r>
          </a:p>
          <a:p>
            <a:pPr marL="457200" indent="-457200"/>
            <a:r>
              <a:rPr lang="en-US">
                <a:ea typeface="Source Sans Pro"/>
              </a:rPr>
              <a:t>Consider optional supplementary subject vocabularies to improve access to resources concerning groups not currently represented</a:t>
            </a:r>
          </a:p>
          <a:p>
            <a:pPr marL="457200" indent="-457200"/>
            <a:r>
              <a:rPr lang="en-US">
                <a:ea typeface="Source Sans Pro"/>
              </a:rPr>
              <a:t>Provide recommendations on improving visibility of diversity resources and Own Voices collections</a:t>
            </a:r>
          </a:p>
          <a:p>
            <a:pPr marL="457200" indent="-457200"/>
            <a:r>
              <a:rPr lang="en-US">
                <a:ea typeface="Source Sans Pro"/>
              </a:rPr>
              <a:t>Collect resources on performing diversity audits for interested members</a:t>
            </a:r>
          </a:p>
          <a:p>
            <a:pPr marL="0" indent="0">
              <a:buNone/>
            </a:pPr>
            <a:endParaRPr lang="en-US">
              <a:ea typeface="Source Sans Pro"/>
            </a:endParaRPr>
          </a:p>
        </p:txBody>
      </p:sp>
    </p:spTree>
    <p:custDataLst>
      <p:tags r:id="rId1"/>
    </p:custDataLst>
    <p:extLst>
      <p:ext uri="{BB962C8B-B14F-4D97-AF65-F5344CB8AC3E}">
        <p14:creationId xmlns:p14="http://schemas.microsoft.com/office/powerpoint/2010/main" val="275310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5555-315C-40C7-874D-AF8623FB8F0C}"/>
              </a:ext>
            </a:extLst>
          </p:cNvPr>
          <p:cNvSpPr>
            <a:spLocks noGrp="1"/>
          </p:cNvSpPr>
          <p:nvPr>
            <p:ph type="title"/>
          </p:nvPr>
        </p:nvSpPr>
        <p:spPr>
          <a:xfrm>
            <a:off x="838200" y="365125"/>
            <a:ext cx="10707806" cy="1325563"/>
          </a:xfrm>
        </p:spPr>
        <p:txBody>
          <a:bodyPr/>
          <a:lstStyle/>
          <a:p>
            <a:r>
              <a:rPr lang="en-US">
                <a:ea typeface="Source Sans Pro SemiBold"/>
              </a:rPr>
              <a:t>Subject heading example</a:t>
            </a:r>
          </a:p>
        </p:txBody>
      </p:sp>
      <p:sp>
        <p:nvSpPr>
          <p:cNvPr id="3" name="Footer Placeholder 2">
            <a:extLst>
              <a:ext uri="{FF2B5EF4-FFF2-40B4-BE49-F238E27FC236}">
                <a16:creationId xmlns:a16="http://schemas.microsoft.com/office/drawing/2014/main" id="{2E848298-3384-495C-A434-25A551E6BE4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40C2E8F-D66D-42F3-9209-F61C0668010A}"/>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5" name="Date Placeholder 4">
            <a:extLst>
              <a:ext uri="{FF2B5EF4-FFF2-40B4-BE49-F238E27FC236}">
                <a16:creationId xmlns:a16="http://schemas.microsoft.com/office/drawing/2014/main" id="{3BFEDF81-065B-45D9-BDC2-EE25A3DC6599}"/>
              </a:ext>
            </a:extLst>
          </p:cNvPr>
          <p:cNvSpPr>
            <a:spLocks noGrp="1"/>
          </p:cNvSpPr>
          <p:nvPr>
            <p:ph type="dt" sz="half" idx="2"/>
          </p:nvPr>
        </p:nvSpPr>
        <p:spPr/>
        <p:txBody>
          <a:bodyPr/>
          <a:lstStyle/>
          <a:p>
            <a:fld id="{38A104C2-794D-408E-B7D4-19D0A0004167}" type="datetime4">
              <a:rPr lang="en-US" smtClean="0"/>
              <a:t>September 2, 2021</a:t>
            </a:fld>
            <a:endParaRPr lang="en-US"/>
          </a:p>
        </p:txBody>
      </p:sp>
      <p:sp>
        <p:nvSpPr>
          <p:cNvPr id="8" name="Content Placeholder 1">
            <a:extLst>
              <a:ext uri="{FF2B5EF4-FFF2-40B4-BE49-F238E27FC236}">
                <a16:creationId xmlns:a16="http://schemas.microsoft.com/office/drawing/2014/main" id="{5BA04499-4922-45B1-9C3E-4177E3EC3405}"/>
              </a:ext>
            </a:extLst>
          </p:cNvPr>
          <p:cNvSpPr txBox="1">
            <a:spLocks/>
          </p:cNvSpPr>
          <p:nvPr/>
        </p:nvSpPr>
        <p:spPr>
          <a:xfrm>
            <a:off x="838200" y="1825625"/>
            <a:ext cx="10515600" cy="913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Source Sans Pro"/>
              </a:rPr>
              <a:t>We replaced the term "illegal aliens" with "undocumented immigrants."</a:t>
            </a:r>
            <a:endParaRPr lang="en-US"/>
          </a:p>
          <a:p>
            <a:pPr marL="0" indent="0">
              <a:buNone/>
            </a:pPr>
            <a:endParaRPr lang="en-US" sz="1800" strike="sngStrike">
              <a:ea typeface="Source Sans Pro"/>
            </a:endParaRPr>
          </a:p>
        </p:txBody>
      </p:sp>
      <p:sp>
        <p:nvSpPr>
          <p:cNvPr id="6" name="TextBox 5">
            <a:extLst>
              <a:ext uri="{FF2B5EF4-FFF2-40B4-BE49-F238E27FC236}">
                <a16:creationId xmlns:a16="http://schemas.microsoft.com/office/drawing/2014/main" id="{59D256BF-61C1-40DE-BEDF-F9920D9AFD8E}"/>
              </a:ext>
            </a:extLst>
          </p:cNvPr>
          <p:cNvSpPr txBox="1"/>
          <p:nvPr/>
        </p:nvSpPr>
        <p:spPr>
          <a:xfrm>
            <a:off x="1912258" y="2783114"/>
            <a:ext cx="88754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strike="sngStrike">
                <a:cs typeface="Segoe UI"/>
              </a:rPr>
              <a:t>650 _0 Children of illegal aliens.​</a:t>
            </a:r>
            <a:endParaRPr lang="en-US" sz="2000" strike="sngStrike">
              <a:ea typeface="Source Sans Pro"/>
              <a:cs typeface="Segoe UI"/>
            </a:endParaRPr>
          </a:p>
          <a:p>
            <a:r>
              <a:rPr lang="en-US" sz="2000">
                <a:cs typeface="Segoe UI"/>
              </a:rPr>
              <a:t>​</a:t>
            </a:r>
            <a:endParaRPr lang="en-US" sz="2000">
              <a:ea typeface="Source Sans Pro"/>
              <a:cs typeface="Segoe UI"/>
            </a:endParaRPr>
          </a:p>
          <a:p>
            <a:r>
              <a:rPr lang="en-US" sz="2000">
                <a:cs typeface="Segoe UI"/>
              </a:rPr>
              <a:t>650 _7 Children of undocumented immigrants. $2 </a:t>
            </a:r>
            <a:r>
              <a:rPr lang="en-US" sz="2000" err="1">
                <a:cs typeface="Segoe UI"/>
              </a:rPr>
              <a:t>localdei</a:t>
            </a:r>
            <a:r>
              <a:rPr lang="en-US" sz="2000">
                <a:cs typeface="Segoe UI"/>
              </a:rPr>
              <a:t>​</a:t>
            </a:r>
            <a:endParaRPr lang="en-US" sz="2000">
              <a:ea typeface="Source Sans Pro"/>
              <a:cs typeface="Segoe UI"/>
            </a:endParaRPr>
          </a:p>
          <a:p>
            <a:r>
              <a:rPr lang="en-US" sz="2000">
                <a:cs typeface="Segoe UI"/>
              </a:rPr>
              <a:t>903 __ $</a:t>
            </a:r>
            <a:r>
              <a:rPr lang="en-US" sz="2000" err="1">
                <a:cs typeface="Segoe UI"/>
              </a:rPr>
              <a:t>i</a:t>
            </a:r>
            <a:r>
              <a:rPr lang="en-US" sz="2000">
                <a:cs typeface="Segoe UI"/>
              </a:rPr>
              <a:t> Term deprecated in SWAN catalog: $a Illegal aliens. $2 </a:t>
            </a:r>
            <a:r>
              <a:rPr lang="en-US" sz="2000" err="1">
                <a:cs typeface="Segoe UI"/>
              </a:rPr>
              <a:t>legacyterm</a:t>
            </a:r>
            <a:endParaRPr lang="en-US" sz="2000" err="1">
              <a:ea typeface="Source Sans Pro"/>
              <a:cs typeface="Segoe UI"/>
            </a:endParaRPr>
          </a:p>
        </p:txBody>
      </p:sp>
      <p:sp>
        <p:nvSpPr>
          <p:cNvPr id="9" name="Content Placeholder 1">
            <a:extLst>
              <a:ext uri="{FF2B5EF4-FFF2-40B4-BE49-F238E27FC236}">
                <a16:creationId xmlns:a16="http://schemas.microsoft.com/office/drawing/2014/main" id="{237D5B8C-CCA3-42C5-A19B-BA8C3431ED44}"/>
              </a:ext>
            </a:extLst>
          </p:cNvPr>
          <p:cNvSpPr txBox="1">
            <a:spLocks/>
          </p:cNvSpPr>
          <p:nvPr/>
        </p:nvSpPr>
        <p:spPr>
          <a:xfrm>
            <a:off x="838199" y="4293053"/>
            <a:ext cx="10515600" cy="9132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Source Sans Pro"/>
              </a:rPr>
              <a:t>Previous term is preserved.</a:t>
            </a:r>
            <a:endParaRPr lang="en-US"/>
          </a:p>
          <a:p>
            <a:pPr marL="0" indent="0">
              <a:buNone/>
            </a:pPr>
            <a:r>
              <a:rPr lang="en-US">
                <a:ea typeface="Source Sans Pro"/>
              </a:rPr>
              <a:t>We are also working on supplementing terms:</a:t>
            </a:r>
            <a:endParaRPr lang="en-US" dirty="0">
              <a:ea typeface="Source Sans Pro"/>
            </a:endParaRPr>
          </a:p>
          <a:p>
            <a:pPr marL="0" indent="0">
              <a:buNone/>
            </a:pPr>
            <a:endParaRPr lang="en-US" sz="1800" strike="sngStrike">
              <a:ea typeface="Source Sans Pro"/>
            </a:endParaRPr>
          </a:p>
        </p:txBody>
      </p:sp>
      <p:sp>
        <p:nvSpPr>
          <p:cNvPr id="10" name="TextBox 9">
            <a:extLst>
              <a:ext uri="{FF2B5EF4-FFF2-40B4-BE49-F238E27FC236}">
                <a16:creationId xmlns:a16="http://schemas.microsoft.com/office/drawing/2014/main" id="{FE12A16D-9938-4476-B838-83465AC447D9}"/>
              </a:ext>
            </a:extLst>
          </p:cNvPr>
          <p:cNvSpPr txBox="1"/>
          <p:nvPr/>
        </p:nvSpPr>
        <p:spPr>
          <a:xfrm>
            <a:off x="1912257" y="5259613"/>
            <a:ext cx="88754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Segoe UI"/>
              </a:rPr>
              <a:t>650 _0 Sexual minorities in media.​</a:t>
            </a:r>
            <a:endParaRPr lang="en-US" sz="2000">
              <a:ea typeface="Source Sans Pro"/>
              <a:cs typeface="Segoe UI"/>
            </a:endParaRPr>
          </a:p>
          <a:p>
            <a:r>
              <a:rPr lang="en-US" sz="2000">
                <a:cs typeface="Segoe UI"/>
              </a:rPr>
              <a:t>​650 _7 LGBTQ people in media. $2 localdei</a:t>
            </a:r>
            <a:endParaRPr lang="en-US" sz="2000" err="1">
              <a:ea typeface="Source Sans Pro"/>
              <a:cs typeface="Segoe UI"/>
            </a:endParaRPr>
          </a:p>
        </p:txBody>
      </p:sp>
    </p:spTree>
    <p:custDataLst>
      <p:tags r:id="rId1"/>
    </p:custDataLst>
    <p:extLst>
      <p:ext uri="{BB962C8B-B14F-4D97-AF65-F5344CB8AC3E}">
        <p14:creationId xmlns:p14="http://schemas.microsoft.com/office/powerpoint/2010/main" val="319226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C19DE5-FAA0-4C65-8DC5-44F0F9DD4419}"/>
              </a:ext>
            </a:extLst>
          </p:cNvPr>
          <p:cNvSpPr>
            <a:spLocks noGrp="1"/>
          </p:cNvSpPr>
          <p:nvPr>
            <p:ph type="title"/>
          </p:nvPr>
        </p:nvSpPr>
        <p:spPr/>
        <p:txBody>
          <a:bodyPr/>
          <a:lstStyle/>
          <a:p>
            <a:r>
              <a:rPr lang="en-US" dirty="0"/>
              <a:t>Summary of regional meetings</a:t>
            </a:r>
          </a:p>
        </p:txBody>
      </p:sp>
      <p:sp>
        <p:nvSpPr>
          <p:cNvPr id="8" name="Text Placeholder 7">
            <a:extLst>
              <a:ext uri="{FF2B5EF4-FFF2-40B4-BE49-F238E27FC236}">
                <a16:creationId xmlns:a16="http://schemas.microsoft.com/office/drawing/2014/main" id="{05A59CC7-07C0-4403-8616-52C2FFD5ED39}"/>
              </a:ext>
            </a:extLst>
          </p:cNvPr>
          <p:cNvSpPr>
            <a:spLocks noGrp="1"/>
          </p:cNvSpPr>
          <p:nvPr>
            <p:ph type="body" idx="1"/>
          </p:nvPr>
        </p:nvSpPr>
        <p:spPr/>
        <p:txBody>
          <a:bodyPr/>
          <a:lstStyle/>
          <a:p>
            <a:r>
              <a:rPr lang="en-US" dirty="0"/>
              <a:t>Aaron Skog, SWAN Executive Director</a:t>
            </a:r>
          </a:p>
        </p:txBody>
      </p:sp>
      <p:sp>
        <p:nvSpPr>
          <p:cNvPr id="3" name="Footer Placeholder 2">
            <a:extLst>
              <a:ext uri="{FF2B5EF4-FFF2-40B4-BE49-F238E27FC236}">
                <a16:creationId xmlns:a16="http://schemas.microsoft.com/office/drawing/2014/main" id="{D8BDC6F4-6983-4E64-80BE-2E6E6C37BAF3}"/>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300D526C-E743-4E20-BE02-2135644C389B}"/>
              </a:ext>
            </a:extLst>
          </p:cNvPr>
          <p:cNvSpPr>
            <a:spLocks noGrp="1"/>
          </p:cNvSpPr>
          <p:nvPr>
            <p:ph type="dt" sz="half" idx="2"/>
          </p:nvPr>
        </p:nvSpPr>
        <p:spPr/>
        <p:txBody>
          <a:bodyPr/>
          <a:lstStyle/>
          <a:p>
            <a:fld id="{A99684E3-A0FF-49CA-B05E-EC4BBEDCAE69}" type="datetime4">
              <a:rPr lang="en-US" smtClean="0"/>
              <a:t>September 2, 2021</a:t>
            </a:fld>
            <a:endParaRPr lang="en-US"/>
          </a:p>
        </p:txBody>
      </p:sp>
      <p:sp>
        <p:nvSpPr>
          <p:cNvPr id="4" name="Slide Number Placeholder 3">
            <a:extLst>
              <a:ext uri="{FF2B5EF4-FFF2-40B4-BE49-F238E27FC236}">
                <a16:creationId xmlns:a16="http://schemas.microsoft.com/office/drawing/2014/main" id="{6534E7C5-9B8D-48E6-A558-34EDD1155EFD}"/>
              </a:ext>
            </a:extLst>
          </p:cNvPr>
          <p:cNvSpPr>
            <a:spLocks noGrp="1"/>
          </p:cNvSpPr>
          <p:nvPr>
            <p:ph type="sldNum" sz="quarter" idx="12"/>
          </p:nvPr>
        </p:nvSpPr>
        <p:spPr/>
        <p:txBody>
          <a:bodyPr/>
          <a:lstStyle/>
          <a:p>
            <a:fld id="{1FAA610F-65FB-4D76-A9F7-0135426F9A2E}" type="slidenum">
              <a:rPr lang="en-US" smtClean="0"/>
              <a:t>28</a:t>
            </a:fld>
            <a:endParaRPr lang="en-US"/>
          </a:p>
        </p:txBody>
      </p:sp>
    </p:spTree>
    <p:extLst>
      <p:ext uri="{BB962C8B-B14F-4D97-AF65-F5344CB8AC3E}">
        <p14:creationId xmlns:p14="http://schemas.microsoft.com/office/powerpoint/2010/main" val="195825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F5EF6-7BD3-4A9A-9537-52AC8BB0D356}"/>
              </a:ext>
            </a:extLst>
          </p:cNvPr>
          <p:cNvSpPr>
            <a:spLocks noGrp="1"/>
          </p:cNvSpPr>
          <p:nvPr>
            <p:ph type="title"/>
          </p:nvPr>
        </p:nvSpPr>
        <p:spPr/>
        <p:txBody>
          <a:bodyPr>
            <a:normAutofit/>
          </a:bodyPr>
          <a:lstStyle/>
          <a:p>
            <a:r>
              <a:rPr lang="en-US" dirty="0">
                <a:ea typeface="Source Sans Pro SemiBold"/>
              </a:rPr>
              <a:t>Summary regional meetings discussing American Rescue Plan Act (ARPA) funding</a:t>
            </a:r>
            <a:endParaRPr lang="en-US" dirty="0"/>
          </a:p>
        </p:txBody>
      </p:sp>
      <p:sp>
        <p:nvSpPr>
          <p:cNvPr id="7" name="Content Placeholder 6">
            <a:extLst>
              <a:ext uri="{FF2B5EF4-FFF2-40B4-BE49-F238E27FC236}">
                <a16:creationId xmlns:a16="http://schemas.microsoft.com/office/drawing/2014/main" id="{523552F1-7B85-4FDA-9C05-BEB66234E99D}"/>
              </a:ext>
            </a:extLst>
          </p:cNvPr>
          <p:cNvSpPr>
            <a:spLocks noGrp="1"/>
          </p:cNvSpPr>
          <p:nvPr>
            <p:ph sz="half" idx="1"/>
          </p:nvPr>
        </p:nvSpPr>
        <p:spPr/>
        <p:txBody>
          <a:bodyPr>
            <a:normAutofit fontScale="70000" lnSpcReduction="20000"/>
          </a:bodyPr>
          <a:lstStyle/>
          <a:p>
            <a:pPr marL="0" indent="0">
              <a:buNone/>
            </a:pPr>
            <a:r>
              <a:rPr lang="en-US" b="1"/>
              <a:t>SWAN hosted discussions in June with </a:t>
            </a:r>
          </a:p>
          <a:p>
            <a:pPr marL="0" indent="0">
              <a:buNone/>
            </a:pPr>
            <a:r>
              <a:rPr lang="en-US" b="1"/>
              <a:t>5 meetings, 15 libraries attended</a:t>
            </a:r>
          </a:p>
          <a:p>
            <a:pPr marL="0" indent="0">
              <a:buNone/>
            </a:pPr>
            <a:r>
              <a:rPr lang="en-US" b="1"/>
              <a:t>Summary of need</a:t>
            </a:r>
          </a:p>
          <a:p>
            <a:pPr marL="514350" indent="-514350">
              <a:buFont typeface="+mj-lt"/>
              <a:buAutoNum type="arabicPeriod"/>
            </a:pPr>
            <a:r>
              <a:rPr lang="en-US"/>
              <a:t>Improve community access to broadband</a:t>
            </a:r>
          </a:p>
          <a:p>
            <a:pPr marL="514350" indent="-514350">
              <a:buFont typeface="+mj-lt"/>
              <a:buAutoNum type="arabicPeriod"/>
            </a:pPr>
            <a:r>
              <a:rPr lang="en-US"/>
              <a:t>Address mobile technology needs</a:t>
            </a:r>
          </a:p>
          <a:p>
            <a:pPr marL="514350" indent="-514350">
              <a:buFont typeface="+mj-lt"/>
              <a:buAutoNum type="arabicPeriod"/>
            </a:pPr>
            <a:r>
              <a:rPr lang="en-US"/>
              <a:t>Support flexible programming &amp; events</a:t>
            </a:r>
          </a:p>
          <a:p>
            <a:pPr marL="514350" indent="-514350">
              <a:buFont typeface="+mj-lt"/>
              <a:buAutoNum type="arabicPeriod"/>
            </a:pPr>
            <a:r>
              <a:rPr lang="en-US"/>
              <a:t>Support expanded collection development</a:t>
            </a:r>
          </a:p>
          <a:p>
            <a:pPr marL="514350" indent="-514350">
              <a:buFont typeface="+mj-lt"/>
              <a:buAutoNum type="arabicPeriod"/>
            </a:pPr>
            <a:r>
              <a:rPr lang="en-US"/>
              <a:t>Support for flexible &amp; evolving space needs</a:t>
            </a:r>
          </a:p>
          <a:p>
            <a:pPr marL="514350" indent="-514350">
              <a:buFont typeface="+mj-lt"/>
              <a:buAutoNum type="arabicPeriod"/>
            </a:pPr>
            <a:r>
              <a:rPr lang="en-US"/>
              <a:t>Support for evolving staff, improving skills, &amp; revising organization roles</a:t>
            </a:r>
          </a:p>
          <a:p>
            <a:endParaRPr lang="en-US"/>
          </a:p>
        </p:txBody>
      </p:sp>
      <p:sp>
        <p:nvSpPr>
          <p:cNvPr id="8" name="Content Placeholder 7">
            <a:extLst>
              <a:ext uri="{FF2B5EF4-FFF2-40B4-BE49-F238E27FC236}">
                <a16:creationId xmlns:a16="http://schemas.microsoft.com/office/drawing/2014/main" id="{442B5474-D49F-4E35-90A6-0559B088F893}"/>
              </a:ext>
            </a:extLst>
          </p:cNvPr>
          <p:cNvSpPr>
            <a:spLocks noGrp="1"/>
          </p:cNvSpPr>
          <p:nvPr>
            <p:ph sz="half" idx="2"/>
          </p:nvPr>
        </p:nvSpPr>
        <p:spPr/>
        <p:txBody>
          <a:bodyPr>
            <a:normAutofit fontScale="70000" lnSpcReduction="20000"/>
          </a:bodyPr>
          <a:lstStyle/>
          <a:p>
            <a:pPr marL="0" indent="0">
              <a:buNone/>
            </a:pPr>
            <a:r>
              <a:rPr lang="en-US" b="1" dirty="0"/>
              <a:t>Possible solutions/ideas</a:t>
            </a:r>
          </a:p>
          <a:p>
            <a:r>
              <a:rPr lang="en-US" dirty="0"/>
              <a:t>Circulate a shared collection of hotspots for all 100 libraries or a library group(s) within SWAN</a:t>
            </a:r>
          </a:p>
          <a:p>
            <a:r>
              <a:rPr lang="en-US" dirty="0"/>
              <a:t>Acquire mobile laptop equipment for libraries</a:t>
            </a:r>
          </a:p>
          <a:p>
            <a:r>
              <a:rPr lang="en-US" dirty="0"/>
              <a:t>Universal access card</a:t>
            </a:r>
          </a:p>
          <a:p>
            <a:r>
              <a:rPr lang="en-US" dirty="0"/>
              <a:t>Centralized ordering of book collections</a:t>
            </a:r>
          </a:p>
          <a:p>
            <a:r>
              <a:rPr lang="en-US" dirty="0"/>
              <a:t>Provide human resources help for libraries to retool employee positions</a:t>
            </a:r>
          </a:p>
          <a:p>
            <a:r>
              <a:rPr lang="en-US" dirty="0"/>
              <a:t>Mobile workforce redesign</a:t>
            </a:r>
          </a:p>
        </p:txBody>
      </p:sp>
      <p:sp>
        <p:nvSpPr>
          <p:cNvPr id="3" name="Footer Placeholder 2">
            <a:extLst>
              <a:ext uri="{FF2B5EF4-FFF2-40B4-BE49-F238E27FC236}">
                <a16:creationId xmlns:a16="http://schemas.microsoft.com/office/drawing/2014/main" id="{25AD334A-05E5-40DB-80D7-ECC8073448E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05AE81B-5AE4-48F7-A45C-1732D5B2303C}"/>
              </a:ext>
            </a:extLst>
          </p:cNvPr>
          <p:cNvSpPr>
            <a:spLocks noGrp="1"/>
          </p:cNvSpPr>
          <p:nvPr>
            <p:ph type="sldNum" sz="quarter" idx="12"/>
          </p:nvPr>
        </p:nvSpPr>
        <p:spPr/>
        <p:txBody>
          <a:bodyPr/>
          <a:lstStyle/>
          <a:p>
            <a:fld id="{1FAA610F-65FB-4D76-A9F7-0135426F9A2E}" type="slidenum">
              <a:rPr lang="en-US" smtClean="0"/>
              <a:t>29</a:t>
            </a:fld>
            <a:endParaRPr lang="en-US"/>
          </a:p>
        </p:txBody>
      </p:sp>
      <p:sp>
        <p:nvSpPr>
          <p:cNvPr id="6" name="Date Placeholder 5">
            <a:extLst>
              <a:ext uri="{FF2B5EF4-FFF2-40B4-BE49-F238E27FC236}">
                <a16:creationId xmlns:a16="http://schemas.microsoft.com/office/drawing/2014/main" id="{70CF3457-96F2-4BF1-872D-7CC4F3C18475}"/>
              </a:ext>
            </a:extLst>
          </p:cNvPr>
          <p:cNvSpPr>
            <a:spLocks noGrp="1"/>
          </p:cNvSpPr>
          <p:nvPr>
            <p:ph type="dt" sz="half" idx="13"/>
          </p:nvPr>
        </p:nvSpPr>
        <p:spPr/>
        <p:txBody>
          <a:bodyPr/>
          <a:lstStyle/>
          <a:p>
            <a:fld id="{A99684E3-A0FF-49CA-B05E-EC4BBEDCAE69}" type="datetime4">
              <a:rPr lang="en-US" smtClean="0"/>
              <a:t>September 2, 2021</a:t>
            </a:fld>
            <a:endParaRPr lang="en-US"/>
          </a:p>
        </p:txBody>
      </p:sp>
    </p:spTree>
    <p:custDataLst>
      <p:tags r:id="rId1"/>
    </p:custDataLst>
    <p:extLst>
      <p:ext uri="{BB962C8B-B14F-4D97-AF65-F5344CB8AC3E}">
        <p14:creationId xmlns:p14="http://schemas.microsoft.com/office/powerpoint/2010/main" val="120857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5E157E-BB25-4AF7-A08A-7927E2CD9242}"/>
              </a:ext>
            </a:extLst>
          </p:cNvPr>
          <p:cNvSpPr>
            <a:spLocks noGrp="1"/>
          </p:cNvSpPr>
          <p:nvPr>
            <p:ph type="title"/>
          </p:nvPr>
        </p:nvSpPr>
        <p:spPr/>
        <p:txBody>
          <a:bodyPr/>
          <a:lstStyle/>
          <a:p>
            <a:r>
              <a:rPr lang="en-US" dirty="0"/>
              <a:t>Live Vote Demonstration</a:t>
            </a:r>
          </a:p>
        </p:txBody>
      </p:sp>
      <p:sp>
        <p:nvSpPr>
          <p:cNvPr id="9" name="Text Placeholder 8">
            <a:extLst>
              <a:ext uri="{FF2B5EF4-FFF2-40B4-BE49-F238E27FC236}">
                <a16:creationId xmlns:a16="http://schemas.microsoft.com/office/drawing/2014/main" id="{FA85B46F-D5D6-40F1-BEF6-2F78246CEFA5}"/>
              </a:ext>
            </a:extLst>
          </p:cNvPr>
          <p:cNvSpPr>
            <a:spLocks noGrp="1"/>
          </p:cNvSpPr>
          <p:nvPr>
            <p:ph type="body" idx="1"/>
          </p:nvPr>
        </p:nvSpPr>
        <p:spPr/>
        <p:txBody>
          <a:bodyPr/>
          <a:lstStyle/>
          <a:p>
            <a:r>
              <a:rPr lang="en-US" dirty="0"/>
              <a:t>Aaron Skog, Executive Director</a:t>
            </a:r>
          </a:p>
          <a:p>
            <a:r>
              <a:rPr lang="en-US" dirty="0"/>
              <a:t>Dawne Tortorella, Assistant Director</a:t>
            </a:r>
          </a:p>
        </p:txBody>
      </p:sp>
      <p:sp>
        <p:nvSpPr>
          <p:cNvPr id="5" name="Footer Placeholder 4">
            <a:extLst>
              <a:ext uri="{FF2B5EF4-FFF2-40B4-BE49-F238E27FC236}">
                <a16:creationId xmlns:a16="http://schemas.microsoft.com/office/drawing/2014/main" id="{F0906FD5-388B-4A3E-A2F9-4742F356EBA7}"/>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FB1ACFC9-F672-47CC-A10D-B6932906732A}"/>
              </a:ext>
            </a:extLst>
          </p:cNvPr>
          <p:cNvSpPr>
            <a:spLocks noGrp="1"/>
          </p:cNvSpPr>
          <p:nvPr>
            <p:ph type="dt" sz="half" idx="2"/>
          </p:nvPr>
        </p:nvSpPr>
        <p:spPr/>
        <p:txBody>
          <a:bodyPr/>
          <a:lstStyle/>
          <a:p>
            <a:fld id="{BE77881E-05EA-445D-A401-3F862F6B3C8C}" type="datetime4">
              <a:rPr lang="en-US" smtClean="0"/>
              <a:t>September 2, 2021</a:t>
            </a:fld>
            <a:endParaRPr lang="en-US"/>
          </a:p>
        </p:txBody>
      </p:sp>
      <p:sp>
        <p:nvSpPr>
          <p:cNvPr id="6" name="Slide Number Placeholder 5">
            <a:extLst>
              <a:ext uri="{FF2B5EF4-FFF2-40B4-BE49-F238E27FC236}">
                <a16:creationId xmlns:a16="http://schemas.microsoft.com/office/drawing/2014/main" id="{BF416743-3929-469A-97DD-CC602A2192D6}"/>
              </a:ext>
            </a:extLst>
          </p:cNvPr>
          <p:cNvSpPr>
            <a:spLocks noGrp="1"/>
          </p:cNvSpPr>
          <p:nvPr>
            <p:ph type="sldNum" sz="quarter" idx="12"/>
          </p:nvPr>
        </p:nvSpPr>
        <p:spPr/>
        <p:txBody>
          <a:bodyPr/>
          <a:lstStyle/>
          <a:p>
            <a:fld id="{1FAA610F-65FB-4D76-A9F7-0135426F9A2E}" type="slidenum">
              <a:rPr lang="en-US" smtClean="0"/>
              <a:t>3</a:t>
            </a:fld>
            <a:endParaRPr lang="en-US"/>
          </a:p>
        </p:txBody>
      </p:sp>
    </p:spTree>
    <p:extLst>
      <p:ext uri="{BB962C8B-B14F-4D97-AF65-F5344CB8AC3E}">
        <p14:creationId xmlns:p14="http://schemas.microsoft.com/office/powerpoint/2010/main" val="125415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FC23-6C42-4F13-9BE1-662E67EBE41D}"/>
              </a:ext>
            </a:extLst>
          </p:cNvPr>
          <p:cNvSpPr>
            <a:spLocks noGrp="1"/>
          </p:cNvSpPr>
          <p:nvPr>
            <p:ph type="title"/>
          </p:nvPr>
        </p:nvSpPr>
        <p:spPr/>
        <p:txBody>
          <a:bodyPr>
            <a:normAutofit/>
          </a:bodyPr>
          <a:lstStyle/>
          <a:p>
            <a:r>
              <a:rPr lang="en-US" sz="3600" dirty="0">
                <a:ea typeface="Source Sans Pro SemiBold"/>
              </a:rPr>
              <a:t>Illinois State Library Grants: application closed 8/15</a:t>
            </a:r>
            <a:endParaRPr lang="en-US" sz="3600" dirty="0"/>
          </a:p>
        </p:txBody>
      </p:sp>
      <p:sp>
        <p:nvSpPr>
          <p:cNvPr id="3" name="Content Placeholder 2">
            <a:extLst>
              <a:ext uri="{FF2B5EF4-FFF2-40B4-BE49-F238E27FC236}">
                <a16:creationId xmlns:a16="http://schemas.microsoft.com/office/drawing/2014/main" id="{2D913608-EB77-47E1-AA5B-935AE84273E0}"/>
              </a:ext>
            </a:extLst>
          </p:cNvPr>
          <p:cNvSpPr>
            <a:spLocks noGrp="1"/>
          </p:cNvSpPr>
          <p:nvPr>
            <p:ph sz="half" idx="1"/>
          </p:nvPr>
        </p:nvSpPr>
        <p:spPr>
          <a:xfrm>
            <a:off x="838200" y="1331650"/>
            <a:ext cx="5181600" cy="4845313"/>
          </a:xfrm>
        </p:spPr>
        <p:txBody>
          <a:bodyPr>
            <a:normAutofit fontScale="25000" lnSpcReduction="20000"/>
          </a:bodyPr>
          <a:lstStyle/>
          <a:p>
            <a:pPr marL="0" indent="0">
              <a:lnSpc>
                <a:spcPct val="120000"/>
              </a:lnSpc>
              <a:buNone/>
            </a:pPr>
            <a:r>
              <a:rPr lang="en-US" sz="6400" b="1" dirty="0"/>
              <a:t>Expanding Digital Inclusion: Transforming Library Services </a:t>
            </a:r>
          </a:p>
          <a:p>
            <a:pPr>
              <a:lnSpc>
                <a:spcPct val="120000"/>
              </a:lnSpc>
            </a:pPr>
            <a:r>
              <a:rPr lang="en-US" sz="4800" dirty="0"/>
              <a:t>Focuses on devices and technologies that circulate to meet the needs of an identified target audience in response to and recovery from the pandemic. </a:t>
            </a:r>
          </a:p>
          <a:p>
            <a:pPr>
              <a:lnSpc>
                <a:spcPct val="120000"/>
              </a:lnSpc>
            </a:pPr>
            <a:r>
              <a:rPr lang="en-US" sz="4800" dirty="0"/>
              <a:t>Academic, public, school and special libraries are encouraged to reach patrons with enhanced digital inclusion efforts focused on circulating internet hotspots, laptops, and other devices to help patrons recover from the pandemic. </a:t>
            </a:r>
          </a:p>
          <a:p>
            <a:pPr>
              <a:lnSpc>
                <a:spcPct val="120000"/>
              </a:lnSpc>
            </a:pPr>
            <a:r>
              <a:rPr lang="en-US" sz="4800" dirty="0"/>
              <a:t>This offering is NOT for books or electronic subscriptions. </a:t>
            </a:r>
          </a:p>
          <a:p>
            <a:pPr>
              <a:lnSpc>
                <a:spcPct val="120000"/>
              </a:lnSpc>
            </a:pPr>
            <a:r>
              <a:rPr lang="en-US" sz="4800" dirty="0"/>
              <a:t>Requests ranging from $5,000 to $30,000 per library building or branch location will be considered, with one application accepted per agency. </a:t>
            </a:r>
          </a:p>
          <a:p>
            <a:pPr>
              <a:lnSpc>
                <a:spcPct val="170000"/>
              </a:lnSpc>
            </a:pPr>
            <a:r>
              <a:rPr lang="en-US" sz="4800" b="1" u="sng" dirty="0"/>
              <a:t>Applications are due August 15, 2021</a:t>
            </a:r>
          </a:p>
          <a:p>
            <a:pPr marL="0" indent="0">
              <a:lnSpc>
                <a:spcPct val="120000"/>
              </a:lnSpc>
              <a:buNone/>
            </a:pPr>
            <a:r>
              <a:rPr lang="en-US" sz="6400" b="1" dirty="0"/>
              <a:t>Bouncing Back from the Pandemic: Developing Resources for the Local Workforce</a:t>
            </a:r>
          </a:p>
          <a:p>
            <a:pPr>
              <a:lnSpc>
                <a:spcPct val="120000"/>
              </a:lnSpc>
            </a:pPr>
            <a:r>
              <a:rPr lang="en-US" sz="4800" dirty="0"/>
              <a:t>Provides funds from the American Rescue Plan Act of 2021 (ARPA) to support libraries in providing essential resources and services to those seeking employment. </a:t>
            </a:r>
          </a:p>
        </p:txBody>
      </p:sp>
      <p:sp>
        <p:nvSpPr>
          <p:cNvPr id="4" name="Content Placeholder 3">
            <a:extLst>
              <a:ext uri="{FF2B5EF4-FFF2-40B4-BE49-F238E27FC236}">
                <a16:creationId xmlns:a16="http://schemas.microsoft.com/office/drawing/2014/main" id="{1805F501-ECFA-40B4-99EC-CCD82C5EC531}"/>
              </a:ext>
            </a:extLst>
          </p:cNvPr>
          <p:cNvSpPr>
            <a:spLocks noGrp="1"/>
          </p:cNvSpPr>
          <p:nvPr>
            <p:ph sz="half" idx="2"/>
          </p:nvPr>
        </p:nvSpPr>
        <p:spPr>
          <a:xfrm>
            <a:off x="6172200" y="1331650"/>
            <a:ext cx="5181600" cy="4845313"/>
          </a:xfrm>
        </p:spPr>
        <p:txBody>
          <a:bodyPr>
            <a:normAutofit fontScale="25000" lnSpcReduction="20000"/>
          </a:bodyPr>
          <a:lstStyle/>
          <a:p>
            <a:pPr>
              <a:lnSpc>
                <a:spcPct val="120000"/>
              </a:lnSpc>
            </a:pPr>
            <a:r>
              <a:rPr lang="en-US" sz="4800"/>
              <a:t>Libraries may also establish and design workforce recovery programming and services that will impact the intended target audience.</a:t>
            </a:r>
          </a:p>
          <a:p>
            <a:pPr>
              <a:lnSpc>
                <a:spcPct val="120000"/>
              </a:lnSpc>
            </a:pPr>
            <a:r>
              <a:rPr lang="en-US" sz="4800"/>
              <a:t>To assist libraries in providing resources to their local workforce, public library and academic library agencies may apply for $5,000 to $50,000 to expand the library’s current technology, equipment, and related materials. </a:t>
            </a:r>
            <a:endParaRPr lang="en-US" sz="1200"/>
          </a:p>
          <a:p>
            <a:pPr>
              <a:lnSpc>
                <a:spcPct val="120000"/>
              </a:lnSpc>
            </a:pPr>
            <a:r>
              <a:rPr lang="en-US" sz="4800" b="1" u="sng"/>
              <a:t>Applications are due August 15, 2021</a:t>
            </a:r>
          </a:p>
          <a:p>
            <a:pPr marL="0" indent="0">
              <a:buNone/>
            </a:pPr>
            <a:endParaRPr lang="en-US" sz="1800"/>
          </a:p>
          <a:p>
            <a:pPr marL="0" indent="0">
              <a:lnSpc>
                <a:spcPct val="120000"/>
              </a:lnSpc>
              <a:buNone/>
            </a:pPr>
            <a:r>
              <a:rPr lang="en-US" sz="6400" b="1"/>
              <a:t>On the Road to Recovery: Transforming Library Spaces </a:t>
            </a:r>
          </a:p>
          <a:p>
            <a:pPr>
              <a:lnSpc>
                <a:spcPct val="120000"/>
              </a:lnSpc>
            </a:pPr>
            <a:r>
              <a:rPr lang="en-US" sz="4800"/>
              <a:t>Offering provides emergency relief and support to academic, public, school and special libraries as library spaces are modified in response to and recovery from the pandemic. </a:t>
            </a:r>
          </a:p>
          <a:p>
            <a:pPr>
              <a:lnSpc>
                <a:spcPct val="120000"/>
              </a:lnSpc>
            </a:pPr>
            <a:r>
              <a:rPr lang="en-US" sz="4800"/>
              <a:t>This offering focuses on restoring the library’s capacity to operate and creating clean, safe spaces in the library for patrons during and after reopening. </a:t>
            </a:r>
          </a:p>
          <a:p>
            <a:pPr>
              <a:lnSpc>
                <a:spcPct val="120000"/>
              </a:lnSpc>
            </a:pPr>
            <a:r>
              <a:rPr lang="en-US" sz="4800"/>
              <a:t>The goal is to prioritize health and safety while taking progressive steps that best fit individual reopening plans and restore regular library operations.</a:t>
            </a:r>
          </a:p>
          <a:p>
            <a:pPr>
              <a:lnSpc>
                <a:spcPct val="120000"/>
              </a:lnSpc>
            </a:pPr>
            <a:r>
              <a:rPr lang="en-US" sz="4800"/>
              <a:t>Requests ranging from $5,000 to $25,000 per library building or branch location will be considered, with one application accepted per agency.  </a:t>
            </a:r>
          </a:p>
          <a:p>
            <a:pPr>
              <a:lnSpc>
                <a:spcPct val="170000"/>
              </a:lnSpc>
            </a:pPr>
            <a:r>
              <a:rPr lang="en-US" sz="4800" b="1" u="sng"/>
              <a:t>Applications are due August 15, 2021</a:t>
            </a:r>
          </a:p>
        </p:txBody>
      </p:sp>
      <p:sp>
        <p:nvSpPr>
          <p:cNvPr id="5" name="Footer Placeholder 4">
            <a:extLst>
              <a:ext uri="{FF2B5EF4-FFF2-40B4-BE49-F238E27FC236}">
                <a16:creationId xmlns:a16="http://schemas.microsoft.com/office/drawing/2014/main" id="{CCB496AA-40B0-4381-B7DD-BF3E176A12A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6B22AF1-B108-42FA-866D-74AD84968DC9}"/>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7" name="Date Placeholder 6">
            <a:extLst>
              <a:ext uri="{FF2B5EF4-FFF2-40B4-BE49-F238E27FC236}">
                <a16:creationId xmlns:a16="http://schemas.microsoft.com/office/drawing/2014/main" id="{75A301E9-ABF3-4CBC-9545-101BE43CA8D3}"/>
              </a:ext>
            </a:extLst>
          </p:cNvPr>
          <p:cNvSpPr>
            <a:spLocks noGrp="1"/>
          </p:cNvSpPr>
          <p:nvPr>
            <p:ph type="dt" sz="half" idx="13"/>
          </p:nvPr>
        </p:nvSpPr>
        <p:spPr/>
        <p:txBody>
          <a:bodyPr/>
          <a:lstStyle/>
          <a:p>
            <a:fld id="{BE77881E-05EA-445D-A401-3F862F6B3C8C}" type="datetime4">
              <a:rPr lang="en-US" smtClean="0"/>
              <a:t>September 2, 2021</a:t>
            </a:fld>
            <a:endParaRPr lang="en-US"/>
          </a:p>
        </p:txBody>
      </p:sp>
    </p:spTree>
    <p:extLst>
      <p:ext uri="{BB962C8B-B14F-4D97-AF65-F5344CB8AC3E}">
        <p14:creationId xmlns:p14="http://schemas.microsoft.com/office/powerpoint/2010/main" val="69703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DC82F3-639B-496E-9418-EE1D3C15E5B9}"/>
              </a:ext>
            </a:extLst>
          </p:cNvPr>
          <p:cNvSpPr>
            <a:spLocks noGrp="1"/>
          </p:cNvSpPr>
          <p:nvPr>
            <p:ph type="title"/>
          </p:nvPr>
        </p:nvSpPr>
        <p:spPr/>
        <p:txBody>
          <a:bodyPr/>
          <a:lstStyle/>
          <a:p>
            <a:r>
              <a:rPr lang="en-US" dirty="0"/>
              <a:t>Statistics </a:t>
            </a:r>
          </a:p>
        </p:txBody>
      </p:sp>
      <p:sp>
        <p:nvSpPr>
          <p:cNvPr id="9" name="Text Placeholder 8">
            <a:extLst>
              <a:ext uri="{FF2B5EF4-FFF2-40B4-BE49-F238E27FC236}">
                <a16:creationId xmlns:a16="http://schemas.microsoft.com/office/drawing/2014/main" id="{FA8B00C5-2C53-4256-9ED3-FE5EA473D592}"/>
              </a:ext>
            </a:extLst>
          </p:cNvPr>
          <p:cNvSpPr>
            <a:spLocks noGrp="1"/>
          </p:cNvSpPr>
          <p:nvPr>
            <p:ph type="body" idx="1"/>
          </p:nvPr>
        </p:nvSpPr>
        <p:spPr/>
        <p:txBody>
          <a:bodyPr/>
          <a:lstStyle/>
          <a:p>
            <a:r>
              <a:rPr lang="en-US" dirty="0"/>
              <a:t>Statistics are included monthly in SWAN Board Operations Report</a:t>
            </a:r>
          </a:p>
        </p:txBody>
      </p:sp>
      <p:sp>
        <p:nvSpPr>
          <p:cNvPr id="5" name="Footer Placeholder 4">
            <a:extLst>
              <a:ext uri="{FF2B5EF4-FFF2-40B4-BE49-F238E27FC236}">
                <a16:creationId xmlns:a16="http://schemas.microsoft.com/office/drawing/2014/main" id="{0F2FD863-A1FF-4D5A-B36F-0EF16BD6785D}"/>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37B8955F-E605-40D2-A43F-329517F7CFFC}"/>
              </a:ext>
            </a:extLst>
          </p:cNvPr>
          <p:cNvSpPr>
            <a:spLocks noGrp="1"/>
          </p:cNvSpPr>
          <p:nvPr>
            <p:ph type="dt" sz="half" idx="2"/>
          </p:nvPr>
        </p:nvSpPr>
        <p:spPr/>
        <p:txBody>
          <a:bodyPr/>
          <a:lstStyle/>
          <a:p>
            <a:fld id="{BE77881E-05EA-445D-A401-3F862F6B3C8C}" type="datetime4">
              <a:rPr lang="en-US" smtClean="0"/>
              <a:t>September 2, 2021</a:t>
            </a:fld>
            <a:endParaRPr lang="en-US"/>
          </a:p>
        </p:txBody>
      </p:sp>
      <p:sp>
        <p:nvSpPr>
          <p:cNvPr id="6" name="Slide Number Placeholder 5">
            <a:extLst>
              <a:ext uri="{FF2B5EF4-FFF2-40B4-BE49-F238E27FC236}">
                <a16:creationId xmlns:a16="http://schemas.microsoft.com/office/drawing/2014/main" id="{B2111BF5-E1CA-40D7-A8DC-88DAB5AC17B9}"/>
              </a:ext>
            </a:extLst>
          </p:cNvPr>
          <p:cNvSpPr>
            <a:spLocks noGrp="1"/>
          </p:cNvSpPr>
          <p:nvPr>
            <p:ph type="sldNum" sz="quarter" idx="12"/>
          </p:nvPr>
        </p:nvSpPr>
        <p:spPr/>
        <p:txBody>
          <a:bodyPr/>
          <a:lstStyle/>
          <a:p>
            <a:fld id="{1FAA610F-65FB-4D76-A9F7-0135426F9A2E}" type="slidenum">
              <a:rPr lang="en-US" smtClean="0"/>
              <a:t>31</a:t>
            </a:fld>
            <a:endParaRPr lang="en-US"/>
          </a:p>
        </p:txBody>
      </p:sp>
    </p:spTree>
    <p:custDataLst>
      <p:tags r:id="rId1"/>
    </p:custDataLst>
    <p:extLst>
      <p:ext uri="{BB962C8B-B14F-4D97-AF65-F5344CB8AC3E}">
        <p14:creationId xmlns:p14="http://schemas.microsoft.com/office/powerpoint/2010/main" val="1606026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E0AB91-749D-45D9-93EE-7F1D25199C0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D911AD59-2016-4CA5-B4F5-E575B361C340}"/>
              </a:ext>
            </a:extLst>
          </p:cNvPr>
          <p:cNvSpPr>
            <a:spLocks noGrp="1"/>
          </p:cNvSpPr>
          <p:nvPr>
            <p:ph type="sldNum" sz="quarter" idx="12"/>
          </p:nvPr>
        </p:nvSpPr>
        <p:spPr/>
        <p:txBody>
          <a:bodyPr/>
          <a:lstStyle/>
          <a:p>
            <a:fld id="{1FAA610F-65FB-4D76-A9F7-0135426F9A2E}" type="slidenum">
              <a:rPr lang="en-US" smtClean="0"/>
              <a:pPr/>
              <a:t>32</a:t>
            </a:fld>
            <a:endParaRPr lang="en-US"/>
          </a:p>
        </p:txBody>
      </p:sp>
      <p:sp>
        <p:nvSpPr>
          <p:cNvPr id="5" name="Date Placeholder 4">
            <a:extLst>
              <a:ext uri="{FF2B5EF4-FFF2-40B4-BE49-F238E27FC236}">
                <a16:creationId xmlns:a16="http://schemas.microsoft.com/office/drawing/2014/main" id="{8D46F68F-D4F8-402B-94D9-6F91041C7890}"/>
              </a:ext>
            </a:extLst>
          </p:cNvPr>
          <p:cNvSpPr>
            <a:spLocks noGrp="1"/>
          </p:cNvSpPr>
          <p:nvPr>
            <p:ph type="dt" sz="half" idx="2"/>
          </p:nvPr>
        </p:nvSpPr>
        <p:spPr/>
        <p:txBody>
          <a:bodyPr/>
          <a:lstStyle/>
          <a:p>
            <a:fld id="{13396ADE-9909-4D89-85AF-2BEE99A3BE82}" type="datetime4">
              <a:rPr lang="en-US" smtClean="0"/>
              <a:t>September 2, 2021</a:t>
            </a:fld>
            <a:endParaRPr lang="en-US"/>
          </a:p>
        </p:txBody>
      </p:sp>
      <p:pic>
        <p:nvPicPr>
          <p:cNvPr id="9" name="Picture 8">
            <a:extLst>
              <a:ext uri="{FF2B5EF4-FFF2-40B4-BE49-F238E27FC236}">
                <a16:creationId xmlns:a16="http://schemas.microsoft.com/office/drawing/2014/main" id="{36FAC4A9-F30A-45FB-8EA0-0FCBDDB5D940}"/>
              </a:ext>
            </a:extLst>
          </p:cNvPr>
          <p:cNvPicPr>
            <a:picLocks noChangeAspect="1"/>
          </p:cNvPicPr>
          <p:nvPr/>
        </p:nvPicPr>
        <p:blipFill>
          <a:blip r:embed="rId3"/>
          <a:stretch>
            <a:fillRect/>
          </a:stretch>
        </p:blipFill>
        <p:spPr>
          <a:xfrm>
            <a:off x="0" y="618831"/>
            <a:ext cx="12192000" cy="623916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1EDF7E70-CA86-4E56-875C-27F2F60BD39F}"/>
                  </a:ext>
                </a:extLst>
              </p14:cNvPr>
              <p14:cNvContentPartPr/>
              <p14:nvPr/>
            </p14:nvContentPartPr>
            <p14:xfrm>
              <a:off x="2651349" y="1396646"/>
              <a:ext cx="5310360" cy="1073160"/>
            </p14:xfrm>
          </p:contentPart>
        </mc:Choice>
        <mc:Fallback xmlns="">
          <p:pic>
            <p:nvPicPr>
              <p:cNvPr id="15" name="Ink 14">
                <a:extLst>
                  <a:ext uri="{FF2B5EF4-FFF2-40B4-BE49-F238E27FC236}">
                    <a16:creationId xmlns:a16="http://schemas.microsoft.com/office/drawing/2014/main" id="{1EDF7E70-CA86-4E56-875C-27F2F60BD39F}"/>
                  </a:ext>
                </a:extLst>
              </p:cNvPr>
              <p:cNvPicPr/>
              <p:nvPr/>
            </p:nvPicPr>
            <p:blipFill>
              <a:blip r:embed="rId5"/>
              <a:stretch>
                <a:fillRect/>
              </a:stretch>
            </p:blipFill>
            <p:spPr>
              <a:xfrm>
                <a:off x="2597709" y="1289006"/>
                <a:ext cx="5418000" cy="128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910EE402-BA99-4919-9221-54F9313B3004}"/>
                  </a:ext>
                </a:extLst>
              </p14:cNvPr>
              <p14:cNvContentPartPr/>
              <p14:nvPr/>
            </p14:nvContentPartPr>
            <p14:xfrm>
              <a:off x="3160749" y="2871926"/>
              <a:ext cx="4735800" cy="997920"/>
            </p14:xfrm>
          </p:contentPart>
        </mc:Choice>
        <mc:Fallback xmlns="">
          <p:pic>
            <p:nvPicPr>
              <p:cNvPr id="16" name="Ink 15">
                <a:extLst>
                  <a:ext uri="{FF2B5EF4-FFF2-40B4-BE49-F238E27FC236}">
                    <a16:creationId xmlns:a16="http://schemas.microsoft.com/office/drawing/2014/main" id="{910EE402-BA99-4919-9221-54F9313B3004}"/>
                  </a:ext>
                </a:extLst>
              </p:cNvPr>
              <p:cNvPicPr/>
              <p:nvPr/>
            </p:nvPicPr>
            <p:blipFill>
              <a:blip r:embed="rId7"/>
              <a:stretch>
                <a:fillRect/>
              </a:stretch>
            </p:blipFill>
            <p:spPr>
              <a:xfrm>
                <a:off x="3107109" y="2763926"/>
                <a:ext cx="4843440" cy="1213560"/>
              </a:xfrm>
              <a:prstGeom prst="rect">
                <a:avLst/>
              </a:prstGeom>
            </p:spPr>
          </p:pic>
        </mc:Fallback>
      </mc:AlternateContent>
    </p:spTree>
    <p:custDataLst>
      <p:tags r:id="rId1"/>
    </p:custDataLst>
    <p:extLst>
      <p:ext uri="{BB962C8B-B14F-4D97-AF65-F5344CB8AC3E}">
        <p14:creationId xmlns:p14="http://schemas.microsoft.com/office/powerpoint/2010/main" val="434751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88BE-8BB8-4DE1-AEC3-0AD30EC1B8E5}"/>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D34D4B3-049F-49D2-B94C-AF01FEDA7DCB}"/>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30682B75-BD91-4B26-B28D-233966CEC54E}"/>
              </a:ext>
            </a:extLst>
          </p:cNvPr>
          <p:cNvSpPr>
            <a:spLocks noGrp="1"/>
          </p:cNvSpPr>
          <p:nvPr>
            <p:ph type="sldNum" sz="quarter" idx="12"/>
          </p:nvPr>
        </p:nvSpPr>
        <p:spPr/>
        <p:txBody>
          <a:bodyPr/>
          <a:lstStyle/>
          <a:p>
            <a:fld id="{1FAA610F-65FB-4D76-A9F7-0135426F9A2E}" type="slidenum">
              <a:rPr lang="en-US" smtClean="0"/>
              <a:t>33</a:t>
            </a:fld>
            <a:endParaRPr lang="en-US"/>
          </a:p>
        </p:txBody>
      </p:sp>
      <p:sp>
        <p:nvSpPr>
          <p:cNvPr id="5" name="Date Placeholder 4">
            <a:extLst>
              <a:ext uri="{FF2B5EF4-FFF2-40B4-BE49-F238E27FC236}">
                <a16:creationId xmlns:a16="http://schemas.microsoft.com/office/drawing/2014/main" id="{1F3EC896-F96D-47B4-8D00-53FC875F000F}"/>
              </a:ext>
            </a:extLst>
          </p:cNvPr>
          <p:cNvSpPr>
            <a:spLocks noGrp="1"/>
          </p:cNvSpPr>
          <p:nvPr>
            <p:ph type="dt" sz="half" idx="2"/>
          </p:nvPr>
        </p:nvSpPr>
        <p:spPr/>
        <p:txBody>
          <a:bodyPr/>
          <a:lstStyle/>
          <a:p>
            <a:fld id="{38A104C2-794D-408E-B7D4-19D0A0004167}" type="datetime4">
              <a:rPr lang="en-US" smtClean="0"/>
              <a:t>September 2, 2021</a:t>
            </a:fld>
            <a:endParaRPr lang="en-US"/>
          </a:p>
        </p:txBody>
      </p:sp>
      <p:pic>
        <p:nvPicPr>
          <p:cNvPr id="7" name="Picture 6">
            <a:extLst>
              <a:ext uri="{FF2B5EF4-FFF2-40B4-BE49-F238E27FC236}">
                <a16:creationId xmlns:a16="http://schemas.microsoft.com/office/drawing/2014/main" id="{70E3D4D6-F2E5-4F17-A0D2-BC8FC2E10F04}"/>
              </a:ext>
            </a:extLst>
          </p:cNvPr>
          <p:cNvPicPr>
            <a:picLocks noChangeAspect="1"/>
          </p:cNvPicPr>
          <p:nvPr/>
        </p:nvPicPr>
        <p:blipFill>
          <a:blip r:embed="rId4"/>
          <a:stretch>
            <a:fillRect/>
          </a:stretch>
        </p:blipFill>
        <p:spPr>
          <a:xfrm>
            <a:off x="399233" y="86069"/>
            <a:ext cx="11796603" cy="6771932"/>
          </a:xfrm>
          <a:prstGeom prst="rect">
            <a:avLst/>
          </a:prstGeom>
        </p:spPr>
      </p:pic>
      <p:sp>
        <p:nvSpPr>
          <p:cNvPr id="8" name="TextBox 7">
            <a:extLst>
              <a:ext uri="{FF2B5EF4-FFF2-40B4-BE49-F238E27FC236}">
                <a16:creationId xmlns:a16="http://schemas.microsoft.com/office/drawing/2014/main" id="{576A2117-E908-4BCC-8DD7-F4BC5D77CAB9}"/>
              </a:ext>
            </a:extLst>
          </p:cNvPr>
          <p:cNvSpPr txBox="1"/>
          <p:nvPr/>
        </p:nvSpPr>
        <p:spPr>
          <a:xfrm>
            <a:off x="3828983" y="3812679"/>
            <a:ext cx="7524817" cy="923330"/>
          </a:xfrm>
          <a:prstGeom prst="rect">
            <a:avLst/>
          </a:prstGeom>
          <a:solidFill>
            <a:schemeClr val="accent5">
              <a:lumMod val="20000"/>
              <a:lumOff val="80000"/>
            </a:schemeClr>
          </a:solidFill>
        </p:spPr>
        <p:txBody>
          <a:bodyPr wrap="none" rtlCol="0">
            <a:spAutoFit/>
          </a:bodyPr>
          <a:lstStyle/>
          <a:p>
            <a:pPr marL="342900" indent="-342900">
              <a:buAutoNum type="arabicPeriod"/>
            </a:pPr>
            <a:r>
              <a:rPr lang="en-US"/>
              <a:t>About same number of patrons placing/picking up hold as pre-pandemic</a:t>
            </a:r>
          </a:p>
          <a:p>
            <a:pPr marL="342900" indent="-342900">
              <a:buAutoNum type="arabicPeriod"/>
            </a:pPr>
            <a:r>
              <a:rPr lang="en-US"/>
              <a:t>Rate of pick-up is higher during pandemic</a:t>
            </a:r>
          </a:p>
          <a:p>
            <a:pPr marL="342900" indent="-342900">
              <a:buAutoNum type="arabicPeriod"/>
            </a:pPr>
            <a:r>
              <a:rPr lang="en-US"/>
              <a:t>Number of holds placed leveling off to pre-pandemic number</a:t>
            </a:r>
          </a:p>
        </p:txBody>
      </p:sp>
    </p:spTree>
    <p:custDataLst>
      <p:tags r:id="rId1"/>
    </p:custDataLst>
    <p:extLst>
      <p:ext uri="{BB962C8B-B14F-4D97-AF65-F5344CB8AC3E}">
        <p14:creationId xmlns:p14="http://schemas.microsoft.com/office/powerpoint/2010/main" val="336940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9ACED2-D0B4-49F0-B3B7-D0D0185DABB1}"/>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7B9BC061-9FF8-4AA3-B040-B903AD3B71AE}"/>
              </a:ext>
            </a:extLst>
          </p:cNvPr>
          <p:cNvSpPr>
            <a:spLocks noGrp="1"/>
          </p:cNvSpPr>
          <p:nvPr>
            <p:ph type="sldNum" sz="quarter" idx="12"/>
          </p:nvPr>
        </p:nvSpPr>
        <p:spPr/>
        <p:txBody>
          <a:bodyPr/>
          <a:lstStyle/>
          <a:p>
            <a:fld id="{1FAA610F-65FB-4D76-A9F7-0135426F9A2E}" type="slidenum">
              <a:rPr lang="en-US" smtClean="0"/>
              <a:t>34</a:t>
            </a:fld>
            <a:endParaRPr lang="en-US"/>
          </a:p>
        </p:txBody>
      </p:sp>
      <p:sp>
        <p:nvSpPr>
          <p:cNvPr id="5" name="Date Placeholder 4">
            <a:extLst>
              <a:ext uri="{FF2B5EF4-FFF2-40B4-BE49-F238E27FC236}">
                <a16:creationId xmlns:a16="http://schemas.microsoft.com/office/drawing/2014/main" id="{32F722AE-2A2F-43F6-BB65-8DB88EC58AA6}"/>
              </a:ext>
            </a:extLst>
          </p:cNvPr>
          <p:cNvSpPr>
            <a:spLocks noGrp="1"/>
          </p:cNvSpPr>
          <p:nvPr>
            <p:ph type="dt" sz="half" idx="2"/>
          </p:nvPr>
        </p:nvSpPr>
        <p:spPr/>
        <p:txBody>
          <a:bodyPr/>
          <a:lstStyle/>
          <a:p>
            <a:fld id="{38A104C2-794D-408E-B7D4-19D0A0004167}" type="datetime4">
              <a:rPr lang="en-US" smtClean="0"/>
              <a:t>September 2, 2021</a:t>
            </a:fld>
            <a:endParaRPr lang="en-US"/>
          </a:p>
        </p:txBody>
      </p:sp>
      <p:pic>
        <p:nvPicPr>
          <p:cNvPr id="9" name="Picture 8">
            <a:extLst>
              <a:ext uri="{FF2B5EF4-FFF2-40B4-BE49-F238E27FC236}">
                <a16:creationId xmlns:a16="http://schemas.microsoft.com/office/drawing/2014/main" id="{9037013E-9711-4A50-997E-BAA3F6461154}"/>
              </a:ext>
            </a:extLst>
          </p:cNvPr>
          <p:cNvPicPr>
            <a:picLocks noChangeAspect="1"/>
          </p:cNvPicPr>
          <p:nvPr/>
        </p:nvPicPr>
        <p:blipFill rotWithShape="1">
          <a:blip r:embed="rId4"/>
          <a:srcRect t="4319" r="4782"/>
          <a:stretch/>
        </p:blipFill>
        <p:spPr>
          <a:xfrm>
            <a:off x="32350" y="1071154"/>
            <a:ext cx="12159650" cy="5786846"/>
          </a:xfrm>
          <a:prstGeom prst="rect">
            <a:avLst/>
          </a:prstGeom>
        </p:spPr>
      </p:pic>
      <p:sp>
        <p:nvSpPr>
          <p:cNvPr id="10" name="Title 4">
            <a:extLst>
              <a:ext uri="{FF2B5EF4-FFF2-40B4-BE49-F238E27FC236}">
                <a16:creationId xmlns:a16="http://schemas.microsoft.com/office/drawing/2014/main" id="{A7340EDC-9111-4FE3-97A1-07EECEB5AC23}"/>
              </a:ext>
            </a:extLst>
          </p:cNvPr>
          <p:cNvSpPr>
            <a:spLocks noGrp="1"/>
          </p:cNvSpPr>
          <p:nvPr>
            <p:ph type="title"/>
          </p:nvPr>
        </p:nvSpPr>
        <p:spPr>
          <a:xfrm>
            <a:off x="457200" y="163493"/>
            <a:ext cx="10515600" cy="1325563"/>
          </a:xfrm>
        </p:spPr>
        <p:txBody>
          <a:bodyPr>
            <a:normAutofit/>
          </a:bodyPr>
          <a:lstStyle/>
          <a:p>
            <a:r>
              <a:rPr lang="en-US">
                <a:ea typeface="Source Sans Pro SemiBold"/>
              </a:rPr>
              <a:t>Holds placed by interface 2021</a:t>
            </a:r>
            <a:endParaRPr lang="en-US"/>
          </a:p>
        </p:txBody>
      </p:sp>
      <p:sp>
        <p:nvSpPr>
          <p:cNvPr id="11" name="Arrow: Left 10">
            <a:extLst>
              <a:ext uri="{FF2B5EF4-FFF2-40B4-BE49-F238E27FC236}">
                <a16:creationId xmlns:a16="http://schemas.microsoft.com/office/drawing/2014/main" id="{E851D2C5-D002-4B26-BC68-4527ACAD31C2}"/>
              </a:ext>
            </a:extLst>
          </p:cNvPr>
          <p:cNvSpPr/>
          <p:nvPr/>
        </p:nvSpPr>
        <p:spPr>
          <a:xfrm rot="1637171">
            <a:off x="9235439" y="1562410"/>
            <a:ext cx="1110343" cy="61395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43EF21-A504-4114-9FFE-90FFC5C21D62}"/>
              </a:ext>
            </a:extLst>
          </p:cNvPr>
          <p:cNvSpPr txBox="1"/>
          <p:nvPr/>
        </p:nvSpPr>
        <p:spPr>
          <a:xfrm>
            <a:off x="9509472" y="2396717"/>
            <a:ext cx="2377440" cy="1754326"/>
          </a:xfrm>
          <a:prstGeom prst="rect">
            <a:avLst/>
          </a:prstGeom>
          <a:noFill/>
        </p:spPr>
        <p:txBody>
          <a:bodyPr wrap="square" rtlCol="0">
            <a:spAutoFit/>
          </a:bodyPr>
          <a:lstStyle/>
          <a:p>
            <a:r>
              <a:rPr lang="en-US"/>
              <a:t>August 2021, more holds placed via Aspen than BLUEcloud Mobile.</a:t>
            </a:r>
          </a:p>
          <a:p>
            <a:r>
              <a:rPr lang="en-US"/>
              <a:t>Approximately 25% of Enterprise.</a:t>
            </a:r>
          </a:p>
        </p:txBody>
      </p:sp>
    </p:spTree>
    <p:custDataLst>
      <p:tags r:id="rId1"/>
    </p:custDataLst>
    <p:extLst>
      <p:ext uri="{BB962C8B-B14F-4D97-AF65-F5344CB8AC3E}">
        <p14:creationId xmlns:p14="http://schemas.microsoft.com/office/powerpoint/2010/main" val="209778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ABAA-6E63-40E9-9084-F884B8DFE9EA}"/>
              </a:ext>
            </a:extLst>
          </p:cNvPr>
          <p:cNvSpPr>
            <a:spLocks noGrp="1"/>
          </p:cNvSpPr>
          <p:nvPr>
            <p:ph type="title"/>
          </p:nvPr>
        </p:nvSpPr>
        <p:spPr/>
        <p:txBody>
          <a:bodyPr/>
          <a:lstStyle/>
          <a:p>
            <a:r>
              <a:rPr lang="en-US"/>
              <a:t>Announcements &amp; Questions</a:t>
            </a:r>
          </a:p>
        </p:txBody>
      </p:sp>
      <p:sp>
        <p:nvSpPr>
          <p:cNvPr id="3" name="Text Placeholder 2">
            <a:extLst>
              <a:ext uri="{FF2B5EF4-FFF2-40B4-BE49-F238E27FC236}">
                <a16:creationId xmlns:a16="http://schemas.microsoft.com/office/drawing/2014/main" id="{028ABF64-CAE6-45FC-B560-580FBDCEA39A}"/>
              </a:ext>
            </a:extLst>
          </p:cNvPr>
          <p:cNvSpPr>
            <a:spLocks noGrp="1"/>
          </p:cNvSpPr>
          <p:nvPr>
            <p:ph type="body" idx="1"/>
          </p:nvPr>
        </p:nvSpPr>
        <p:spPr/>
        <p:txBody>
          <a:bodyPr/>
          <a:lstStyle/>
          <a:p>
            <a:r>
              <a:rPr lang="en-US"/>
              <a:t>Ted Bodewes, SWAN Board President</a:t>
            </a:r>
          </a:p>
          <a:p>
            <a:r>
              <a:rPr lang="en-US"/>
              <a:t>Thomas Ford Memorial Library, Western Springs, IL</a:t>
            </a:r>
          </a:p>
        </p:txBody>
      </p:sp>
      <p:sp>
        <p:nvSpPr>
          <p:cNvPr id="5" name="Slide Number Placeholder 4">
            <a:extLst>
              <a:ext uri="{FF2B5EF4-FFF2-40B4-BE49-F238E27FC236}">
                <a16:creationId xmlns:a16="http://schemas.microsoft.com/office/drawing/2014/main" id="{B6AF9D62-391E-4BDA-A471-0EDABF75E330}"/>
              </a:ext>
            </a:extLst>
          </p:cNvPr>
          <p:cNvSpPr>
            <a:spLocks noGrp="1"/>
          </p:cNvSpPr>
          <p:nvPr>
            <p:ph type="sldNum" sz="quarter" idx="12"/>
          </p:nvPr>
        </p:nvSpPr>
        <p:spPr/>
        <p:txBody>
          <a:bodyPr/>
          <a:lstStyle/>
          <a:p>
            <a:fld id="{B2E8E252-A4C9-4825-B6A7-DD4A52002440}" type="slidenum">
              <a:rPr lang="en-US" dirty="0" smtClean="0"/>
              <a:t>35</a:t>
            </a:fld>
            <a:endParaRPr lang="en-US"/>
          </a:p>
        </p:txBody>
      </p:sp>
    </p:spTree>
    <p:custDataLst>
      <p:tags r:id="rId1"/>
    </p:custDataLst>
    <p:extLst>
      <p:ext uri="{BB962C8B-B14F-4D97-AF65-F5344CB8AC3E}">
        <p14:creationId xmlns:p14="http://schemas.microsoft.com/office/powerpoint/2010/main" val="282303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B30F64-5E7D-4D5A-969A-E7933A705C23}"/>
              </a:ext>
            </a:extLst>
          </p:cNvPr>
          <p:cNvSpPr>
            <a:spLocks noGrp="1"/>
          </p:cNvSpPr>
          <p:nvPr>
            <p:ph type="title"/>
          </p:nvPr>
        </p:nvSpPr>
        <p:spPr/>
        <p:txBody>
          <a:bodyPr/>
          <a:lstStyle/>
          <a:p>
            <a:r>
              <a:rPr lang="en-US" dirty="0"/>
              <a:t>Live Voting</a:t>
            </a:r>
          </a:p>
        </p:txBody>
      </p:sp>
      <p:sp>
        <p:nvSpPr>
          <p:cNvPr id="3" name="Footer Placeholder 2">
            <a:extLst>
              <a:ext uri="{FF2B5EF4-FFF2-40B4-BE49-F238E27FC236}">
                <a16:creationId xmlns:a16="http://schemas.microsoft.com/office/drawing/2014/main" id="{5A19D598-0D43-470F-99E3-C47EFD858025}"/>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AA5EED5-8462-450C-8797-879723C855C0}"/>
              </a:ext>
            </a:extLst>
          </p:cNvPr>
          <p:cNvSpPr>
            <a:spLocks noGrp="1"/>
          </p:cNvSpPr>
          <p:nvPr>
            <p:ph type="sldNum" sz="quarter" idx="12"/>
          </p:nvPr>
        </p:nvSpPr>
        <p:spPr/>
        <p:txBody>
          <a:bodyPr/>
          <a:lstStyle/>
          <a:p>
            <a:fld id="{1FAA610F-65FB-4D76-A9F7-0135426F9A2E}" type="slidenum">
              <a:rPr lang="en-US" smtClean="0"/>
              <a:t>4</a:t>
            </a:fld>
            <a:endParaRPr lang="en-US"/>
          </a:p>
        </p:txBody>
      </p:sp>
      <p:sp>
        <p:nvSpPr>
          <p:cNvPr id="6" name="Date Placeholder 5">
            <a:extLst>
              <a:ext uri="{FF2B5EF4-FFF2-40B4-BE49-F238E27FC236}">
                <a16:creationId xmlns:a16="http://schemas.microsoft.com/office/drawing/2014/main" id="{BE37AB13-74A2-4435-86A7-009E43368C0E}"/>
              </a:ext>
            </a:extLst>
          </p:cNvPr>
          <p:cNvSpPr>
            <a:spLocks noGrp="1"/>
          </p:cNvSpPr>
          <p:nvPr>
            <p:ph type="dt" sz="half" idx="13"/>
          </p:nvPr>
        </p:nvSpPr>
        <p:spPr/>
        <p:txBody>
          <a:bodyPr/>
          <a:lstStyle/>
          <a:p>
            <a:fld id="{A99684E3-A0FF-49CA-B05E-EC4BBEDCAE69}" type="datetime4">
              <a:rPr lang="en-US" smtClean="0"/>
              <a:t>September 2, 2021</a:t>
            </a:fld>
            <a:endParaRPr lang="en-US"/>
          </a:p>
        </p:txBody>
      </p:sp>
      <p:pic>
        <p:nvPicPr>
          <p:cNvPr id="1028" name="Picture 4">
            <a:extLst>
              <a:ext uri="{FF2B5EF4-FFF2-40B4-BE49-F238E27FC236}">
                <a16:creationId xmlns:a16="http://schemas.microsoft.com/office/drawing/2014/main" id="{B23552FA-36D5-4BD8-B250-61DCE4A8820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238226"/>
            <a:ext cx="5181600" cy="3526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DB15BCD-7D00-4D33-971D-21643143BD0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963313"/>
            <a:ext cx="5181600" cy="20759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246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4D85737-D2CF-42DF-9982-886CF6247530}"/>
              </a:ext>
            </a:extLst>
          </p:cNvPr>
          <p:cNvSpPr>
            <a:spLocks noGrp="1"/>
          </p:cNvSpPr>
          <p:nvPr>
            <p:ph type="title"/>
          </p:nvPr>
        </p:nvSpPr>
        <p:spPr>
          <a:xfrm>
            <a:off x="655093" y="1712794"/>
            <a:ext cx="3111690" cy="1600200"/>
          </a:xfrm>
        </p:spPr>
        <p:txBody>
          <a:bodyPr anchor="b">
            <a:normAutofit/>
          </a:bodyPr>
          <a:lstStyle/>
          <a:p>
            <a:r>
              <a:rPr lang="en-US" dirty="0"/>
              <a:t>Voting</a:t>
            </a:r>
          </a:p>
        </p:txBody>
      </p:sp>
      <p:sp>
        <p:nvSpPr>
          <p:cNvPr id="19" name="Text Placeholder 3">
            <a:extLst>
              <a:ext uri="{FF2B5EF4-FFF2-40B4-BE49-F238E27FC236}">
                <a16:creationId xmlns:a16="http://schemas.microsoft.com/office/drawing/2014/main" id="{A927BA83-524D-4697-B907-9A177E45DAC9}"/>
              </a:ext>
            </a:extLst>
          </p:cNvPr>
          <p:cNvSpPr>
            <a:spLocks noGrp="1"/>
          </p:cNvSpPr>
          <p:nvPr>
            <p:ph type="body" sz="half" idx="2"/>
          </p:nvPr>
        </p:nvSpPr>
        <p:spPr>
          <a:xfrm>
            <a:off x="655094" y="3429000"/>
            <a:ext cx="4116932" cy="2439988"/>
          </a:xfrm>
        </p:spPr>
        <p:txBody>
          <a:bodyPr/>
          <a:lstStyle/>
          <a:p>
            <a:endParaRPr lang="en-US"/>
          </a:p>
        </p:txBody>
      </p:sp>
      <p:sp>
        <p:nvSpPr>
          <p:cNvPr id="5" name="Footer Placeholder 4">
            <a:extLst>
              <a:ext uri="{FF2B5EF4-FFF2-40B4-BE49-F238E27FC236}">
                <a16:creationId xmlns:a16="http://schemas.microsoft.com/office/drawing/2014/main" id="{AB57DFDA-60B4-4726-9A1C-27D41999A0BB}"/>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3A8673C9-E8AA-48DD-973F-2799A56D0A96}"/>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5</a:t>
            </a:fld>
            <a:endParaRPr lang="en-US"/>
          </a:p>
        </p:txBody>
      </p:sp>
      <p:sp>
        <p:nvSpPr>
          <p:cNvPr id="7" name="Date Placeholder 6">
            <a:extLst>
              <a:ext uri="{FF2B5EF4-FFF2-40B4-BE49-F238E27FC236}">
                <a16:creationId xmlns:a16="http://schemas.microsoft.com/office/drawing/2014/main" id="{D4B426E8-171A-4F6B-9D08-9A40C1A3FC32}"/>
              </a:ext>
            </a:extLst>
          </p:cNvPr>
          <p:cNvSpPr>
            <a:spLocks noGrp="1"/>
          </p:cNvSpPr>
          <p:nvPr>
            <p:ph type="dt" sz="half" idx="13"/>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September 2, 2021</a:t>
            </a:fld>
            <a:endParaRPr lang="en-US"/>
          </a:p>
        </p:txBody>
      </p:sp>
      <p:graphicFrame>
        <p:nvGraphicFramePr>
          <p:cNvPr id="15" name="Content Placeholder 2">
            <a:extLst>
              <a:ext uri="{FF2B5EF4-FFF2-40B4-BE49-F238E27FC236}">
                <a16:creationId xmlns:a16="http://schemas.microsoft.com/office/drawing/2014/main" id="{59158277-42DA-43FC-B5B4-5A733288279C}"/>
              </a:ext>
            </a:extLst>
          </p:cNvPr>
          <p:cNvGraphicFramePr>
            <a:graphicFrameLocks noGrp="1"/>
          </p:cNvGraphicFramePr>
          <p:nvPr>
            <p:ph idx="1"/>
            <p:extLst>
              <p:ext uri="{D42A27DB-BD31-4B8C-83A1-F6EECF244321}">
                <p14:modId xmlns:p14="http://schemas.microsoft.com/office/powerpoint/2010/main" val="254876561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713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F37615-9E31-41FC-9EA3-088AD8A5FADD}"/>
              </a:ext>
            </a:extLst>
          </p:cNvPr>
          <p:cNvSpPr>
            <a:spLocks noGrp="1"/>
          </p:cNvSpPr>
          <p:nvPr>
            <p:ph type="title"/>
          </p:nvPr>
        </p:nvSpPr>
        <p:spPr/>
        <p:txBody>
          <a:bodyPr/>
          <a:lstStyle/>
          <a:p>
            <a:r>
              <a:rPr lang="en-US" dirty="0"/>
              <a:t>Information Security Risk Assessment </a:t>
            </a:r>
          </a:p>
        </p:txBody>
      </p:sp>
      <p:sp>
        <p:nvSpPr>
          <p:cNvPr id="8" name="Text Placeholder 7">
            <a:extLst>
              <a:ext uri="{FF2B5EF4-FFF2-40B4-BE49-F238E27FC236}">
                <a16:creationId xmlns:a16="http://schemas.microsoft.com/office/drawing/2014/main" id="{F503D7E0-F3EF-42AD-9B65-CDA906382861}"/>
              </a:ext>
            </a:extLst>
          </p:cNvPr>
          <p:cNvSpPr>
            <a:spLocks noGrp="1"/>
          </p:cNvSpPr>
          <p:nvPr>
            <p:ph type="body" idx="1"/>
          </p:nvPr>
        </p:nvSpPr>
        <p:spPr/>
        <p:txBody>
          <a:bodyPr/>
          <a:lstStyle/>
          <a:p>
            <a:r>
              <a:rPr lang="en-US" dirty="0"/>
              <a:t>Steven Schlewitt, SWAN IT &amp; Systems Support Manager</a:t>
            </a:r>
          </a:p>
        </p:txBody>
      </p:sp>
      <p:sp>
        <p:nvSpPr>
          <p:cNvPr id="3" name="Footer Placeholder 2">
            <a:extLst>
              <a:ext uri="{FF2B5EF4-FFF2-40B4-BE49-F238E27FC236}">
                <a16:creationId xmlns:a16="http://schemas.microsoft.com/office/drawing/2014/main" id="{DF32896E-4E4F-428F-97CD-78CAE3924C2D}"/>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C42CF1DF-7BC6-4563-87C8-02597F0A7245}"/>
              </a:ext>
            </a:extLst>
          </p:cNvPr>
          <p:cNvSpPr>
            <a:spLocks noGrp="1"/>
          </p:cNvSpPr>
          <p:nvPr>
            <p:ph type="dt" sz="half" idx="2"/>
          </p:nvPr>
        </p:nvSpPr>
        <p:spPr/>
        <p:txBody>
          <a:bodyPr/>
          <a:lstStyle/>
          <a:p>
            <a:fld id="{A99684E3-A0FF-49CA-B05E-EC4BBEDCAE69}" type="datetime4">
              <a:rPr lang="en-US" smtClean="0"/>
              <a:t>September 2, 2021</a:t>
            </a:fld>
            <a:endParaRPr lang="en-US"/>
          </a:p>
        </p:txBody>
      </p:sp>
      <p:sp>
        <p:nvSpPr>
          <p:cNvPr id="4" name="Slide Number Placeholder 3">
            <a:extLst>
              <a:ext uri="{FF2B5EF4-FFF2-40B4-BE49-F238E27FC236}">
                <a16:creationId xmlns:a16="http://schemas.microsoft.com/office/drawing/2014/main" id="{016BE861-7170-4D3C-B244-1039528EB1C3}"/>
              </a:ext>
            </a:extLst>
          </p:cNvPr>
          <p:cNvSpPr>
            <a:spLocks noGrp="1"/>
          </p:cNvSpPr>
          <p:nvPr>
            <p:ph type="sldNum" sz="quarter" idx="12"/>
          </p:nvPr>
        </p:nvSpPr>
        <p:spPr/>
        <p:txBody>
          <a:bodyPr/>
          <a:lstStyle/>
          <a:p>
            <a:fld id="{1FAA610F-65FB-4D76-A9F7-0135426F9A2E}" type="slidenum">
              <a:rPr lang="en-US" smtClean="0"/>
              <a:t>6</a:t>
            </a:fld>
            <a:endParaRPr lang="en-US"/>
          </a:p>
        </p:txBody>
      </p:sp>
    </p:spTree>
    <p:custDataLst>
      <p:tags r:id="rId1"/>
    </p:custDataLst>
    <p:extLst>
      <p:ext uri="{BB962C8B-B14F-4D97-AF65-F5344CB8AC3E}">
        <p14:creationId xmlns:p14="http://schemas.microsoft.com/office/powerpoint/2010/main" val="70100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A1C47D-971A-45F6-9BA4-477DFF44C841}"/>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0067590-4F01-4759-B0D0-1E3C808594BC}"/>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5" name="Title 4">
            <a:extLst>
              <a:ext uri="{FF2B5EF4-FFF2-40B4-BE49-F238E27FC236}">
                <a16:creationId xmlns:a16="http://schemas.microsoft.com/office/drawing/2014/main" id="{B5B22F29-4172-44DB-BB46-F370312B582A}"/>
              </a:ext>
            </a:extLst>
          </p:cNvPr>
          <p:cNvSpPr>
            <a:spLocks noGrp="1"/>
          </p:cNvSpPr>
          <p:nvPr>
            <p:ph type="title"/>
          </p:nvPr>
        </p:nvSpPr>
        <p:spPr/>
        <p:txBody>
          <a:bodyPr/>
          <a:lstStyle/>
          <a:p>
            <a:r>
              <a:rPr lang="en-US"/>
              <a:t>Ransomware, By the Numbers</a:t>
            </a:r>
          </a:p>
        </p:txBody>
      </p:sp>
      <p:sp>
        <p:nvSpPr>
          <p:cNvPr id="6" name="Date Placeholder 5">
            <a:extLst>
              <a:ext uri="{FF2B5EF4-FFF2-40B4-BE49-F238E27FC236}">
                <a16:creationId xmlns:a16="http://schemas.microsoft.com/office/drawing/2014/main" id="{AF0EF2AE-CE3F-4D1D-9240-13BCB85A5F03}"/>
              </a:ext>
            </a:extLst>
          </p:cNvPr>
          <p:cNvSpPr>
            <a:spLocks noGrp="1"/>
          </p:cNvSpPr>
          <p:nvPr>
            <p:ph type="dt" sz="half" idx="2"/>
          </p:nvPr>
        </p:nvSpPr>
        <p:spPr/>
        <p:txBody>
          <a:bodyPr/>
          <a:lstStyle/>
          <a:p>
            <a:fld id="{A99684E3-A0FF-49CA-B05E-EC4BBEDCAE69}" type="datetime4">
              <a:rPr lang="en-US" smtClean="0"/>
              <a:t>September 2, 2021</a:t>
            </a:fld>
            <a:endParaRPr lang="en-US"/>
          </a:p>
        </p:txBody>
      </p:sp>
      <p:pic>
        <p:nvPicPr>
          <p:cNvPr id="10" name="Picture 9" descr="Chart, bar chart&#10;&#10;Description automatically generated">
            <a:extLst>
              <a:ext uri="{FF2B5EF4-FFF2-40B4-BE49-F238E27FC236}">
                <a16:creationId xmlns:a16="http://schemas.microsoft.com/office/drawing/2014/main" id="{791F076C-740A-4354-B3BB-885CB658237D}"/>
              </a:ext>
            </a:extLst>
          </p:cNvPr>
          <p:cNvPicPr>
            <a:picLocks noChangeAspect="1"/>
          </p:cNvPicPr>
          <p:nvPr/>
        </p:nvPicPr>
        <p:blipFill>
          <a:blip r:embed="rId4"/>
          <a:stretch>
            <a:fillRect/>
          </a:stretch>
        </p:blipFill>
        <p:spPr>
          <a:xfrm>
            <a:off x="2067123" y="1469171"/>
            <a:ext cx="8057753" cy="4663630"/>
          </a:xfrm>
          <a:prstGeom prst="rect">
            <a:avLst/>
          </a:prstGeom>
          <a:ln>
            <a:solidFill>
              <a:schemeClr val="tx1"/>
            </a:solidFill>
          </a:ln>
        </p:spPr>
      </p:pic>
      <p:sp>
        <p:nvSpPr>
          <p:cNvPr id="2" name="TextBox 1">
            <a:extLst>
              <a:ext uri="{FF2B5EF4-FFF2-40B4-BE49-F238E27FC236}">
                <a16:creationId xmlns:a16="http://schemas.microsoft.com/office/drawing/2014/main" id="{4358CF96-34C8-4267-AB2F-C76200FB1802}"/>
              </a:ext>
            </a:extLst>
          </p:cNvPr>
          <p:cNvSpPr txBox="1"/>
          <p:nvPr/>
        </p:nvSpPr>
        <p:spPr>
          <a:xfrm>
            <a:off x="2133600" y="6132801"/>
            <a:ext cx="8078679" cy="261610"/>
          </a:xfrm>
          <a:prstGeom prst="rect">
            <a:avLst/>
          </a:prstGeom>
          <a:noFill/>
        </p:spPr>
        <p:txBody>
          <a:bodyPr wrap="square" rtlCol="0">
            <a:spAutoFit/>
          </a:bodyPr>
          <a:lstStyle/>
          <a:p>
            <a:pPr algn="r"/>
            <a:r>
              <a:rPr lang="en-US" sz="1050" dirty="0">
                <a:hlinkClick r:id="rId5"/>
              </a:rPr>
              <a:t>SonicWall Cyber Threat Report </a:t>
            </a:r>
            <a:r>
              <a:rPr lang="en-US" sz="1050" dirty="0"/>
              <a:t>2021</a:t>
            </a:r>
          </a:p>
        </p:txBody>
      </p:sp>
    </p:spTree>
    <p:custDataLst>
      <p:tags r:id="rId1"/>
    </p:custDataLst>
    <p:extLst>
      <p:ext uri="{BB962C8B-B14F-4D97-AF65-F5344CB8AC3E}">
        <p14:creationId xmlns:p14="http://schemas.microsoft.com/office/powerpoint/2010/main" val="31441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E36002-0BE6-4F7C-A35B-5783A99EF91D}"/>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20A5D71A-8152-45ED-A0F8-FD282EDB3A9E}"/>
              </a:ext>
            </a:extLst>
          </p:cNvPr>
          <p:cNvSpPr>
            <a:spLocks noGrp="1"/>
          </p:cNvSpPr>
          <p:nvPr>
            <p:ph type="sldNum" sz="quarter" idx="12"/>
          </p:nvPr>
        </p:nvSpPr>
        <p:spPr/>
        <p:txBody>
          <a:bodyPr/>
          <a:lstStyle/>
          <a:p>
            <a:fld id="{1FAA610F-65FB-4D76-A9F7-0135426F9A2E}" type="slidenum">
              <a:rPr lang="en-US" smtClean="0"/>
              <a:t>8</a:t>
            </a:fld>
            <a:endParaRPr lang="en-US"/>
          </a:p>
        </p:txBody>
      </p:sp>
      <p:sp>
        <p:nvSpPr>
          <p:cNvPr id="5" name="Title 4">
            <a:extLst>
              <a:ext uri="{FF2B5EF4-FFF2-40B4-BE49-F238E27FC236}">
                <a16:creationId xmlns:a16="http://schemas.microsoft.com/office/drawing/2014/main" id="{D3D032CC-BDBB-427C-8642-869A21138876}"/>
              </a:ext>
            </a:extLst>
          </p:cNvPr>
          <p:cNvSpPr>
            <a:spLocks noGrp="1"/>
          </p:cNvSpPr>
          <p:nvPr>
            <p:ph type="title"/>
          </p:nvPr>
        </p:nvSpPr>
        <p:spPr/>
        <p:txBody>
          <a:bodyPr/>
          <a:lstStyle/>
          <a:p>
            <a:r>
              <a:rPr lang="en-US"/>
              <a:t>Ransomware, By the Numbers</a:t>
            </a:r>
          </a:p>
        </p:txBody>
      </p:sp>
      <p:sp>
        <p:nvSpPr>
          <p:cNvPr id="6" name="Date Placeholder 5">
            <a:extLst>
              <a:ext uri="{FF2B5EF4-FFF2-40B4-BE49-F238E27FC236}">
                <a16:creationId xmlns:a16="http://schemas.microsoft.com/office/drawing/2014/main" id="{1E565C57-FF7E-4D65-957D-08924C18D99D}"/>
              </a:ext>
            </a:extLst>
          </p:cNvPr>
          <p:cNvSpPr>
            <a:spLocks noGrp="1"/>
          </p:cNvSpPr>
          <p:nvPr>
            <p:ph type="dt" sz="half" idx="2"/>
          </p:nvPr>
        </p:nvSpPr>
        <p:spPr/>
        <p:txBody>
          <a:bodyPr/>
          <a:lstStyle/>
          <a:p>
            <a:fld id="{A99684E3-A0FF-49CA-B05E-EC4BBEDCAE69}" type="datetime4">
              <a:rPr lang="en-US" smtClean="0"/>
              <a:t>September 2, 2021</a:t>
            </a:fld>
            <a:endParaRPr lang="en-US"/>
          </a:p>
        </p:txBody>
      </p:sp>
      <p:pic>
        <p:nvPicPr>
          <p:cNvPr id="12" name="Picture 11" descr="Chart, line chart&#10;&#10;Description automatically generated">
            <a:extLst>
              <a:ext uri="{FF2B5EF4-FFF2-40B4-BE49-F238E27FC236}">
                <a16:creationId xmlns:a16="http://schemas.microsoft.com/office/drawing/2014/main" id="{0076FD15-1F66-4151-8118-2B238559E0C7}"/>
              </a:ext>
            </a:extLst>
          </p:cNvPr>
          <p:cNvPicPr>
            <a:picLocks noChangeAspect="1"/>
          </p:cNvPicPr>
          <p:nvPr/>
        </p:nvPicPr>
        <p:blipFill>
          <a:blip r:embed="rId4"/>
          <a:stretch>
            <a:fillRect/>
          </a:stretch>
        </p:blipFill>
        <p:spPr>
          <a:xfrm>
            <a:off x="2054208" y="1450559"/>
            <a:ext cx="8083583" cy="4726404"/>
          </a:xfrm>
          <a:prstGeom prst="rect">
            <a:avLst/>
          </a:prstGeom>
          <a:ln>
            <a:solidFill>
              <a:schemeClr val="tx1"/>
            </a:solidFill>
          </a:ln>
        </p:spPr>
      </p:pic>
      <p:sp>
        <p:nvSpPr>
          <p:cNvPr id="7" name="TextBox 6">
            <a:extLst>
              <a:ext uri="{FF2B5EF4-FFF2-40B4-BE49-F238E27FC236}">
                <a16:creationId xmlns:a16="http://schemas.microsoft.com/office/drawing/2014/main" id="{ED3D8B7F-2B8E-4769-9577-D7DF49EC7A29}"/>
              </a:ext>
            </a:extLst>
          </p:cNvPr>
          <p:cNvSpPr txBox="1"/>
          <p:nvPr/>
        </p:nvSpPr>
        <p:spPr>
          <a:xfrm>
            <a:off x="2142478" y="6158809"/>
            <a:ext cx="8078679" cy="261610"/>
          </a:xfrm>
          <a:prstGeom prst="rect">
            <a:avLst/>
          </a:prstGeom>
          <a:noFill/>
        </p:spPr>
        <p:txBody>
          <a:bodyPr wrap="square" rtlCol="0">
            <a:spAutoFit/>
          </a:bodyPr>
          <a:lstStyle/>
          <a:p>
            <a:pPr algn="r"/>
            <a:r>
              <a:rPr lang="en-US" sz="1050" dirty="0">
                <a:hlinkClick r:id="rId5"/>
              </a:rPr>
              <a:t>SonicWall Cyber Threat Report </a:t>
            </a:r>
            <a:r>
              <a:rPr lang="en-US" sz="1050" dirty="0"/>
              <a:t>2021</a:t>
            </a:r>
          </a:p>
        </p:txBody>
      </p:sp>
    </p:spTree>
    <p:custDataLst>
      <p:tags r:id="rId1"/>
    </p:custDataLst>
    <p:extLst>
      <p:ext uri="{BB962C8B-B14F-4D97-AF65-F5344CB8AC3E}">
        <p14:creationId xmlns:p14="http://schemas.microsoft.com/office/powerpoint/2010/main" val="274671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1B5E6A41-000D-4E51-AB21-F7BA8C37D874}"/>
              </a:ext>
            </a:extLst>
          </p:cNvPr>
          <p:cNvSpPr/>
          <p:nvPr/>
        </p:nvSpPr>
        <p:spPr>
          <a:xfrm>
            <a:off x="1066978" y="1690688"/>
            <a:ext cx="2502024" cy="2453027"/>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Retained legacy patron data</a:t>
            </a:r>
          </a:p>
        </p:txBody>
      </p:sp>
      <p:sp>
        <p:nvSpPr>
          <p:cNvPr id="3" name="Footer Placeholder 2">
            <a:extLst>
              <a:ext uri="{FF2B5EF4-FFF2-40B4-BE49-F238E27FC236}">
                <a16:creationId xmlns:a16="http://schemas.microsoft.com/office/drawing/2014/main" id="{7C643661-9652-4B1B-883F-FED9B78C4617}"/>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CC509EF5-829C-4F69-866E-548B1965CB41}"/>
              </a:ext>
            </a:extLst>
          </p:cNvPr>
          <p:cNvSpPr>
            <a:spLocks noGrp="1"/>
          </p:cNvSpPr>
          <p:nvPr>
            <p:ph type="sldNum" sz="quarter" idx="12"/>
          </p:nvPr>
        </p:nvSpPr>
        <p:spPr/>
        <p:txBody>
          <a:bodyPr/>
          <a:lstStyle/>
          <a:p>
            <a:fld id="{1FAA610F-65FB-4D76-A9F7-0135426F9A2E}" type="slidenum">
              <a:rPr lang="en-US" smtClean="0"/>
              <a:t>9</a:t>
            </a:fld>
            <a:endParaRPr lang="en-US"/>
          </a:p>
        </p:txBody>
      </p:sp>
      <p:sp>
        <p:nvSpPr>
          <p:cNvPr id="5" name="Title 4">
            <a:extLst>
              <a:ext uri="{FF2B5EF4-FFF2-40B4-BE49-F238E27FC236}">
                <a16:creationId xmlns:a16="http://schemas.microsoft.com/office/drawing/2014/main" id="{C74852A6-C866-4C59-BD7E-9B5B70CE824A}"/>
              </a:ext>
            </a:extLst>
          </p:cNvPr>
          <p:cNvSpPr>
            <a:spLocks noGrp="1"/>
          </p:cNvSpPr>
          <p:nvPr>
            <p:ph type="title"/>
          </p:nvPr>
        </p:nvSpPr>
        <p:spPr/>
        <p:txBody>
          <a:bodyPr/>
          <a:lstStyle/>
          <a:p>
            <a:r>
              <a:rPr lang="en-US" dirty="0"/>
              <a:t>Patron Privacy</a:t>
            </a:r>
          </a:p>
        </p:txBody>
      </p:sp>
      <p:sp>
        <p:nvSpPr>
          <p:cNvPr id="6" name="Date Placeholder 5">
            <a:extLst>
              <a:ext uri="{FF2B5EF4-FFF2-40B4-BE49-F238E27FC236}">
                <a16:creationId xmlns:a16="http://schemas.microsoft.com/office/drawing/2014/main" id="{D590041D-8F89-46CA-BBBE-403719712ADD}"/>
              </a:ext>
            </a:extLst>
          </p:cNvPr>
          <p:cNvSpPr>
            <a:spLocks noGrp="1"/>
          </p:cNvSpPr>
          <p:nvPr>
            <p:ph type="dt" sz="half" idx="2"/>
          </p:nvPr>
        </p:nvSpPr>
        <p:spPr/>
        <p:txBody>
          <a:bodyPr/>
          <a:lstStyle/>
          <a:p>
            <a:fld id="{A99684E3-A0FF-49CA-B05E-EC4BBEDCAE69}" type="datetime4">
              <a:rPr lang="en-US" smtClean="0"/>
              <a:t>September 2, 2021</a:t>
            </a:fld>
            <a:endParaRPr lang="en-US"/>
          </a:p>
        </p:txBody>
      </p:sp>
      <p:sp>
        <p:nvSpPr>
          <p:cNvPr id="8" name="Oval 7">
            <a:extLst>
              <a:ext uri="{FF2B5EF4-FFF2-40B4-BE49-F238E27FC236}">
                <a16:creationId xmlns:a16="http://schemas.microsoft.com/office/drawing/2014/main" id="{117779C4-0D92-45E1-9B71-0574FA50066B}"/>
              </a:ext>
            </a:extLst>
          </p:cNvPr>
          <p:cNvSpPr/>
          <p:nvPr/>
        </p:nvSpPr>
        <p:spPr>
          <a:xfrm>
            <a:off x="3190334" y="2038174"/>
            <a:ext cx="1855619" cy="1829889"/>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Online registration</a:t>
            </a:r>
          </a:p>
        </p:txBody>
      </p:sp>
      <p:sp>
        <p:nvSpPr>
          <p:cNvPr id="7" name="Oval 6">
            <a:extLst>
              <a:ext uri="{FF2B5EF4-FFF2-40B4-BE49-F238E27FC236}">
                <a16:creationId xmlns:a16="http://schemas.microsoft.com/office/drawing/2014/main" id="{E9C48C94-69D1-443D-8660-8956E79F6778}"/>
              </a:ext>
            </a:extLst>
          </p:cNvPr>
          <p:cNvSpPr/>
          <p:nvPr/>
        </p:nvSpPr>
        <p:spPr>
          <a:xfrm>
            <a:off x="4699985" y="2049431"/>
            <a:ext cx="2502024" cy="2453027"/>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r>
              <a:rPr lang="en-US" b="1" baseline="30000" dirty="0">
                <a:solidFill>
                  <a:schemeClr val="tx1"/>
                </a:solidFill>
              </a:rPr>
              <a:t>rd</a:t>
            </a:r>
            <a:r>
              <a:rPr lang="en-US" b="1" dirty="0">
                <a:solidFill>
                  <a:schemeClr val="tx1"/>
                </a:solidFill>
              </a:rPr>
              <a:t> party vendor authentication</a:t>
            </a:r>
          </a:p>
        </p:txBody>
      </p:sp>
      <p:sp>
        <p:nvSpPr>
          <p:cNvPr id="9" name="Oval 8">
            <a:extLst>
              <a:ext uri="{FF2B5EF4-FFF2-40B4-BE49-F238E27FC236}">
                <a16:creationId xmlns:a16="http://schemas.microsoft.com/office/drawing/2014/main" id="{D18EF4B6-E9C9-4848-9C14-C0625C163DFA}"/>
              </a:ext>
            </a:extLst>
          </p:cNvPr>
          <p:cNvSpPr/>
          <p:nvPr/>
        </p:nvSpPr>
        <p:spPr>
          <a:xfrm>
            <a:off x="6201792" y="1099325"/>
            <a:ext cx="1663824" cy="1563976"/>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Patron marketing tools</a:t>
            </a:r>
          </a:p>
        </p:txBody>
      </p:sp>
      <p:sp>
        <p:nvSpPr>
          <p:cNvPr id="10" name="Oval 9">
            <a:extLst>
              <a:ext uri="{FF2B5EF4-FFF2-40B4-BE49-F238E27FC236}">
                <a16:creationId xmlns:a16="http://schemas.microsoft.com/office/drawing/2014/main" id="{3BE728DE-01A2-40BA-B594-C16419023031}"/>
              </a:ext>
            </a:extLst>
          </p:cNvPr>
          <p:cNvSpPr/>
          <p:nvPr/>
        </p:nvSpPr>
        <p:spPr>
          <a:xfrm>
            <a:off x="6992925" y="2283163"/>
            <a:ext cx="1663824" cy="1563976"/>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Collection of student data</a:t>
            </a:r>
          </a:p>
        </p:txBody>
      </p:sp>
      <p:sp>
        <p:nvSpPr>
          <p:cNvPr id="11" name="Oval 10">
            <a:extLst>
              <a:ext uri="{FF2B5EF4-FFF2-40B4-BE49-F238E27FC236}">
                <a16:creationId xmlns:a16="http://schemas.microsoft.com/office/drawing/2014/main" id="{EA669FF2-99C1-40D8-9CE7-F6977ABDBE33}"/>
              </a:ext>
            </a:extLst>
          </p:cNvPr>
          <p:cNvSpPr/>
          <p:nvPr/>
        </p:nvSpPr>
        <p:spPr>
          <a:xfrm>
            <a:off x="6439593" y="3550131"/>
            <a:ext cx="1663824" cy="1563976"/>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Collection of minor (patrons under 13) data</a:t>
            </a:r>
          </a:p>
        </p:txBody>
      </p:sp>
      <p:sp>
        <p:nvSpPr>
          <p:cNvPr id="13" name="Oval 12">
            <a:extLst>
              <a:ext uri="{FF2B5EF4-FFF2-40B4-BE49-F238E27FC236}">
                <a16:creationId xmlns:a16="http://schemas.microsoft.com/office/drawing/2014/main" id="{31A36BF5-616D-49C8-A369-2D189E3F95EE}"/>
              </a:ext>
            </a:extLst>
          </p:cNvPr>
          <p:cNvSpPr/>
          <p:nvPr/>
        </p:nvSpPr>
        <p:spPr>
          <a:xfrm>
            <a:off x="7824837" y="3126886"/>
            <a:ext cx="2502024" cy="2453027"/>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Collected personally identifiable data</a:t>
            </a:r>
          </a:p>
        </p:txBody>
      </p:sp>
      <p:sp>
        <p:nvSpPr>
          <p:cNvPr id="14" name="Oval 13">
            <a:extLst>
              <a:ext uri="{FF2B5EF4-FFF2-40B4-BE49-F238E27FC236}">
                <a16:creationId xmlns:a16="http://schemas.microsoft.com/office/drawing/2014/main" id="{DBD5708C-DCA1-4533-A5FA-DA637461D057}"/>
              </a:ext>
            </a:extLst>
          </p:cNvPr>
          <p:cNvSpPr/>
          <p:nvPr/>
        </p:nvSpPr>
        <p:spPr>
          <a:xfrm>
            <a:off x="1716962" y="3363326"/>
            <a:ext cx="2061517" cy="1999673"/>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Membership-wide access to patron data</a:t>
            </a:r>
          </a:p>
        </p:txBody>
      </p:sp>
      <p:sp>
        <p:nvSpPr>
          <p:cNvPr id="15" name="Oval 14">
            <a:extLst>
              <a:ext uri="{FF2B5EF4-FFF2-40B4-BE49-F238E27FC236}">
                <a16:creationId xmlns:a16="http://schemas.microsoft.com/office/drawing/2014/main" id="{659E1C91-FB16-42DD-80AD-7C629F8BB95C}"/>
              </a:ext>
            </a:extLst>
          </p:cNvPr>
          <p:cNvSpPr/>
          <p:nvPr/>
        </p:nvSpPr>
        <p:spPr>
          <a:xfrm>
            <a:off x="8170232" y="991576"/>
            <a:ext cx="2502024" cy="2453027"/>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r>
              <a:rPr lang="en-US" b="1" baseline="30000" dirty="0">
                <a:solidFill>
                  <a:schemeClr val="tx1"/>
                </a:solidFill>
              </a:rPr>
              <a:t>rd</a:t>
            </a:r>
            <a:r>
              <a:rPr lang="en-US" b="1" dirty="0">
                <a:solidFill>
                  <a:schemeClr val="tx1"/>
                </a:solidFill>
              </a:rPr>
              <a:t> party data collection and analytics</a:t>
            </a:r>
          </a:p>
        </p:txBody>
      </p:sp>
      <p:sp>
        <p:nvSpPr>
          <p:cNvPr id="16" name="Oval 15">
            <a:extLst>
              <a:ext uri="{FF2B5EF4-FFF2-40B4-BE49-F238E27FC236}">
                <a16:creationId xmlns:a16="http://schemas.microsoft.com/office/drawing/2014/main" id="{01AF8603-2DAD-4F19-AB16-B3C5714E8A5C}"/>
              </a:ext>
            </a:extLst>
          </p:cNvPr>
          <p:cNvSpPr/>
          <p:nvPr/>
        </p:nvSpPr>
        <p:spPr>
          <a:xfrm>
            <a:off x="3456114" y="3294285"/>
            <a:ext cx="1663824" cy="1563976"/>
          </a:xfrm>
          <a:prstGeom prst="ellipse">
            <a:avLst/>
          </a:prstGeom>
          <a:solidFill>
            <a:schemeClr val="accent4">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Globally-accessible ILS tools</a:t>
            </a:r>
          </a:p>
        </p:txBody>
      </p:sp>
    </p:spTree>
    <p:extLst>
      <p:ext uri="{BB962C8B-B14F-4D97-AF65-F5344CB8AC3E}">
        <p14:creationId xmlns:p14="http://schemas.microsoft.com/office/powerpoint/2010/main" val="4230666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005661"/>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PPT-2020" id="{687F51A9-11E1-413C-9051-8EC365FB562F}" vid="{E20A4488-0C2C-4E35-BEF5-616CAADE7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3" ma:contentTypeDescription="Create a new document." ma:contentTypeScope="" ma:versionID="b15e975f7fee24f4f68e2e0c5bb5497f">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b125496e29700247cc4e5bec6c340908"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A36DF1-A564-4C9D-B2CD-709FA0705863}">
  <ds:schemaRefs>
    <ds:schemaRef ds:uri="http://schemas.microsoft.com/sharepoint/v3/contenttype/forms"/>
  </ds:schemaRefs>
</ds:datastoreItem>
</file>

<file path=customXml/itemProps2.xml><?xml version="1.0" encoding="utf-8"?>
<ds:datastoreItem xmlns:ds="http://schemas.openxmlformats.org/officeDocument/2006/customXml" ds:itemID="{907621B1-F37B-4381-971C-4EB6D609E10C}">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873A22-70AD-42F1-8514-CCE9582929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1122</TotalTime>
  <Words>2943</Words>
  <Application>Microsoft Office PowerPoint</Application>
  <PresentationFormat>Widescreen</PresentationFormat>
  <Paragraphs>462</Paragraphs>
  <Slides>35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Georgia</vt:lpstr>
      <vt:lpstr>Source Sans Pro</vt:lpstr>
      <vt:lpstr>Source Sans Pro SemiBold</vt:lpstr>
      <vt:lpstr>SWAN-PPT-2020</vt:lpstr>
      <vt:lpstr>SWAN Quarterly Meeting</vt:lpstr>
      <vt:lpstr>Agenda</vt:lpstr>
      <vt:lpstr>Live Vote Demonstration</vt:lpstr>
      <vt:lpstr>Live Voting</vt:lpstr>
      <vt:lpstr>Voting</vt:lpstr>
      <vt:lpstr>Information Security Risk Assessment </vt:lpstr>
      <vt:lpstr>Ransomware, By the Numbers</vt:lpstr>
      <vt:lpstr>Ransomware, By the Numbers</vt:lpstr>
      <vt:lpstr>Patron Privacy</vt:lpstr>
      <vt:lpstr>PowerPoint Presentation</vt:lpstr>
      <vt:lpstr>SWAN’s Goals for a Security Assessment</vt:lpstr>
      <vt:lpstr>Phase 1: Identify Risks to the Organization &amp; Controls</vt:lpstr>
      <vt:lpstr>Phase 2: Analyze and Weigh Risk Impact</vt:lpstr>
      <vt:lpstr>Phase 3: Treatment / Plan of Action &amp; Milestones</vt:lpstr>
      <vt:lpstr>Phase 4: Ongoing Risk Management</vt:lpstr>
      <vt:lpstr>Timeline Targets</vt:lpstr>
      <vt:lpstr>Seeking approval of funds</vt:lpstr>
      <vt:lpstr>Seeking approval of funds</vt:lpstr>
      <vt:lpstr>Parallel Discovery Platform Project: Aspen Discovery </vt:lpstr>
      <vt:lpstr>Cohort 1 Schedule</vt:lpstr>
      <vt:lpstr>Cohort 2  Schedule</vt:lpstr>
      <vt:lpstr>Development Progress</vt:lpstr>
      <vt:lpstr>Development Cycle</vt:lpstr>
      <vt:lpstr>Development Priorities</vt:lpstr>
      <vt:lpstr>Diversity, Equity, and Inclusion in Metadata</vt:lpstr>
      <vt:lpstr>Diversity, Equity, and Inclusion in Metadata</vt:lpstr>
      <vt:lpstr>Subject heading example</vt:lpstr>
      <vt:lpstr>Summary of regional meetings</vt:lpstr>
      <vt:lpstr>Summary regional meetings discussing American Rescue Plan Act (ARPA) funding</vt:lpstr>
      <vt:lpstr>Illinois State Library Grants: application closed 8/15</vt:lpstr>
      <vt:lpstr>Statistics </vt:lpstr>
      <vt:lpstr>PowerPoint Presentation</vt:lpstr>
      <vt:lpstr>PowerPoint Presentation</vt:lpstr>
      <vt:lpstr>Holds placed by interface 2021</vt:lpstr>
      <vt:lpstr>Announcements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Quarterly Meeting</dc:title>
  <dc:creator>Aaron Skog</dc:creator>
  <cp:lastModifiedBy>Steven Schlewitt</cp:lastModifiedBy>
  <cp:revision>325</cp:revision>
  <dcterms:created xsi:type="dcterms:W3CDTF">2021-03-03T15:20:05Z</dcterms:created>
  <dcterms:modified xsi:type="dcterms:W3CDTF">2021-09-02T14:32:34Z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0x01010069325545373AF7429C682A8902065AFA</vt:lpwstr>
  </property>
  <property fmtid="{D5CDD505-2E9C-101B-9397-08002B2CF9AE}" pid="3" name="ArticulateGUID">
    <vt:lpwstr>1C0AC2CC-BD02-44CE-BAFE-30F4053FDCA4</vt:lpwstr>
  </property>
  <property fmtid="{D5CDD505-2E9C-101B-9397-08002B2CF9AE}" pid="4" name="ArticulatePath">
    <vt:lpwstr>https://swanlibraries.sharepoint.com/SharedDocs/Administration/Governance/Quarterly/2021/Q2/SWAN-2021-Q2-Presentation</vt:lpwstr>
  </property>
</Properties>
</file>