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7" r:id="rId5"/>
    <p:sldId id="616" r:id="rId6"/>
    <p:sldId id="2843" r:id="rId7"/>
    <p:sldId id="2750" r:id="rId8"/>
    <p:sldId id="2762" r:id="rId9"/>
    <p:sldId id="2831" r:id="rId10"/>
    <p:sldId id="2830" r:id="rId11"/>
    <p:sldId id="2832" r:id="rId12"/>
    <p:sldId id="2810" r:id="rId13"/>
    <p:sldId id="2844" r:id="rId14"/>
    <p:sldId id="2848" r:id="rId15"/>
    <p:sldId id="2833" r:id="rId16"/>
    <p:sldId id="2852" r:id="rId17"/>
    <p:sldId id="2849" r:id="rId18"/>
    <p:sldId id="2850" r:id="rId19"/>
    <p:sldId id="2851" r:id="rId20"/>
    <p:sldId id="2847" r:id="rId21"/>
    <p:sldId id="2829" r:id="rId22"/>
    <p:sldId id="2837" r:id="rId23"/>
    <p:sldId id="2838" r:id="rId24"/>
    <p:sldId id="2839" r:id="rId25"/>
    <p:sldId id="2841" r:id="rId26"/>
    <p:sldId id="2840" r:id="rId27"/>
    <p:sldId id="2842" r:id="rId28"/>
    <p:sldId id="2817" r:id="rId29"/>
    <p:sldId id="2845" r:id="rId30"/>
    <p:sldId id="2819" r:id="rId31"/>
    <p:sldId id="2846" r:id="rId32"/>
    <p:sldId id="2836" r:id="rId33"/>
    <p:sldId id="2704" r:id="rId34"/>
    <p:sldId id="2655" r:id="rId35"/>
  </p:sldIdLst>
  <p:sldSz cx="12192000" cy="6858000"/>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4DECF5-DF06-40F0-A906-6510ACACFDC3}">
          <p14:sldIdLst>
            <p14:sldId id="257"/>
            <p14:sldId id="616"/>
            <p14:sldId id="2843"/>
            <p14:sldId id="2750"/>
            <p14:sldId id="2762"/>
            <p14:sldId id="2831"/>
            <p14:sldId id="2830"/>
            <p14:sldId id="2832"/>
            <p14:sldId id="2810"/>
            <p14:sldId id="2844"/>
            <p14:sldId id="2848"/>
            <p14:sldId id="2833"/>
            <p14:sldId id="2852"/>
            <p14:sldId id="2849"/>
            <p14:sldId id="2850"/>
            <p14:sldId id="2851"/>
            <p14:sldId id="2847"/>
            <p14:sldId id="2829"/>
            <p14:sldId id="2837"/>
            <p14:sldId id="2838"/>
            <p14:sldId id="2839"/>
            <p14:sldId id="2841"/>
            <p14:sldId id="2840"/>
            <p14:sldId id="2842"/>
            <p14:sldId id="2817"/>
            <p14:sldId id="2845"/>
            <p14:sldId id="2819"/>
            <p14:sldId id="2846"/>
            <p14:sldId id="2836"/>
          </p14:sldIdLst>
        </p14:section>
        <p14:section name="Upcoming Trainings &amp; Events" id="{5A3F979D-80C8-4F47-8A4A-07544A52D2BD}">
          <p14:sldIdLst>
            <p14:sldId id="2704"/>
            <p14:sldId id="26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Schlewitt" initials="SS" lastIdx="3" clrIdx="0">
    <p:extLst>
      <p:ext uri="{19B8F6BF-5375-455C-9EA6-DF929625EA0E}">
        <p15:presenceInfo xmlns:p15="http://schemas.microsoft.com/office/powerpoint/2012/main" userId="S::steven@swanlibraries.net::8fca6942-85ab-4309-995e-ec937c713a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FFCC"/>
    <a:srgbClr val="00838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2C658-A276-D224-6CC1-6B7982E44A40}" v="713" dt="2021-10-25T22:08:58.337"/>
    <p1510:client id="{58AFC8E1-09B4-473A-99F6-51D9985251DD}" v="19" dt="2021-10-26T13:15:31.289"/>
    <p1510:client id="{5A7F123C-D070-41DC-A631-9065FBEB29C2}" v="284" dt="2021-10-25T23:10:26.340"/>
    <p1510:client id="{5A8942B8-D72A-43A3-BA3C-2F0E6999B32C}" v="482" dt="2021-10-25T16:23:17.685"/>
    <p1510:client id="{75B66810-6171-3889-2E4F-07D562346DCB}" v="45" dt="2021-10-26T13:07:28.907"/>
    <p1510:client id="{8D49671A-C8BE-4DFB-A7BA-49F8D3ECC33C}" v="947" dt="2021-10-26T14:37:56.550"/>
    <p1510:client id="{9D675AF7-94B9-39F5-5D3A-91340E43467F}" v="349" dt="2021-10-25T21:33:11.146"/>
    <p1510:client id="{AC87E0A0-80AA-4F9D-93A4-305D1A9629CE}" v="4" dt="2021-10-25T21:45:14.989"/>
    <p1510:client id="{C81C9039-341A-5980-DF00-AADECB8D1EC3}" v="47" dt="2021-10-26T14:25:37.176"/>
    <p1510:client id="{E7B77BF6-871D-1850-63E0-73B478583AFD}" v="636" dt="2021-10-25T15:53:18.479"/>
    <p1510:client id="{E90664EF-EBDE-45F9-9689-D0FF60B75D55}" v="2889" dt="2021-10-26T15:44:04.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Brandwein" userId="647fd4e1-0387-49c3-9086-3af30a0c2a16" providerId="ADAL" clId="{8D49671A-C8BE-4DFB-A7BA-49F8D3ECC33C}"/>
    <pc:docChg chg="undo custSel addSld modSld modSection">
      <pc:chgData name="Scott Brandwein" userId="647fd4e1-0387-49c3-9086-3af30a0c2a16" providerId="ADAL" clId="{8D49671A-C8BE-4DFB-A7BA-49F8D3ECC33C}" dt="2021-10-26T14:37:56.550" v="1824" actId="20577"/>
      <pc:docMkLst>
        <pc:docMk/>
      </pc:docMkLst>
      <pc:sldChg chg="mod modShow">
        <pc:chgData name="Scott Brandwein" userId="647fd4e1-0387-49c3-9086-3af30a0c2a16" providerId="ADAL" clId="{8D49671A-C8BE-4DFB-A7BA-49F8D3ECC33C}" dt="2021-10-25T14:37:34.789" v="4" actId="729"/>
        <pc:sldMkLst>
          <pc:docMk/>
          <pc:sldMk cId="3787290702" sldId="263"/>
        </pc:sldMkLst>
      </pc:sldChg>
      <pc:sldChg chg="mod modShow">
        <pc:chgData name="Scott Brandwein" userId="647fd4e1-0387-49c3-9086-3af30a0c2a16" providerId="ADAL" clId="{8D49671A-C8BE-4DFB-A7BA-49F8D3ECC33C}" dt="2021-10-25T14:37:34.789" v="4" actId="729"/>
        <pc:sldMkLst>
          <pc:docMk/>
          <pc:sldMk cId="2843334157" sldId="264"/>
        </pc:sldMkLst>
      </pc:sldChg>
      <pc:sldChg chg="mod modShow">
        <pc:chgData name="Scott Brandwein" userId="647fd4e1-0387-49c3-9086-3af30a0c2a16" providerId="ADAL" clId="{8D49671A-C8BE-4DFB-A7BA-49F8D3ECC33C}" dt="2021-10-25T14:37:34.789" v="4" actId="729"/>
        <pc:sldMkLst>
          <pc:docMk/>
          <pc:sldMk cId="3008875603" sldId="265"/>
        </pc:sldMkLst>
      </pc:sldChg>
      <pc:sldChg chg="modSp mod">
        <pc:chgData name="Scott Brandwein" userId="647fd4e1-0387-49c3-9086-3af30a0c2a16" providerId="ADAL" clId="{8D49671A-C8BE-4DFB-A7BA-49F8D3ECC33C}" dt="2021-10-26T14:31:55.893" v="1103" actId="20577"/>
        <pc:sldMkLst>
          <pc:docMk/>
          <pc:sldMk cId="160906987" sldId="616"/>
        </pc:sldMkLst>
        <pc:spChg chg="mod">
          <ac:chgData name="Scott Brandwein" userId="647fd4e1-0387-49c3-9086-3af30a0c2a16" providerId="ADAL" clId="{8D49671A-C8BE-4DFB-A7BA-49F8D3ECC33C}" dt="2021-10-26T14:31:55.893" v="1103" actId="20577"/>
          <ac:spMkLst>
            <pc:docMk/>
            <pc:sldMk cId="160906987" sldId="616"/>
            <ac:spMk id="3" creationId="{19751751-5B06-4B52-BA6C-B90002F744DE}"/>
          </ac:spMkLst>
        </pc:spChg>
        <pc:spChg chg="mod">
          <ac:chgData name="Scott Brandwein" userId="647fd4e1-0387-49c3-9086-3af30a0c2a16" providerId="ADAL" clId="{8D49671A-C8BE-4DFB-A7BA-49F8D3ECC33C}" dt="2021-10-26T14:31:30.310" v="1032" actId="27636"/>
          <ac:spMkLst>
            <pc:docMk/>
            <pc:sldMk cId="160906987" sldId="616"/>
            <ac:spMk id="8" creationId="{694F3595-3AAD-4433-94DD-D2368A662AD8}"/>
          </ac:spMkLst>
        </pc:spChg>
      </pc:sldChg>
      <pc:sldChg chg="modSp mod setBg">
        <pc:chgData name="Scott Brandwein" userId="647fd4e1-0387-49c3-9086-3af30a0c2a16" providerId="ADAL" clId="{8D49671A-C8BE-4DFB-A7BA-49F8D3ECC33C}" dt="2021-10-26T13:48:51.578" v="988" actId="207"/>
        <pc:sldMkLst>
          <pc:docMk/>
          <pc:sldMk cId="4041863985" sldId="2655"/>
        </pc:sldMkLst>
        <pc:spChg chg="mod">
          <ac:chgData name="Scott Brandwein" userId="647fd4e1-0387-49c3-9086-3af30a0c2a16" providerId="ADAL" clId="{8D49671A-C8BE-4DFB-A7BA-49F8D3ECC33C}" dt="2021-10-26T13:48:51.578" v="988" actId="207"/>
          <ac:spMkLst>
            <pc:docMk/>
            <pc:sldMk cId="4041863985" sldId="2655"/>
            <ac:spMk id="14" creationId="{6C355518-8525-4297-A610-5A2BCD4DDB56}"/>
          </ac:spMkLst>
        </pc:spChg>
      </pc:sldChg>
      <pc:sldChg chg="mod modShow">
        <pc:chgData name="Scott Brandwein" userId="647fd4e1-0387-49c3-9086-3af30a0c2a16" providerId="ADAL" clId="{8D49671A-C8BE-4DFB-A7BA-49F8D3ECC33C}" dt="2021-10-25T14:37:34.789" v="4" actId="729"/>
        <pc:sldMkLst>
          <pc:docMk/>
          <pc:sldMk cId="273195782" sldId="2698"/>
        </pc:sldMkLst>
      </pc:sldChg>
      <pc:sldChg chg="mod modShow">
        <pc:chgData name="Scott Brandwein" userId="647fd4e1-0387-49c3-9086-3af30a0c2a16" providerId="ADAL" clId="{8D49671A-C8BE-4DFB-A7BA-49F8D3ECC33C}" dt="2021-10-25T14:37:34.789" v="4" actId="729"/>
        <pc:sldMkLst>
          <pc:docMk/>
          <pc:sldMk cId="1331516555" sldId="2714"/>
        </pc:sldMkLst>
      </pc:sldChg>
      <pc:sldChg chg="mod modShow">
        <pc:chgData name="Scott Brandwein" userId="647fd4e1-0387-49c3-9086-3af30a0c2a16" providerId="ADAL" clId="{8D49671A-C8BE-4DFB-A7BA-49F8D3ECC33C}" dt="2021-10-25T14:37:34.789" v="4" actId="729"/>
        <pc:sldMkLst>
          <pc:docMk/>
          <pc:sldMk cId="2699928664" sldId="2790"/>
        </pc:sldMkLst>
      </pc:sldChg>
      <pc:sldChg chg="mod modShow">
        <pc:chgData name="Scott Brandwein" userId="647fd4e1-0387-49c3-9086-3af30a0c2a16" providerId="ADAL" clId="{8D49671A-C8BE-4DFB-A7BA-49F8D3ECC33C}" dt="2021-10-25T14:37:34.789" v="4" actId="729"/>
        <pc:sldMkLst>
          <pc:docMk/>
          <pc:sldMk cId="4097919890" sldId="2804"/>
        </pc:sldMkLst>
      </pc:sldChg>
      <pc:sldChg chg="mod modShow">
        <pc:chgData name="Scott Brandwein" userId="647fd4e1-0387-49c3-9086-3af30a0c2a16" providerId="ADAL" clId="{8D49671A-C8BE-4DFB-A7BA-49F8D3ECC33C}" dt="2021-10-25T14:37:34.789" v="4" actId="729"/>
        <pc:sldMkLst>
          <pc:docMk/>
          <pc:sldMk cId="3724060920" sldId="2805"/>
        </pc:sldMkLst>
      </pc:sldChg>
      <pc:sldChg chg="mod modShow">
        <pc:chgData name="Scott Brandwein" userId="647fd4e1-0387-49c3-9086-3af30a0c2a16" providerId="ADAL" clId="{8D49671A-C8BE-4DFB-A7BA-49F8D3ECC33C}" dt="2021-10-25T14:36:26.931" v="0" actId="729"/>
        <pc:sldMkLst>
          <pc:docMk/>
          <pc:sldMk cId="425835006" sldId="2806"/>
        </pc:sldMkLst>
      </pc:sldChg>
      <pc:sldChg chg="mod modShow">
        <pc:chgData name="Scott Brandwein" userId="647fd4e1-0387-49c3-9086-3af30a0c2a16" providerId="ADAL" clId="{8D49671A-C8BE-4DFB-A7BA-49F8D3ECC33C}" dt="2021-10-25T14:37:34.789" v="4" actId="729"/>
        <pc:sldMkLst>
          <pc:docMk/>
          <pc:sldMk cId="2761138664" sldId="2812"/>
        </pc:sldMkLst>
      </pc:sldChg>
      <pc:sldChg chg="mod modShow">
        <pc:chgData name="Scott Brandwein" userId="647fd4e1-0387-49c3-9086-3af30a0c2a16" providerId="ADAL" clId="{8D49671A-C8BE-4DFB-A7BA-49F8D3ECC33C}" dt="2021-10-25T14:37:34.789" v="4" actId="729"/>
        <pc:sldMkLst>
          <pc:docMk/>
          <pc:sldMk cId="1737275370" sldId="2813"/>
        </pc:sldMkLst>
      </pc:sldChg>
      <pc:sldChg chg="mod modShow">
        <pc:chgData name="Scott Brandwein" userId="647fd4e1-0387-49c3-9086-3af30a0c2a16" providerId="ADAL" clId="{8D49671A-C8BE-4DFB-A7BA-49F8D3ECC33C}" dt="2021-10-25T14:37:34.789" v="4" actId="729"/>
        <pc:sldMkLst>
          <pc:docMk/>
          <pc:sldMk cId="3267654032" sldId="2814"/>
        </pc:sldMkLst>
      </pc:sldChg>
      <pc:sldChg chg="mod modShow">
        <pc:chgData name="Scott Brandwein" userId="647fd4e1-0387-49c3-9086-3af30a0c2a16" providerId="ADAL" clId="{8D49671A-C8BE-4DFB-A7BA-49F8D3ECC33C}" dt="2021-10-25T14:37:34.789" v="4" actId="729"/>
        <pc:sldMkLst>
          <pc:docMk/>
          <pc:sldMk cId="1047212440" sldId="2815"/>
        </pc:sldMkLst>
      </pc:sldChg>
      <pc:sldChg chg="mod modShow">
        <pc:chgData name="Scott Brandwein" userId="647fd4e1-0387-49c3-9086-3af30a0c2a16" providerId="ADAL" clId="{8D49671A-C8BE-4DFB-A7BA-49F8D3ECC33C}" dt="2021-10-25T14:37:34.789" v="4" actId="729"/>
        <pc:sldMkLst>
          <pc:docMk/>
          <pc:sldMk cId="1014182392" sldId="2816"/>
        </pc:sldMkLst>
      </pc:sldChg>
      <pc:sldChg chg="mod modShow">
        <pc:chgData name="Scott Brandwein" userId="647fd4e1-0387-49c3-9086-3af30a0c2a16" providerId="ADAL" clId="{8D49671A-C8BE-4DFB-A7BA-49F8D3ECC33C}" dt="2021-10-25T14:37:21.882" v="3" actId="729"/>
        <pc:sldMkLst>
          <pc:docMk/>
          <pc:sldMk cId="2290832274" sldId="2822"/>
        </pc:sldMkLst>
      </pc:sldChg>
      <pc:sldChg chg="mod modShow">
        <pc:chgData name="Scott Brandwein" userId="647fd4e1-0387-49c3-9086-3af30a0c2a16" providerId="ADAL" clId="{8D49671A-C8BE-4DFB-A7BA-49F8D3ECC33C}" dt="2021-10-25T14:37:13.226" v="2" actId="729"/>
        <pc:sldMkLst>
          <pc:docMk/>
          <pc:sldMk cId="1182302476" sldId="2823"/>
        </pc:sldMkLst>
      </pc:sldChg>
      <pc:sldChg chg="mod modShow">
        <pc:chgData name="Scott Brandwein" userId="647fd4e1-0387-49c3-9086-3af30a0c2a16" providerId="ADAL" clId="{8D49671A-C8BE-4DFB-A7BA-49F8D3ECC33C}" dt="2021-10-25T14:37:13.226" v="2" actId="729"/>
        <pc:sldMkLst>
          <pc:docMk/>
          <pc:sldMk cId="1658231273" sldId="2824"/>
        </pc:sldMkLst>
      </pc:sldChg>
      <pc:sldChg chg="mod modShow">
        <pc:chgData name="Scott Brandwein" userId="647fd4e1-0387-49c3-9086-3af30a0c2a16" providerId="ADAL" clId="{8D49671A-C8BE-4DFB-A7BA-49F8D3ECC33C}" dt="2021-10-25T14:37:13.226" v="2" actId="729"/>
        <pc:sldMkLst>
          <pc:docMk/>
          <pc:sldMk cId="3772521623" sldId="2825"/>
        </pc:sldMkLst>
      </pc:sldChg>
      <pc:sldChg chg="mod modShow">
        <pc:chgData name="Scott Brandwein" userId="647fd4e1-0387-49c3-9086-3af30a0c2a16" providerId="ADAL" clId="{8D49671A-C8BE-4DFB-A7BA-49F8D3ECC33C}" dt="2021-10-25T14:37:13.226" v="2" actId="729"/>
        <pc:sldMkLst>
          <pc:docMk/>
          <pc:sldMk cId="4126333453" sldId="2826"/>
        </pc:sldMkLst>
      </pc:sldChg>
      <pc:sldChg chg="mod modShow">
        <pc:chgData name="Scott Brandwein" userId="647fd4e1-0387-49c3-9086-3af30a0c2a16" providerId="ADAL" clId="{8D49671A-C8BE-4DFB-A7BA-49F8D3ECC33C}" dt="2021-10-25T14:36:55.563" v="1" actId="729"/>
        <pc:sldMkLst>
          <pc:docMk/>
          <pc:sldMk cId="3079541881" sldId="2827"/>
        </pc:sldMkLst>
      </pc:sldChg>
      <pc:sldChg chg="mod modShow">
        <pc:chgData name="Scott Brandwein" userId="647fd4e1-0387-49c3-9086-3af30a0c2a16" providerId="ADAL" clId="{8D49671A-C8BE-4DFB-A7BA-49F8D3ECC33C}" dt="2021-10-25T14:36:55.563" v="1" actId="729"/>
        <pc:sldMkLst>
          <pc:docMk/>
          <pc:sldMk cId="1635006063" sldId="2828"/>
        </pc:sldMkLst>
      </pc:sldChg>
      <pc:sldChg chg="modSp mod modShow modNotesTx">
        <pc:chgData name="Scott Brandwein" userId="647fd4e1-0387-49c3-9086-3af30a0c2a16" providerId="ADAL" clId="{8D49671A-C8BE-4DFB-A7BA-49F8D3ECC33C}" dt="2021-10-25T19:59:55.459" v="804" actId="20577"/>
        <pc:sldMkLst>
          <pc:docMk/>
          <pc:sldMk cId="3585413111" sldId="2837"/>
        </pc:sldMkLst>
        <pc:spChg chg="mod">
          <ac:chgData name="Scott Brandwein" userId="647fd4e1-0387-49c3-9086-3af30a0c2a16" providerId="ADAL" clId="{8D49671A-C8BE-4DFB-A7BA-49F8D3ECC33C}" dt="2021-10-25T19:43:10.927" v="160" actId="20577"/>
          <ac:spMkLst>
            <pc:docMk/>
            <pc:sldMk cId="3585413111" sldId="2837"/>
            <ac:spMk id="8" creationId="{75B5160C-9E8D-43D8-BF53-BB3857700A32}"/>
          </ac:spMkLst>
        </pc:spChg>
        <pc:spChg chg="mod">
          <ac:chgData name="Scott Brandwein" userId="647fd4e1-0387-49c3-9086-3af30a0c2a16" providerId="ADAL" clId="{8D49671A-C8BE-4DFB-A7BA-49F8D3ECC33C}" dt="2021-10-25T19:42:57.959" v="126" actId="27636"/>
          <ac:spMkLst>
            <pc:docMk/>
            <pc:sldMk cId="3585413111" sldId="2837"/>
            <ac:spMk id="9" creationId="{AA8D8516-0975-4E8C-9005-43CBBFE2247C}"/>
          </ac:spMkLst>
        </pc:spChg>
      </pc:sldChg>
      <pc:sldChg chg="addSp delSp modSp mod">
        <pc:chgData name="Scott Brandwein" userId="647fd4e1-0387-49c3-9086-3af30a0c2a16" providerId="ADAL" clId="{8D49671A-C8BE-4DFB-A7BA-49F8D3ECC33C}" dt="2021-10-25T20:01:18.167" v="983" actId="20577"/>
        <pc:sldMkLst>
          <pc:docMk/>
          <pc:sldMk cId="3074070073" sldId="2838"/>
        </pc:sldMkLst>
        <pc:spChg chg="mod">
          <ac:chgData name="Scott Brandwein" userId="647fd4e1-0387-49c3-9086-3af30a0c2a16" providerId="ADAL" clId="{8D49671A-C8BE-4DFB-A7BA-49F8D3ECC33C}" dt="2021-10-25T19:49:53.399" v="449" actId="20577"/>
          <ac:spMkLst>
            <pc:docMk/>
            <pc:sldMk cId="3074070073" sldId="2838"/>
            <ac:spMk id="2" creationId="{DD9BE41E-2A49-4F9B-BB18-D91ECF501873}"/>
          </ac:spMkLst>
        </pc:spChg>
        <pc:spChg chg="del">
          <ac:chgData name="Scott Brandwein" userId="647fd4e1-0387-49c3-9086-3af30a0c2a16" providerId="ADAL" clId="{8D49671A-C8BE-4DFB-A7BA-49F8D3ECC33C}" dt="2021-10-25T19:43:37.372" v="162" actId="478"/>
          <ac:spMkLst>
            <pc:docMk/>
            <pc:sldMk cId="3074070073" sldId="2838"/>
            <ac:spMk id="3" creationId="{80583FD7-CCFC-4B28-BF9A-5BCFBDFE2D55}"/>
          </ac:spMkLst>
        </pc:spChg>
        <pc:spChg chg="mod">
          <ac:chgData name="Scott Brandwein" userId="647fd4e1-0387-49c3-9086-3af30a0c2a16" providerId="ADAL" clId="{8D49671A-C8BE-4DFB-A7BA-49F8D3ECC33C}" dt="2021-10-25T20:00:47.166" v="861" actId="27636"/>
          <ac:spMkLst>
            <pc:docMk/>
            <pc:sldMk cId="3074070073" sldId="2838"/>
            <ac:spMk id="4" creationId="{47001C55-1B93-4EB1-A5BC-279CBA2447A6}"/>
          </ac:spMkLst>
        </pc:spChg>
        <pc:spChg chg="add mod">
          <ac:chgData name="Scott Brandwein" userId="647fd4e1-0387-49c3-9086-3af30a0c2a16" providerId="ADAL" clId="{8D49671A-C8BE-4DFB-A7BA-49F8D3ECC33C}" dt="2021-10-25T20:01:18.167" v="983" actId="20577"/>
          <ac:spMkLst>
            <pc:docMk/>
            <pc:sldMk cId="3074070073" sldId="2838"/>
            <ac:spMk id="9" creationId="{EE337268-0C9E-4DDB-971F-F6BA439906CE}"/>
          </ac:spMkLst>
        </pc:spChg>
      </pc:sldChg>
      <pc:sldChg chg="add">
        <pc:chgData name="Scott Brandwein" userId="647fd4e1-0387-49c3-9086-3af30a0c2a16" providerId="ADAL" clId="{8D49671A-C8BE-4DFB-A7BA-49F8D3ECC33C}" dt="2021-10-25T19:49:34.757" v="399"/>
        <pc:sldMkLst>
          <pc:docMk/>
          <pc:sldMk cId="1500170014" sldId="2839"/>
        </pc:sldMkLst>
      </pc:sldChg>
      <pc:sldChg chg="modSp add mod">
        <pc:chgData name="Scott Brandwein" userId="647fd4e1-0387-49c3-9086-3af30a0c2a16" providerId="ADAL" clId="{8D49671A-C8BE-4DFB-A7BA-49F8D3ECC33C}" dt="2021-10-26T14:32:35.645" v="1146" actId="20577"/>
        <pc:sldMkLst>
          <pc:docMk/>
          <pc:sldMk cId="922911222" sldId="2849"/>
        </pc:sldMkLst>
        <pc:spChg chg="mod">
          <ac:chgData name="Scott Brandwein" userId="647fd4e1-0387-49c3-9086-3af30a0c2a16" providerId="ADAL" clId="{8D49671A-C8BE-4DFB-A7BA-49F8D3ECC33C}" dt="2021-10-26T14:32:32.695" v="1134" actId="20577"/>
          <ac:spMkLst>
            <pc:docMk/>
            <pc:sldMk cId="922911222" sldId="2849"/>
            <ac:spMk id="8" creationId="{75B5160C-9E8D-43D8-BF53-BB3857700A32}"/>
          </ac:spMkLst>
        </pc:spChg>
        <pc:spChg chg="mod">
          <ac:chgData name="Scott Brandwein" userId="647fd4e1-0387-49c3-9086-3af30a0c2a16" providerId="ADAL" clId="{8D49671A-C8BE-4DFB-A7BA-49F8D3ECC33C}" dt="2021-10-26T14:32:35.645" v="1146" actId="20577"/>
          <ac:spMkLst>
            <pc:docMk/>
            <pc:sldMk cId="922911222" sldId="2849"/>
            <ac:spMk id="9" creationId="{AA8D8516-0975-4E8C-9005-43CBBFE2247C}"/>
          </ac:spMkLst>
        </pc:spChg>
      </pc:sldChg>
      <pc:sldChg chg="modSp add mod">
        <pc:chgData name="Scott Brandwein" userId="647fd4e1-0387-49c3-9086-3af30a0c2a16" providerId="ADAL" clId="{8D49671A-C8BE-4DFB-A7BA-49F8D3ECC33C}" dt="2021-10-26T14:36:22.447" v="1616" actId="20577"/>
        <pc:sldMkLst>
          <pc:docMk/>
          <pc:sldMk cId="3380677888" sldId="2850"/>
        </pc:sldMkLst>
        <pc:spChg chg="mod">
          <ac:chgData name="Scott Brandwein" userId="647fd4e1-0387-49c3-9086-3af30a0c2a16" providerId="ADAL" clId="{8D49671A-C8BE-4DFB-A7BA-49F8D3ECC33C}" dt="2021-10-26T14:34:04.481" v="1181" actId="20577"/>
          <ac:spMkLst>
            <pc:docMk/>
            <pc:sldMk cId="3380677888" sldId="2850"/>
            <ac:spMk id="2" creationId="{DD9BE41E-2A49-4F9B-BB18-D91ECF501873}"/>
          </ac:spMkLst>
        </pc:spChg>
        <pc:spChg chg="mod">
          <ac:chgData name="Scott Brandwein" userId="647fd4e1-0387-49c3-9086-3af30a0c2a16" providerId="ADAL" clId="{8D49671A-C8BE-4DFB-A7BA-49F8D3ECC33C}" dt="2021-10-26T14:36:22.447" v="1616" actId="20577"/>
          <ac:spMkLst>
            <pc:docMk/>
            <pc:sldMk cId="3380677888" sldId="2850"/>
            <ac:spMk id="4" creationId="{47001C55-1B93-4EB1-A5BC-279CBA2447A6}"/>
          </ac:spMkLst>
        </pc:spChg>
      </pc:sldChg>
      <pc:sldChg chg="modSp add mod">
        <pc:chgData name="Scott Brandwein" userId="647fd4e1-0387-49c3-9086-3af30a0c2a16" providerId="ADAL" clId="{8D49671A-C8BE-4DFB-A7BA-49F8D3ECC33C}" dt="2021-10-26T14:37:56.550" v="1824" actId="20577"/>
        <pc:sldMkLst>
          <pc:docMk/>
          <pc:sldMk cId="1462201357" sldId="2851"/>
        </pc:sldMkLst>
        <pc:spChg chg="mod">
          <ac:chgData name="Scott Brandwein" userId="647fd4e1-0387-49c3-9086-3af30a0c2a16" providerId="ADAL" clId="{8D49671A-C8BE-4DFB-A7BA-49F8D3ECC33C}" dt="2021-10-26T14:36:40.719" v="1623" actId="20577"/>
          <ac:spMkLst>
            <pc:docMk/>
            <pc:sldMk cId="1462201357" sldId="2851"/>
            <ac:spMk id="2" creationId="{DD9BE41E-2A49-4F9B-BB18-D91ECF501873}"/>
          </ac:spMkLst>
        </pc:spChg>
        <pc:spChg chg="mod">
          <ac:chgData name="Scott Brandwein" userId="647fd4e1-0387-49c3-9086-3af30a0c2a16" providerId="ADAL" clId="{8D49671A-C8BE-4DFB-A7BA-49F8D3ECC33C}" dt="2021-10-26T14:37:56.550" v="1824" actId="20577"/>
          <ac:spMkLst>
            <pc:docMk/>
            <pc:sldMk cId="1462201357" sldId="2851"/>
            <ac:spMk id="4" creationId="{47001C55-1B93-4EB1-A5BC-279CBA2447A6}"/>
          </ac:spMkLst>
        </pc:spChg>
      </pc:sldChg>
    </pc:docChg>
  </pc:docChgLst>
  <pc:docChgLst>
    <pc:chgData name="Dawne Tortorella" userId="c8c2eb00-5405-408b-8d6c-7d3ca73f2e4c" providerId="ADAL" clId="{E90664EF-EBDE-45F9-9689-D0FF60B75D55}"/>
    <pc:docChg chg="undo custSel addSld delSld modSld modSection replTag delTag">
      <pc:chgData name="Dawne Tortorella" userId="c8c2eb00-5405-408b-8d6c-7d3ca73f2e4c" providerId="ADAL" clId="{E90664EF-EBDE-45F9-9689-D0FF60B75D55}" dt="2021-10-26T15:44:04.292" v="2911" actId="20577"/>
      <pc:docMkLst>
        <pc:docMk/>
      </pc:docMkLst>
      <pc:sldChg chg="modSp mod replTag delTag">
        <pc:chgData name="Dawne Tortorella" userId="c8c2eb00-5405-408b-8d6c-7d3ca73f2e4c" providerId="ADAL" clId="{E90664EF-EBDE-45F9-9689-D0FF60B75D55}" dt="2021-10-26T15:43:58.598" v="2906"/>
        <pc:sldMkLst>
          <pc:docMk/>
          <pc:sldMk cId="564033165" sldId="257"/>
        </pc:sldMkLst>
        <pc:spChg chg="mod">
          <ac:chgData name="Dawne Tortorella" userId="c8c2eb00-5405-408b-8d6c-7d3ca73f2e4c" providerId="ADAL" clId="{E90664EF-EBDE-45F9-9689-D0FF60B75D55}" dt="2021-10-21T13:35:58.164" v="9" actId="20577"/>
          <ac:spMkLst>
            <pc:docMk/>
            <pc:sldMk cId="564033165" sldId="257"/>
            <ac:spMk id="3" creationId="{B5ACB4E9-4212-4291-8E9F-7C29C2B607CC}"/>
          </ac:spMkLst>
        </pc:spChg>
      </pc:sldChg>
      <pc:sldChg chg="modSp mod replTag delTag">
        <pc:chgData name="Dawne Tortorella" userId="c8c2eb00-5405-408b-8d6c-7d3ca73f2e4c" providerId="ADAL" clId="{E90664EF-EBDE-45F9-9689-D0FF60B75D55}" dt="2021-10-25T23:22:09.155" v="467" actId="5793"/>
        <pc:sldMkLst>
          <pc:docMk/>
          <pc:sldMk cId="160906987" sldId="616"/>
        </pc:sldMkLst>
        <pc:spChg chg="mod">
          <ac:chgData name="Dawne Tortorella" userId="c8c2eb00-5405-408b-8d6c-7d3ca73f2e4c" providerId="ADAL" clId="{E90664EF-EBDE-45F9-9689-D0FF60B75D55}" dt="2021-10-25T23:22:09.155" v="467" actId="5793"/>
          <ac:spMkLst>
            <pc:docMk/>
            <pc:sldMk cId="160906987" sldId="616"/>
            <ac:spMk id="3" creationId="{19751751-5B06-4B52-BA6C-B90002F744DE}"/>
          </ac:spMkLst>
        </pc:spChg>
        <pc:spChg chg="mod">
          <ac:chgData name="Dawne Tortorella" userId="c8c2eb00-5405-408b-8d6c-7d3ca73f2e4c" providerId="ADAL" clId="{E90664EF-EBDE-45F9-9689-D0FF60B75D55}" dt="2021-10-25T23:22:04.605" v="464" actId="21"/>
          <ac:spMkLst>
            <pc:docMk/>
            <pc:sldMk cId="160906987" sldId="616"/>
            <ac:spMk id="8" creationId="{694F3595-3AAD-4433-94DD-D2368A662AD8}"/>
          </ac:spMkLst>
        </pc:spChg>
      </pc:sldChg>
      <pc:sldChg chg="replTag delTag">
        <pc:chgData name="Dawne Tortorella" userId="c8c2eb00-5405-408b-8d6c-7d3ca73f2e4c" providerId="ADAL" clId="{E90664EF-EBDE-45F9-9689-D0FF60B75D55}" dt="2021-10-25T23:45:28.524" v="1761"/>
        <pc:sldMkLst>
          <pc:docMk/>
          <pc:sldMk cId="4041863985" sldId="2655"/>
        </pc:sldMkLst>
      </pc:sldChg>
      <pc:sldChg chg="replTag delTag">
        <pc:chgData name="Dawne Tortorella" userId="c8c2eb00-5405-408b-8d6c-7d3ca73f2e4c" providerId="ADAL" clId="{E90664EF-EBDE-45F9-9689-D0FF60B75D55}" dt="2021-10-25T23:54:02.849" v="2014"/>
        <pc:sldMkLst>
          <pc:docMk/>
          <pc:sldMk cId="2743006998" sldId="2704"/>
        </pc:sldMkLst>
      </pc:sldChg>
      <pc:sldChg chg="del replTag delTag">
        <pc:chgData name="Dawne Tortorella" userId="c8c2eb00-5405-408b-8d6c-7d3ca73f2e4c" providerId="ADAL" clId="{E90664EF-EBDE-45F9-9689-D0FF60B75D55}" dt="2021-10-25T23:22:14.528" v="478" actId="47"/>
        <pc:sldMkLst>
          <pc:docMk/>
          <pc:sldMk cId="1331516555" sldId="2714"/>
        </pc:sldMkLst>
      </pc:sldChg>
      <pc:sldChg chg="del replTag delTag modNotesTx">
        <pc:chgData name="Dawne Tortorella" userId="c8c2eb00-5405-408b-8d6c-7d3ca73f2e4c" providerId="ADAL" clId="{E90664EF-EBDE-45F9-9689-D0FF60B75D55}" dt="2021-10-25T23:40:54.511" v="1562" actId="47"/>
        <pc:sldMkLst>
          <pc:docMk/>
          <pc:sldMk cId="4026329573" sldId="2726"/>
        </pc:sldMkLst>
      </pc:sldChg>
      <pc:sldChg chg="replTag delTag">
        <pc:chgData name="Dawne Tortorella" userId="c8c2eb00-5405-408b-8d6c-7d3ca73f2e4c" providerId="ADAL" clId="{E90664EF-EBDE-45F9-9689-D0FF60B75D55}" dt="2021-10-25T23:25:48.598" v="491"/>
        <pc:sldMkLst>
          <pc:docMk/>
          <pc:sldMk cId="1047594908" sldId="2750"/>
        </pc:sldMkLst>
      </pc:sldChg>
      <pc:sldChg chg="replTag delTag">
        <pc:chgData name="Dawne Tortorella" userId="c8c2eb00-5405-408b-8d6c-7d3ca73f2e4c" providerId="ADAL" clId="{E90664EF-EBDE-45F9-9689-D0FF60B75D55}" dt="2021-10-25T23:25:49.830" v="493"/>
        <pc:sldMkLst>
          <pc:docMk/>
          <pc:sldMk cId="3405999167" sldId="2762"/>
        </pc:sldMkLst>
      </pc:sldChg>
      <pc:sldChg chg="del replTag delTag">
        <pc:chgData name="Dawne Tortorella" userId="c8c2eb00-5405-408b-8d6c-7d3ca73f2e4c" providerId="ADAL" clId="{E90664EF-EBDE-45F9-9689-D0FF60B75D55}" dt="2021-10-25T23:41:35.936" v="1582" actId="47"/>
        <pc:sldMkLst>
          <pc:docMk/>
          <pc:sldMk cId="830010858" sldId="2787"/>
        </pc:sldMkLst>
      </pc:sldChg>
      <pc:sldChg chg="del replTag delTag">
        <pc:chgData name="Dawne Tortorella" userId="c8c2eb00-5405-408b-8d6c-7d3ca73f2e4c" providerId="ADAL" clId="{E90664EF-EBDE-45F9-9689-D0FF60B75D55}" dt="2021-10-25T23:22:14.528" v="478" actId="47"/>
        <pc:sldMkLst>
          <pc:docMk/>
          <pc:sldMk cId="4097919890" sldId="2804"/>
        </pc:sldMkLst>
      </pc:sldChg>
      <pc:sldChg chg="replTag delTag">
        <pc:chgData name="Dawne Tortorella" userId="c8c2eb00-5405-408b-8d6c-7d3ca73f2e4c" providerId="ADAL" clId="{E90664EF-EBDE-45F9-9689-D0FF60B75D55}" dt="2021-10-25T23:19:36.413" v="367"/>
        <pc:sldMkLst>
          <pc:docMk/>
          <pc:sldMk cId="493179915" sldId="2810"/>
        </pc:sldMkLst>
      </pc:sldChg>
      <pc:sldChg chg="replTag delTag">
        <pc:chgData name="Dawne Tortorella" userId="c8c2eb00-5405-408b-8d6c-7d3ca73f2e4c" providerId="ADAL" clId="{E90664EF-EBDE-45F9-9689-D0FF60B75D55}" dt="2021-10-25T23:19:40.457" v="369"/>
        <pc:sldMkLst>
          <pc:docMk/>
          <pc:sldMk cId="2135707968" sldId="2811"/>
        </pc:sldMkLst>
      </pc:sldChg>
      <pc:sldChg chg="del replTag delTag">
        <pc:chgData name="Dawne Tortorella" userId="c8c2eb00-5405-408b-8d6c-7d3ca73f2e4c" providerId="ADAL" clId="{E90664EF-EBDE-45F9-9689-D0FF60B75D55}" dt="2021-10-25T23:22:14.528" v="478" actId="47"/>
        <pc:sldMkLst>
          <pc:docMk/>
          <pc:sldMk cId="2761138664" sldId="2812"/>
        </pc:sldMkLst>
      </pc:sldChg>
      <pc:sldChg chg="del replTag delTag">
        <pc:chgData name="Dawne Tortorella" userId="c8c2eb00-5405-408b-8d6c-7d3ca73f2e4c" providerId="ADAL" clId="{E90664EF-EBDE-45F9-9689-D0FF60B75D55}" dt="2021-10-25T23:22:14.528" v="478" actId="47"/>
        <pc:sldMkLst>
          <pc:docMk/>
          <pc:sldMk cId="3267654032" sldId="2814"/>
        </pc:sldMkLst>
      </pc:sldChg>
      <pc:sldChg chg="del replTag delTag">
        <pc:chgData name="Dawne Tortorella" userId="c8c2eb00-5405-408b-8d6c-7d3ca73f2e4c" providerId="ADAL" clId="{E90664EF-EBDE-45F9-9689-D0FF60B75D55}" dt="2021-10-25T23:40:59.152" v="1567" actId="47"/>
        <pc:sldMkLst>
          <pc:docMk/>
          <pc:sldMk cId="3376405519" sldId="2818"/>
        </pc:sldMkLst>
      </pc:sldChg>
      <pc:sldChg chg="addSp delSp modSp mod replTag delTag">
        <pc:chgData name="Dawne Tortorella" userId="c8c2eb00-5405-408b-8d6c-7d3ca73f2e4c" providerId="ADAL" clId="{E90664EF-EBDE-45F9-9689-D0FF60B75D55}" dt="2021-10-25T23:40:59.152" v="1569"/>
        <pc:sldMkLst>
          <pc:docMk/>
          <pc:sldMk cId="2968846043" sldId="2819"/>
        </pc:sldMkLst>
        <pc:spChg chg="mod">
          <ac:chgData name="Dawne Tortorella" userId="c8c2eb00-5405-408b-8d6c-7d3ca73f2e4c" providerId="ADAL" clId="{E90664EF-EBDE-45F9-9689-D0FF60B75D55}" dt="2021-10-25T23:40:44.576" v="1559" actId="14100"/>
          <ac:spMkLst>
            <pc:docMk/>
            <pc:sldMk cId="2968846043" sldId="2819"/>
            <ac:spMk id="11" creationId="{18AE25CE-7911-40D0-B7AB-14C473B28872}"/>
          </ac:spMkLst>
        </pc:spChg>
        <pc:picChg chg="add mod modCrop">
          <ac:chgData name="Dawne Tortorella" userId="c8c2eb00-5405-408b-8d6c-7d3ca73f2e4c" providerId="ADAL" clId="{E90664EF-EBDE-45F9-9689-D0FF60B75D55}" dt="2021-10-25T23:39:54.578" v="1476" actId="1076"/>
          <ac:picMkLst>
            <pc:docMk/>
            <pc:sldMk cId="2968846043" sldId="2819"/>
            <ac:picMk id="2" creationId="{C9517193-F73A-42F1-A0FC-7D365C7DAB26}"/>
          </ac:picMkLst>
        </pc:picChg>
        <pc:picChg chg="del">
          <ac:chgData name="Dawne Tortorella" userId="c8c2eb00-5405-408b-8d6c-7d3ca73f2e4c" providerId="ADAL" clId="{E90664EF-EBDE-45F9-9689-D0FF60B75D55}" dt="2021-10-25T23:38:32.436" v="1464" actId="478"/>
          <ac:picMkLst>
            <pc:docMk/>
            <pc:sldMk cId="2968846043" sldId="2819"/>
            <ac:picMk id="10" creationId="{1FB283E9-9596-4E75-8535-1916948169EA}"/>
          </ac:picMkLst>
        </pc:picChg>
      </pc:sldChg>
      <pc:sldChg chg="del replTag delTag">
        <pc:chgData name="Dawne Tortorella" userId="c8c2eb00-5405-408b-8d6c-7d3ca73f2e4c" providerId="ADAL" clId="{E90664EF-EBDE-45F9-9689-D0FF60B75D55}" dt="2021-10-25T23:32:27.036" v="1220" actId="47"/>
        <pc:sldMkLst>
          <pc:docMk/>
          <pc:sldMk cId="2290832274" sldId="2822"/>
        </pc:sldMkLst>
      </pc:sldChg>
      <pc:sldChg chg="del replTag delTag">
        <pc:chgData name="Dawne Tortorella" userId="c8c2eb00-5405-408b-8d6c-7d3ca73f2e4c" providerId="ADAL" clId="{E90664EF-EBDE-45F9-9689-D0FF60B75D55}" dt="2021-10-25T23:32:28.349" v="1225" actId="47"/>
        <pc:sldMkLst>
          <pc:docMk/>
          <pc:sldMk cId="1182302476" sldId="2823"/>
        </pc:sldMkLst>
      </pc:sldChg>
      <pc:sldChg chg="del replTag delTag">
        <pc:chgData name="Dawne Tortorella" userId="c8c2eb00-5405-408b-8d6c-7d3ca73f2e4c" providerId="ADAL" clId="{E90664EF-EBDE-45F9-9689-D0FF60B75D55}" dt="2021-10-25T23:32:29.484" v="1230" actId="47"/>
        <pc:sldMkLst>
          <pc:docMk/>
          <pc:sldMk cId="1658231273" sldId="2824"/>
        </pc:sldMkLst>
      </pc:sldChg>
      <pc:sldChg chg="del replTag delTag">
        <pc:chgData name="Dawne Tortorella" userId="c8c2eb00-5405-408b-8d6c-7d3ca73f2e4c" providerId="ADAL" clId="{E90664EF-EBDE-45F9-9689-D0FF60B75D55}" dt="2021-10-25T23:32:30.397" v="1235" actId="47"/>
        <pc:sldMkLst>
          <pc:docMk/>
          <pc:sldMk cId="3772521623" sldId="2825"/>
        </pc:sldMkLst>
      </pc:sldChg>
      <pc:sldChg chg="del replTag delTag">
        <pc:chgData name="Dawne Tortorella" userId="c8c2eb00-5405-408b-8d6c-7d3ca73f2e4c" providerId="ADAL" clId="{E90664EF-EBDE-45F9-9689-D0FF60B75D55}" dt="2021-10-25T23:32:31.400" v="1240" actId="47"/>
        <pc:sldMkLst>
          <pc:docMk/>
          <pc:sldMk cId="4126333453" sldId="2826"/>
        </pc:sldMkLst>
      </pc:sldChg>
      <pc:sldChg chg="del replTag delTag">
        <pc:chgData name="Dawne Tortorella" userId="c8c2eb00-5405-408b-8d6c-7d3ca73f2e4c" providerId="ADAL" clId="{E90664EF-EBDE-45F9-9689-D0FF60B75D55}" dt="2021-10-25T23:32:34.810" v="1245" actId="47"/>
        <pc:sldMkLst>
          <pc:docMk/>
          <pc:sldMk cId="3079541881" sldId="2827"/>
        </pc:sldMkLst>
      </pc:sldChg>
      <pc:sldChg chg="del replTag delTag">
        <pc:chgData name="Dawne Tortorella" userId="c8c2eb00-5405-408b-8d6c-7d3ca73f2e4c" providerId="ADAL" clId="{E90664EF-EBDE-45F9-9689-D0FF60B75D55}" dt="2021-10-25T23:32:37.063" v="1250" actId="47"/>
        <pc:sldMkLst>
          <pc:docMk/>
          <pc:sldMk cId="1635006063" sldId="2828"/>
        </pc:sldMkLst>
      </pc:sldChg>
      <pc:sldChg chg="replTag">
        <pc:chgData name="Dawne Tortorella" userId="c8c2eb00-5405-408b-8d6c-7d3ca73f2e4c" providerId="ADAL" clId="{E90664EF-EBDE-45F9-9689-D0FF60B75D55}" dt="2021-10-25T23:21:14.569" v="458"/>
        <pc:sldMkLst>
          <pc:docMk/>
          <pc:sldMk cId="706154181" sldId="2829"/>
        </pc:sldMkLst>
      </pc:sldChg>
      <pc:sldChg chg="replTag">
        <pc:chgData name="Dawne Tortorella" userId="c8c2eb00-5405-408b-8d6c-7d3ca73f2e4c" providerId="ADAL" clId="{E90664EF-EBDE-45F9-9689-D0FF60B75D55}" dt="2021-10-25T23:19:15.908" v="364"/>
        <pc:sldMkLst>
          <pc:docMk/>
          <pc:sldMk cId="4101681830" sldId="2830"/>
        </pc:sldMkLst>
      </pc:sldChg>
      <pc:sldChg chg="replTag">
        <pc:chgData name="Dawne Tortorella" userId="c8c2eb00-5405-408b-8d6c-7d3ca73f2e4c" providerId="ADAL" clId="{E90664EF-EBDE-45F9-9689-D0FF60B75D55}" dt="2021-10-25T23:19:02.066" v="363"/>
        <pc:sldMkLst>
          <pc:docMk/>
          <pc:sldMk cId="2104703648" sldId="2831"/>
        </pc:sldMkLst>
      </pc:sldChg>
      <pc:sldChg chg="replTag">
        <pc:chgData name="Dawne Tortorella" userId="c8c2eb00-5405-408b-8d6c-7d3ca73f2e4c" providerId="ADAL" clId="{E90664EF-EBDE-45F9-9689-D0FF60B75D55}" dt="2021-10-25T23:19:26.084" v="365"/>
        <pc:sldMkLst>
          <pc:docMk/>
          <pc:sldMk cId="3270285272" sldId="2832"/>
        </pc:sldMkLst>
      </pc:sldChg>
      <pc:sldChg chg="modSp mod replTag delTag">
        <pc:chgData name="Dawne Tortorella" userId="c8c2eb00-5405-408b-8d6c-7d3ca73f2e4c" providerId="ADAL" clId="{E90664EF-EBDE-45F9-9689-D0FF60B75D55}" dt="2021-10-26T14:38:25.468" v="2260"/>
        <pc:sldMkLst>
          <pc:docMk/>
          <pc:sldMk cId="1495776413" sldId="2833"/>
        </pc:sldMkLst>
        <pc:spChg chg="mod">
          <ac:chgData name="Dawne Tortorella" userId="c8c2eb00-5405-408b-8d6c-7d3ca73f2e4c" providerId="ADAL" clId="{E90664EF-EBDE-45F9-9689-D0FF60B75D55}" dt="2021-10-25T23:32:01.974" v="1217" actId="20577"/>
          <ac:spMkLst>
            <pc:docMk/>
            <pc:sldMk cId="1495776413" sldId="2833"/>
            <ac:spMk id="3" creationId="{89696A36-9E5E-4F29-8B28-2A6099BC4010}"/>
          </ac:spMkLst>
        </pc:spChg>
      </pc:sldChg>
      <pc:sldChg chg="replTag delTag">
        <pc:chgData name="Dawne Tortorella" userId="c8c2eb00-5405-408b-8d6c-7d3ca73f2e4c" providerId="ADAL" clId="{E90664EF-EBDE-45F9-9689-D0FF60B75D55}" dt="2021-10-25T23:45:04.552" v="1757"/>
        <pc:sldMkLst>
          <pc:docMk/>
          <pc:sldMk cId="2843907598" sldId="2836"/>
        </pc:sldMkLst>
      </pc:sldChg>
      <pc:sldChg chg="replTag delTag">
        <pc:chgData name="Dawne Tortorella" userId="c8c2eb00-5405-408b-8d6c-7d3ca73f2e4c" providerId="ADAL" clId="{E90664EF-EBDE-45F9-9689-D0FF60B75D55}" dt="2021-10-25T23:32:37.065" v="1252"/>
        <pc:sldMkLst>
          <pc:docMk/>
          <pc:sldMk cId="3585413111" sldId="2837"/>
        </pc:sldMkLst>
      </pc:sldChg>
      <pc:sldChg chg="replTag delTag">
        <pc:chgData name="Dawne Tortorella" userId="c8c2eb00-5405-408b-8d6c-7d3ca73f2e4c" providerId="ADAL" clId="{E90664EF-EBDE-45F9-9689-D0FF60B75D55}" dt="2021-10-25T23:32:41.677" v="1256"/>
        <pc:sldMkLst>
          <pc:docMk/>
          <pc:sldMk cId="2337945125" sldId="2841"/>
        </pc:sldMkLst>
      </pc:sldChg>
      <pc:sldChg chg="replTag">
        <pc:chgData name="Dawne Tortorella" userId="c8c2eb00-5405-408b-8d6c-7d3ca73f2e4c" providerId="ADAL" clId="{E90664EF-EBDE-45F9-9689-D0FF60B75D55}" dt="2021-10-25T23:45:44.476" v="1762"/>
        <pc:sldMkLst>
          <pc:docMk/>
          <pc:sldMk cId="2514788606" sldId="2842"/>
        </pc:sldMkLst>
      </pc:sldChg>
      <pc:sldChg chg="addSp modSp mod replTag delTag">
        <pc:chgData name="Dawne Tortorella" userId="c8c2eb00-5405-408b-8d6c-7d3ca73f2e4c" providerId="ADAL" clId="{E90664EF-EBDE-45F9-9689-D0FF60B75D55}" dt="2021-10-25T23:25:41.515" v="489" actId="1076"/>
        <pc:sldMkLst>
          <pc:docMk/>
          <pc:sldMk cId="3363735592" sldId="2843"/>
        </pc:sldMkLst>
        <pc:spChg chg="mod">
          <ac:chgData name="Dawne Tortorella" userId="c8c2eb00-5405-408b-8d6c-7d3ca73f2e4c" providerId="ADAL" clId="{E90664EF-EBDE-45F9-9689-D0FF60B75D55}" dt="2021-10-25T23:25:40.007" v="488" actId="14100"/>
          <ac:spMkLst>
            <pc:docMk/>
            <pc:sldMk cId="3363735592" sldId="2843"/>
            <ac:spMk id="2" creationId="{4D5D45F7-D5BC-4C7A-80B4-3A629F284CAD}"/>
          </ac:spMkLst>
        </pc:spChg>
        <pc:picChg chg="add mod">
          <ac:chgData name="Dawne Tortorella" userId="c8c2eb00-5405-408b-8d6c-7d3ca73f2e4c" providerId="ADAL" clId="{E90664EF-EBDE-45F9-9689-D0FF60B75D55}" dt="2021-10-25T23:25:41.515" v="489" actId="1076"/>
          <ac:picMkLst>
            <pc:docMk/>
            <pc:sldMk cId="3363735592" sldId="2843"/>
            <ac:picMk id="7" creationId="{0AAD7BD7-26EA-4C4C-B3D0-AC440E74B731}"/>
          </ac:picMkLst>
        </pc:picChg>
      </pc:sldChg>
      <pc:sldChg chg="addSp delSp modSp new mod modClrScheme replTag delTag chgLayout">
        <pc:chgData name="Dawne Tortorella" userId="c8c2eb00-5405-408b-8d6c-7d3ca73f2e4c" providerId="ADAL" clId="{E90664EF-EBDE-45F9-9689-D0FF60B75D55}" dt="2021-10-26T12:42:06.480" v="2082"/>
        <pc:sldMkLst>
          <pc:docMk/>
          <pc:sldMk cId="2770431286" sldId="2844"/>
        </pc:sldMkLst>
        <pc:spChg chg="del mod ord">
          <ac:chgData name="Dawne Tortorella" userId="c8c2eb00-5405-408b-8d6c-7d3ca73f2e4c" providerId="ADAL" clId="{E90664EF-EBDE-45F9-9689-D0FF60B75D55}" dt="2021-10-25T23:26:02.948" v="500" actId="700"/>
          <ac:spMkLst>
            <pc:docMk/>
            <pc:sldMk cId="2770431286" sldId="2844"/>
            <ac:spMk id="2" creationId="{D8058E0B-9F63-4DDC-89D2-F1E21F2C37BC}"/>
          </ac:spMkLst>
        </pc:spChg>
        <pc:spChg chg="del mod ord">
          <ac:chgData name="Dawne Tortorella" userId="c8c2eb00-5405-408b-8d6c-7d3ca73f2e4c" providerId="ADAL" clId="{E90664EF-EBDE-45F9-9689-D0FF60B75D55}" dt="2021-10-25T23:26:02.948" v="500" actId="700"/>
          <ac:spMkLst>
            <pc:docMk/>
            <pc:sldMk cId="2770431286" sldId="2844"/>
            <ac:spMk id="3" creationId="{C33A7180-6730-4158-AC85-0FFA055C2000}"/>
          </ac:spMkLst>
        </pc:spChg>
        <pc:spChg chg="del mod ord">
          <ac:chgData name="Dawne Tortorella" userId="c8c2eb00-5405-408b-8d6c-7d3ca73f2e4c" providerId="ADAL" clId="{E90664EF-EBDE-45F9-9689-D0FF60B75D55}" dt="2021-10-25T23:26:02.948" v="500" actId="700"/>
          <ac:spMkLst>
            <pc:docMk/>
            <pc:sldMk cId="2770431286" sldId="2844"/>
            <ac:spMk id="4" creationId="{C53F895F-B821-48DD-B79F-EE8629876A3B}"/>
          </ac:spMkLst>
        </pc:spChg>
        <pc:spChg chg="mod ord">
          <ac:chgData name="Dawne Tortorella" userId="c8c2eb00-5405-408b-8d6c-7d3ca73f2e4c" providerId="ADAL" clId="{E90664EF-EBDE-45F9-9689-D0FF60B75D55}" dt="2021-10-25T23:26:02.948" v="500" actId="700"/>
          <ac:spMkLst>
            <pc:docMk/>
            <pc:sldMk cId="2770431286" sldId="2844"/>
            <ac:spMk id="5" creationId="{C4799FA7-CD9C-4727-802E-25CBE607DE8B}"/>
          </ac:spMkLst>
        </pc:spChg>
        <pc:spChg chg="mod ord">
          <ac:chgData name="Dawne Tortorella" userId="c8c2eb00-5405-408b-8d6c-7d3ca73f2e4c" providerId="ADAL" clId="{E90664EF-EBDE-45F9-9689-D0FF60B75D55}" dt="2021-10-25T23:26:02.948" v="500" actId="700"/>
          <ac:spMkLst>
            <pc:docMk/>
            <pc:sldMk cId="2770431286" sldId="2844"/>
            <ac:spMk id="6" creationId="{1F6A88C1-C6B4-4506-8683-05D4BB07A90D}"/>
          </ac:spMkLst>
        </pc:spChg>
        <pc:spChg chg="mod ord">
          <ac:chgData name="Dawne Tortorella" userId="c8c2eb00-5405-408b-8d6c-7d3ca73f2e4c" providerId="ADAL" clId="{E90664EF-EBDE-45F9-9689-D0FF60B75D55}" dt="2021-10-25T23:26:02.948" v="500" actId="700"/>
          <ac:spMkLst>
            <pc:docMk/>
            <pc:sldMk cId="2770431286" sldId="2844"/>
            <ac:spMk id="7" creationId="{11B926A9-108A-4402-9F4F-523C5A3B56FD}"/>
          </ac:spMkLst>
        </pc:spChg>
        <pc:spChg chg="add mod ord">
          <ac:chgData name="Dawne Tortorella" userId="c8c2eb00-5405-408b-8d6c-7d3ca73f2e4c" providerId="ADAL" clId="{E90664EF-EBDE-45F9-9689-D0FF60B75D55}" dt="2021-10-25T23:26:19.538" v="530" actId="20577"/>
          <ac:spMkLst>
            <pc:docMk/>
            <pc:sldMk cId="2770431286" sldId="2844"/>
            <ac:spMk id="8" creationId="{CE297F96-5870-4758-AABA-EC12A85E3D6E}"/>
          </ac:spMkLst>
        </pc:spChg>
        <pc:spChg chg="add mod ord">
          <ac:chgData name="Dawne Tortorella" userId="c8c2eb00-5405-408b-8d6c-7d3ca73f2e4c" providerId="ADAL" clId="{E90664EF-EBDE-45F9-9689-D0FF60B75D55}" dt="2021-10-25T23:28:03.934" v="769" actId="20577"/>
          <ac:spMkLst>
            <pc:docMk/>
            <pc:sldMk cId="2770431286" sldId="2844"/>
            <ac:spMk id="9" creationId="{1FB356C0-A3DE-4118-8CAB-D6CD69FE11C1}"/>
          </ac:spMkLst>
        </pc:spChg>
        <pc:spChg chg="add mod ord">
          <ac:chgData name="Dawne Tortorella" userId="c8c2eb00-5405-408b-8d6c-7d3ca73f2e4c" providerId="ADAL" clId="{E90664EF-EBDE-45F9-9689-D0FF60B75D55}" dt="2021-10-25T23:30:38.919" v="1146" actId="20577"/>
          <ac:spMkLst>
            <pc:docMk/>
            <pc:sldMk cId="2770431286" sldId="2844"/>
            <ac:spMk id="10" creationId="{96625590-046D-493F-A06A-69B7665CF9EA}"/>
          </ac:spMkLst>
        </pc:spChg>
      </pc:sldChg>
      <pc:sldChg chg="addSp delSp modSp new mod modClrScheme replTag delTag chgLayout">
        <pc:chgData name="Dawne Tortorella" userId="c8c2eb00-5405-408b-8d6c-7d3ca73f2e4c" providerId="ADAL" clId="{E90664EF-EBDE-45F9-9689-D0FF60B75D55}" dt="2021-10-25T23:41:29.898" v="1579"/>
        <pc:sldMkLst>
          <pc:docMk/>
          <pc:sldMk cId="2339030529" sldId="2845"/>
        </pc:sldMkLst>
        <pc:spChg chg="del mod ord">
          <ac:chgData name="Dawne Tortorella" userId="c8c2eb00-5405-408b-8d6c-7d3ca73f2e4c" providerId="ADAL" clId="{E90664EF-EBDE-45F9-9689-D0FF60B75D55}" dt="2021-10-25T23:34:10.338" v="1266" actId="700"/>
          <ac:spMkLst>
            <pc:docMk/>
            <pc:sldMk cId="2339030529" sldId="2845"/>
            <ac:spMk id="2" creationId="{97CC9F97-6752-421F-A675-4516B7C7DCCF}"/>
          </ac:spMkLst>
        </pc:spChg>
        <pc:spChg chg="del">
          <ac:chgData name="Dawne Tortorella" userId="c8c2eb00-5405-408b-8d6c-7d3ca73f2e4c" providerId="ADAL" clId="{E90664EF-EBDE-45F9-9689-D0FF60B75D55}" dt="2021-10-25T23:34:10.338" v="1266" actId="700"/>
          <ac:spMkLst>
            <pc:docMk/>
            <pc:sldMk cId="2339030529" sldId="2845"/>
            <ac:spMk id="3" creationId="{407FEED4-BC94-411A-895C-C8810D4074FA}"/>
          </ac:spMkLst>
        </pc:spChg>
        <pc:spChg chg="mod ord">
          <ac:chgData name="Dawne Tortorella" userId="c8c2eb00-5405-408b-8d6c-7d3ca73f2e4c" providerId="ADAL" clId="{E90664EF-EBDE-45F9-9689-D0FF60B75D55}" dt="2021-10-25T23:34:10.338" v="1266" actId="700"/>
          <ac:spMkLst>
            <pc:docMk/>
            <pc:sldMk cId="2339030529" sldId="2845"/>
            <ac:spMk id="4" creationId="{4EE4DBE2-715E-4E48-A3CF-E34ABF934B82}"/>
          </ac:spMkLst>
        </pc:spChg>
        <pc:spChg chg="mod ord">
          <ac:chgData name="Dawne Tortorella" userId="c8c2eb00-5405-408b-8d6c-7d3ca73f2e4c" providerId="ADAL" clId="{E90664EF-EBDE-45F9-9689-D0FF60B75D55}" dt="2021-10-25T23:34:10.338" v="1266" actId="700"/>
          <ac:spMkLst>
            <pc:docMk/>
            <pc:sldMk cId="2339030529" sldId="2845"/>
            <ac:spMk id="5" creationId="{F5FF8C24-D338-4BED-BAEF-842C9B1D683C}"/>
          </ac:spMkLst>
        </pc:spChg>
        <pc:spChg chg="mod ord">
          <ac:chgData name="Dawne Tortorella" userId="c8c2eb00-5405-408b-8d6c-7d3ca73f2e4c" providerId="ADAL" clId="{E90664EF-EBDE-45F9-9689-D0FF60B75D55}" dt="2021-10-25T23:34:10.338" v="1266" actId="700"/>
          <ac:spMkLst>
            <pc:docMk/>
            <pc:sldMk cId="2339030529" sldId="2845"/>
            <ac:spMk id="6" creationId="{CCAE8C6B-E01B-4C50-88C7-AE86388179D2}"/>
          </ac:spMkLst>
        </pc:spChg>
        <pc:spChg chg="add mod ord">
          <ac:chgData name="Dawne Tortorella" userId="c8c2eb00-5405-408b-8d6c-7d3ca73f2e4c" providerId="ADAL" clId="{E90664EF-EBDE-45F9-9689-D0FF60B75D55}" dt="2021-10-25T23:38:14.732" v="1459" actId="20577"/>
          <ac:spMkLst>
            <pc:docMk/>
            <pc:sldMk cId="2339030529" sldId="2845"/>
            <ac:spMk id="7" creationId="{31102FA6-B83E-44E3-BD79-3D53E78F461B}"/>
          </ac:spMkLst>
        </pc:spChg>
        <pc:spChg chg="add mod">
          <ac:chgData name="Dawne Tortorella" userId="c8c2eb00-5405-408b-8d6c-7d3ca73f2e4c" providerId="ADAL" clId="{E90664EF-EBDE-45F9-9689-D0FF60B75D55}" dt="2021-10-25T23:37:33.252" v="1397" actId="1076"/>
          <ac:spMkLst>
            <pc:docMk/>
            <pc:sldMk cId="2339030529" sldId="2845"/>
            <ac:spMk id="10" creationId="{1044B65E-890C-4F60-813D-C065DE51F9B4}"/>
          </ac:spMkLst>
        </pc:spChg>
        <pc:picChg chg="add mod">
          <ac:chgData name="Dawne Tortorella" userId="c8c2eb00-5405-408b-8d6c-7d3ca73f2e4c" providerId="ADAL" clId="{E90664EF-EBDE-45F9-9689-D0FF60B75D55}" dt="2021-10-25T23:34:40.680" v="1275" actId="14100"/>
          <ac:picMkLst>
            <pc:docMk/>
            <pc:sldMk cId="2339030529" sldId="2845"/>
            <ac:picMk id="8" creationId="{6707802D-E344-458E-866B-9318F6FFDDC9}"/>
          </ac:picMkLst>
        </pc:picChg>
        <pc:picChg chg="add mod">
          <ac:chgData name="Dawne Tortorella" userId="c8c2eb00-5405-408b-8d6c-7d3ca73f2e4c" providerId="ADAL" clId="{E90664EF-EBDE-45F9-9689-D0FF60B75D55}" dt="2021-10-25T23:34:51.931" v="1277" actId="1076"/>
          <ac:picMkLst>
            <pc:docMk/>
            <pc:sldMk cId="2339030529" sldId="2845"/>
            <ac:picMk id="9" creationId="{B834D8CA-0363-4CCD-BF92-4DF24913DF2B}"/>
          </ac:picMkLst>
        </pc:picChg>
      </pc:sldChg>
      <pc:sldChg chg="addSp delSp modSp new mod modClrScheme replTag delTag chgLayout">
        <pc:chgData name="Dawne Tortorella" userId="c8c2eb00-5405-408b-8d6c-7d3ca73f2e4c" providerId="ADAL" clId="{E90664EF-EBDE-45F9-9689-D0FF60B75D55}" dt="2021-10-25T23:45:01.561" v="1755" actId="20577"/>
        <pc:sldMkLst>
          <pc:docMk/>
          <pc:sldMk cId="2900495172" sldId="2846"/>
        </pc:sldMkLst>
        <pc:spChg chg="del mod ord">
          <ac:chgData name="Dawne Tortorella" userId="c8c2eb00-5405-408b-8d6c-7d3ca73f2e4c" providerId="ADAL" clId="{E90664EF-EBDE-45F9-9689-D0FF60B75D55}" dt="2021-10-25T23:42:31.413" v="1602" actId="700"/>
          <ac:spMkLst>
            <pc:docMk/>
            <pc:sldMk cId="2900495172" sldId="2846"/>
            <ac:spMk id="2" creationId="{3BB763FC-6C18-4DB7-BD7F-11B29D828AA3}"/>
          </ac:spMkLst>
        </pc:spChg>
        <pc:spChg chg="mod ord">
          <ac:chgData name="Dawne Tortorella" userId="c8c2eb00-5405-408b-8d6c-7d3ca73f2e4c" providerId="ADAL" clId="{E90664EF-EBDE-45F9-9689-D0FF60B75D55}" dt="2021-10-25T23:44:24.743" v="1655" actId="700"/>
          <ac:spMkLst>
            <pc:docMk/>
            <pc:sldMk cId="2900495172" sldId="2846"/>
            <ac:spMk id="3" creationId="{257E3D89-6F32-4809-A7B4-219856FA1768}"/>
          </ac:spMkLst>
        </pc:spChg>
        <pc:spChg chg="mod ord">
          <ac:chgData name="Dawne Tortorella" userId="c8c2eb00-5405-408b-8d6c-7d3ca73f2e4c" providerId="ADAL" clId="{E90664EF-EBDE-45F9-9689-D0FF60B75D55}" dt="2021-10-25T23:44:24.743" v="1655" actId="700"/>
          <ac:spMkLst>
            <pc:docMk/>
            <pc:sldMk cId="2900495172" sldId="2846"/>
            <ac:spMk id="4" creationId="{B9039D82-DDAF-4DA8-B71A-8594471B34A1}"/>
          </ac:spMkLst>
        </pc:spChg>
        <pc:spChg chg="del mod ord">
          <ac:chgData name="Dawne Tortorella" userId="c8c2eb00-5405-408b-8d6c-7d3ca73f2e4c" providerId="ADAL" clId="{E90664EF-EBDE-45F9-9689-D0FF60B75D55}" dt="2021-10-25T23:42:31.413" v="1602" actId="700"/>
          <ac:spMkLst>
            <pc:docMk/>
            <pc:sldMk cId="2900495172" sldId="2846"/>
            <ac:spMk id="5" creationId="{6DE0D8D9-D709-4955-AB92-24D99FE83BA3}"/>
          </ac:spMkLst>
        </pc:spChg>
        <pc:spChg chg="mod ord">
          <ac:chgData name="Dawne Tortorella" userId="c8c2eb00-5405-408b-8d6c-7d3ca73f2e4c" providerId="ADAL" clId="{E90664EF-EBDE-45F9-9689-D0FF60B75D55}" dt="2021-10-25T23:44:24.743" v="1655" actId="700"/>
          <ac:spMkLst>
            <pc:docMk/>
            <pc:sldMk cId="2900495172" sldId="2846"/>
            <ac:spMk id="6" creationId="{1CDBAEEE-B4E3-4BA4-BECE-1CC4B34B5588}"/>
          </ac:spMkLst>
        </pc:spChg>
        <pc:spChg chg="add mod ord">
          <ac:chgData name="Dawne Tortorella" userId="c8c2eb00-5405-408b-8d6c-7d3ca73f2e4c" providerId="ADAL" clId="{E90664EF-EBDE-45F9-9689-D0FF60B75D55}" dt="2021-10-25T23:44:24.743" v="1655" actId="700"/>
          <ac:spMkLst>
            <pc:docMk/>
            <pc:sldMk cId="2900495172" sldId="2846"/>
            <ac:spMk id="7" creationId="{04E3C1F6-0E79-4095-93B3-59D70DD42131}"/>
          </ac:spMkLst>
        </pc:spChg>
        <pc:spChg chg="add del mod ord">
          <ac:chgData name="Dawne Tortorella" userId="c8c2eb00-5405-408b-8d6c-7d3ca73f2e4c" providerId="ADAL" clId="{E90664EF-EBDE-45F9-9689-D0FF60B75D55}" dt="2021-10-25T23:43:28.036" v="1643" actId="26606"/>
          <ac:spMkLst>
            <pc:docMk/>
            <pc:sldMk cId="2900495172" sldId="2846"/>
            <ac:spMk id="8" creationId="{BDA734F4-D5E8-46CF-ABC5-937DE1D2DF92}"/>
          </ac:spMkLst>
        </pc:spChg>
        <pc:spChg chg="add del mod">
          <ac:chgData name="Dawne Tortorella" userId="c8c2eb00-5405-408b-8d6c-7d3ca73f2e4c" providerId="ADAL" clId="{E90664EF-EBDE-45F9-9689-D0FF60B75D55}" dt="2021-10-25T23:44:19.871" v="1652" actId="478"/>
          <ac:spMkLst>
            <pc:docMk/>
            <pc:sldMk cId="2900495172" sldId="2846"/>
            <ac:spMk id="11" creationId="{BB1D243D-FBF8-4412-A687-D0ECEA537367}"/>
          </ac:spMkLst>
        </pc:spChg>
        <pc:spChg chg="add mod ord">
          <ac:chgData name="Dawne Tortorella" userId="c8c2eb00-5405-408b-8d6c-7d3ca73f2e4c" providerId="ADAL" clId="{E90664EF-EBDE-45F9-9689-D0FF60B75D55}" dt="2021-10-25T23:45:01.561" v="1755" actId="20577"/>
          <ac:spMkLst>
            <pc:docMk/>
            <pc:sldMk cId="2900495172" sldId="2846"/>
            <ac:spMk id="12" creationId="{4B38F292-4FC5-4BF1-8D09-85524BED14EE}"/>
          </ac:spMkLst>
        </pc:spChg>
        <pc:spChg chg="add del mod ord">
          <ac:chgData name="Dawne Tortorella" userId="c8c2eb00-5405-408b-8d6c-7d3ca73f2e4c" providerId="ADAL" clId="{E90664EF-EBDE-45F9-9689-D0FF60B75D55}" dt="2021-10-25T23:44:24.743" v="1655" actId="700"/>
          <ac:spMkLst>
            <pc:docMk/>
            <pc:sldMk cId="2900495172" sldId="2846"/>
            <ac:spMk id="16" creationId="{0467BCA3-6A0D-4D1C-A66F-EC42024EC7E9}"/>
          </ac:spMkLst>
        </pc:spChg>
        <pc:picChg chg="add del mod ord">
          <ac:chgData name="Dawne Tortorella" userId="c8c2eb00-5405-408b-8d6c-7d3ca73f2e4c" providerId="ADAL" clId="{E90664EF-EBDE-45F9-9689-D0FF60B75D55}" dt="2021-10-25T23:44:19.871" v="1652" actId="478"/>
          <ac:picMkLst>
            <pc:docMk/>
            <pc:sldMk cId="2900495172" sldId="2846"/>
            <ac:picMk id="10" creationId="{556FBB9A-CE30-4A62-A45B-311C0A864D22}"/>
          </ac:picMkLst>
        </pc:picChg>
      </pc:sldChg>
      <pc:sldChg chg="new del replTag">
        <pc:chgData name="Dawne Tortorella" userId="c8c2eb00-5405-408b-8d6c-7d3ca73f2e4c" providerId="ADAL" clId="{E90664EF-EBDE-45F9-9689-D0FF60B75D55}" dt="2021-10-25T23:41:58.801" v="1591" actId="2696"/>
        <pc:sldMkLst>
          <pc:docMk/>
          <pc:sldMk cId="3257341395" sldId="2846"/>
        </pc:sldMkLst>
      </pc:sldChg>
      <pc:sldChg chg="addSp delSp modSp new mod modClrScheme replTag delTag chgLayout">
        <pc:chgData name="Dawne Tortorella" userId="c8c2eb00-5405-408b-8d6c-7d3ca73f2e4c" providerId="ADAL" clId="{E90664EF-EBDE-45F9-9689-D0FF60B75D55}" dt="2021-10-25T23:54:40.838" v="2072" actId="20577"/>
        <pc:sldMkLst>
          <pc:docMk/>
          <pc:sldMk cId="118169641" sldId="2847"/>
        </pc:sldMkLst>
        <pc:spChg chg="del">
          <ac:chgData name="Dawne Tortorella" userId="c8c2eb00-5405-408b-8d6c-7d3ca73f2e4c" providerId="ADAL" clId="{E90664EF-EBDE-45F9-9689-D0FF60B75D55}" dt="2021-10-25T23:47:17.295" v="1787" actId="931"/>
          <ac:spMkLst>
            <pc:docMk/>
            <pc:sldMk cId="118169641" sldId="2847"/>
            <ac:spMk id="2" creationId="{7B843013-CDC6-4C47-80CF-F37B7C002491}"/>
          </ac:spMkLst>
        </pc:spChg>
        <pc:spChg chg="mod">
          <ac:chgData name="Dawne Tortorella" userId="c8c2eb00-5405-408b-8d6c-7d3ca73f2e4c" providerId="ADAL" clId="{E90664EF-EBDE-45F9-9689-D0FF60B75D55}" dt="2021-10-25T23:47:29.004" v="1790" actId="26606"/>
          <ac:spMkLst>
            <pc:docMk/>
            <pc:sldMk cId="118169641" sldId="2847"/>
            <ac:spMk id="3" creationId="{EB5C3C80-5A93-4A5E-A025-38A1E77BCE79}"/>
          </ac:spMkLst>
        </pc:spChg>
        <pc:spChg chg="mod">
          <ac:chgData name="Dawne Tortorella" userId="c8c2eb00-5405-408b-8d6c-7d3ca73f2e4c" providerId="ADAL" clId="{E90664EF-EBDE-45F9-9689-D0FF60B75D55}" dt="2021-10-25T23:47:29.004" v="1790" actId="26606"/>
          <ac:spMkLst>
            <pc:docMk/>
            <pc:sldMk cId="118169641" sldId="2847"/>
            <ac:spMk id="4" creationId="{DBB16897-00BE-4CDF-911B-5BDCFDCD9992}"/>
          </ac:spMkLst>
        </pc:spChg>
        <pc:spChg chg="mod ord">
          <ac:chgData name="Dawne Tortorella" userId="c8c2eb00-5405-408b-8d6c-7d3ca73f2e4c" providerId="ADAL" clId="{E90664EF-EBDE-45F9-9689-D0FF60B75D55}" dt="2021-10-25T23:47:29.004" v="1790" actId="26606"/>
          <ac:spMkLst>
            <pc:docMk/>
            <pc:sldMk cId="118169641" sldId="2847"/>
            <ac:spMk id="5" creationId="{BB8F5DF3-41DF-4A0E-A7D1-53816361BB40}"/>
          </ac:spMkLst>
        </pc:spChg>
        <pc:spChg chg="mod">
          <ac:chgData name="Dawne Tortorella" userId="c8c2eb00-5405-408b-8d6c-7d3ca73f2e4c" providerId="ADAL" clId="{E90664EF-EBDE-45F9-9689-D0FF60B75D55}" dt="2021-10-25T23:47:29.004" v="1790" actId="26606"/>
          <ac:spMkLst>
            <pc:docMk/>
            <pc:sldMk cId="118169641" sldId="2847"/>
            <ac:spMk id="6" creationId="{9AD82741-631B-415D-992D-EAC6A72B6784}"/>
          </ac:spMkLst>
        </pc:spChg>
        <pc:spChg chg="add mod">
          <ac:chgData name="Dawne Tortorella" userId="c8c2eb00-5405-408b-8d6c-7d3ca73f2e4c" providerId="ADAL" clId="{E90664EF-EBDE-45F9-9689-D0FF60B75D55}" dt="2021-10-25T23:47:54.676" v="1831" actId="1076"/>
          <ac:spMkLst>
            <pc:docMk/>
            <pc:sldMk cId="118169641" sldId="2847"/>
            <ac:spMk id="9" creationId="{B587C9E3-EAD4-4F5C-9613-FC256F430BED}"/>
          </ac:spMkLst>
        </pc:spChg>
        <pc:spChg chg="add mod">
          <ac:chgData name="Dawne Tortorella" userId="c8c2eb00-5405-408b-8d6c-7d3ca73f2e4c" providerId="ADAL" clId="{E90664EF-EBDE-45F9-9689-D0FF60B75D55}" dt="2021-10-25T23:54:40.838" v="2072" actId="20577"/>
          <ac:spMkLst>
            <pc:docMk/>
            <pc:sldMk cId="118169641" sldId="2847"/>
            <ac:spMk id="14" creationId="{B2D71BD5-5C56-4243-8DDB-F8E65B4AB64B}"/>
          </ac:spMkLst>
        </pc:spChg>
        <pc:spChg chg="add mod">
          <ac:chgData name="Dawne Tortorella" userId="c8c2eb00-5405-408b-8d6c-7d3ca73f2e4c" providerId="ADAL" clId="{E90664EF-EBDE-45F9-9689-D0FF60B75D55}" dt="2021-10-25T23:52:58.625" v="1901" actId="207"/>
          <ac:spMkLst>
            <pc:docMk/>
            <pc:sldMk cId="118169641" sldId="2847"/>
            <ac:spMk id="17" creationId="{6A956F21-5418-40F0-B6F9-9A5111A1F1D2}"/>
          </ac:spMkLst>
        </pc:spChg>
        <pc:spChg chg="add mod">
          <ac:chgData name="Dawne Tortorella" userId="c8c2eb00-5405-408b-8d6c-7d3ca73f2e4c" providerId="ADAL" clId="{E90664EF-EBDE-45F9-9689-D0FF60B75D55}" dt="2021-10-25T23:53:27.264" v="1908" actId="1076"/>
          <ac:spMkLst>
            <pc:docMk/>
            <pc:sldMk cId="118169641" sldId="2847"/>
            <ac:spMk id="18" creationId="{8D33A474-C42D-4E83-A57E-F733A9CB31F1}"/>
          </ac:spMkLst>
        </pc:spChg>
        <pc:picChg chg="add mod modCrop">
          <ac:chgData name="Dawne Tortorella" userId="c8c2eb00-5405-408b-8d6c-7d3ca73f2e4c" providerId="ADAL" clId="{E90664EF-EBDE-45F9-9689-D0FF60B75D55}" dt="2021-10-25T23:48:36.233" v="1839" actId="1076"/>
          <ac:picMkLst>
            <pc:docMk/>
            <pc:sldMk cId="118169641" sldId="2847"/>
            <ac:picMk id="8" creationId="{FE968A19-6E9B-4E5D-A7AA-8F6E3EFCDB92}"/>
          </ac:picMkLst>
        </pc:picChg>
        <pc:cxnChg chg="add del">
          <ac:chgData name="Dawne Tortorella" userId="c8c2eb00-5405-408b-8d6c-7d3ca73f2e4c" providerId="ADAL" clId="{E90664EF-EBDE-45F9-9689-D0FF60B75D55}" dt="2021-10-25T23:49:14.589" v="1841" actId="478"/>
          <ac:cxnSpMkLst>
            <pc:docMk/>
            <pc:sldMk cId="118169641" sldId="2847"/>
            <ac:cxnSpMk id="11" creationId="{68384560-A556-4304-B01C-741A0C263A68}"/>
          </ac:cxnSpMkLst>
        </pc:cxnChg>
        <pc:cxnChg chg="add mod">
          <ac:chgData name="Dawne Tortorella" userId="c8c2eb00-5405-408b-8d6c-7d3ca73f2e4c" providerId="ADAL" clId="{E90664EF-EBDE-45F9-9689-D0FF60B75D55}" dt="2021-10-25T23:49:47.803" v="1865" actId="692"/>
          <ac:cxnSpMkLst>
            <pc:docMk/>
            <pc:sldMk cId="118169641" sldId="2847"/>
            <ac:cxnSpMk id="13" creationId="{AB7ACD01-4F72-4DF3-BB12-8FDAC4353924}"/>
          </ac:cxnSpMkLst>
        </pc:cxnChg>
        <pc:cxnChg chg="add mod">
          <ac:chgData name="Dawne Tortorella" userId="c8c2eb00-5405-408b-8d6c-7d3ca73f2e4c" providerId="ADAL" clId="{E90664EF-EBDE-45F9-9689-D0FF60B75D55}" dt="2021-10-25T23:50:09" v="1882" actId="692"/>
          <ac:cxnSpMkLst>
            <pc:docMk/>
            <pc:sldMk cId="118169641" sldId="2847"/>
            <ac:cxnSpMk id="16" creationId="{BA39DD9B-29D6-47EA-A249-C7F14EC5C793}"/>
          </ac:cxnSpMkLst>
        </pc:cxnChg>
      </pc:sldChg>
      <pc:sldChg chg="addSp delSp modSp new mod replTag delTag">
        <pc:chgData name="Dawne Tortorella" userId="c8c2eb00-5405-408b-8d6c-7d3ca73f2e4c" providerId="ADAL" clId="{E90664EF-EBDE-45F9-9689-D0FF60B75D55}" dt="2021-10-26T14:38:05.224" v="2252"/>
        <pc:sldMkLst>
          <pc:docMk/>
          <pc:sldMk cId="2096026446" sldId="2848"/>
        </pc:sldMkLst>
        <pc:spChg chg="mod">
          <ac:chgData name="Dawne Tortorella" userId="c8c2eb00-5405-408b-8d6c-7d3ca73f2e4c" providerId="ADAL" clId="{E90664EF-EBDE-45F9-9689-D0FF60B75D55}" dt="2021-10-26T12:42:25.152" v="2127" actId="20577"/>
          <ac:spMkLst>
            <pc:docMk/>
            <pc:sldMk cId="2096026446" sldId="2848"/>
            <ac:spMk id="2" creationId="{16914C7D-F02F-4578-9C86-A381630D6140}"/>
          </ac:spMkLst>
        </pc:spChg>
        <pc:spChg chg="del">
          <ac:chgData name="Dawne Tortorella" userId="c8c2eb00-5405-408b-8d6c-7d3ca73f2e4c" providerId="ADAL" clId="{E90664EF-EBDE-45F9-9689-D0FF60B75D55}" dt="2021-10-26T12:42:40.388" v="2128" actId="931"/>
          <ac:spMkLst>
            <pc:docMk/>
            <pc:sldMk cId="2096026446" sldId="2848"/>
            <ac:spMk id="3" creationId="{7DF746C2-7F11-4B26-ADA1-93F28122B6AE}"/>
          </ac:spMkLst>
        </pc:spChg>
        <pc:spChg chg="mod">
          <ac:chgData name="Dawne Tortorella" userId="c8c2eb00-5405-408b-8d6c-7d3ca73f2e4c" providerId="ADAL" clId="{E90664EF-EBDE-45F9-9689-D0FF60B75D55}" dt="2021-10-26T12:46:14.182" v="2250" actId="20577"/>
          <ac:spMkLst>
            <pc:docMk/>
            <pc:sldMk cId="2096026446" sldId="2848"/>
            <ac:spMk id="4" creationId="{F78B7BE4-EA30-4864-8EA9-6A397F323A55}"/>
          </ac:spMkLst>
        </pc:spChg>
        <pc:spChg chg="add del mod">
          <ac:chgData name="Dawne Tortorella" userId="c8c2eb00-5405-408b-8d6c-7d3ca73f2e4c" providerId="ADAL" clId="{E90664EF-EBDE-45F9-9689-D0FF60B75D55}" dt="2021-10-26T12:44:57.629" v="2132" actId="478"/>
          <ac:spMkLst>
            <pc:docMk/>
            <pc:sldMk cId="2096026446" sldId="2848"/>
            <ac:spMk id="11" creationId="{A135650B-999E-488A-98CF-6F02077CDDD6}"/>
          </ac:spMkLst>
        </pc:spChg>
        <pc:picChg chg="add del mod">
          <ac:chgData name="Dawne Tortorella" userId="c8c2eb00-5405-408b-8d6c-7d3ca73f2e4c" providerId="ADAL" clId="{E90664EF-EBDE-45F9-9689-D0FF60B75D55}" dt="2021-10-26T12:42:49.955" v="2131" actId="478"/>
          <ac:picMkLst>
            <pc:docMk/>
            <pc:sldMk cId="2096026446" sldId="2848"/>
            <ac:picMk id="9" creationId="{A5C24136-4E8F-4931-A212-E629468143D2}"/>
          </ac:picMkLst>
        </pc:picChg>
        <pc:picChg chg="add mod">
          <ac:chgData name="Dawne Tortorella" userId="c8c2eb00-5405-408b-8d6c-7d3ca73f2e4c" providerId="ADAL" clId="{E90664EF-EBDE-45F9-9689-D0FF60B75D55}" dt="2021-10-26T12:45:10.170" v="2136" actId="1076"/>
          <ac:picMkLst>
            <pc:docMk/>
            <pc:sldMk cId="2096026446" sldId="2848"/>
            <ac:picMk id="13" creationId="{386638C1-0E0B-4EB4-A4DE-64FB4552E44F}"/>
          </ac:picMkLst>
        </pc:picChg>
      </pc:sldChg>
      <pc:sldChg chg="addSp delSp modSp new mod modClrScheme replTag delTag chgLayout">
        <pc:chgData name="Dawne Tortorella" userId="c8c2eb00-5405-408b-8d6c-7d3ca73f2e4c" providerId="ADAL" clId="{E90664EF-EBDE-45F9-9689-D0FF60B75D55}" dt="2021-10-26T15:44:04.292" v="2911" actId="20577"/>
        <pc:sldMkLst>
          <pc:docMk/>
          <pc:sldMk cId="4050520597" sldId="2852"/>
        </pc:sldMkLst>
        <pc:spChg chg="del mod ord">
          <ac:chgData name="Dawne Tortorella" userId="c8c2eb00-5405-408b-8d6c-7d3ca73f2e4c" providerId="ADAL" clId="{E90664EF-EBDE-45F9-9689-D0FF60B75D55}" dt="2021-10-26T14:38:44.411" v="2274" actId="700"/>
          <ac:spMkLst>
            <pc:docMk/>
            <pc:sldMk cId="4050520597" sldId="2852"/>
            <ac:spMk id="2" creationId="{9316DA61-D33A-4963-9BE2-323CBD54A7F3}"/>
          </ac:spMkLst>
        </pc:spChg>
        <pc:spChg chg="mod ord">
          <ac:chgData name="Dawne Tortorella" userId="c8c2eb00-5405-408b-8d6c-7d3ca73f2e4c" providerId="ADAL" clId="{E90664EF-EBDE-45F9-9689-D0FF60B75D55}" dt="2021-10-26T14:38:44.411" v="2274" actId="700"/>
          <ac:spMkLst>
            <pc:docMk/>
            <pc:sldMk cId="4050520597" sldId="2852"/>
            <ac:spMk id="3" creationId="{1591D279-D832-4BE9-A28F-4C85218DB142}"/>
          </ac:spMkLst>
        </pc:spChg>
        <pc:spChg chg="mod ord">
          <ac:chgData name="Dawne Tortorella" userId="c8c2eb00-5405-408b-8d6c-7d3ca73f2e4c" providerId="ADAL" clId="{E90664EF-EBDE-45F9-9689-D0FF60B75D55}" dt="2021-10-26T14:38:44.411" v="2274" actId="700"/>
          <ac:spMkLst>
            <pc:docMk/>
            <pc:sldMk cId="4050520597" sldId="2852"/>
            <ac:spMk id="4" creationId="{82F59D63-FDE8-4707-AF02-0C4D8B5A47AE}"/>
          </ac:spMkLst>
        </pc:spChg>
        <pc:spChg chg="add del mod ord">
          <ac:chgData name="Dawne Tortorella" userId="c8c2eb00-5405-408b-8d6c-7d3ca73f2e4c" providerId="ADAL" clId="{E90664EF-EBDE-45F9-9689-D0FF60B75D55}" dt="2021-10-26T14:43:31.165" v="2734" actId="478"/>
          <ac:spMkLst>
            <pc:docMk/>
            <pc:sldMk cId="4050520597" sldId="2852"/>
            <ac:spMk id="5" creationId="{C603DF5A-A0E3-431A-A0C9-2F713A3DCF13}"/>
          </ac:spMkLst>
        </pc:spChg>
        <pc:spChg chg="mod ord">
          <ac:chgData name="Dawne Tortorella" userId="c8c2eb00-5405-408b-8d6c-7d3ca73f2e4c" providerId="ADAL" clId="{E90664EF-EBDE-45F9-9689-D0FF60B75D55}" dt="2021-10-26T14:38:44.411" v="2274" actId="700"/>
          <ac:spMkLst>
            <pc:docMk/>
            <pc:sldMk cId="4050520597" sldId="2852"/>
            <ac:spMk id="6" creationId="{18B0A2C4-146D-4BF0-B1CD-A7F439E72A53}"/>
          </ac:spMkLst>
        </pc:spChg>
        <pc:spChg chg="add mod ord">
          <ac:chgData name="Dawne Tortorella" userId="c8c2eb00-5405-408b-8d6c-7d3ca73f2e4c" providerId="ADAL" clId="{E90664EF-EBDE-45F9-9689-D0FF60B75D55}" dt="2021-10-26T14:45:55.142" v="2789" actId="1035"/>
          <ac:spMkLst>
            <pc:docMk/>
            <pc:sldMk cId="4050520597" sldId="2852"/>
            <ac:spMk id="7" creationId="{2797CC52-C62C-49B2-902F-22B1D427ACD4}"/>
          </ac:spMkLst>
        </pc:spChg>
        <pc:spChg chg="add mod ord">
          <ac:chgData name="Dawne Tortorella" userId="c8c2eb00-5405-408b-8d6c-7d3ca73f2e4c" providerId="ADAL" clId="{E90664EF-EBDE-45F9-9689-D0FF60B75D55}" dt="2021-10-26T15:44:04.292" v="2911" actId="20577"/>
          <ac:spMkLst>
            <pc:docMk/>
            <pc:sldMk cId="4050520597" sldId="2852"/>
            <ac:spMk id="8" creationId="{FDC1ED2F-2D6D-4585-BC7B-58B80B1A2B34}"/>
          </ac:spMkLst>
        </pc:spChg>
        <pc:spChg chg="add mod ord">
          <ac:chgData name="Dawne Tortorella" userId="c8c2eb00-5405-408b-8d6c-7d3ca73f2e4c" providerId="ADAL" clId="{E90664EF-EBDE-45F9-9689-D0FF60B75D55}" dt="2021-10-26T14:45:55.142" v="2789" actId="1035"/>
          <ac:spMkLst>
            <pc:docMk/>
            <pc:sldMk cId="4050520597" sldId="2852"/>
            <ac:spMk id="9" creationId="{B5094D3C-3FF0-4746-B641-3C238302FD27}"/>
          </ac:spMkLst>
        </pc:spChg>
        <pc:spChg chg="add mod ord">
          <ac:chgData name="Dawne Tortorella" userId="c8c2eb00-5405-408b-8d6c-7d3ca73f2e4c" providerId="ADAL" clId="{E90664EF-EBDE-45F9-9689-D0FF60B75D55}" dt="2021-10-26T14:45:55.142" v="2789" actId="1035"/>
          <ac:spMkLst>
            <pc:docMk/>
            <pc:sldMk cId="4050520597" sldId="2852"/>
            <ac:spMk id="10" creationId="{1EC60771-0B5A-4C00-A3D6-69D2B4AEC9B0}"/>
          </ac:spMkLst>
        </pc:spChg>
        <pc:spChg chg="add del mod">
          <ac:chgData name="Dawne Tortorella" userId="c8c2eb00-5405-408b-8d6c-7d3ca73f2e4c" providerId="ADAL" clId="{E90664EF-EBDE-45F9-9689-D0FF60B75D55}" dt="2021-10-26T14:43:32.312" v="2737" actId="931"/>
          <ac:spMkLst>
            <pc:docMk/>
            <pc:sldMk cId="4050520597" sldId="2852"/>
            <ac:spMk id="13" creationId="{765163BA-10A2-4DA7-A52E-0A79A29AB210}"/>
          </ac:spMkLst>
        </pc:spChg>
        <pc:spChg chg="add del mod">
          <ac:chgData name="Dawne Tortorella" userId="c8c2eb00-5405-408b-8d6c-7d3ca73f2e4c" providerId="ADAL" clId="{E90664EF-EBDE-45F9-9689-D0FF60B75D55}" dt="2021-10-26T14:43:31.165" v="2734" actId="478"/>
          <ac:spMkLst>
            <pc:docMk/>
            <pc:sldMk cId="4050520597" sldId="2852"/>
            <ac:spMk id="15" creationId="{617CD215-65B9-4D36-8A51-09A12481A5B8}"/>
          </ac:spMkLst>
        </pc:spChg>
        <pc:spChg chg="add del mod">
          <ac:chgData name="Dawne Tortorella" userId="c8c2eb00-5405-408b-8d6c-7d3ca73f2e4c" providerId="ADAL" clId="{E90664EF-EBDE-45F9-9689-D0FF60B75D55}" dt="2021-10-26T14:44:05.498" v="2744" actId="478"/>
          <ac:spMkLst>
            <pc:docMk/>
            <pc:sldMk cId="4050520597" sldId="2852"/>
            <ac:spMk id="18" creationId="{ACDDFFEE-D890-4E41-9FB8-3DA0196C27EC}"/>
          </ac:spMkLst>
        </pc:spChg>
        <pc:spChg chg="add del mod">
          <ac:chgData name="Dawne Tortorella" userId="c8c2eb00-5405-408b-8d6c-7d3ca73f2e4c" providerId="ADAL" clId="{E90664EF-EBDE-45F9-9689-D0FF60B75D55}" dt="2021-10-26T14:45:11.055" v="2749" actId="478"/>
          <ac:spMkLst>
            <pc:docMk/>
            <pc:sldMk cId="4050520597" sldId="2852"/>
            <ac:spMk id="21" creationId="{6C62925B-2AFF-41ED-88CD-D7BF98528A26}"/>
          </ac:spMkLst>
        </pc:spChg>
        <pc:spChg chg="add mod">
          <ac:chgData name="Dawne Tortorella" userId="c8c2eb00-5405-408b-8d6c-7d3ca73f2e4c" providerId="ADAL" clId="{E90664EF-EBDE-45F9-9689-D0FF60B75D55}" dt="2021-10-26T14:46:01.178" v="2790" actId="1076"/>
          <ac:spMkLst>
            <pc:docMk/>
            <pc:sldMk cId="4050520597" sldId="2852"/>
            <ac:spMk id="24" creationId="{D74AEF63-BE5D-4A0D-A87C-96BCE0EBCE7C}"/>
          </ac:spMkLst>
        </pc:spChg>
        <pc:spChg chg="add mod">
          <ac:chgData name="Dawne Tortorella" userId="c8c2eb00-5405-408b-8d6c-7d3ca73f2e4c" providerId="ADAL" clId="{E90664EF-EBDE-45F9-9689-D0FF60B75D55}" dt="2021-10-26T14:47:18.771" v="2900" actId="1076"/>
          <ac:spMkLst>
            <pc:docMk/>
            <pc:sldMk cId="4050520597" sldId="2852"/>
            <ac:spMk id="25" creationId="{40D165AE-CB40-43E6-93D2-B9A6589AE278}"/>
          </ac:spMkLst>
        </pc:spChg>
        <pc:picChg chg="add del mod">
          <ac:chgData name="Dawne Tortorella" userId="c8c2eb00-5405-408b-8d6c-7d3ca73f2e4c" providerId="ADAL" clId="{E90664EF-EBDE-45F9-9689-D0FF60B75D55}" dt="2021-10-26T14:43:32.312" v="2737" actId="931"/>
          <ac:picMkLst>
            <pc:docMk/>
            <pc:sldMk cId="4050520597" sldId="2852"/>
            <ac:picMk id="12" creationId="{2F0F052D-43A7-426C-AC3F-9887F2388C25}"/>
          </ac:picMkLst>
        </pc:picChg>
        <pc:picChg chg="add del mod">
          <ac:chgData name="Dawne Tortorella" userId="c8c2eb00-5405-408b-8d6c-7d3ca73f2e4c" providerId="ADAL" clId="{E90664EF-EBDE-45F9-9689-D0FF60B75D55}" dt="2021-10-26T14:44:05.498" v="2744" actId="478"/>
          <ac:picMkLst>
            <pc:docMk/>
            <pc:sldMk cId="4050520597" sldId="2852"/>
            <ac:picMk id="17" creationId="{5C513812-E4BA-4C2E-9FA7-5AC34458C05C}"/>
          </ac:picMkLst>
        </pc:picChg>
        <pc:picChg chg="add del mod">
          <ac:chgData name="Dawne Tortorella" userId="c8c2eb00-5405-408b-8d6c-7d3ca73f2e4c" providerId="ADAL" clId="{E90664EF-EBDE-45F9-9689-D0FF60B75D55}" dt="2021-10-26T14:45:11.055" v="2749" actId="478"/>
          <ac:picMkLst>
            <pc:docMk/>
            <pc:sldMk cId="4050520597" sldId="2852"/>
            <ac:picMk id="20" creationId="{96D376D1-8DB9-4CE7-9F7D-9809737A5DB7}"/>
          </ac:picMkLst>
        </pc:picChg>
        <pc:picChg chg="add mod">
          <ac:chgData name="Dawne Tortorella" userId="c8c2eb00-5405-408b-8d6c-7d3ca73f2e4c" providerId="ADAL" clId="{E90664EF-EBDE-45F9-9689-D0FF60B75D55}" dt="2021-10-26T14:46:07.015" v="2791" actId="1076"/>
          <ac:picMkLst>
            <pc:docMk/>
            <pc:sldMk cId="4050520597" sldId="2852"/>
            <ac:picMk id="23" creationId="{30F8B5FD-11DC-4F46-8760-5502FF0ABF41}"/>
          </ac:picMkLst>
        </pc:picChg>
      </pc:sldChg>
    </pc:docChg>
  </pc:docChgLst>
  <pc:docChgLst>
    <pc:chgData name="Tara Wood" userId="S::tara@swanlibraries.net::d40d1c68-5ed0-4280-b6c0-e48b5abf64e0" providerId="AD" clId="Web-{CA538C4B-2E03-F178-32F9-611717B855B5}"/>
    <pc:docChg chg="addSld modSld sldOrd modSection">
      <pc:chgData name="Tara Wood" userId="S::tara@swanlibraries.net::d40d1c68-5ed0-4280-b6c0-e48b5abf64e0" providerId="AD" clId="Web-{CA538C4B-2E03-F178-32F9-611717B855B5}" dt="2021-10-22T14:23:23.653" v="636"/>
      <pc:docMkLst>
        <pc:docMk/>
      </pc:docMkLst>
      <pc:sldChg chg="addSp delSp modSp new mod ord modClrScheme chgLayout modNotes">
        <pc:chgData name="Tara Wood" userId="S::tara@swanlibraries.net::d40d1c68-5ed0-4280-b6c0-e48b5abf64e0" providerId="AD" clId="Web-{CA538C4B-2E03-F178-32F9-611717B855B5}" dt="2021-10-22T13:45:43.656" v="184"/>
        <pc:sldMkLst>
          <pc:docMk/>
          <pc:sldMk cId="3027980053" sldId="2830"/>
        </pc:sldMkLst>
        <pc:spChg chg="del mod ord">
          <ac:chgData name="Tara Wood" userId="S::tara@swanlibraries.net::d40d1c68-5ed0-4280-b6c0-e48b5abf64e0" providerId="AD" clId="Web-{CA538C4B-2E03-F178-32F9-611717B855B5}" dt="2021-10-22T13:44:05.937" v="181"/>
          <ac:spMkLst>
            <pc:docMk/>
            <pc:sldMk cId="3027980053" sldId="2830"/>
            <ac:spMk id="2" creationId="{999AC69E-830A-443F-A596-D59F731ACDCA}"/>
          </ac:spMkLst>
        </pc:spChg>
        <pc:spChg chg="mod ord">
          <ac:chgData name="Tara Wood" userId="S::tara@swanlibraries.net::d40d1c68-5ed0-4280-b6c0-e48b5abf64e0" providerId="AD" clId="Web-{CA538C4B-2E03-F178-32F9-611717B855B5}" dt="2021-10-22T13:38:21.547" v="19"/>
          <ac:spMkLst>
            <pc:docMk/>
            <pc:sldMk cId="3027980053" sldId="2830"/>
            <ac:spMk id="3" creationId="{568BBC50-C279-4133-9C73-7591811E7FDE}"/>
          </ac:spMkLst>
        </pc:spChg>
        <pc:spChg chg="mod ord">
          <ac:chgData name="Tara Wood" userId="S::tara@swanlibraries.net::d40d1c68-5ed0-4280-b6c0-e48b5abf64e0" providerId="AD" clId="Web-{CA538C4B-2E03-F178-32F9-611717B855B5}" dt="2021-10-22T13:38:21.547" v="19"/>
          <ac:spMkLst>
            <pc:docMk/>
            <pc:sldMk cId="3027980053" sldId="2830"/>
            <ac:spMk id="4" creationId="{C70B249F-59DE-4643-97DD-21373EE604B2}"/>
          </ac:spMkLst>
        </pc:spChg>
        <pc:spChg chg="mod ord">
          <ac:chgData name="Tara Wood" userId="S::tara@swanlibraries.net::d40d1c68-5ed0-4280-b6c0-e48b5abf64e0" providerId="AD" clId="Web-{CA538C4B-2E03-F178-32F9-611717B855B5}" dt="2021-10-22T13:38:21.547" v="19"/>
          <ac:spMkLst>
            <pc:docMk/>
            <pc:sldMk cId="3027980053" sldId="2830"/>
            <ac:spMk id="5" creationId="{7D75C140-4F22-40B7-AAB3-82AD48E6E7B8}"/>
          </ac:spMkLst>
        </pc:spChg>
        <pc:spChg chg="mod ord">
          <ac:chgData name="Tara Wood" userId="S::tara@swanlibraries.net::d40d1c68-5ed0-4280-b6c0-e48b5abf64e0" providerId="AD" clId="Web-{CA538C4B-2E03-F178-32F9-611717B855B5}" dt="2021-10-22T13:38:21.547" v="19"/>
          <ac:spMkLst>
            <pc:docMk/>
            <pc:sldMk cId="3027980053" sldId="2830"/>
            <ac:spMk id="6" creationId="{DE656746-F475-476F-840C-4E8BA8695610}"/>
          </ac:spMkLst>
        </pc:spChg>
        <pc:spChg chg="add del mod ord">
          <ac:chgData name="Tara Wood" userId="S::tara@swanlibraries.net::d40d1c68-5ed0-4280-b6c0-e48b5abf64e0" providerId="AD" clId="Web-{CA538C4B-2E03-F178-32F9-611717B855B5}" dt="2021-10-22T13:45:27.374" v="182"/>
          <ac:spMkLst>
            <pc:docMk/>
            <pc:sldMk cId="3027980053" sldId="2830"/>
            <ac:spMk id="7" creationId="{CA6928F8-5630-4B10-A1F8-EF859B4AF061}"/>
          </ac:spMkLst>
        </pc:spChg>
        <pc:spChg chg="add mod ord">
          <ac:chgData name="Tara Wood" userId="S::tara@swanlibraries.net::d40d1c68-5ed0-4280-b6c0-e48b5abf64e0" providerId="AD" clId="Web-{CA538C4B-2E03-F178-32F9-611717B855B5}" dt="2021-10-22T13:38:24.656" v="20" actId="20577"/>
          <ac:spMkLst>
            <pc:docMk/>
            <pc:sldMk cId="3027980053" sldId="2830"/>
            <ac:spMk id="8" creationId="{0F4B319F-BBC2-435B-A4A4-6DE3B9AD0637}"/>
          </ac:spMkLst>
        </pc:spChg>
        <pc:spChg chg="add mod ord">
          <ac:chgData name="Tara Wood" userId="S::tara@swanlibraries.net::d40d1c68-5ed0-4280-b6c0-e48b5abf64e0" providerId="AD" clId="Web-{CA538C4B-2E03-F178-32F9-611717B855B5}" dt="2021-10-22T13:38:27.734" v="28" actId="20577"/>
          <ac:spMkLst>
            <pc:docMk/>
            <pc:sldMk cId="3027980053" sldId="2830"/>
            <ac:spMk id="9" creationId="{16E7B387-4A92-4D3E-87A6-9F288118BE36}"/>
          </ac:spMkLst>
        </pc:spChg>
        <pc:picChg chg="add mod ord">
          <ac:chgData name="Tara Wood" userId="S::tara@swanlibraries.net::d40d1c68-5ed0-4280-b6c0-e48b5abf64e0" providerId="AD" clId="Web-{CA538C4B-2E03-F178-32F9-611717B855B5}" dt="2021-10-22T13:45:43.656" v="184"/>
          <ac:picMkLst>
            <pc:docMk/>
            <pc:sldMk cId="3027980053" sldId="2830"/>
            <ac:picMk id="10" creationId="{85F964A5-EAD9-468F-ABE8-B5E889DA9A98}"/>
          </ac:picMkLst>
        </pc:picChg>
        <pc:picChg chg="add mod ord">
          <ac:chgData name="Tara Wood" userId="S::tara@swanlibraries.net::d40d1c68-5ed0-4280-b6c0-e48b5abf64e0" providerId="AD" clId="Web-{CA538C4B-2E03-F178-32F9-611717B855B5}" dt="2021-10-22T13:45:40.624" v="183"/>
          <ac:picMkLst>
            <pc:docMk/>
            <pc:sldMk cId="3027980053" sldId="2830"/>
            <ac:picMk id="11" creationId="{46F9B016-51E7-4E10-900B-43DF500E8692}"/>
          </ac:picMkLst>
        </pc:picChg>
      </pc:sldChg>
      <pc:sldChg chg="addSp delSp modSp new mod modClrScheme chgLayout">
        <pc:chgData name="Tara Wood" userId="S::tara@swanlibraries.net::d40d1c68-5ed0-4280-b6c0-e48b5abf64e0" providerId="AD" clId="Web-{CA538C4B-2E03-F178-32F9-611717B855B5}" dt="2021-10-22T14:17:10.388" v="590" actId="14100"/>
        <pc:sldMkLst>
          <pc:docMk/>
          <pc:sldMk cId="2339157528" sldId="2831"/>
        </pc:sldMkLst>
        <pc:spChg chg="mod ord">
          <ac:chgData name="Tara Wood" userId="S::tara@swanlibraries.net::d40d1c68-5ed0-4280-b6c0-e48b5abf64e0" providerId="AD" clId="Web-{CA538C4B-2E03-F178-32F9-611717B855B5}" dt="2021-10-22T13:47:06.921" v="238" actId="14100"/>
          <ac:spMkLst>
            <pc:docMk/>
            <pc:sldMk cId="2339157528" sldId="2831"/>
            <ac:spMk id="2" creationId="{FFD4B439-C4E3-4571-8458-35C1C488B0F8}"/>
          </ac:spMkLst>
        </pc:spChg>
        <pc:spChg chg="mod ord">
          <ac:chgData name="Tara Wood" userId="S::tara@swanlibraries.net::d40d1c68-5ed0-4280-b6c0-e48b5abf64e0" providerId="AD" clId="Web-{CA538C4B-2E03-F178-32F9-611717B855B5}" dt="2021-10-22T13:48:53.640" v="333" actId="14100"/>
          <ac:spMkLst>
            <pc:docMk/>
            <pc:sldMk cId="2339157528" sldId="2831"/>
            <ac:spMk id="3" creationId="{EC590F32-8F14-45B2-AE28-B9A7B205FF3D}"/>
          </ac:spMkLst>
        </pc:spChg>
        <pc:spChg chg="del mod ord">
          <ac:chgData name="Tara Wood" userId="S::tara@swanlibraries.net::d40d1c68-5ed0-4280-b6c0-e48b5abf64e0" providerId="AD" clId="Web-{CA538C4B-2E03-F178-32F9-611717B855B5}" dt="2021-10-22T13:59:11.874" v="405"/>
          <ac:spMkLst>
            <pc:docMk/>
            <pc:sldMk cId="2339157528" sldId="2831"/>
            <ac:spMk id="4" creationId="{CA2EAD5D-47F2-4556-822C-5655C2A394B0}"/>
          </ac:spMkLst>
        </pc:spChg>
        <pc:spChg chg="del">
          <ac:chgData name="Tara Wood" userId="S::tara@swanlibraries.net::d40d1c68-5ed0-4280-b6c0-e48b5abf64e0" providerId="AD" clId="Web-{CA538C4B-2E03-F178-32F9-611717B855B5}" dt="2021-10-22T13:46:05.437" v="186"/>
          <ac:spMkLst>
            <pc:docMk/>
            <pc:sldMk cId="2339157528" sldId="2831"/>
            <ac:spMk id="5" creationId="{8D5781A1-63BD-4E06-B22A-0607BBCBF07E}"/>
          </ac:spMkLst>
        </pc:spChg>
        <pc:spChg chg="del">
          <ac:chgData name="Tara Wood" userId="S::tara@swanlibraries.net::d40d1c68-5ed0-4280-b6c0-e48b5abf64e0" providerId="AD" clId="Web-{CA538C4B-2E03-F178-32F9-611717B855B5}" dt="2021-10-22T13:46:05.437" v="186"/>
          <ac:spMkLst>
            <pc:docMk/>
            <pc:sldMk cId="2339157528" sldId="2831"/>
            <ac:spMk id="6" creationId="{C96B5314-E8D1-49C0-B511-F9E490AEB398}"/>
          </ac:spMkLst>
        </pc:spChg>
        <pc:spChg chg="mod ord">
          <ac:chgData name="Tara Wood" userId="S::tara@swanlibraries.net::d40d1c68-5ed0-4280-b6c0-e48b5abf64e0" providerId="AD" clId="Web-{CA538C4B-2E03-F178-32F9-611717B855B5}" dt="2021-10-22T13:46:05.437" v="186"/>
          <ac:spMkLst>
            <pc:docMk/>
            <pc:sldMk cId="2339157528" sldId="2831"/>
            <ac:spMk id="7" creationId="{418014B6-32C0-4355-8683-0E5C94FA9E0D}"/>
          </ac:spMkLst>
        </pc:spChg>
        <pc:spChg chg="mod ord">
          <ac:chgData name="Tara Wood" userId="S::tara@swanlibraries.net::d40d1c68-5ed0-4280-b6c0-e48b5abf64e0" providerId="AD" clId="Web-{CA538C4B-2E03-F178-32F9-611717B855B5}" dt="2021-10-22T13:46:05.437" v="186"/>
          <ac:spMkLst>
            <pc:docMk/>
            <pc:sldMk cId="2339157528" sldId="2831"/>
            <ac:spMk id="8" creationId="{824061C6-1649-42CB-AA75-EC45BC5A3F94}"/>
          </ac:spMkLst>
        </pc:spChg>
        <pc:spChg chg="mod ord">
          <ac:chgData name="Tara Wood" userId="S::tara@swanlibraries.net::d40d1c68-5ed0-4280-b6c0-e48b5abf64e0" providerId="AD" clId="Web-{CA538C4B-2E03-F178-32F9-611717B855B5}" dt="2021-10-22T13:46:05.437" v="186"/>
          <ac:spMkLst>
            <pc:docMk/>
            <pc:sldMk cId="2339157528" sldId="2831"/>
            <ac:spMk id="9" creationId="{562BA491-4A0F-4FC8-AF21-0066E3AD0A51}"/>
          </ac:spMkLst>
        </pc:spChg>
        <pc:spChg chg="add del mod">
          <ac:chgData name="Tara Wood" userId="S::tara@swanlibraries.net::d40d1c68-5ed0-4280-b6c0-e48b5abf64e0" providerId="AD" clId="Web-{CA538C4B-2E03-F178-32F9-611717B855B5}" dt="2021-10-22T13:59:13.139" v="406"/>
          <ac:spMkLst>
            <pc:docMk/>
            <pc:sldMk cId="2339157528" sldId="2831"/>
            <ac:spMk id="11" creationId="{164D8DD6-C3A0-4E52-99A0-CF230C5943BB}"/>
          </ac:spMkLst>
        </pc:spChg>
        <pc:spChg chg="add del mod">
          <ac:chgData name="Tara Wood" userId="S::tara@swanlibraries.net::d40d1c68-5ed0-4280-b6c0-e48b5abf64e0" providerId="AD" clId="Web-{CA538C4B-2E03-F178-32F9-611717B855B5}" dt="2021-10-22T14:00:29.967" v="413"/>
          <ac:spMkLst>
            <pc:docMk/>
            <pc:sldMk cId="2339157528" sldId="2831"/>
            <ac:spMk id="14" creationId="{96842C42-6EEA-4EBE-B698-4B51DFC4E786}"/>
          </ac:spMkLst>
        </pc:spChg>
        <pc:spChg chg="add del mod">
          <ac:chgData name="Tara Wood" userId="S::tara@swanlibraries.net::d40d1c68-5ed0-4280-b6c0-e48b5abf64e0" providerId="AD" clId="Web-{CA538C4B-2E03-F178-32F9-611717B855B5}" dt="2021-10-22T14:00:54.124" v="419"/>
          <ac:spMkLst>
            <pc:docMk/>
            <pc:sldMk cId="2339157528" sldId="2831"/>
            <ac:spMk id="17" creationId="{5625FBC6-FD3E-4A44-8038-24806ED2527B}"/>
          </ac:spMkLst>
        </pc:spChg>
        <pc:spChg chg="add del mod">
          <ac:chgData name="Tara Wood" userId="S::tara@swanlibraries.net::d40d1c68-5ed0-4280-b6c0-e48b5abf64e0" providerId="AD" clId="Web-{CA538C4B-2E03-F178-32F9-611717B855B5}" dt="2021-10-22T14:01:08.467" v="422"/>
          <ac:spMkLst>
            <pc:docMk/>
            <pc:sldMk cId="2339157528" sldId="2831"/>
            <ac:spMk id="20" creationId="{50466ED5-0F91-4C41-BDB5-27597C717400}"/>
          </ac:spMkLst>
        </pc:spChg>
        <pc:spChg chg="add del mod">
          <ac:chgData name="Tara Wood" userId="S::tara@swanlibraries.net::d40d1c68-5ed0-4280-b6c0-e48b5abf64e0" providerId="AD" clId="Web-{CA538C4B-2E03-F178-32F9-611717B855B5}" dt="2021-10-22T14:03:06.014" v="494"/>
          <ac:spMkLst>
            <pc:docMk/>
            <pc:sldMk cId="2339157528" sldId="2831"/>
            <ac:spMk id="23" creationId="{58865A05-E6E2-463C-9ECE-22E305AFBDE3}"/>
          </ac:spMkLst>
        </pc:spChg>
        <pc:spChg chg="add del mod">
          <ac:chgData name="Tara Wood" userId="S::tara@swanlibraries.net::d40d1c68-5ed0-4280-b6c0-e48b5abf64e0" providerId="AD" clId="Web-{CA538C4B-2E03-F178-32F9-611717B855B5}" dt="2021-10-22T14:15:59.810" v="498"/>
          <ac:spMkLst>
            <pc:docMk/>
            <pc:sldMk cId="2339157528" sldId="2831"/>
            <ac:spMk id="26" creationId="{76BB7A63-E4B3-483D-9B07-649CE0C511C5}"/>
          </ac:spMkLst>
        </pc:spChg>
        <pc:spChg chg="add mod">
          <ac:chgData name="Tara Wood" userId="S::tara@swanlibraries.net::d40d1c68-5ed0-4280-b6c0-e48b5abf64e0" providerId="AD" clId="Web-{CA538C4B-2E03-F178-32F9-611717B855B5}" dt="2021-10-22T14:17:10.388" v="590" actId="14100"/>
          <ac:spMkLst>
            <pc:docMk/>
            <pc:sldMk cId="2339157528" sldId="2831"/>
            <ac:spMk id="28" creationId="{999EBBE6-308A-4075-8527-D6334C3682AC}"/>
          </ac:spMkLst>
        </pc:spChg>
        <pc:picChg chg="add del mod ord">
          <ac:chgData name="Tara Wood" userId="S::tara@swanlibraries.net::d40d1c68-5ed0-4280-b6c0-e48b5abf64e0" providerId="AD" clId="Web-{CA538C4B-2E03-F178-32F9-611717B855B5}" dt="2021-10-22T13:59:42.108" v="412"/>
          <ac:picMkLst>
            <pc:docMk/>
            <pc:sldMk cId="2339157528" sldId="2831"/>
            <ac:picMk id="12" creationId="{2E182FFF-485F-4085-A079-10B0EBCEA216}"/>
          </ac:picMkLst>
        </pc:picChg>
        <pc:picChg chg="add del mod ord">
          <ac:chgData name="Tara Wood" userId="S::tara@swanlibraries.net::d40d1c68-5ed0-4280-b6c0-e48b5abf64e0" providerId="AD" clId="Web-{CA538C4B-2E03-F178-32F9-611717B855B5}" dt="2021-10-22T14:00:41.030" v="418"/>
          <ac:picMkLst>
            <pc:docMk/>
            <pc:sldMk cId="2339157528" sldId="2831"/>
            <ac:picMk id="15" creationId="{31289E54-F9FB-40AB-8EEB-278B142A2592}"/>
          </ac:picMkLst>
        </pc:picChg>
        <pc:picChg chg="add del mod ord">
          <ac:chgData name="Tara Wood" userId="S::tara@swanlibraries.net::d40d1c68-5ed0-4280-b6c0-e48b5abf64e0" providerId="AD" clId="Web-{CA538C4B-2E03-F178-32F9-611717B855B5}" dt="2021-10-22T14:01:00.264" v="421"/>
          <ac:picMkLst>
            <pc:docMk/>
            <pc:sldMk cId="2339157528" sldId="2831"/>
            <ac:picMk id="18" creationId="{D313A2C4-11D6-491B-84AF-F3F71A89FB78}"/>
          </ac:picMkLst>
        </pc:picChg>
        <pc:picChg chg="add del mod ord">
          <ac:chgData name="Tara Wood" userId="S::tara@swanlibraries.net::d40d1c68-5ed0-4280-b6c0-e48b5abf64e0" providerId="AD" clId="Web-{CA538C4B-2E03-F178-32F9-611717B855B5}" dt="2021-10-22T14:03:04.373" v="493"/>
          <ac:picMkLst>
            <pc:docMk/>
            <pc:sldMk cId="2339157528" sldId="2831"/>
            <ac:picMk id="21" creationId="{8DB7F0A7-85FD-445A-B1A7-D57888899782}"/>
          </ac:picMkLst>
        </pc:picChg>
        <pc:picChg chg="add del mod ord">
          <ac:chgData name="Tara Wood" userId="S::tara@swanlibraries.net::d40d1c68-5ed0-4280-b6c0-e48b5abf64e0" providerId="AD" clId="Web-{CA538C4B-2E03-F178-32F9-611717B855B5}" dt="2021-10-22T14:15:58.388" v="497"/>
          <ac:picMkLst>
            <pc:docMk/>
            <pc:sldMk cId="2339157528" sldId="2831"/>
            <ac:picMk id="24" creationId="{9C1DDC22-4CB7-4FB0-8537-0E35B62E4FB0}"/>
          </ac:picMkLst>
        </pc:picChg>
        <pc:picChg chg="add mod ord">
          <ac:chgData name="Tara Wood" userId="S::tara@swanlibraries.net::d40d1c68-5ed0-4280-b6c0-e48b5abf64e0" providerId="AD" clId="Web-{CA538C4B-2E03-F178-32F9-611717B855B5}" dt="2021-10-22T14:16:03.435" v="500" actId="14100"/>
          <ac:picMkLst>
            <pc:docMk/>
            <pc:sldMk cId="2339157528" sldId="2831"/>
            <ac:picMk id="27" creationId="{CB04E5D2-F0E7-4AA3-826E-70E87B39655E}"/>
          </ac:picMkLst>
        </pc:picChg>
      </pc:sldChg>
      <pc:sldChg chg="addSp delSp modSp new mod modClrScheme chgLayout">
        <pc:chgData name="Tara Wood" userId="S::tara@swanlibraries.net::d40d1c68-5ed0-4280-b6c0-e48b5abf64e0" providerId="AD" clId="Web-{CA538C4B-2E03-F178-32F9-611717B855B5}" dt="2021-10-22T14:23:23.653" v="636"/>
        <pc:sldMkLst>
          <pc:docMk/>
          <pc:sldMk cId="3463686074" sldId="2832"/>
        </pc:sldMkLst>
        <pc:spChg chg="mod ord">
          <ac:chgData name="Tara Wood" userId="S::tara@swanlibraries.net::d40d1c68-5ed0-4280-b6c0-e48b5abf64e0" providerId="AD" clId="Web-{CA538C4B-2E03-F178-32F9-611717B855B5}" dt="2021-10-22T14:01:54.280" v="431" actId="20577"/>
          <ac:spMkLst>
            <pc:docMk/>
            <pc:sldMk cId="3463686074" sldId="2832"/>
            <ac:spMk id="2" creationId="{9F65A0D5-C20E-4858-A157-A1B64BAEACBB}"/>
          </ac:spMkLst>
        </pc:spChg>
        <pc:spChg chg="mod ord">
          <ac:chgData name="Tara Wood" userId="S::tara@swanlibraries.net::d40d1c68-5ed0-4280-b6c0-e48b5abf64e0" providerId="AD" clId="Web-{CA538C4B-2E03-F178-32F9-611717B855B5}" dt="2021-10-22T14:18:22.513" v="624" actId="20577"/>
          <ac:spMkLst>
            <pc:docMk/>
            <pc:sldMk cId="3463686074" sldId="2832"/>
            <ac:spMk id="3" creationId="{0A23680A-A2D0-4E37-A44D-CC39EC6E8E37}"/>
          </ac:spMkLst>
        </pc:spChg>
        <pc:spChg chg="del">
          <ac:chgData name="Tara Wood" userId="S::tara@swanlibraries.net::d40d1c68-5ed0-4280-b6c0-e48b5abf64e0" providerId="AD" clId="Web-{CA538C4B-2E03-F178-32F9-611717B855B5}" dt="2021-10-22T14:01:41.108" v="427"/>
          <ac:spMkLst>
            <pc:docMk/>
            <pc:sldMk cId="3463686074" sldId="2832"/>
            <ac:spMk id="4" creationId="{D75D5E54-0CB8-4C40-A836-B8EB73BA5A8E}"/>
          </ac:spMkLst>
        </pc:spChg>
        <pc:spChg chg="mod ord">
          <ac:chgData name="Tara Wood" userId="S::tara@swanlibraries.net::d40d1c68-5ed0-4280-b6c0-e48b5abf64e0" providerId="AD" clId="Web-{CA538C4B-2E03-F178-32F9-611717B855B5}" dt="2021-10-22T14:01:48.873" v="428"/>
          <ac:spMkLst>
            <pc:docMk/>
            <pc:sldMk cId="3463686074" sldId="2832"/>
            <ac:spMk id="5" creationId="{C8238EF7-B09B-4AB2-8BE6-A7C4792DAD17}"/>
          </ac:spMkLst>
        </pc:spChg>
        <pc:spChg chg="mod ord">
          <ac:chgData name="Tara Wood" userId="S::tara@swanlibraries.net::d40d1c68-5ed0-4280-b6c0-e48b5abf64e0" providerId="AD" clId="Web-{CA538C4B-2E03-F178-32F9-611717B855B5}" dt="2021-10-22T14:01:48.873" v="428"/>
          <ac:spMkLst>
            <pc:docMk/>
            <pc:sldMk cId="3463686074" sldId="2832"/>
            <ac:spMk id="6" creationId="{42361CB8-58E4-4DCC-A938-FC0A9F45B749}"/>
          </ac:spMkLst>
        </pc:spChg>
        <pc:spChg chg="mod ord">
          <ac:chgData name="Tara Wood" userId="S::tara@swanlibraries.net::d40d1c68-5ed0-4280-b6c0-e48b5abf64e0" providerId="AD" clId="Web-{CA538C4B-2E03-F178-32F9-611717B855B5}" dt="2021-10-22T14:01:48.873" v="428"/>
          <ac:spMkLst>
            <pc:docMk/>
            <pc:sldMk cId="3463686074" sldId="2832"/>
            <ac:spMk id="7" creationId="{BA8F39F0-708F-4467-A546-2F01BD08526E}"/>
          </ac:spMkLst>
        </pc:spChg>
        <pc:spChg chg="add del mod ord">
          <ac:chgData name="Tara Wood" userId="S::tara@swanlibraries.net::d40d1c68-5ed0-4280-b6c0-e48b5abf64e0" providerId="AD" clId="Web-{CA538C4B-2E03-F178-32F9-611717B855B5}" dt="2021-10-22T14:23:04.950" v="629"/>
          <ac:spMkLst>
            <pc:docMk/>
            <pc:sldMk cId="3463686074" sldId="2832"/>
            <ac:spMk id="8" creationId="{366A901B-697B-4A1B-A6AD-040C3C290FAE}"/>
          </ac:spMkLst>
        </pc:spChg>
        <pc:spChg chg="add del mod">
          <ac:chgData name="Tara Wood" userId="S::tara@swanlibraries.net::d40d1c68-5ed0-4280-b6c0-e48b5abf64e0" providerId="AD" clId="Web-{CA538C4B-2E03-F178-32F9-611717B855B5}" dt="2021-10-22T14:23:09.372" v="632"/>
          <ac:spMkLst>
            <pc:docMk/>
            <pc:sldMk cId="3463686074" sldId="2832"/>
            <ac:spMk id="10" creationId="{F7E9B41F-48B5-4D74-8091-2C159D7F4D1F}"/>
          </ac:spMkLst>
        </pc:spChg>
        <pc:spChg chg="add del mod">
          <ac:chgData name="Tara Wood" userId="S::tara@swanlibraries.net::d40d1c68-5ed0-4280-b6c0-e48b5abf64e0" providerId="AD" clId="Web-{CA538C4B-2E03-F178-32F9-611717B855B5}" dt="2021-10-22T14:23:15.013" v="635"/>
          <ac:spMkLst>
            <pc:docMk/>
            <pc:sldMk cId="3463686074" sldId="2832"/>
            <ac:spMk id="11" creationId="{A2D13E8A-2FF6-4067-A4BE-A00B3192EBE1}"/>
          </ac:spMkLst>
        </pc:spChg>
        <pc:spChg chg="add mod">
          <ac:chgData name="Tara Wood" userId="S::tara@swanlibraries.net::d40d1c68-5ed0-4280-b6c0-e48b5abf64e0" providerId="AD" clId="Web-{CA538C4B-2E03-F178-32F9-611717B855B5}" dt="2021-10-22T14:23:23.653" v="636"/>
          <ac:spMkLst>
            <pc:docMk/>
            <pc:sldMk cId="3463686074" sldId="2832"/>
            <ac:spMk id="13" creationId="{9E0B38BD-66F4-4C5E-ADEF-BCE5F902A79C}"/>
          </ac:spMkLst>
        </pc:spChg>
        <pc:graphicFrameChg chg="add del mod ord modGraphic">
          <ac:chgData name="Tara Wood" userId="S::tara@swanlibraries.net::d40d1c68-5ed0-4280-b6c0-e48b5abf64e0" providerId="AD" clId="Web-{CA538C4B-2E03-F178-32F9-611717B855B5}" dt="2021-10-22T14:23:23.653" v="636"/>
          <ac:graphicFrameMkLst>
            <pc:docMk/>
            <pc:sldMk cId="3463686074" sldId="2832"/>
            <ac:graphicFrameMk id="9" creationId="{1325DE03-3807-4102-AB44-97B89E1E2229}"/>
          </ac:graphicFrameMkLst>
        </pc:graphicFrameChg>
      </pc:sldChg>
    </pc:docChg>
  </pc:docChgLst>
  <pc:docChgLst>
    <pc:chgData name="Aaron Skog" userId="dff2307f-5662-48bc-919b-47ca6361ae07" providerId="ADAL" clId="{58AFC8E1-09B4-473A-99F6-51D9985251DD}"/>
    <pc:docChg chg="modSld">
      <pc:chgData name="Aaron Skog" userId="dff2307f-5662-48bc-919b-47ca6361ae07" providerId="ADAL" clId="{58AFC8E1-09B4-473A-99F6-51D9985251DD}" dt="2021-10-26T13:15:31.289" v="18" actId="20577"/>
      <pc:docMkLst>
        <pc:docMk/>
      </pc:docMkLst>
      <pc:sldChg chg="modSp mod">
        <pc:chgData name="Aaron Skog" userId="dff2307f-5662-48bc-919b-47ca6361ae07" providerId="ADAL" clId="{58AFC8E1-09B4-473A-99F6-51D9985251DD}" dt="2021-10-26T13:12:30.058" v="2" actId="14734"/>
        <pc:sldMkLst>
          <pc:docMk/>
          <pc:sldMk cId="493179915" sldId="2810"/>
        </pc:sldMkLst>
        <pc:graphicFrameChg chg="modGraphic">
          <ac:chgData name="Aaron Skog" userId="dff2307f-5662-48bc-919b-47ca6361ae07" providerId="ADAL" clId="{58AFC8E1-09B4-473A-99F6-51D9985251DD}" dt="2021-10-26T13:12:30.058" v="2" actId="14734"/>
          <ac:graphicFrameMkLst>
            <pc:docMk/>
            <pc:sldMk cId="493179915" sldId="2810"/>
            <ac:graphicFrameMk id="4" creationId="{D88E638F-CCF0-4CBF-A105-61D1D506A6D3}"/>
          </ac:graphicFrameMkLst>
        </pc:graphicFrameChg>
      </pc:sldChg>
      <pc:sldChg chg="modSp mod">
        <pc:chgData name="Aaron Skog" userId="dff2307f-5662-48bc-919b-47ca6361ae07" providerId="ADAL" clId="{58AFC8E1-09B4-473A-99F6-51D9985251DD}" dt="2021-10-26T13:15:31.289" v="18" actId="20577"/>
        <pc:sldMkLst>
          <pc:docMk/>
          <pc:sldMk cId="2770431286" sldId="2844"/>
        </pc:sldMkLst>
        <pc:spChg chg="mod">
          <ac:chgData name="Aaron Skog" userId="dff2307f-5662-48bc-919b-47ca6361ae07" providerId="ADAL" clId="{58AFC8E1-09B4-473A-99F6-51D9985251DD}" dt="2021-10-26T13:15:10.139" v="5" actId="20577"/>
          <ac:spMkLst>
            <pc:docMk/>
            <pc:sldMk cId="2770431286" sldId="2844"/>
            <ac:spMk id="9" creationId="{1FB356C0-A3DE-4118-8CAB-D6CD69FE11C1}"/>
          </ac:spMkLst>
        </pc:spChg>
        <pc:spChg chg="mod">
          <ac:chgData name="Aaron Skog" userId="dff2307f-5662-48bc-919b-47ca6361ae07" providerId="ADAL" clId="{58AFC8E1-09B4-473A-99F6-51D9985251DD}" dt="2021-10-26T13:15:31.289" v="18" actId="20577"/>
          <ac:spMkLst>
            <pc:docMk/>
            <pc:sldMk cId="2770431286" sldId="2844"/>
            <ac:spMk id="10" creationId="{96625590-046D-493F-A06A-69B7665CF9EA}"/>
          </ac:spMkLst>
        </pc:spChg>
      </pc:sldChg>
    </pc:docChg>
  </pc:docChgLst>
  <pc:docChgLst>
    <pc:chgData name="Tara Wood" userId="S::tara@swanlibraries.net::d40d1c68-5ed0-4280-b6c0-e48b5abf64e0" providerId="AD" clId="Web-{5111098A-AFD9-1E1D-040E-BBDD83BF1036}"/>
    <pc:docChg chg="modSld">
      <pc:chgData name="Tara Wood" userId="S::tara@swanlibraries.net::d40d1c68-5ed0-4280-b6c0-e48b5abf64e0" providerId="AD" clId="Web-{5111098A-AFD9-1E1D-040E-BBDD83BF1036}" dt="2021-10-21T20:12:39.485" v="16" actId="14100"/>
      <pc:docMkLst>
        <pc:docMk/>
      </pc:docMkLst>
      <pc:sldChg chg="addSp delSp modSp mod modClrScheme chgLayout">
        <pc:chgData name="Tara Wood" userId="S::tara@swanlibraries.net::d40d1c68-5ed0-4280-b6c0-e48b5abf64e0" providerId="AD" clId="Web-{5111098A-AFD9-1E1D-040E-BBDD83BF1036}" dt="2021-10-21T20:12:39.485" v="16" actId="14100"/>
        <pc:sldMkLst>
          <pc:docMk/>
          <pc:sldMk cId="3405999167" sldId="2762"/>
        </pc:sldMkLst>
        <pc:spChg chg="mod ord">
          <ac:chgData name="Tara Wood" userId="S::tara@swanlibraries.net::d40d1c68-5ed0-4280-b6c0-e48b5abf64e0" providerId="AD" clId="Web-{5111098A-AFD9-1E1D-040E-BBDD83BF1036}" dt="2021-10-21T19:50:49.867" v="6" actId="20577"/>
          <ac:spMkLst>
            <pc:docMk/>
            <pc:sldMk cId="3405999167" sldId="2762"/>
            <ac:spMk id="2" creationId="{1BB2CF23-CB54-4FA8-B892-2CA4A19B3EF6}"/>
          </ac:spMkLst>
        </pc:spChg>
        <pc:spChg chg="mod ord">
          <ac:chgData name="Tara Wood" userId="S::tara@swanlibraries.net::d40d1c68-5ed0-4280-b6c0-e48b5abf64e0" providerId="AD" clId="Web-{5111098A-AFD9-1E1D-040E-BBDD83BF1036}" dt="2021-10-21T19:50:41.711" v="4"/>
          <ac:spMkLst>
            <pc:docMk/>
            <pc:sldMk cId="3405999167" sldId="2762"/>
            <ac:spMk id="5" creationId="{A8C63818-E9AA-41F8-9221-679C223A9316}"/>
          </ac:spMkLst>
        </pc:spChg>
        <pc:spChg chg="mod ord">
          <ac:chgData name="Tara Wood" userId="S::tara@swanlibraries.net::d40d1c68-5ed0-4280-b6c0-e48b5abf64e0" providerId="AD" clId="Web-{5111098A-AFD9-1E1D-040E-BBDD83BF1036}" dt="2021-10-21T19:50:41.711" v="4"/>
          <ac:spMkLst>
            <pc:docMk/>
            <pc:sldMk cId="3405999167" sldId="2762"/>
            <ac:spMk id="6" creationId="{A99A5F8B-9B07-45AC-9F96-8DE40CAFE9A9}"/>
          </ac:spMkLst>
        </pc:spChg>
        <pc:spChg chg="mod ord">
          <ac:chgData name="Tara Wood" userId="S::tara@swanlibraries.net::d40d1c68-5ed0-4280-b6c0-e48b5abf64e0" providerId="AD" clId="Web-{5111098A-AFD9-1E1D-040E-BBDD83BF1036}" dt="2021-10-21T19:50:41.711" v="4"/>
          <ac:spMkLst>
            <pc:docMk/>
            <pc:sldMk cId="3405999167" sldId="2762"/>
            <ac:spMk id="7" creationId="{B7ACB302-64FF-44B7-9774-8C1557543C37}"/>
          </ac:spMkLst>
        </pc:spChg>
        <pc:spChg chg="add mod ord">
          <ac:chgData name="Tara Wood" userId="S::tara@swanlibraries.net::d40d1c68-5ed0-4280-b6c0-e48b5abf64e0" providerId="AD" clId="Web-{5111098A-AFD9-1E1D-040E-BBDD83BF1036}" dt="2021-10-21T20:12:39.485" v="16" actId="14100"/>
          <ac:spMkLst>
            <pc:docMk/>
            <pc:sldMk cId="3405999167" sldId="2762"/>
            <ac:spMk id="8" creationId="{759DF7D0-A05F-4965-A21B-E084319E9D40}"/>
          </ac:spMkLst>
        </pc:spChg>
        <pc:spChg chg="add mod">
          <ac:chgData name="Tara Wood" userId="S::tara@swanlibraries.net::d40d1c68-5ed0-4280-b6c0-e48b5abf64e0" providerId="AD" clId="Web-{5111098A-AFD9-1E1D-040E-BBDD83BF1036}" dt="2021-10-21T19:51:20.991" v="13" actId="1076"/>
          <ac:spMkLst>
            <pc:docMk/>
            <pc:sldMk cId="3405999167" sldId="2762"/>
            <ac:spMk id="13" creationId="{9AA00DC4-CA75-4679-A311-CE57D4DC7D85}"/>
          </ac:spMkLst>
        </pc:spChg>
        <pc:graphicFrameChg chg="del mod ord modGraphic">
          <ac:chgData name="Tara Wood" userId="S::tara@swanlibraries.net::d40d1c68-5ed0-4280-b6c0-e48b5abf64e0" providerId="AD" clId="Web-{5111098A-AFD9-1E1D-040E-BBDD83BF1036}" dt="2021-10-21T19:50:56.898" v="7"/>
          <ac:graphicFrameMkLst>
            <pc:docMk/>
            <pc:sldMk cId="3405999167" sldId="2762"/>
            <ac:graphicFrameMk id="4" creationId="{D88E638F-CCF0-4CBF-A105-61D1D506A6D3}"/>
          </ac:graphicFrameMkLst>
        </pc:graphicFrameChg>
        <pc:picChg chg="del">
          <ac:chgData name="Tara Wood" userId="S::tara@swanlibraries.net::d40d1c68-5ed0-4280-b6c0-e48b5abf64e0" providerId="AD" clId="Web-{5111098A-AFD9-1E1D-040E-BBDD83BF1036}" dt="2021-10-21T19:51:07.726" v="9"/>
          <ac:picMkLst>
            <pc:docMk/>
            <pc:sldMk cId="3405999167" sldId="2762"/>
            <ac:picMk id="3" creationId="{6E5F87B1-9403-4649-8427-5B13472AEC20}"/>
          </ac:picMkLst>
        </pc:picChg>
        <pc:picChg chg="del">
          <ac:chgData name="Tara Wood" userId="S::tara@swanlibraries.net::d40d1c68-5ed0-4280-b6c0-e48b5abf64e0" providerId="AD" clId="Web-{5111098A-AFD9-1E1D-040E-BBDD83BF1036}" dt="2021-10-21T19:51:08.460" v="10"/>
          <ac:picMkLst>
            <pc:docMk/>
            <pc:sldMk cId="3405999167" sldId="2762"/>
            <ac:picMk id="10" creationId="{15F8A3A2-F663-481A-9082-9DA8D806B538}"/>
          </ac:picMkLst>
        </pc:picChg>
        <pc:picChg chg="del">
          <ac:chgData name="Tara Wood" userId="S::tara@swanlibraries.net::d40d1c68-5ed0-4280-b6c0-e48b5abf64e0" providerId="AD" clId="Web-{5111098A-AFD9-1E1D-040E-BBDD83BF1036}" dt="2021-10-21T19:51:09.023" v="11"/>
          <ac:picMkLst>
            <pc:docMk/>
            <pc:sldMk cId="3405999167" sldId="2762"/>
            <ac:picMk id="11" creationId="{4923C33E-562D-4A9D-ABE9-34127B19357E}"/>
          </ac:picMkLst>
        </pc:picChg>
        <pc:picChg chg="del">
          <ac:chgData name="Tara Wood" userId="S::tara@swanlibraries.net::d40d1c68-5ed0-4280-b6c0-e48b5abf64e0" providerId="AD" clId="Web-{5111098A-AFD9-1E1D-040E-BBDD83BF1036}" dt="2021-10-21T19:51:09.835" v="12"/>
          <ac:picMkLst>
            <pc:docMk/>
            <pc:sldMk cId="3405999167" sldId="2762"/>
            <ac:picMk id="12" creationId="{B4E9883B-1868-47ED-B44C-6CC5611E2098}"/>
          </ac:picMkLst>
        </pc:picChg>
      </pc:sldChg>
      <pc:sldChg chg="modSp">
        <pc:chgData name="Tara Wood" userId="S::tara@swanlibraries.net::d40d1c68-5ed0-4280-b6c0-e48b5abf64e0" providerId="AD" clId="Web-{5111098A-AFD9-1E1D-040E-BBDD83BF1036}" dt="2021-10-21T19:51:35.273" v="15" actId="20577"/>
        <pc:sldMkLst>
          <pc:docMk/>
          <pc:sldMk cId="3274714462" sldId="2803"/>
        </pc:sldMkLst>
        <pc:spChg chg="mod">
          <ac:chgData name="Tara Wood" userId="S::tara@swanlibraries.net::d40d1c68-5ed0-4280-b6c0-e48b5abf64e0" providerId="AD" clId="Web-{5111098A-AFD9-1E1D-040E-BBDD83BF1036}" dt="2021-10-21T19:51:35.273" v="15" actId="20577"/>
          <ac:spMkLst>
            <pc:docMk/>
            <pc:sldMk cId="3274714462" sldId="2803"/>
            <ac:spMk id="2" creationId="{6F38B835-9238-4DFB-A670-6F4DB8618034}"/>
          </ac:spMkLst>
        </pc:spChg>
        <pc:spChg chg="mod">
          <ac:chgData name="Tara Wood" userId="S::tara@swanlibraries.net::d40d1c68-5ed0-4280-b6c0-e48b5abf64e0" providerId="AD" clId="Web-{5111098A-AFD9-1E1D-040E-BBDD83BF1036}" dt="2021-10-21T19:51:31.804" v="14" actId="20577"/>
          <ac:spMkLst>
            <pc:docMk/>
            <pc:sldMk cId="3274714462" sldId="2803"/>
            <ac:spMk id="5" creationId="{3EDB7729-376C-4CCC-B429-A0AADDA3F26E}"/>
          </ac:spMkLst>
        </pc:spChg>
      </pc:sldChg>
      <pc:sldChg chg="modSp">
        <pc:chgData name="Tara Wood" userId="S::tara@swanlibraries.net::d40d1c68-5ed0-4280-b6c0-e48b5abf64e0" providerId="AD" clId="Web-{5111098A-AFD9-1E1D-040E-BBDD83BF1036}" dt="2021-10-21T19:50:15.758" v="3"/>
        <pc:sldMkLst>
          <pc:docMk/>
          <pc:sldMk cId="493179915" sldId="2810"/>
        </pc:sldMkLst>
        <pc:graphicFrameChg chg="mod modGraphic">
          <ac:chgData name="Tara Wood" userId="S::tara@swanlibraries.net::d40d1c68-5ed0-4280-b6c0-e48b5abf64e0" providerId="AD" clId="Web-{5111098A-AFD9-1E1D-040E-BBDD83BF1036}" dt="2021-10-21T19:50:15.758" v="3"/>
          <ac:graphicFrameMkLst>
            <pc:docMk/>
            <pc:sldMk cId="493179915" sldId="2810"/>
            <ac:graphicFrameMk id="4" creationId="{D88E638F-CCF0-4CBF-A105-61D1D506A6D3}"/>
          </ac:graphicFrameMkLst>
        </pc:graphicFrameChg>
      </pc:sldChg>
    </pc:docChg>
  </pc:docChgLst>
  <pc:docChgLst>
    <pc:chgData name="Scott Brandwein" userId="647fd4e1-0387-49c3-9086-3af30a0c2a16" providerId="ADAL" clId="{4036F69D-31DA-45D0-9F16-68D3D0949C2B}"/>
    <pc:docChg chg="custSel modSld">
      <pc:chgData name="Scott Brandwein" userId="647fd4e1-0387-49c3-9086-3af30a0c2a16" providerId="ADAL" clId="{4036F69D-31DA-45D0-9F16-68D3D0949C2B}" dt="2021-10-21T13:48:53.698" v="368" actId="20577"/>
      <pc:docMkLst>
        <pc:docMk/>
      </pc:docMkLst>
      <pc:sldChg chg="delSp modSp mod setBg">
        <pc:chgData name="Scott Brandwein" userId="647fd4e1-0387-49c3-9086-3af30a0c2a16" providerId="ADAL" clId="{4036F69D-31DA-45D0-9F16-68D3D0949C2B}" dt="2021-10-21T13:44:17.768" v="5" actId="478"/>
        <pc:sldMkLst>
          <pc:docMk/>
          <pc:sldMk cId="4041863985" sldId="2655"/>
        </pc:sldMkLst>
        <pc:spChg chg="del mod">
          <ac:chgData name="Scott Brandwein" userId="647fd4e1-0387-49c3-9086-3af30a0c2a16" providerId="ADAL" clId="{4036F69D-31DA-45D0-9F16-68D3D0949C2B}" dt="2021-10-21T13:44:17.768" v="5" actId="478"/>
          <ac:spMkLst>
            <pc:docMk/>
            <pc:sldMk cId="4041863985" sldId="2655"/>
            <ac:spMk id="2" creationId="{4222B220-094B-4C45-BB43-3B1B4DFD75DA}"/>
          </ac:spMkLst>
        </pc:spChg>
      </pc:sldChg>
      <pc:sldChg chg="modSp mod">
        <pc:chgData name="Scott Brandwein" userId="647fd4e1-0387-49c3-9086-3af30a0c2a16" providerId="ADAL" clId="{4036F69D-31DA-45D0-9F16-68D3D0949C2B}" dt="2021-10-21T13:48:53.698" v="368" actId="20577"/>
        <pc:sldMkLst>
          <pc:docMk/>
          <pc:sldMk cId="2743006998" sldId="2704"/>
        </pc:sldMkLst>
        <pc:spChg chg="mod">
          <ac:chgData name="Scott Brandwein" userId="647fd4e1-0387-49c3-9086-3af30a0c2a16" providerId="ADAL" clId="{4036F69D-31DA-45D0-9F16-68D3D0949C2B}" dt="2021-10-21T13:48:53.698" v="368" actId="20577"/>
          <ac:spMkLst>
            <pc:docMk/>
            <pc:sldMk cId="2743006998" sldId="2704"/>
            <ac:spMk id="8" creationId="{B6BF7C84-5D82-4F9C-AD5E-BE9893B7ED69}"/>
          </ac:spMkLst>
        </pc:spChg>
      </pc:sldChg>
    </pc:docChg>
  </pc:docChgLst>
  <pc:docChgLst>
    <pc:chgData name="Tara Wood" userId="S::tara@swanlibraries.net::d40d1c68-5ed0-4280-b6c0-e48b5abf64e0" providerId="AD" clId="Web-{E7B77BF6-871D-1850-63E0-73B478583AFD}"/>
    <pc:docChg chg="addSld delSld modSld modSection">
      <pc:chgData name="Tara Wood" userId="S::tara@swanlibraries.net::d40d1c68-5ed0-4280-b6c0-e48b5abf64e0" providerId="AD" clId="Web-{E7B77BF6-871D-1850-63E0-73B478583AFD}" dt="2021-10-25T15:53:18.479" v="2030" actId="20577"/>
      <pc:docMkLst>
        <pc:docMk/>
      </pc:docMkLst>
      <pc:sldChg chg="modSp">
        <pc:chgData name="Tara Wood" userId="S::tara@swanlibraries.net::d40d1c68-5ed0-4280-b6c0-e48b5abf64e0" providerId="AD" clId="Web-{E7B77BF6-871D-1850-63E0-73B478583AFD}" dt="2021-10-25T15:53:18.479" v="2030" actId="20577"/>
        <pc:sldMkLst>
          <pc:docMk/>
          <pc:sldMk cId="160906987" sldId="616"/>
        </pc:sldMkLst>
        <pc:spChg chg="mod">
          <ac:chgData name="Tara Wood" userId="S::tara@swanlibraries.net::d40d1c68-5ed0-4280-b6c0-e48b5abf64e0" providerId="AD" clId="Web-{E7B77BF6-871D-1850-63E0-73B478583AFD}" dt="2021-10-25T15:52:41.511" v="2025" actId="20577"/>
          <ac:spMkLst>
            <pc:docMk/>
            <pc:sldMk cId="160906987" sldId="616"/>
            <ac:spMk id="3" creationId="{19751751-5B06-4B52-BA6C-B90002F744DE}"/>
          </ac:spMkLst>
        </pc:spChg>
        <pc:spChg chg="mod">
          <ac:chgData name="Tara Wood" userId="S::tara@swanlibraries.net::d40d1c68-5ed0-4280-b6c0-e48b5abf64e0" providerId="AD" clId="Web-{E7B77BF6-871D-1850-63E0-73B478583AFD}" dt="2021-10-25T15:53:18.479" v="2030" actId="20577"/>
          <ac:spMkLst>
            <pc:docMk/>
            <pc:sldMk cId="160906987" sldId="616"/>
            <ac:spMk id="8" creationId="{694F3595-3AAD-4433-94DD-D2368A662AD8}"/>
          </ac:spMkLst>
        </pc:spChg>
      </pc:sldChg>
      <pc:sldChg chg="modSp">
        <pc:chgData name="Tara Wood" userId="S::tara@swanlibraries.net::d40d1c68-5ed0-4280-b6c0-e48b5abf64e0" providerId="AD" clId="Web-{E7B77BF6-871D-1850-63E0-73B478583AFD}" dt="2021-10-25T14:44:08.368" v="43" actId="20577"/>
        <pc:sldMkLst>
          <pc:docMk/>
          <pc:sldMk cId="3405999167" sldId="2762"/>
        </pc:sldMkLst>
        <pc:spChg chg="mod">
          <ac:chgData name="Tara Wood" userId="S::tara@swanlibraries.net::d40d1c68-5ed0-4280-b6c0-e48b5abf64e0" providerId="AD" clId="Web-{E7B77BF6-871D-1850-63E0-73B478583AFD}" dt="2021-10-25T14:44:08.368" v="43" actId="20577"/>
          <ac:spMkLst>
            <pc:docMk/>
            <pc:sldMk cId="3405999167" sldId="2762"/>
            <ac:spMk id="13" creationId="{9AA00DC4-CA75-4679-A311-CE57D4DC7D85}"/>
          </ac:spMkLst>
        </pc:spChg>
      </pc:sldChg>
      <pc:sldChg chg="del">
        <pc:chgData name="Tara Wood" userId="S::tara@swanlibraries.net::d40d1c68-5ed0-4280-b6c0-e48b5abf64e0" providerId="AD" clId="Web-{E7B77BF6-871D-1850-63E0-73B478583AFD}" dt="2021-10-25T15:51:41.793" v="2005"/>
        <pc:sldMkLst>
          <pc:docMk/>
          <pc:sldMk cId="425835006" sldId="2806"/>
        </pc:sldMkLst>
      </pc:sldChg>
      <pc:sldChg chg="del">
        <pc:chgData name="Tara Wood" userId="S::tara@swanlibraries.net::d40d1c68-5ed0-4280-b6c0-e48b5abf64e0" providerId="AD" clId="Web-{E7B77BF6-871D-1850-63E0-73B478583AFD}" dt="2021-10-25T15:51:44.339" v="2006"/>
        <pc:sldMkLst>
          <pc:docMk/>
          <pc:sldMk cId="1536981923" sldId="2821"/>
        </pc:sldMkLst>
      </pc:sldChg>
      <pc:sldChg chg="addSp delSp modSp mod modClrScheme chgLayout modNotes">
        <pc:chgData name="Tara Wood" userId="S::tara@swanlibraries.net::d40d1c68-5ed0-4280-b6c0-e48b5abf64e0" providerId="AD" clId="Web-{E7B77BF6-871D-1850-63E0-73B478583AFD}" dt="2021-10-25T15:49:13.465" v="2004"/>
        <pc:sldMkLst>
          <pc:docMk/>
          <pc:sldMk cId="706154181" sldId="2829"/>
        </pc:sldMkLst>
        <pc:spChg chg="mod ord">
          <ac:chgData name="Tara Wood" userId="S::tara@swanlibraries.net::d40d1c68-5ed0-4280-b6c0-e48b5abf64e0" providerId="AD" clId="Web-{E7B77BF6-871D-1850-63E0-73B478583AFD}" dt="2021-10-25T15:34:17.722" v="653"/>
          <ac:spMkLst>
            <pc:docMk/>
            <pc:sldMk cId="706154181" sldId="2829"/>
            <ac:spMk id="2" creationId="{F6C373C7-56DA-4A91-BCB2-DD2785A9AB16}"/>
          </ac:spMkLst>
        </pc:spChg>
        <pc:spChg chg="add del mod ord">
          <ac:chgData name="Tara Wood" userId="S::tara@swanlibraries.net::d40d1c68-5ed0-4280-b6c0-e48b5abf64e0" providerId="AD" clId="Web-{E7B77BF6-871D-1850-63E0-73B478583AFD}" dt="2021-10-25T15:39:34.313" v="919" actId="20577"/>
          <ac:spMkLst>
            <pc:docMk/>
            <pc:sldMk cId="706154181" sldId="2829"/>
            <ac:spMk id="3" creationId="{114B7AE6-5A70-4BC5-8758-D44425D5E09F}"/>
          </ac:spMkLst>
        </pc:spChg>
        <pc:spChg chg="add del mod ord">
          <ac:chgData name="Tara Wood" userId="S::tara@swanlibraries.net::d40d1c68-5ed0-4280-b6c0-e48b5abf64e0" providerId="AD" clId="Web-{E7B77BF6-871D-1850-63E0-73B478583AFD}" dt="2021-10-25T15:40:19.360" v="920"/>
          <ac:spMkLst>
            <pc:docMk/>
            <pc:sldMk cId="706154181" sldId="2829"/>
            <ac:spMk id="4" creationId="{1BC62ECE-B73F-437B-B902-86E5C22692C6}"/>
          </ac:spMkLst>
        </pc:spChg>
        <pc:spChg chg="mod ord">
          <ac:chgData name="Tara Wood" userId="S::tara@swanlibraries.net::d40d1c68-5ed0-4280-b6c0-e48b5abf64e0" providerId="AD" clId="Web-{E7B77BF6-871D-1850-63E0-73B478583AFD}" dt="2021-10-25T15:34:17.722" v="653"/>
          <ac:spMkLst>
            <pc:docMk/>
            <pc:sldMk cId="706154181" sldId="2829"/>
            <ac:spMk id="5" creationId="{4875238C-8BA6-4B79-8C8C-0ADF96B5AE2E}"/>
          </ac:spMkLst>
        </pc:spChg>
        <pc:spChg chg="mod ord">
          <ac:chgData name="Tara Wood" userId="S::tara@swanlibraries.net::d40d1c68-5ed0-4280-b6c0-e48b5abf64e0" providerId="AD" clId="Web-{E7B77BF6-871D-1850-63E0-73B478583AFD}" dt="2021-10-25T15:34:17.722" v="653"/>
          <ac:spMkLst>
            <pc:docMk/>
            <pc:sldMk cId="706154181" sldId="2829"/>
            <ac:spMk id="6" creationId="{C568FE1F-48BF-41EE-94C2-E22C7FB64943}"/>
          </ac:spMkLst>
        </pc:spChg>
        <pc:spChg chg="mod ord">
          <ac:chgData name="Tara Wood" userId="S::tara@swanlibraries.net::d40d1c68-5ed0-4280-b6c0-e48b5abf64e0" providerId="AD" clId="Web-{E7B77BF6-871D-1850-63E0-73B478583AFD}" dt="2021-10-25T15:34:17.722" v="653"/>
          <ac:spMkLst>
            <pc:docMk/>
            <pc:sldMk cId="706154181" sldId="2829"/>
            <ac:spMk id="7" creationId="{59B3B8C5-A1D6-4D2F-A20B-35A3DE8FA4DC}"/>
          </ac:spMkLst>
        </pc:spChg>
        <pc:spChg chg="add mod">
          <ac:chgData name="Tara Wood" userId="S::tara@swanlibraries.net::d40d1c68-5ed0-4280-b6c0-e48b5abf64e0" providerId="AD" clId="Web-{E7B77BF6-871D-1850-63E0-73B478583AFD}" dt="2021-10-25T15:36:50.799" v="670" actId="1076"/>
          <ac:spMkLst>
            <pc:docMk/>
            <pc:sldMk cId="706154181" sldId="2829"/>
            <ac:spMk id="9" creationId="{CCFA94E6-6D5C-4626-A79A-891455606352}"/>
          </ac:spMkLst>
        </pc:spChg>
        <pc:picChg chg="add del mod ord">
          <ac:chgData name="Tara Wood" userId="S::tara@swanlibraries.net::d40d1c68-5ed0-4280-b6c0-e48b5abf64e0" providerId="AD" clId="Web-{E7B77BF6-871D-1850-63E0-73B478583AFD}" dt="2021-10-25T15:35:14.128" v="657"/>
          <ac:picMkLst>
            <pc:docMk/>
            <pc:sldMk cId="706154181" sldId="2829"/>
            <ac:picMk id="8" creationId="{1CA086E0-A8C3-4B2C-9657-3BC71990C886}"/>
          </ac:picMkLst>
        </pc:picChg>
        <pc:picChg chg="add mod ord">
          <ac:chgData name="Tara Wood" userId="S::tara@swanlibraries.net::d40d1c68-5ed0-4280-b6c0-e48b5abf64e0" providerId="AD" clId="Web-{E7B77BF6-871D-1850-63E0-73B478583AFD}" dt="2021-10-25T15:40:19.360" v="920"/>
          <ac:picMkLst>
            <pc:docMk/>
            <pc:sldMk cId="706154181" sldId="2829"/>
            <ac:picMk id="10" creationId="{01C94AFF-4174-4BBC-8685-7B447CB766DC}"/>
          </ac:picMkLst>
        </pc:picChg>
      </pc:sldChg>
      <pc:sldChg chg="addSp delSp modSp modNotes">
        <pc:chgData name="Tara Wood" userId="S::tara@swanlibraries.net::d40d1c68-5ed0-4280-b6c0-e48b5abf64e0" providerId="AD" clId="Web-{E7B77BF6-871D-1850-63E0-73B478583AFD}" dt="2021-10-25T15:27:00.303" v="641"/>
        <pc:sldMkLst>
          <pc:docMk/>
          <pc:sldMk cId="4101681830" sldId="2830"/>
        </pc:sldMkLst>
        <pc:spChg chg="del mod">
          <ac:chgData name="Tara Wood" userId="S::tara@swanlibraries.net::d40d1c68-5ed0-4280-b6c0-e48b5abf64e0" providerId="AD" clId="Web-{E7B77BF6-871D-1850-63E0-73B478583AFD}" dt="2021-10-25T15:12:41.512" v="82"/>
          <ac:spMkLst>
            <pc:docMk/>
            <pc:sldMk cId="4101681830" sldId="2830"/>
            <ac:spMk id="3" creationId="{7609EE6D-103B-4990-A65A-E6456DEC9128}"/>
          </ac:spMkLst>
        </pc:spChg>
        <pc:spChg chg="mod">
          <ac:chgData name="Tara Wood" userId="S::tara@swanlibraries.net::d40d1c68-5ed0-4280-b6c0-e48b5abf64e0" providerId="AD" clId="Web-{E7B77BF6-871D-1850-63E0-73B478583AFD}" dt="2021-10-25T15:17:53.682" v="293" actId="20577"/>
          <ac:spMkLst>
            <pc:docMk/>
            <pc:sldMk cId="4101681830" sldId="2830"/>
            <ac:spMk id="4" creationId="{33F34572-C87D-4964-AD65-0EA8D3978858}"/>
          </ac:spMkLst>
        </pc:spChg>
        <pc:spChg chg="add del">
          <ac:chgData name="Tara Wood" userId="S::tara@swanlibraries.net::d40d1c68-5ed0-4280-b6c0-e48b5abf64e0" providerId="AD" clId="Web-{E7B77BF6-871D-1850-63E0-73B478583AFD}" dt="2021-10-25T15:19:23.165" v="298"/>
          <ac:spMkLst>
            <pc:docMk/>
            <pc:sldMk cId="4101681830" sldId="2830"/>
            <ac:spMk id="11" creationId="{43AA5E99-CA73-4021-9BAE-B75A7D1859FE}"/>
          </ac:spMkLst>
        </pc:spChg>
        <pc:graphicFrameChg chg="add mod ord modGraphic">
          <ac:chgData name="Tara Wood" userId="S::tara@swanlibraries.net::d40d1c68-5ed0-4280-b6c0-e48b5abf64e0" providerId="AD" clId="Web-{E7B77BF6-871D-1850-63E0-73B478583AFD}" dt="2021-10-25T15:15:45.479" v="187"/>
          <ac:graphicFrameMkLst>
            <pc:docMk/>
            <pc:sldMk cId="4101681830" sldId="2830"/>
            <ac:graphicFrameMk id="9" creationId="{B874EB6A-B29D-4582-A831-D30A797C089D}"/>
          </ac:graphicFrameMkLst>
        </pc:graphicFrameChg>
        <pc:picChg chg="add del mod">
          <ac:chgData name="Tara Wood" userId="S::tara@swanlibraries.net::d40d1c68-5ed0-4280-b6c0-e48b5abf64e0" providerId="AD" clId="Web-{E7B77BF6-871D-1850-63E0-73B478583AFD}" dt="2021-10-25T15:01:54.235" v="47"/>
          <ac:picMkLst>
            <pc:docMk/>
            <pc:sldMk cId="4101681830" sldId="2830"/>
            <ac:picMk id="8" creationId="{324E8EE4-A4A0-40F0-ACD6-FDB134EE04F6}"/>
          </ac:picMkLst>
        </pc:picChg>
        <pc:picChg chg="add mod modCrop">
          <ac:chgData name="Tara Wood" userId="S::tara@swanlibraries.net::d40d1c68-5ed0-4280-b6c0-e48b5abf64e0" providerId="AD" clId="Web-{E7B77BF6-871D-1850-63E0-73B478583AFD}" dt="2021-10-25T15:19:09.197" v="296"/>
          <ac:picMkLst>
            <pc:docMk/>
            <pc:sldMk cId="4101681830" sldId="2830"/>
            <ac:picMk id="10" creationId="{BF707C73-0ECF-4CEF-A069-1E191F0B067C}"/>
          </ac:picMkLst>
        </pc:picChg>
      </pc:sldChg>
      <pc:sldChg chg="addSp delSp modSp new mod modClrScheme chgLayout">
        <pc:chgData name="Tara Wood" userId="S::tara@swanlibraries.net::d40d1c68-5ed0-4280-b6c0-e48b5abf64e0" providerId="AD" clId="Web-{E7B77BF6-871D-1850-63E0-73B478583AFD}" dt="2021-10-25T14:43:45.899" v="14" actId="14100"/>
        <pc:sldMkLst>
          <pc:docMk/>
          <pc:sldMk cId="2104703648" sldId="2831"/>
        </pc:sldMkLst>
        <pc:spChg chg="del">
          <ac:chgData name="Tara Wood" userId="S::tara@swanlibraries.net::d40d1c68-5ed0-4280-b6c0-e48b5abf64e0" providerId="AD" clId="Web-{E7B77BF6-871D-1850-63E0-73B478583AFD}" dt="2021-10-25T14:43:32.399" v="11"/>
          <ac:spMkLst>
            <pc:docMk/>
            <pc:sldMk cId="2104703648" sldId="2831"/>
            <ac:spMk id="2" creationId="{7FF7C994-6A35-4A70-9E35-62CEA21682B7}"/>
          </ac:spMkLst>
        </pc:spChg>
        <pc:spChg chg="del">
          <ac:chgData name="Tara Wood" userId="S::tara@swanlibraries.net::d40d1c68-5ed0-4280-b6c0-e48b5abf64e0" providerId="AD" clId="Web-{E7B77BF6-871D-1850-63E0-73B478583AFD}" dt="2021-10-25T14:43:32.399" v="11"/>
          <ac:spMkLst>
            <pc:docMk/>
            <pc:sldMk cId="2104703648" sldId="2831"/>
            <ac:spMk id="3" creationId="{EF8BB68E-0910-481F-9576-D890014EF8AE}"/>
          </ac:spMkLst>
        </pc:spChg>
        <pc:spChg chg="del">
          <ac:chgData name="Tara Wood" userId="S::tara@swanlibraries.net::d40d1c68-5ed0-4280-b6c0-e48b5abf64e0" providerId="AD" clId="Web-{E7B77BF6-871D-1850-63E0-73B478583AFD}" dt="2021-10-25T14:43:32.399" v="11"/>
          <ac:spMkLst>
            <pc:docMk/>
            <pc:sldMk cId="2104703648" sldId="2831"/>
            <ac:spMk id="4" creationId="{3519FFA2-9EE4-42F6-9009-58854C3B5B73}"/>
          </ac:spMkLst>
        </pc:spChg>
        <pc:spChg chg="mod ord">
          <ac:chgData name="Tara Wood" userId="S::tara@swanlibraries.net::d40d1c68-5ed0-4280-b6c0-e48b5abf64e0" providerId="AD" clId="Web-{E7B77BF6-871D-1850-63E0-73B478583AFD}" dt="2021-10-25T14:43:32.399" v="11"/>
          <ac:spMkLst>
            <pc:docMk/>
            <pc:sldMk cId="2104703648" sldId="2831"/>
            <ac:spMk id="5" creationId="{CFD1D08E-A189-4D04-A227-437AFC872F79}"/>
          </ac:spMkLst>
        </pc:spChg>
        <pc:spChg chg="mod ord">
          <ac:chgData name="Tara Wood" userId="S::tara@swanlibraries.net::d40d1c68-5ed0-4280-b6c0-e48b5abf64e0" providerId="AD" clId="Web-{E7B77BF6-871D-1850-63E0-73B478583AFD}" dt="2021-10-25T14:43:32.399" v="11"/>
          <ac:spMkLst>
            <pc:docMk/>
            <pc:sldMk cId="2104703648" sldId="2831"/>
            <ac:spMk id="6" creationId="{E49DD116-8E3A-41C6-A5A9-BF98CA597AE3}"/>
          </ac:spMkLst>
        </pc:spChg>
        <pc:spChg chg="mod ord">
          <ac:chgData name="Tara Wood" userId="S::tara@swanlibraries.net::d40d1c68-5ed0-4280-b6c0-e48b5abf64e0" providerId="AD" clId="Web-{E7B77BF6-871D-1850-63E0-73B478583AFD}" dt="2021-10-25T14:43:32.399" v="11"/>
          <ac:spMkLst>
            <pc:docMk/>
            <pc:sldMk cId="2104703648" sldId="2831"/>
            <ac:spMk id="7" creationId="{6B3CD48D-E4BD-4709-A07B-5BD97F991800}"/>
          </ac:spMkLst>
        </pc:spChg>
        <pc:picChg chg="add mod">
          <ac:chgData name="Tara Wood" userId="S::tara@swanlibraries.net::d40d1c68-5ed0-4280-b6c0-e48b5abf64e0" providerId="AD" clId="Web-{E7B77BF6-871D-1850-63E0-73B478583AFD}" dt="2021-10-25T14:43:45.899" v="14" actId="14100"/>
          <ac:picMkLst>
            <pc:docMk/>
            <pc:sldMk cId="2104703648" sldId="2831"/>
            <ac:picMk id="8" creationId="{6F3AF8F4-8A62-43B2-AD32-8B23F461927D}"/>
          </ac:picMkLst>
        </pc:picChg>
      </pc:sldChg>
      <pc:sldChg chg="addSp delSp modSp add replId modNotes">
        <pc:chgData name="Tara Wood" userId="S::tara@swanlibraries.net::d40d1c68-5ed0-4280-b6c0-e48b5abf64e0" providerId="AD" clId="Web-{E7B77BF6-871D-1850-63E0-73B478583AFD}" dt="2021-10-25T15:24:44.648" v="447"/>
        <pc:sldMkLst>
          <pc:docMk/>
          <pc:sldMk cId="3270285272" sldId="2832"/>
        </pc:sldMkLst>
        <pc:picChg chg="add mod">
          <ac:chgData name="Tara Wood" userId="S::tara@swanlibraries.net::d40d1c68-5ed0-4280-b6c0-e48b5abf64e0" providerId="AD" clId="Web-{E7B77BF6-871D-1850-63E0-73B478583AFD}" dt="2021-10-25T15:23:43.414" v="395" actId="1076"/>
          <ac:picMkLst>
            <pc:docMk/>
            <pc:sldMk cId="3270285272" sldId="2832"/>
            <ac:picMk id="3" creationId="{290BF3C6-7933-40F3-8D11-858EB3E1FD1B}"/>
          </ac:picMkLst>
        </pc:picChg>
        <pc:picChg chg="del">
          <ac:chgData name="Tara Wood" userId="S::tara@swanlibraries.net::d40d1c68-5ed0-4280-b6c0-e48b5abf64e0" providerId="AD" clId="Web-{E7B77BF6-871D-1850-63E0-73B478583AFD}" dt="2021-10-25T15:23:27.054" v="390"/>
          <ac:picMkLst>
            <pc:docMk/>
            <pc:sldMk cId="3270285272" sldId="2832"/>
            <ac:picMk id="10" creationId="{BF707C73-0ECF-4CEF-A069-1E191F0B067C}"/>
          </ac:picMkLst>
        </pc:picChg>
      </pc:sldChg>
      <pc:sldChg chg="modSp new">
        <pc:chgData name="Tara Wood" userId="S::tara@swanlibraries.net::d40d1c68-5ed0-4280-b6c0-e48b5abf64e0" providerId="AD" clId="Web-{E7B77BF6-871D-1850-63E0-73B478583AFD}" dt="2021-10-25T15:28:14.599" v="652" actId="20577"/>
        <pc:sldMkLst>
          <pc:docMk/>
          <pc:sldMk cId="1495776413" sldId="2833"/>
        </pc:sldMkLst>
        <pc:spChg chg="mod">
          <ac:chgData name="Tara Wood" userId="S::tara@swanlibraries.net::d40d1c68-5ed0-4280-b6c0-e48b5abf64e0" providerId="AD" clId="Web-{E7B77BF6-871D-1850-63E0-73B478583AFD}" dt="2021-10-25T15:28:14.599" v="652" actId="20577"/>
          <ac:spMkLst>
            <pc:docMk/>
            <pc:sldMk cId="1495776413" sldId="2833"/>
            <ac:spMk id="2" creationId="{B072E316-6717-4857-8984-9B0CEAF0BAA5}"/>
          </ac:spMkLst>
        </pc:spChg>
      </pc:sldChg>
    </pc:docChg>
  </pc:docChgLst>
  <pc:docChgLst>
    <pc:chgData name="Tara Wood" userId="S::tara@swanlibraries.net::d40d1c68-5ed0-4280-b6c0-e48b5abf64e0" providerId="AD" clId="Web-{ADE155D3-2B3B-030F-9746-9EA0B1327B30}"/>
    <pc:docChg chg="addSld modSld modSection">
      <pc:chgData name="Tara Wood" userId="S::tara@swanlibraries.net::d40d1c68-5ed0-4280-b6c0-e48b5abf64e0" providerId="AD" clId="Web-{ADE155D3-2B3B-030F-9746-9EA0B1327B30}" dt="2021-10-21T21:16:10.522" v="15" actId="20577"/>
      <pc:docMkLst>
        <pc:docMk/>
      </pc:docMkLst>
      <pc:sldChg chg="delSp modSp new mod modClrScheme chgLayout">
        <pc:chgData name="Tara Wood" userId="S::tara@swanlibraries.net::d40d1c68-5ed0-4280-b6c0-e48b5abf64e0" providerId="AD" clId="Web-{ADE155D3-2B3B-030F-9746-9EA0B1327B30}" dt="2021-10-21T21:16:10.522" v="15" actId="20577"/>
        <pc:sldMkLst>
          <pc:docMk/>
          <pc:sldMk cId="706154181" sldId="2829"/>
        </pc:sldMkLst>
        <pc:spChg chg="mod ord">
          <ac:chgData name="Tara Wood" userId="S::tara@swanlibraries.net::d40d1c68-5ed0-4280-b6c0-e48b5abf64e0" providerId="AD" clId="Web-{ADE155D3-2B3B-030F-9746-9EA0B1327B30}" dt="2021-10-21T21:16:10.522" v="15" actId="20577"/>
          <ac:spMkLst>
            <pc:docMk/>
            <pc:sldMk cId="706154181" sldId="2829"/>
            <ac:spMk id="2" creationId="{F6C373C7-56DA-4A91-BCB2-DD2785A9AB16}"/>
          </ac:spMkLst>
        </pc:spChg>
        <pc:spChg chg="mod ord">
          <ac:chgData name="Tara Wood" userId="S::tara@swanlibraries.net::d40d1c68-5ed0-4280-b6c0-e48b5abf64e0" providerId="AD" clId="Web-{ADE155D3-2B3B-030F-9746-9EA0B1327B30}" dt="2021-10-21T21:16:03.303" v="1"/>
          <ac:spMkLst>
            <pc:docMk/>
            <pc:sldMk cId="706154181" sldId="2829"/>
            <ac:spMk id="3" creationId="{114B7AE6-5A70-4BC5-8758-D44425D5E09F}"/>
          </ac:spMkLst>
        </pc:spChg>
        <pc:spChg chg="del">
          <ac:chgData name="Tara Wood" userId="S::tara@swanlibraries.net::d40d1c68-5ed0-4280-b6c0-e48b5abf64e0" providerId="AD" clId="Web-{ADE155D3-2B3B-030F-9746-9EA0B1327B30}" dt="2021-10-21T21:16:03.303" v="1"/>
          <ac:spMkLst>
            <pc:docMk/>
            <pc:sldMk cId="706154181" sldId="2829"/>
            <ac:spMk id="4" creationId="{F87B11F2-8DDE-484C-8BAA-9C177CE5D338}"/>
          </ac:spMkLst>
        </pc:spChg>
        <pc:spChg chg="mod ord">
          <ac:chgData name="Tara Wood" userId="S::tara@swanlibraries.net::d40d1c68-5ed0-4280-b6c0-e48b5abf64e0" providerId="AD" clId="Web-{ADE155D3-2B3B-030F-9746-9EA0B1327B30}" dt="2021-10-21T21:16:03.303" v="1"/>
          <ac:spMkLst>
            <pc:docMk/>
            <pc:sldMk cId="706154181" sldId="2829"/>
            <ac:spMk id="5" creationId="{4875238C-8BA6-4B79-8C8C-0ADF96B5AE2E}"/>
          </ac:spMkLst>
        </pc:spChg>
        <pc:spChg chg="mod ord">
          <ac:chgData name="Tara Wood" userId="S::tara@swanlibraries.net::d40d1c68-5ed0-4280-b6c0-e48b5abf64e0" providerId="AD" clId="Web-{ADE155D3-2B3B-030F-9746-9EA0B1327B30}" dt="2021-10-21T21:16:03.303" v="1"/>
          <ac:spMkLst>
            <pc:docMk/>
            <pc:sldMk cId="706154181" sldId="2829"/>
            <ac:spMk id="6" creationId="{C568FE1F-48BF-41EE-94C2-E22C7FB64943}"/>
          </ac:spMkLst>
        </pc:spChg>
        <pc:spChg chg="mod ord">
          <ac:chgData name="Tara Wood" userId="S::tara@swanlibraries.net::d40d1c68-5ed0-4280-b6c0-e48b5abf64e0" providerId="AD" clId="Web-{ADE155D3-2B3B-030F-9746-9EA0B1327B30}" dt="2021-10-21T21:16:03.303" v="1"/>
          <ac:spMkLst>
            <pc:docMk/>
            <pc:sldMk cId="706154181" sldId="2829"/>
            <ac:spMk id="7" creationId="{59B3B8C5-A1D6-4D2F-A20B-35A3DE8FA4DC}"/>
          </ac:spMkLst>
        </pc:spChg>
      </pc:sldChg>
    </pc:docChg>
  </pc:docChgLst>
  <pc:docChgLst>
    <pc:chgData name="Crystal Vela" userId="S::crystal@swanlibraries.net::9bfb5b88-c8cd-41b7-836b-00e57b56d795" providerId="AD" clId="Web-{5A8942B8-D72A-43A3-BA3C-2F0E6999B32C}"/>
    <pc:docChg chg="addSld delSld modSld modSection">
      <pc:chgData name="Crystal Vela" userId="S::crystal@swanlibraries.net::9bfb5b88-c8cd-41b7-836b-00e57b56d795" providerId="AD" clId="Web-{5A8942B8-D72A-43A3-BA3C-2F0E6999B32C}" dt="2021-10-25T16:23:17.685" v="355"/>
      <pc:docMkLst>
        <pc:docMk/>
      </pc:docMkLst>
      <pc:sldChg chg="modSp new del">
        <pc:chgData name="Crystal Vela" userId="S::crystal@swanlibraries.net::9bfb5b88-c8cd-41b7-836b-00e57b56d795" providerId="AD" clId="Web-{5A8942B8-D72A-43A3-BA3C-2F0E6999B32C}" dt="2021-10-25T16:23:17.685" v="355"/>
        <pc:sldMkLst>
          <pc:docMk/>
          <pc:sldMk cId="1470887447" sldId="2834"/>
        </pc:sldMkLst>
        <pc:spChg chg="mod">
          <ac:chgData name="Crystal Vela" userId="S::crystal@swanlibraries.net::9bfb5b88-c8cd-41b7-836b-00e57b56d795" providerId="AD" clId="Web-{5A8942B8-D72A-43A3-BA3C-2F0E6999B32C}" dt="2021-10-25T16:10:14.865" v="189" actId="20577"/>
          <ac:spMkLst>
            <pc:docMk/>
            <pc:sldMk cId="1470887447" sldId="2834"/>
            <ac:spMk id="2" creationId="{775FAAC3-DC17-411C-8CF2-4F1CCF5EEB86}"/>
          </ac:spMkLst>
        </pc:spChg>
        <pc:spChg chg="mod">
          <ac:chgData name="Crystal Vela" userId="S::crystal@swanlibraries.net::9bfb5b88-c8cd-41b7-836b-00e57b56d795" providerId="AD" clId="Web-{5A8942B8-D72A-43A3-BA3C-2F0E6999B32C}" dt="2021-10-25T16:08:03.174" v="39" actId="20577"/>
          <ac:spMkLst>
            <pc:docMk/>
            <pc:sldMk cId="1470887447" sldId="2834"/>
            <ac:spMk id="5" creationId="{F0E5C9BE-E62A-4DFF-8C9A-4DB0EE1152B8}"/>
          </ac:spMkLst>
        </pc:spChg>
      </pc:sldChg>
      <pc:sldChg chg="new del">
        <pc:chgData name="Crystal Vela" userId="S::crystal@swanlibraries.net::9bfb5b88-c8cd-41b7-836b-00e57b56d795" providerId="AD" clId="Web-{5A8942B8-D72A-43A3-BA3C-2F0E6999B32C}" dt="2021-10-25T16:10:56.710" v="192"/>
        <pc:sldMkLst>
          <pc:docMk/>
          <pc:sldMk cId="4237620392" sldId="2835"/>
        </pc:sldMkLst>
      </pc:sldChg>
      <pc:sldChg chg="addSp delSp modSp add replId">
        <pc:chgData name="Crystal Vela" userId="S::crystal@swanlibraries.net::9bfb5b88-c8cd-41b7-836b-00e57b56d795" providerId="AD" clId="Web-{5A8942B8-D72A-43A3-BA3C-2F0E6999B32C}" dt="2021-10-25T16:17:02.533" v="354" actId="14100"/>
        <pc:sldMkLst>
          <pc:docMk/>
          <pc:sldMk cId="2843907598" sldId="2836"/>
        </pc:sldMkLst>
        <pc:spChg chg="add mod">
          <ac:chgData name="Crystal Vela" userId="S::crystal@swanlibraries.net::9bfb5b88-c8cd-41b7-836b-00e57b56d795" providerId="AD" clId="Web-{5A8942B8-D72A-43A3-BA3C-2F0E6999B32C}" dt="2021-10-25T16:17:02.533" v="354" actId="14100"/>
          <ac:spMkLst>
            <pc:docMk/>
            <pc:sldMk cId="2843907598" sldId="2836"/>
            <ac:spMk id="2" creationId="{9924E55A-3F0A-4122-AD57-A092E25326A0}"/>
          </ac:spMkLst>
        </pc:spChg>
        <pc:spChg chg="mod">
          <ac:chgData name="Crystal Vela" userId="S::crystal@swanlibraries.net::9bfb5b88-c8cd-41b7-836b-00e57b56d795" providerId="AD" clId="Web-{5A8942B8-D72A-43A3-BA3C-2F0E6999B32C}" dt="2021-10-25T16:11:30.945" v="196" actId="14100"/>
          <ac:spMkLst>
            <pc:docMk/>
            <pc:sldMk cId="2843907598" sldId="2836"/>
            <ac:spMk id="5" creationId="{93BC6034-B317-4B9D-8E54-54DEACD3FE2C}"/>
          </ac:spMkLst>
        </pc:spChg>
        <pc:spChg chg="mod">
          <ac:chgData name="Crystal Vela" userId="S::crystal@swanlibraries.net::9bfb5b88-c8cd-41b7-836b-00e57b56d795" providerId="AD" clId="Web-{5A8942B8-D72A-43A3-BA3C-2F0E6999B32C}" dt="2021-10-25T16:13:40.621" v="245" actId="20577"/>
          <ac:spMkLst>
            <pc:docMk/>
            <pc:sldMk cId="2843907598" sldId="2836"/>
            <ac:spMk id="9" creationId="{BD0FE9C3-B887-4E3A-88AA-16489FB47EBE}"/>
          </ac:spMkLst>
        </pc:spChg>
        <pc:picChg chg="add mod">
          <ac:chgData name="Crystal Vela" userId="S::crystal@swanlibraries.net::9bfb5b88-c8cd-41b7-836b-00e57b56d795" providerId="AD" clId="Web-{5A8942B8-D72A-43A3-BA3C-2F0E6999B32C}" dt="2021-10-25T16:14:08.872" v="250" actId="1076"/>
          <ac:picMkLst>
            <pc:docMk/>
            <pc:sldMk cId="2843907598" sldId="2836"/>
            <ac:picMk id="10" creationId="{354DD6D7-F38D-4076-BB77-D83A82B2A5A6}"/>
          </ac:picMkLst>
        </pc:picChg>
        <pc:picChg chg="del">
          <ac:chgData name="Crystal Vela" userId="S::crystal@swanlibraries.net::9bfb5b88-c8cd-41b7-836b-00e57b56d795" providerId="AD" clId="Web-{5A8942B8-D72A-43A3-BA3C-2F0E6999B32C}" dt="2021-10-25T16:11:45.727" v="197"/>
          <ac:picMkLst>
            <pc:docMk/>
            <pc:sldMk cId="2843907598" sldId="2836"/>
            <ac:picMk id="16" creationId="{47151162-4CFF-471D-9F7D-96C92D358416}"/>
          </ac:picMkLst>
        </pc:picChg>
        <pc:picChg chg="del mod">
          <ac:chgData name="Crystal Vela" userId="S::crystal@swanlibraries.net::9bfb5b88-c8cd-41b7-836b-00e57b56d795" providerId="AD" clId="Web-{5A8942B8-D72A-43A3-BA3C-2F0E6999B32C}" dt="2021-10-25T16:13:48.653" v="247"/>
          <ac:picMkLst>
            <pc:docMk/>
            <pc:sldMk cId="2843907598" sldId="2836"/>
            <ac:picMk id="20" creationId="{9ACE9630-A729-4967-B108-203BB3CDFA63}"/>
          </ac:picMkLst>
        </pc:picChg>
      </pc:sldChg>
    </pc:docChg>
  </pc:docChgLst>
  <pc:docChgLst>
    <pc:chgData name="Scott Brandwein" userId="S::scott@swanlibraries.net::647fd4e1-0387-49c3-9086-3af30a0c2a16" providerId="AD" clId="Web-{66F79905-9B41-4CA8-8033-E428A95AED9B}"/>
    <pc:docChg chg="modSld">
      <pc:chgData name="Scott Brandwein" userId="S::scott@swanlibraries.net::647fd4e1-0387-49c3-9086-3af30a0c2a16" providerId="AD" clId="Web-{66F79905-9B41-4CA8-8033-E428A95AED9B}" dt="2021-10-21T13:42:20.045" v="16"/>
      <pc:docMkLst>
        <pc:docMk/>
      </pc:docMkLst>
      <pc:sldChg chg="addSp modSp">
        <pc:chgData name="Scott Brandwein" userId="S::scott@swanlibraries.net::647fd4e1-0387-49c3-9086-3af30a0c2a16" providerId="AD" clId="Web-{66F79905-9B41-4CA8-8033-E428A95AED9B}" dt="2021-10-21T13:42:20.045" v="16"/>
        <pc:sldMkLst>
          <pc:docMk/>
          <pc:sldMk cId="4041863985" sldId="2655"/>
        </pc:sldMkLst>
        <pc:spChg chg="add">
          <ac:chgData name="Scott Brandwein" userId="S::scott@swanlibraries.net::647fd4e1-0387-49c3-9086-3af30a0c2a16" providerId="AD" clId="Web-{66F79905-9B41-4CA8-8033-E428A95AED9B}" dt="2021-10-21T13:42:20.045" v="16"/>
          <ac:spMkLst>
            <pc:docMk/>
            <pc:sldMk cId="4041863985" sldId="2655"/>
            <ac:spMk id="2" creationId="{4222B220-094B-4C45-BB43-3B1B4DFD75DA}"/>
          </ac:spMkLst>
        </pc:spChg>
        <pc:spChg chg="mod">
          <ac:chgData name="Scott Brandwein" userId="S::scott@swanlibraries.net::647fd4e1-0387-49c3-9086-3af30a0c2a16" providerId="AD" clId="Web-{66F79905-9B41-4CA8-8033-E428A95AED9B}" dt="2021-10-21T13:42:15.732" v="15" actId="20577"/>
          <ac:spMkLst>
            <pc:docMk/>
            <pc:sldMk cId="4041863985" sldId="2655"/>
            <ac:spMk id="10" creationId="{0DBF5099-2C20-42F5-BBCC-4E4F408A3633}"/>
          </ac:spMkLst>
        </pc:spChg>
        <pc:spChg chg="mod">
          <ac:chgData name="Scott Brandwein" userId="S::scott@swanlibraries.net::647fd4e1-0387-49c3-9086-3af30a0c2a16" providerId="AD" clId="Web-{66F79905-9B41-4CA8-8033-E428A95AED9B}" dt="2021-10-21T13:41:50.420" v="2" actId="20577"/>
          <ac:spMkLst>
            <pc:docMk/>
            <pc:sldMk cId="4041863985" sldId="2655"/>
            <ac:spMk id="14" creationId="{6C355518-8525-4297-A610-5A2BCD4DDB56}"/>
          </ac:spMkLst>
        </pc:spChg>
      </pc:sldChg>
    </pc:docChg>
  </pc:docChgLst>
  <pc:docChgLst>
    <pc:chgData name="Steven Schlewitt" userId="S::steven@swanlibraries.net::8fca6942-85ab-4309-995e-ec937c713a6c" providerId="AD" clId="Web-{4002C658-A276-D224-6CC1-6B7982E44A40}"/>
    <pc:docChg chg="addSld delSld modSld sldOrd modSection">
      <pc:chgData name="Steven Schlewitt" userId="S::steven@swanlibraries.net::8fca6942-85ab-4309-995e-ec937c713a6c" providerId="AD" clId="Web-{4002C658-A276-D224-6CC1-6B7982E44A40}" dt="2021-10-25T22:08:58.337" v="716" actId="20577"/>
      <pc:docMkLst>
        <pc:docMk/>
      </pc:docMkLst>
      <pc:sldChg chg="del">
        <pc:chgData name="Steven Schlewitt" userId="S::steven@swanlibraries.net::8fca6942-85ab-4309-995e-ec937c713a6c" providerId="AD" clId="Web-{4002C658-A276-D224-6CC1-6B7982E44A40}" dt="2021-10-25T21:08:29.999" v="1"/>
        <pc:sldMkLst>
          <pc:docMk/>
          <pc:sldMk cId="3787290702" sldId="263"/>
        </pc:sldMkLst>
      </pc:sldChg>
      <pc:sldChg chg="del">
        <pc:chgData name="Steven Schlewitt" userId="S::steven@swanlibraries.net::8fca6942-85ab-4309-995e-ec937c713a6c" providerId="AD" clId="Web-{4002C658-A276-D224-6CC1-6B7982E44A40}" dt="2021-10-25T21:08:32.577" v="3"/>
        <pc:sldMkLst>
          <pc:docMk/>
          <pc:sldMk cId="2843334157" sldId="264"/>
        </pc:sldMkLst>
      </pc:sldChg>
      <pc:sldChg chg="del">
        <pc:chgData name="Steven Schlewitt" userId="S::steven@swanlibraries.net::8fca6942-85ab-4309-995e-ec937c713a6c" providerId="AD" clId="Web-{4002C658-A276-D224-6CC1-6B7982E44A40}" dt="2021-10-25T21:08:28.608" v="0"/>
        <pc:sldMkLst>
          <pc:docMk/>
          <pc:sldMk cId="3008875603" sldId="265"/>
        </pc:sldMkLst>
      </pc:sldChg>
      <pc:sldChg chg="modSp">
        <pc:chgData name="Steven Schlewitt" userId="S::steven@swanlibraries.net::8fca6942-85ab-4309-995e-ec937c713a6c" providerId="AD" clId="Web-{4002C658-A276-D224-6CC1-6B7982E44A40}" dt="2021-10-25T22:06:22.307" v="561" actId="20577"/>
        <pc:sldMkLst>
          <pc:docMk/>
          <pc:sldMk cId="160906987" sldId="616"/>
        </pc:sldMkLst>
        <pc:spChg chg="mod">
          <ac:chgData name="Steven Schlewitt" userId="S::steven@swanlibraries.net::8fca6942-85ab-4309-995e-ec937c713a6c" providerId="AD" clId="Web-{4002C658-A276-D224-6CC1-6B7982E44A40}" dt="2021-10-25T22:06:22.307" v="561" actId="20577"/>
          <ac:spMkLst>
            <pc:docMk/>
            <pc:sldMk cId="160906987" sldId="616"/>
            <ac:spMk id="3" creationId="{19751751-5B06-4B52-BA6C-B90002F744DE}"/>
          </ac:spMkLst>
        </pc:spChg>
        <pc:spChg chg="mod">
          <ac:chgData name="Steven Schlewitt" userId="S::steven@swanlibraries.net::8fca6942-85ab-4309-995e-ec937c713a6c" providerId="AD" clId="Web-{4002C658-A276-D224-6CC1-6B7982E44A40}" dt="2021-10-25T21:43:46.428" v="35" actId="20577"/>
          <ac:spMkLst>
            <pc:docMk/>
            <pc:sldMk cId="160906987" sldId="616"/>
            <ac:spMk id="8" creationId="{694F3595-3AAD-4433-94DD-D2368A662AD8}"/>
          </ac:spMkLst>
        </pc:spChg>
      </pc:sldChg>
      <pc:sldChg chg="del">
        <pc:chgData name="Steven Schlewitt" userId="S::steven@swanlibraries.net::8fca6942-85ab-4309-995e-ec937c713a6c" providerId="AD" clId="Web-{4002C658-A276-D224-6CC1-6B7982E44A40}" dt="2021-10-25T21:08:31.139" v="2"/>
        <pc:sldMkLst>
          <pc:docMk/>
          <pc:sldMk cId="273195782" sldId="2698"/>
        </pc:sldMkLst>
      </pc:sldChg>
      <pc:sldChg chg="del">
        <pc:chgData name="Steven Schlewitt" userId="S::steven@swanlibraries.net::8fca6942-85ab-4309-995e-ec937c713a6c" providerId="AD" clId="Web-{4002C658-A276-D224-6CC1-6B7982E44A40}" dt="2021-10-25T21:09:16.170" v="4"/>
        <pc:sldMkLst>
          <pc:docMk/>
          <pc:sldMk cId="2699928664" sldId="2790"/>
        </pc:sldMkLst>
      </pc:sldChg>
      <pc:sldChg chg="addSp delSp modSp new mod modClrScheme chgLayout">
        <pc:chgData name="Steven Schlewitt" userId="S::steven@swanlibraries.net::8fca6942-85ab-4309-995e-ec937c713a6c" providerId="AD" clId="Web-{4002C658-A276-D224-6CC1-6B7982E44A40}" dt="2021-10-25T21:54:39.610" v="453" actId="20577"/>
        <pc:sldMkLst>
          <pc:docMk/>
          <pc:sldMk cId="888640324" sldId="2840"/>
        </pc:sldMkLst>
        <pc:spChg chg="mod ord">
          <ac:chgData name="Steven Schlewitt" userId="S::steven@swanlibraries.net::8fca6942-85ab-4309-995e-ec937c713a6c" providerId="AD" clId="Web-{4002C658-A276-D224-6CC1-6B7982E44A40}" dt="2021-10-25T21:52:28.377" v="249"/>
          <ac:spMkLst>
            <pc:docMk/>
            <pc:sldMk cId="888640324" sldId="2840"/>
            <ac:spMk id="2" creationId="{7C4FAF8D-E1E8-439D-8DC2-93DB28DB1AB9}"/>
          </ac:spMkLst>
        </pc:spChg>
        <pc:spChg chg="mod ord">
          <ac:chgData name="Steven Schlewitt" userId="S::steven@swanlibraries.net::8fca6942-85ab-4309-995e-ec937c713a6c" providerId="AD" clId="Web-{4002C658-A276-D224-6CC1-6B7982E44A40}" dt="2021-10-25T21:54:39.610" v="453" actId="20577"/>
          <ac:spMkLst>
            <pc:docMk/>
            <pc:sldMk cId="888640324" sldId="2840"/>
            <ac:spMk id="3" creationId="{37B42BCC-90BA-4846-945B-A0D1C0EC8C1F}"/>
          </ac:spMkLst>
        </pc:spChg>
        <pc:spChg chg="add del mod ord">
          <ac:chgData name="Steven Schlewitt" userId="S::steven@swanlibraries.net::8fca6942-85ab-4309-995e-ec937c713a6c" providerId="AD" clId="Web-{4002C658-A276-D224-6CC1-6B7982E44A40}" dt="2021-10-25T21:52:43.408" v="253"/>
          <ac:spMkLst>
            <pc:docMk/>
            <pc:sldMk cId="888640324" sldId="2840"/>
            <ac:spMk id="4" creationId="{F09F7141-CF34-4FDD-886D-940417F6319A}"/>
          </ac:spMkLst>
        </pc:spChg>
        <pc:spChg chg="mod ord">
          <ac:chgData name="Steven Schlewitt" userId="S::steven@swanlibraries.net::8fca6942-85ab-4309-995e-ec937c713a6c" providerId="AD" clId="Web-{4002C658-A276-D224-6CC1-6B7982E44A40}" dt="2021-10-25T21:52:28.377" v="249"/>
          <ac:spMkLst>
            <pc:docMk/>
            <pc:sldMk cId="888640324" sldId="2840"/>
            <ac:spMk id="5" creationId="{E0AB6356-12CA-4440-BF0F-FD79EB512C7E}"/>
          </ac:spMkLst>
        </pc:spChg>
        <pc:spChg chg="mod ord">
          <ac:chgData name="Steven Schlewitt" userId="S::steven@swanlibraries.net::8fca6942-85ab-4309-995e-ec937c713a6c" providerId="AD" clId="Web-{4002C658-A276-D224-6CC1-6B7982E44A40}" dt="2021-10-25T21:52:28.377" v="249"/>
          <ac:spMkLst>
            <pc:docMk/>
            <pc:sldMk cId="888640324" sldId="2840"/>
            <ac:spMk id="6" creationId="{0137BA2E-1802-40EC-9372-4AAE3FE6A307}"/>
          </ac:spMkLst>
        </pc:spChg>
        <pc:spChg chg="mod ord">
          <ac:chgData name="Steven Schlewitt" userId="S::steven@swanlibraries.net::8fca6942-85ab-4309-995e-ec937c713a6c" providerId="AD" clId="Web-{4002C658-A276-D224-6CC1-6B7982E44A40}" dt="2021-10-25T21:52:28.377" v="249"/>
          <ac:spMkLst>
            <pc:docMk/>
            <pc:sldMk cId="888640324" sldId="2840"/>
            <ac:spMk id="7" creationId="{A6989078-322B-424C-AE69-57608DE75F69}"/>
          </ac:spMkLst>
        </pc:spChg>
        <pc:spChg chg="add del mod">
          <ac:chgData name="Steven Schlewitt" userId="S::steven@swanlibraries.net::8fca6942-85ab-4309-995e-ec937c713a6c" providerId="AD" clId="Web-{4002C658-A276-D224-6CC1-6B7982E44A40}" dt="2021-10-25T21:50:57.081" v="225"/>
          <ac:spMkLst>
            <pc:docMk/>
            <pc:sldMk cId="888640324" sldId="2840"/>
            <ac:spMk id="13" creationId="{1E62A6D1-1D6A-4B47-B099-F5410C84C3BE}"/>
          </ac:spMkLst>
        </pc:spChg>
        <pc:spChg chg="add del mod">
          <ac:chgData name="Steven Schlewitt" userId="S::steven@swanlibraries.net::8fca6942-85ab-4309-995e-ec937c713a6c" providerId="AD" clId="Web-{4002C658-A276-D224-6CC1-6B7982E44A40}" dt="2021-10-25T21:50:57.081" v="225"/>
          <ac:spMkLst>
            <pc:docMk/>
            <pc:sldMk cId="888640324" sldId="2840"/>
            <ac:spMk id="15" creationId="{CBE5CC95-C61E-4B2F-98A2-930F9D031C54}"/>
          </ac:spMkLst>
        </pc:spChg>
        <pc:picChg chg="add mod ord">
          <ac:chgData name="Steven Schlewitt" userId="S::steven@swanlibraries.net::8fca6942-85ab-4309-995e-ec937c713a6c" providerId="AD" clId="Web-{4002C658-A276-D224-6CC1-6B7982E44A40}" dt="2021-10-25T21:52:46.830" v="254" actId="1076"/>
          <ac:picMkLst>
            <pc:docMk/>
            <pc:sldMk cId="888640324" sldId="2840"/>
            <ac:picMk id="8" creationId="{4A843DC3-0916-427F-9F3E-8359C2BDA5D3}"/>
          </ac:picMkLst>
        </pc:picChg>
      </pc:sldChg>
      <pc:sldChg chg="modSp add mod ord replId modClrScheme chgLayout">
        <pc:chgData name="Steven Schlewitt" userId="S::steven@swanlibraries.net::8fca6942-85ab-4309-995e-ec937c713a6c" providerId="AD" clId="Web-{4002C658-A276-D224-6CC1-6B7982E44A40}" dt="2021-10-25T22:08:58.337" v="716" actId="20577"/>
        <pc:sldMkLst>
          <pc:docMk/>
          <pc:sldMk cId="2337945125" sldId="2841"/>
        </pc:sldMkLst>
        <pc:spChg chg="mod ord">
          <ac:chgData name="Steven Schlewitt" userId="S::steven@swanlibraries.net::8fca6942-85ab-4309-995e-ec937c713a6c" providerId="AD" clId="Web-{4002C658-A276-D224-6CC1-6B7982E44A40}" dt="2021-10-25T21:52:33.221" v="250"/>
          <ac:spMkLst>
            <pc:docMk/>
            <pc:sldMk cId="2337945125" sldId="2841"/>
            <ac:spMk id="5" creationId="{07167EE6-9810-4416-97B0-F75211774E9B}"/>
          </ac:spMkLst>
        </pc:spChg>
        <pc:spChg chg="mod ord">
          <ac:chgData name="Steven Schlewitt" userId="S::steven@swanlibraries.net::8fca6942-85ab-4309-995e-ec937c713a6c" providerId="AD" clId="Web-{4002C658-A276-D224-6CC1-6B7982E44A40}" dt="2021-10-25T21:52:33.221" v="250"/>
          <ac:spMkLst>
            <pc:docMk/>
            <pc:sldMk cId="2337945125" sldId="2841"/>
            <ac:spMk id="6" creationId="{5D9B86C1-33D9-4811-8C2F-99709738FFDC}"/>
          </ac:spMkLst>
        </pc:spChg>
        <pc:spChg chg="mod ord">
          <ac:chgData name="Steven Schlewitt" userId="S::steven@swanlibraries.net::8fca6942-85ab-4309-995e-ec937c713a6c" providerId="AD" clId="Web-{4002C658-A276-D224-6CC1-6B7982E44A40}" dt="2021-10-25T21:52:33.221" v="250"/>
          <ac:spMkLst>
            <pc:docMk/>
            <pc:sldMk cId="2337945125" sldId="2841"/>
            <ac:spMk id="7" creationId="{03CBABAC-2AFD-4A32-B8DE-9350489AA24E}"/>
          </ac:spMkLst>
        </pc:spChg>
        <pc:spChg chg="mod ord">
          <ac:chgData name="Steven Schlewitt" userId="S::steven@swanlibraries.net::8fca6942-85ab-4309-995e-ec937c713a6c" providerId="AD" clId="Web-{4002C658-A276-D224-6CC1-6B7982E44A40}" dt="2021-10-25T22:08:58.337" v="716" actId="20577"/>
          <ac:spMkLst>
            <pc:docMk/>
            <pc:sldMk cId="2337945125" sldId="2841"/>
            <ac:spMk id="8" creationId="{75B5160C-9E8D-43D8-BF53-BB3857700A32}"/>
          </ac:spMkLst>
        </pc:spChg>
        <pc:spChg chg="mod ord">
          <ac:chgData name="Steven Schlewitt" userId="S::steven@swanlibraries.net::8fca6942-85ab-4309-995e-ec937c713a6c" providerId="AD" clId="Web-{4002C658-A276-D224-6CC1-6B7982E44A40}" dt="2021-10-25T21:52:33.221" v="250"/>
          <ac:spMkLst>
            <pc:docMk/>
            <pc:sldMk cId="2337945125" sldId="2841"/>
            <ac:spMk id="9" creationId="{AA8D8516-0975-4E8C-9005-43CBBFE2247C}"/>
          </ac:spMkLst>
        </pc:spChg>
      </pc:sldChg>
      <pc:sldChg chg="addSp delSp modSp add replId">
        <pc:chgData name="Steven Schlewitt" userId="S::steven@swanlibraries.net::8fca6942-85ab-4309-995e-ec937c713a6c" providerId="AD" clId="Web-{4002C658-A276-D224-6CC1-6B7982E44A40}" dt="2021-10-25T22:08:41.884" v="711" actId="20577"/>
        <pc:sldMkLst>
          <pc:docMk/>
          <pc:sldMk cId="2514788606" sldId="2842"/>
        </pc:sldMkLst>
        <pc:spChg chg="mod">
          <ac:chgData name="Steven Schlewitt" userId="S::steven@swanlibraries.net::8fca6942-85ab-4309-995e-ec937c713a6c" providerId="AD" clId="Web-{4002C658-A276-D224-6CC1-6B7982E44A40}" dt="2021-10-25T22:07:15.385" v="599"/>
          <ac:spMkLst>
            <pc:docMk/>
            <pc:sldMk cId="2514788606" sldId="2842"/>
            <ac:spMk id="2" creationId="{7C4FAF8D-E1E8-439D-8DC2-93DB28DB1AB9}"/>
          </ac:spMkLst>
        </pc:spChg>
        <pc:spChg chg="mod">
          <ac:chgData name="Steven Schlewitt" userId="S::steven@swanlibraries.net::8fca6942-85ab-4309-995e-ec937c713a6c" providerId="AD" clId="Web-{4002C658-A276-D224-6CC1-6B7982E44A40}" dt="2021-10-25T22:08:41.884" v="711" actId="20577"/>
          <ac:spMkLst>
            <pc:docMk/>
            <pc:sldMk cId="2514788606" sldId="2842"/>
            <ac:spMk id="3" creationId="{37B42BCC-90BA-4846-945B-A0D1C0EC8C1F}"/>
          </ac:spMkLst>
        </pc:spChg>
        <pc:spChg chg="mod">
          <ac:chgData name="Steven Schlewitt" userId="S::steven@swanlibraries.net::8fca6942-85ab-4309-995e-ec937c713a6c" providerId="AD" clId="Web-{4002C658-A276-D224-6CC1-6B7982E44A40}" dt="2021-10-25T22:07:15.385" v="599"/>
          <ac:spMkLst>
            <pc:docMk/>
            <pc:sldMk cId="2514788606" sldId="2842"/>
            <ac:spMk id="5" creationId="{E0AB6356-12CA-4440-BF0F-FD79EB512C7E}"/>
          </ac:spMkLst>
        </pc:spChg>
        <pc:spChg chg="mod">
          <ac:chgData name="Steven Schlewitt" userId="S::steven@swanlibraries.net::8fca6942-85ab-4309-995e-ec937c713a6c" providerId="AD" clId="Web-{4002C658-A276-D224-6CC1-6B7982E44A40}" dt="2021-10-25T22:07:15.385" v="599"/>
          <ac:spMkLst>
            <pc:docMk/>
            <pc:sldMk cId="2514788606" sldId="2842"/>
            <ac:spMk id="6" creationId="{0137BA2E-1802-40EC-9372-4AAE3FE6A307}"/>
          </ac:spMkLst>
        </pc:spChg>
        <pc:spChg chg="mod">
          <ac:chgData name="Steven Schlewitt" userId="S::steven@swanlibraries.net::8fca6942-85ab-4309-995e-ec937c713a6c" providerId="AD" clId="Web-{4002C658-A276-D224-6CC1-6B7982E44A40}" dt="2021-10-25T22:07:15.385" v="599"/>
          <ac:spMkLst>
            <pc:docMk/>
            <pc:sldMk cId="2514788606" sldId="2842"/>
            <ac:spMk id="7" creationId="{A6989078-322B-424C-AE69-57608DE75F69}"/>
          </ac:spMkLst>
        </pc:spChg>
        <pc:picChg chg="add mod ord">
          <ac:chgData name="Steven Schlewitt" userId="S::steven@swanlibraries.net::8fca6942-85ab-4309-995e-ec937c713a6c" providerId="AD" clId="Web-{4002C658-A276-D224-6CC1-6B7982E44A40}" dt="2021-10-25T22:07:15.385" v="599"/>
          <ac:picMkLst>
            <pc:docMk/>
            <pc:sldMk cId="2514788606" sldId="2842"/>
            <ac:picMk id="4" creationId="{9E493B62-4B82-402A-A1A1-2BCDF14C203F}"/>
          </ac:picMkLst>
        </pc:picChg>
        <pc:picChg chg="del">
          <ac:chgData name="Steven Schlewitt" userId="S::steven@swanlibraries.net::8fca6942-85ab-4309-995e-ec937c713a6c" providerId="AD" clId="Web-{4002C658-A276-D224-6CC1-6B7982E44A40}" dt="2021-10-25T22:07:05.745" v="596"/>
          <ac:picMkLst>
            <pc:docMk/>
            <pc:sldMk cId="2514788606" sldId="2842"/>
            <ac:picMk id="8" creationId="{4A843DC3-0916-427F-9F3E-8359C2BDA5D3}"/>
          </ac:picMkLst>
        </pc:picChg>
      </pc:sldChg>
    </pc:docChg>
  </pc:docChgLst>
  <pc:docChgLst>
    <pc:chgData name="Steven Schlewitt" userId="S::steven@swanlibraries.net::8fca6942-85ab-4309-995e-ec937c713a6c" providerId="AD" clId="Web-{C81C9039-341A-5980-DF00-AADECB8D1EC3}"/>
    <pc:docChg chg="modSld">
      <pc:chgData name="Steven Schlewitt" userId="S::steven@swanlibraries.net::8fca6942-85ab-4309-995e-ec937c713a6c" providerId="AD" clId="Web-{C81C9039-341A-5980-DF00-AADECB8D1EC3}" dt="2021-10-26T14:25:36.770" v="44" actId="20577"/>
      <pc:docMkLst>
        <pc:docMk/>
      </pc:docMkLst>
      <pc:sldChg chg="modSp">
        <pc:chgData name="Steven Schlewitt" userId="S::steven@swanlibraries.net::8fca6942-85ab-4309-995e-ec937c713a6c" providerId="AD" clId="Web-{C81C9039-341A-5980-DF00-AADECB8D1EC3}" dt="2021-10-26T14:23:50.408" v="2" actId="20577"/>
        <pc:sldMkLst>
          <pc:docMk/>
          <pc:sldMk cId="160906987" sldId="616"/>
        </pc:sldMkLst>
        <pc:spChg chg="mod">
          <ac:chgData name="Steven Schlewitt" userId="S::steven@swanlibraries.net::8fca6942-85ab-4309-995e-ec937c713a6c" providerId="AD" clId="Web-{C81C9039-341A-5980-DF00-AADECB8D1EC3}" dt="2021-10-26T14:23:50.408" v="2" actId="20577"/>
          <ac:spMkLst>
            <pc:docMk/>
            <pc:sldMk cId="160906987" sldId="616"/>
            <ac:spMk id="3" creationId="{19751751-5B06-4B52-BA6C-B90002F744DE}"/>
          </ac:spMkLst>
        </pc:spChg>
      </pc:sldChg>
      <pc:sldChg chg="modSp">
        <pc:chgData name="Steven Schlewitt" userId="S::steven@swanlibraries.net::8fca6942-85ab-4309-995e-ec937c713a6c" providerId="AD" clId="Web-{C81C9039-341A-5980-DF00-AADECB8D1EC3}" dt="2021-10-26T14:25:36.770" v="44" actId="20577"/>
        <pc:sldMkLst>
          <pc:docMk/>
          <pc:sldMk cId="888640324" sldId="2840"/>
        </pc:sldMkLst>
        <pc:spChg chg="mod">
          <ac:chgData name="Steven Schlewitt" userId="S::steven@swanlibraries.net::8fca6942-85ab-4309-995e-ec937c713a6c" providerId="AD" clId="Web-{C81C9039-341A-5980-DF00-AADECB8D1EC3}" dt="2021-10-26T14:25:36.770" v="44" actId="20577"/>
          <ac:spMkLst>
            <pc:docMk/>
            <pc:sldMk cId="888640324" sldId="2840"/>
            <ac:spMk id="3" creationId="{37B42BCC-90BA-4846-945B-A0D1C0EC8C1F}"/>
          </ac:spMkLst>
        </pc:spChg>
      </pc:sldChg>
    </pc:docChg>
  </pc:docChgLst>
  <pc:docChgLst>
    <pc:chgData name="Tara Wood" userId="d40d1c68-5ed0-4280-b6c0-e48b5abf64e0" providerId="ADAL" clId="{3389B9BE-EAD6-459E-A4C2-7CB78811E540}"/>
    <pc:docChg chg="undo custSel delSld modSld modSection">
      <pc:chgData name="Tara Wood" userId="d40d1c68-5ed0-4280-b6c0-e48b5abf64e0" providerId="ADAL" clId="{3389B9BE-EAD6-459E-A4C2-7CB78811E540}" dt="2021-10-22T15:52:36.634" v="210" actId="47"/>
      <pc:docMkLst>
        <pc:docMk/>
      </pc:docMkLst>
      <pc:sldChg chg="modSp del mod">
        <pc:chgData name="Tara Wood" userId="d40d1c68-5ed0-4280-b6c0-e48b5abf64e0" providerId="ADAL" clId="{3389B9BE-EAD6-459E-A4C2-7CB78811E540}" dt="2021-10-22T15:45:53.506" v="209" actId="2696"/>
        <pc:sldMkLst>
          <pc:docMk/>
          <pc:sldMk cId="3274714462" sldId="2803"/>
        </pc:sldMkLst>
        <pc:spChg chg="mod">
          <ac:chgData name="Tara Wood" userId="d40d1c68-5ed0-4280-b6c0-e48b5abf64e0" providerId="ADAL" clId="{3389B9BE-EAD6-459E-A4C2-7CB78811E540}" dt="2021-10-22T15:45:47.548" v="208" actId="20577"/>
          <ac:spMkLst>
            <pc:docMk/>
            <pc:sldMk cId="3274714462" sldId="2803"/>
            <ac:spMk id="2" creationId="{6F38B835-9238-4DFB-A670-6F4DB8618034}"/>
          </ac:spMkLst>
        </pc:spChg>
      </pc:sldChg>
      <pc:sldChg chg="del">
        <pc:chgData name="Tara Wood" userId="d40d1c68-5ed0-4280-b6c0-e48b5abf64e0" providerId="ADAL" clId="{3389B9BE-EAD6-459E-A4C2-7CB78811E540}" dt="2021-10-22T15:44:57.008" v="36" actId="47"/>
        <pc:sldMkLst>
          <pc:docMk/>
          <pc:sldMk cId="3027980053" sldId="2830"/>
        </pc:sldMkLst>
      </pc:sldChg>
      <pc:sldChg chg="del">
        <pc:chgData name="Tara Wood" userId="d40d1c68-5ed0-4280-b6c0-e48b5abf64e0" providerId="ADAL" clId="{3389B9BE-EAD6-459E-A4C2-7CB78811E540}" dt="2021-10-22T15:44:59.988" v="37" actId="47"/>
        <pc:sldMkLst>
          <pc:docMk/>
          <pc:sldMk cId="2339157528" sldId="2831"/>
        </pc:sldMkLst>
      </pc:sldChg>
      <pc:sldChg chg="addSp delSp modSp del mod">
        <pc:chgData name="Tara Wood" userId="d40d1c68-5ed0-4280-b6c0-e48b5abf64e0" providerId="ADAL" clId="{3389B9BE-EAD6-459E-A4C2-7CB78811E540}" dt="2021-10-22T15:52:36.634" v="210" actId="47"/>
        <pc:sldMkLst>
          <pc:docMk/>
          <pc:sldMk cId="3463686074" sldId="2832"/>
        </pc:sldMkLst>
        <pc:spChg chg="mod">
          <ac:chgData name="Tara Wood" userId="d40d1c68-5ed0-4280-b6c0-e48b5abf64e0" providerId="ADAL" clId="{3389B9BE-EAD6-459E-A4C2-7CB78811E540}" dt="2021-10-22T14:31:51.772" v="29" actId="1076"/>
          <ac:spMkLst>
            <pc:docMk/>
            <pc:sldMk cId="3463686074" sldId="2832"/>
            <ac:spMk id="2" creationId="{9F65A0D5-C20E-4858-A157-A1B64BAEACBB}"/>
          </ac:spMkLst>
        </pc:spChg>
        <pc:spChg chg="mod">
          <ac:chgData name="Tara Wood" userId="d40d1c68-5ed0-4280-b6c0-e48b5abf64e0" providerId="ADAL" clId="{3389B9BE-EAD6-459E-A4C2-7CB78811E540}" dt="2021-10-22T14:31:51.772" v="29" actId="1076"/>
          <ac:spMkLst>
            <pc:docMk/>
            <pc:sldMk cId="3463686074" sldId="2832"/>
            <ac:spMk id="3" creationId="{0A23680A-A2D0-4E37-A44D-CC39EC6E8E37}"/>
          </ac:spMkLst>
        </pc:spChg>
        <pc:spChg chg="mod">
          <ac:chgData name="Tara Wood" userId="d40d1c68-5ed0-4280-b6c0-e48b5abf64e0" providerId="ADAL" clId="{3389B9BE-EAD6-459E-A4C2-7CB78811E540}" dt="2021-10-22T14:31:51.772" v="29" actId="1076"/>
          <ac:spMkLst>
            <pc:docMk/>
            <pc:sldMk cId="3463686074" sldId="2832"/>
            <ac:spMk id="5" creationId="{C8238EF7-B09B-4AB2-8BE6-A7C4792DAD17}"/>
          </ac:spMkLst>
        </pc:spChg>
        <pc:spChg chg="mod">
          <ac:chgData name="Tara Wood" userId="d40d1c68-5ed0-4280-b6c0-e48b5abf64e0" providerId="ADAL" clId="{3389B9BE-EAD6-459E-A4C2-7CB78811E540}" dt="2021-10-22T14:31:51.772" v="29" actId="1076"/>
          <ac:spMkLst>
            <pc:docMk/>
            <pc:sldMk cId="3463686074" sldId="2832"/>
            <ac:spMk id="6" creationId="{42361CB8-58E4-4DCC-A938-FC0A9F45B749}"/>
          </ac:spMkLst>
        </pc:spChg>
        <pc:spChg chg="mod">
          <ac:chgData name="Tara Wood" userId="d40d1c68-5ed0-4280-b6c0-e48b5abf64e0" providerId="ADAL" clId="{3389B9BE-EAD6-459E-A4C2-7CB78811E540}" dt="2021-10-22T14:31:51.772" v="29" actId="1076"/>
          <ac:spMkLst>
            <pc:docMk/>
            <pc:sldMk cId="3463686074" sldId="2832"/>
            <ac:spMk id="7" creationId="{BA8F39F0-708F-4467-A546-2F01BD08526E}"/>
          </ac:spMkLst>
        </pc:spChg>
        <pc:spChg chg="del">
          <ac:chgData name="Tara Wood" userId="d40d1c68-5ed0-4280-b6c0-e48b5abf64e0" providerId="ADAL" clId="{3389B9BE-EAD6-459E-A4C2-7CB78811E540}" dt="2021-10-22T14:24:38.940" v="0"/>
          <ac:spMkLst>
            <pc:docMk/>
            <pc:sldMk cId="3463686074" sldId="2832"/>
            <ac:spMk id="13" creationId="{9E0B38BD-66F4-4C5E-ADEF-BCE5F902A79C}"/>
          </ac:spMkLst>
        </pc:spChg>
        <pc:graphicFrameChg chg="add mod modGraphic">
          <ac:chgData name="Tara Wood" userId="d40d1c68-5ed0-4280-b6c0-e48b5abf64e0" providerId="ADAL" clId="{3389B9BE-EAD6-459E-A4C2-7CB78811E540}" dt="2021-10-22T14:32:35.003" v="35" actId="14734"/>
          <ac:graphicFrameMkLst>
            <pc:docMk/>
            <pc:sldMk cId="3463686074" sldId="2832"/>
            <ac:graphicFrameMk id="4" creationId="{C909FEA1-C39C-43EE-ACAD-C194E38E0525}"/>
          </ac:graphicFrameMkLst>
        </pc:graphicFrameChg>
      </pc:sldChg>
    </pc:docChg>
  </pc:docChgLst>
  <pc:docChgLst>
    <pc:chgData name="Tara Wood" userId="S::tara@swanlibraries.net::d40d1c68-5ed0-4280-b6c0-e48b5abf64e0" providerId="AD" clId="Web-{AC87E0A0-80AA-4F9D-93A4-305D1A9629CE}"/>
    <pc:docChg chg="modSld">
      <pc:chgData name="Tara Wood" userId="S::tara@swanlibraries.net::d40d1c68-5ed0-4280-b6c0-e48b5abf64e0" providerId="AD" clId="Web-{AC87E0A0-80AA-4F9D-93A4-305D1A9629CE}" dt="2021-10-25T21:45:14.989" v="3" actId="20577"/>
      <pc:docMkLst>
        <pc:docMk/>
      </pc:docMkLst>
      <pc:sldChg chg="modSp">
        <pc:chgData name="Tara Wood" userId="S::tara@swanlibraries.net::d40d1c68-5ed0-4280-b6c0-e48b5abf64e0" providerId="AD" clId="Web-{AC87E0A0-80AA-4F9D-93A4-305D1A9629CE}" dt="2021-10-25T21:45:14.989" v="3" actId="20577"/>
        <pc:sldMkLst>
          <pc:docMk/>
          <pc:sldMk cId="160906987" sldId="616"/>
        </pc:sldMkLst>
        <pc:spChg chg="mod">
          <ac:chgData name="Tara Wood" userId="S::tara@swanlibraries.net::d40d1c68-5ed0-4280-b6c0-e48b5abf64e0" providerId="AD" clId="Web-{AC87E0A0-80AA-4F9D-93A4-305D1A9629CE}" dt="2021-10-25T21:45:14.989" v="3" actId="20577"/>
          <ac:spMkLst>
            <pc:docMk/>
            <pc:sldMk cId="160906987" sldId="616"/>
            <ac:spMk id="8" creationId="{694F3595-3AAD-4433-94DD-D2368A662AD8}"/>
          </ac:spMkLst>
        </pc:spChg>
      </pc:sldChg>
    </pc:docChg>
  </pc:docChgLst>
  <pc:docChgLst>
    <pc:chgData name="Tara Wood" userId="S::tara@swanlibraries.net::d40d1c68-5ed0-4280-b6c0-e48b5abf64e0" providerId="AD" clId="Web-{4F3B7810-74D6-0617-C634-D330D51EA457}"/>
    <pc:docChg chg="addSld modSld modSection">
      <pc:chgData name="Tara Wood" userId="S::tara@swanlibraries.net::d40d1c68-5ed0-4280-b6c0-e48b5abf64e0" providerId="AD" clId="Web-{4F3B7810-74D6-0617-C634-D330D51EA457}" dt="2021-10-22T17:56:50.667" v="430" actId="20577"/>
      <pc:docMkLst>
        <pc:docMk/>
      </pc:docMkLst>
      <pc:sldChg chg="modSp">
        <pc:chgData name="Tara Wood" userId="S::tara@swanlibraries.net::d40d1c68-5ed0-4280-b6c0-e48b5abf64e0" providerId="AD" clId="Web-{4F3B7810-74D6-0617-C634-D330D51EA457}" dt="2021-10-22T17:54:32.168" v="359" actId="20577"/>
        <pc:sldMkLst>
          <pc:docMk/>
          <pc:sldMk cId="3405999167" sldId="2762"/>
        </pc:sldMkLst>
        <pc:spChg chg="mod">
          <ac:chgData name="Tara Wood" userId="S::tara@swanlibraries.net::d40d1c68-5ed0-4280-b6c0-e48b5abf64e0" providerId="AD" clId="Web-{4F3B7810-74D6-0617-C634-D330D51EA457}" dt="2021-10-22T17:04:31.928" v="82" actId="20577"/>
          <ac:spMkLst>
            <pc:docMk/>
            <pc:sldMk cId="3405999167" sldId="2762"/>
            <ac:spMk id="8" creationId="{759DF7D0-A05F-4965-A21B-E084319E9D40}"/>
          </ac:spMkLst>
        </pc:spChg>
        <pc:spChg chg="mod">
          <ac:chgData name="Tara Wood" userId="S::tara@swanlibraries.net::d40d1c68-5ed0-4280-b6c0-e48b5abf64e0" providerId="AD" clId="Web-{4F3B7810-74D6-0617-C634-D330D51EA457}" dt="2021-10-22T17:54:32.168" v="359" actId="20577"/>
          <ac:spMkLst>
            <pc:docMk/>
            <pc:sldMk cId="3405999167" sldId="2762"/>
            <ac:spMk id="13" creationId="{9AA00DC4-CA75-4679-A311-CE57D4DC7D85}"/>
          </ac:spMkLst>
        </pc:spChg>
      </pc:sldChg>
      <pc:sldChg chg="modSp new">
        <pc:chgData name="Tara Wood" userId="S::tara@swanlibraries.net::d40d1c68-5ed0-4280-b6c0-e48b5abf64e0" providerId="AD" clId="Web-{4F3B7810-74D6-0617-C634-D330D51EA457}" dt="2021-10-22T17:56:50.667" v="430" actId="20577"/>
        <pc:sldMkLst>
          <pc:docMk/>
          <pc:sldMk cId="4101681830" sldId="2830"/>
        </pc:sldMkLst>
        <pc:spChg chg="mod">
          <ac:chgData name="Tara Wood" userId="S::tara@swanlibraries.net::d40d1c68-5ed0-4280-b6c0-e48b5abf64e0" providerId="AD" clId="Web-{4F3B7810-74D6-0617-C634-D330D51EA457}" dt="2021-10-22T17:55:15.219" v="398" actId="20577"/>
          <ac:spMkLst>
            <pc:docMk/>
            <pc:sldMk cId="4101681830" sldId="2830"/>
            <ac:spMk id="2" creationId="{A31CB27A-563F-42D5-A4EA-86BA6359335A}"/>
          </ac:spMkLst>
        </pc:spChg>
        <pc:spChg chg="mod">
          <ac:chgData name="Tara Wood" userId="S::tara@swanlibraries.net::d40d1c68-5ed0-4280-b6c0-e48b5abf64e0" providerId="AD" clId="Web-{4F3B7810-74D6-0617-C634-D330D51EA457}" dt="2021-10-22T17:56:50.667" v="430" actId="20577"/>
          <ac:spMkLst>
            <pc:docMk/>
            <pc:sldMk cId="4101681830" sldId="2830"/>
            <ac:spMk id="3" creationId="{7609EE6D-103B-4990-A65A-E6456DEC9128}"/>
          </ac:spMkLst>
        </pc:spChg>
      </pc:sldChg>
    </pc:docChg>
  </pc:docChgLst>
  <pc:docChgLst>
    <pc:chgData name="Tara Wood" userId="S::tara@swanlibraries.net::d40d1c68-5ed0-4280-b6c0-e48b5abf64e0" providerId="AD" clId="Web-{75B66810-6171-3889-2E4F-07D562346DCB}"/>
    <pc:docChg chg="delSld modSld modSection">
      <pc:chgData name="Tara Wood" userId="S::tara@swanlibraries.net::d40d1c68-5ed0-4280-b6c0-e48b5abf64e0" providerId="AD" clId="Web-{75B66810-6171-3889-2E4F-07D562346DCB}" dt="2021-10-26T13:07:28.907" v="24"/>
      <pc:docMkLst>
        <pc:docMk/>
      </pc:docMkLst>
      <pc:sldChg chg="modSp">
        <pc:chgData name="Tara Wood" userId="S::tara@swanlibraries.net::d40d1c68-5ed0-4280-b6c0-e48b5abf64e0" providerId="AD" clId="Web-{75B66810-6171-3889-2E4F-07D562346DCB}" dt="2021-10-26T13:06:49.781" v="23"/>
        <pc:sldMkLst>
          <pc:docMk/>
          <pc:sldMk cId="493179915" sldId="2810"/>
        </pc:sldMkLst>
        <pc:graphicFrameChg chg="mod modGraphic">
          <ac:chgData name="Tara Wood" userId="S::tara@swanlibraries.net::d40d1c68-5ed0-4280-b6c0-e48b5abf64e0" providerId="AD" clId="Web-{75B66810-6171-3889-2E4F-07D562346DCB}" dt="2021-10-26T13:06:49.781" v="23"/>
          <ac:graphicFrameMkLst>
            <pc:docMk/>
            <pc:sldMk cId="493179915" sldId="2810"/>
            <ac:graphicFrameMk id="4" creationId="{D88E638F-CCF0-4CBF-A105-61D1D506A6D3}"/>
          </ac:graphicFrameMkLst>
        </pc:graphicFrameChg>
      </pc:sldChg>
      <pc:sldChg chg="del">
        <pc:chgData name="Tara Wood" userId="S::tara@swanlibraries.net::d40d1c68-5ed0-4280-b6c0-e48b5abf64e0" providerId="AD" clId="Web-{75B66810-6171-3889-2E4F-07D562346DCB}" dt="2021-10-26T13:07:28.907" v="24"/>
        <pc:sldMkLst>
          <pc:docMk/>
          <pc:sldMk cId="2135707968" sldId="2811"/>
        </pc:sldMkLst>
      </pc:sldChg>
    </pc:docChg>
  </pc:docChgLst>
  <pc:docChgLst>
    <pc:chgData name="Tara Wood" userId="S::tara@swanlibraries.net::d40d1c68-5ed0-4280-b6c0-e48b5abf64e0" providerId="AD" clId="Web-{9D675AF7-94B9-39F5-5D3A-91340E43467F}"/>
    <pc:docChg chg="modSld">
      <pc:chgData name="Tara Wood" userId="S::tara@swanlibraries.net::d40d1c68-5ed0-4280-b6c0-e48b5abf64e0" providerId="AD" clId="Web-{9D675AF7-94B9-39F5-5D3A-91340E43467F}" dt="2021-10-25T21:33:11.146" v="350" actId="20577"/>
      <pc:docMkLst>
        <pc:docMk/>
      </pc:docMkLst>
      <pc:sldChg chg="delSp modSp mod modClrScheme chgLayout">
        <pc:chgData name="Tara Wood" userId="S::tara@swanlibraries.net::d40d1c68-5ed0-4280-b6c0-e48b5abf64e0" providerId="AD" clId="Web-{9D675AF7-94B9-39F5-5D3A-91340E43467F}" dt="2021-10-25T21:33:11.146" v="350" actId="20577"/>
        <pc:sldMkLst>
          <pc:docMk/>
          <pc:sldMk cId="1495776413" sldId="2833"/>
        </pc:sldMkLst>
        <pc:spChg chg="mod ord">
          <ac:chgData name="Tara Wood" userId="S::tara@swanlibraries.net::d40d1c68-5ed0-4280-b6c0-e48b5abf64e0" providerId="AD" clId="Web-{9D675AF7-94B9-39F5-5D3A-91340E43467F}" dt="2021-10-25T21:31:21.395" v="291"/>
          <ac:spMkLst>
            <pc:docMk/>
            <pc:sldMk cId="1495776413" sldId="2833"/>
            <ac:spMk id="2" creationId="{B072E316-6717-4857-8984-9B0CEAF0BAA5}"/>
          </ac:spMkLst>
        </pc:spChg>
        <pc:spChg chg="mod ord">
          <ac:chgData name="Tara Wood" userId="S::tara@swanlibraries.net::d40d1c68-5ed0-4280-b6c0-e48b5abf64e0" providerId="AD" clId="Web-{9D675AF7-94B9-39F5-5D3A-91340E43467F}" dt="2021-10-25T21:33:11.146" v="350" actId="20577"/>
          <ac:spMkLst>
            <pc:docMk/>
            <pc:sldMk cId="1495776413" sldId="2833"/>
            <ac:spMk id="3" creationId="{89696A36-9E5E-4F29-8B28-2A6099BC4010}"/>
          </ac:spMkLst>
        </pc:spChg>
        <pc:spChg chg="del">
          <ac:chgData name="Tara Wood" userId="S::tara@swanlibraries.net::d40d1c68-5ed0-4280-b6c0-e48b5abf64e0" providerId="AD" clId="Web-{9D675AF7-94B9-39F5-5D3A-91340E43467F}" dt="2021-10-25T21:31:21.395" v="291"/>
          <ac:spMkLst>
            <pc:docMk/>
            <pc:sldMk cId="1495776413" sldId="2833"/>
            <ac:spMk id="4" creationId="{E7388AA8-E220-44DF-9247-C3A9738ECD6F}"/>
          </ac:spMkLst>
        </pc:spChg>
        <pc:spChg chg="mod ord">
          <ac:chgData name="Tara Wood" userId="S::tara@swanlibraries.net::d40d1c68-5ed0-4280-b6c0-e48b5abf64e0" providerId="AD" clId="Web-{9D675AF7-94B9-39F5-5D3A-91340E43467F}" dt="2021-10-25T21:31:21.395" v="291"/>
          <ac:spMkLst>
            <pc:docMk/>
            <pc:sldMk cId="1495776413" sldId="2833"/>
            <ac:spMk id="5" creationId="{DD926068-A4AF-4D29-A1C3-994F3FF6EA2B}"/>
          </ac:spMkLst>
        </pc:spChg>
        <pc:spChg chg="mod ord">
          <ac:chgData name="Tara Wood" userId="S::tara@swanlibraries.net::d40d1c68-5ed0-4280-b6c0-e48b5abf64e0" providerId="AD" clId="Web-{9D675AF7-94B9-39F5-5D3A-91340E43467F}" dt="2021-10-25T21:31:21.395" v="291"/>
          <ac:spMkLst>
            <pc:docMk/>
            <pc:sldMk cId="1495776413" sldId="2833"/>
            <ac:spMk id="6" creationId="{309A5A7A-29AC-4F38-8FF1-8D4A39C57AF7}"/>
          </ac:spMkLst>
        </pc:spChg>
        <pc:spChg chg="mod ord">
          <ac:chgData name="Tara Wood" userId="S::tara@swanlibraries.net::d40d1c68-5ed0-4280-b6c0-e48b5abf64e0" providerId="AD" clId="Web-{9D675AF7-94B9-39F5-5D3A-91340E43467F}" dt="2021-10-25T21:31:21.395" v="291"/>
          <ac:spMkLst>
            <pc:docMk/>
            <pc:sldMk cId="1495776413" sldId="2833"/>
            <ac:spMk id="7" creationId="{B5EB58D0-3CE8-481B-9EB8-7205412F886D}"/>
          </ac:spMkLst>
        </pc:spChg>
      </pc:sldChg>
    </pc:docChg>
  </pc:docChgLst>
  <pc:docChgLst>
    <pc:chgData name="Dawne Tortorella" userId="S::dawne@swanlibraries.net::c8c2eb00-5405-408b-8d6c-7d3ca73f2e4c" providerId="AD" clId="Web-{5A7F123C-D070-41DC-A631-9065FBEB29C2}"/>
    <pc:docChg chg="addSld delSld modSld modSection">
      <pc:chgData name="Dawne Tortorella" userId="S::dawne@swanlibraries.net::c8c2eb00-5405-408b-8d6c-7d3ca73f2e4c" providerId="AD" clId="Web-{5A7F123C-D070-41DC-A631-9065FBEB29C2}" dt="2021-10-25T23:10:26.340" v="277" actId="20577"/>
      <pc:docMkLst>
        <pc:docMk/>
      </pc:docMkLst>
      <pc:sldChg chg="modSp">
        <pc:chgData name="Dawne Tortorella" userId="S::dawne@swanlibraries.net::c8c2eb00-5405-408b-8d6c-7d3ca73f2e4c" providerId="AD" clId="Web-{5A7F123C-D070-41DC-A631-9065FBEB29C2}" dt="2021-10-25T23:04:26.277" v="123" actId="20577"/>
        <pc:sldMkLst>
          <pc:docMk/>
          <pc:sldMk cId="160906987" sldId="616"/>
        </pc:sldMkLst>
        <pc:spChg chg="mod">
          <ac:chgData name="Dawne Tortorella" userId="S::dawne@swanlibraries.net::c8c2eb00-5405-408b-8d6c-7d3ca73f2e4c" providerId="AD" clId="Web-{5A7F123C-D070-41DC-A631-9065FBEB29C2}" dt="2021-10-25T23:04:20.652" v="119" actId="20577"/>
          <ac:spMkLst>
            <pc:docMk/>
            <pc:sldMk cId="160906987" sldId="616"/>
            <ac:spMk id="3" creationId="{19751751-5B06-4B52-BA6C-B90002F744DE}"/>
          </ac:spMkLst>
        </pc:spChg>
        <pc:spChg chg="mod">
          <ac:chgData name="Dawne Tortorella" userId="S::dawne@swanlibraries.net::c8c2eb00-5405-408b-8d6c-7d3ca73f2e4c" providerId="AD" clId="Web-{5A7F123C-D070-41DC-A631-9065FBEB29C2}" dt="2021-10-25T23:04:26.277" v="123" actId="20577"/>
          <ac:spMkLst>
            <pc:docMk/>
            <pc:sldMk cId="160906987" sldId="616"/>
            <ac:spMk id="8" creationId="{694F3595-3AAD-4433-94DD-D2368A662AD8}"/>
          </ac:spMkLst>
        </pc:spChg>
      </pc:sldChg>
      <pc:sldChg chg="addSp modSp">
        <pc:chgData name="Dawne Tortorella" userId="S::dawne@swanlibraries.net::c8c2eb00-5405-408b-8d6c-7d3ca73f2e4c" providerId="AD" clId="Web-{5A7F123C-D070-41DC-A631-9065FBEB29C2}" dt="2021-10-25T23:02:49.011" v="42" actId="20577"/>
        <pc:sldMkLst>
          <pc:docMk/>
          <pc:sldMk cId="1331516555" sldId="2714"/>
        </pc:sldMkLst>
        <pc:spChg chg="mod">
          <ac:chgData name="Dawne Tortorella" userId="S::dawne@swanlibraries.net::c8c2eb00-5405-408b-8d6c-7d3ca73f2e4c" providerId="AD" clId="Web-{5A7F123C-D070-41DC-A631-9065FBEB29C2}" dt="2021-10-25T23:02:49.011" v="42" actId="20577"/>
          <ac:spMkLst>
            <pc:docMk/>
            <pc:sldMk cId="1331516555" sldId="2714"/>
            <ac:spMk id="16" creationId="{70FA816D-1AE7-4415-94EA-2A995118BE9F}"/>
          </ac:spMkLst>
        </pc:spChg>
        <pc:picChg chg="add mod">
          <ac:chgData name="Dawne Tortorella" userId="S::dawne@swanlibraries.net::c8c2eb00-5405-408b-8d6c-7d3ca73f2e4c" providerId="AD" clId="Web-{5A7F123C-D070-41DC-A631-9065FBEB29C2}" dt="2021-10-25T23:02:20.324" v="33" actId="1076"/>
          <ac:picMkLst>
            <pc:docMk/>
            <pc:sldMk cId="1331516555" sldId="2714"/>
            <ac:picMk id="31" creationId="{8CEAEE2D-854B-42F5-85A8-04C0F500EA7B}"/>
          </ac:picMkLst>
        </pc:picChg>
      </pc:sldChg>
      <pc:sldChg chg="del">
        <pc:chgData name="Dawne Tortorella" userId="S::dawne@swanlibraries.net::c8c2eb00-5405-408b-8d6c-7d3ca73f2e4c" providerId="AD" clId="Web-{5A7F123C-D070-41DC-A631-9065FBEB29C2}" dt="2021-10-25T23:03:31.292" v="45"/>
        <pc:sldMkLst>
          <pc:docMk/>
          <pc:sldMk cId="3724060920" sldId="2805"/>
        </pc:sldMkLst>
      </pc:sldChg>
      <pc:sldChg chg="del">
        <pc:chgData name="Dawne Tortorella" userId="S::dawne@swanlibraries.net::c8c2eb00-5405-408b-8d6c-7d3ca73f2e4c" providerId="AD" clId="Web-{5A7F123C-D070-41DC-A631-9065FBEB29C2}" dt="2021-10-25T23:03:40.855" v="46"/>
        <pc:sldMkLst>
          <pc:docMk/>
          <pc:sldMk cId="1737275370" sldId="2813"/>
        </pc:sldMkLst>
      </pc:sldChg>
      <pc:sldChg chg="del">
        <pc:chgData name="Dawne Tortorella" userId="S::dawne@swanlibraries.net::c8c2eb00-5405-408b-8d6c-7d3ca73f2e4c" providerId="AD" clId="Web-{5A7F123C-D070-41DC-A631-9065FBEB29C2}" dt="2021-10-25T23:03:17.542" v="43"/>
        <pc:sldMkLst>
          <pc:docMk/>
          <pc:sldMk cId="1047212440" sldId="2815"/>
        </pc:sldMkLst>
      </pc:sldChg>
      <pc:sldChg chg="del">
        <pc:chgData name="Dawne Tortorella" userId="S::dawne@swanlibraries.net::c8c2eb00-5405-408b-8d6c-7d3ca73f2e4c" providerId="AD" clId="Web-{5A7F123C-D070-41DC-A631-9065FBEB29C2}" dt="2021-10-25T23:03:19.308" v="44"/>
        <pc:sldMkLst>
          <pc:docMk/>
          <pc:sldMk cId="1014182392" sldId="2816"/>
        </pc:sldMkLst>
      </pc:sldChg>
      <pc:sldChg chg="modSp new">
        <pc:chgData name="Dawne Tortorella" userId="S::dawne@swanlibraries.net::c8c2eb00-5405-408b-8d6c-7d3ca73f2e4c" providerId="AD" clId="Web-{5A7F123C-D070-41DC-A631-9065FBEB29C2}" dt="2021-10-25T23:10:26.340" v="277" actId="20577"/>
        <pc:sldMkLst>
          <pc:docMk/>
          <pc:sldMk cId="3363735592" sldId="2843"/>
        </pc:sldMkLst>
        <pc:spChg chg="mod">
          <ac:chgData name="Dawne Tortorella" userId="S::dawne@swanlibraries.net::c8c2eb00-5405-408b-8d6c-7d3ca73f2e4c" providerId="AD" clId="Web-{5A7F123C-D070-41DC-A631-9065FBEB29C2}" dt="2021-10-25T23:10:26.340" v="277" actId="20577"/>
          <ac:spMkLst>
            <pc:docMk/>
            <pc:sldMk cId="3363735592" sldId="2843"/>
            <ac:spMk id="2" creationId="{4D5D45F7-D5BC-4C7A-80B4-3A629F284CAD}"/>
          </ac:spMkLst>
        </pc:spChg>
        <pc:spChg chg="mod">
          <ac:chgData name="Dawne Tortorella" userId="S::dawne@swanlibraries.net::c8c2eb00-5405-408b-8d6c-7d3ca73f2e4c" providerId="AD" clId="Web-{5A7F123C-D070-41DC-A631-9065FBEB29C2}" dt="2021-10-25T23:09:43.355" v="230" actId="20577"/>
          <ac:spMkLst>
            <pc:docMk/>
            <pc:sldMk cId="3363735592" sldId="2843"/>
            <ac:spMk id="5" creationId="{632387B4-DFC0-40AE-87E1-B74882D8A4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4806E01-10F3-4C70-AD20-8013E6E72FBD}" type="datetimeFigureOut">
              <a:rPr lang="en-US" smtClean="0"/>
              <a:t>10/26/2021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622ECC-79DD-4674-B3B4-D2B29601EA3F}" type="slidenum">
              <a:rPr lang="en-US" smtClean="0"/>
              <a:t>‹#›</a:t>
            </a:fld>
            <a:endParaRPr lang="en-US"/>
          </a:p>
        </p:txBody>
      </p:sp>
    </p:spTree>
    <p:extLst>
      <p:ext uri="{BB962C8B-B14F-4D97-AF65-F5344CB8AC3E}">
        <p14:creationId xmlns:p14="http://schemas.microsoft.com/office/powerpoint/2010/main" val="13941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1</a:t>
            </a:fld>
            <a:endParaRPr lang="en-US"/>
          </a:p>
        </p:txBody>
      </p:sp>
    </p:spTree>
    <p:extLst>
      <p:ext uri="{BB962C8B-B14F-4D97-AF65-F5344CB8AC3E}">
        <p14:creationId xmlns:p14="http://schemas.microsoft.com/office/powerpoint/2010/main" val="75598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19</a:t>
            </a:fld>
            <a:endParaRPr lang="en-US"/>
          </a:p>
        </p:txBody>
      </p:sp>
    </p:spTree>
    <p:extLst>
      <p:ext uri="{BB962C8B-B14F-4D97-AF65-F5344CB8AC3E}">
        <p14:creationId xmlns:p14="http://schemas.microsoft.com/office/powerpoint/2010/main" val="54975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22</a:t>
            </a:fld>
            <a:endParaRPr lang="en-US"/>
          </a:p>
        </p:txBody>
      </p:sp>
    </p:spTree>
    <p:extLst>
      <p:ext uri="{BB962C8B-B14F-4D97-AF65-F5344CB8AC3E}">
        <p14:creationId xmlns:p14="http://schemas.microsoft.com/office/powerpoint/2010/main" val="196995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Dawne - Vickie</a:t>
            </a:r>
          </a:p>
        </p:txBody>
      </p:sp>
      <p:sp>
        <p:nvSpPr>
          <p:cNvPr id="4" name="Slide Number Placeholder 3"/>
          <p:cNvSpPr>
            <a:spLocks noGrp="1"/>
          </p:cNvSpPr>
          <p:nvPr>
            <p:ph type="sldNum" sz="quarter" idx="5"/>
          </p:nvPr>
        </p:nvSpPr>
        <p:spPr/>
        <p:txBody>
          <a:bodyPr/>
          <a:lstStyle/>
          <a:p>
            <a:fld id="{F5622ECC-79DD-4674-B3B4-D2B29601EA3F}" type="slidenum">
              <a:rPr lang="en-US" smtClean="0"/>
              <a:t>29</a:t>
            </a:fld>
            <a:endParaRPr lang="en-US"/>
          </a:p>
        </p:txBody>
      </p:sp>
    </p:spTree>
    <p:extLst>
      <p:ext uri="{BB962C8B-B14F-4D97-AF65-F5344CB8AC3E}">
        <p14:creationId xmlns:p14="http://schemas.microsoft.com/office/powerpoint/2010/main" val="2388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30</a:t>
            </a:fld>
            <a:endParaRPr lang="en-US"/>
          </a:p>
        </p:txBody>
      </p:sp>
    </p:spTree>
    <p:extLst>
      <p:ext uri="{BB962C8B-B14F-4D97-AF65-F5344CB8AC3E}">
        <p14:creationId xmlns:p14="http://schemas.microsoft.com/office/powerpoint/2010/main" val="180767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622ECC-79DD-4674-B3B4-D2B29601EA3F}" type="slidenum">
              <a:rPr lang="en-US" smtClean="0"/>
              <a:t>31</a:t>
            </a:fld>
            <a:endParaRPr lang="en-US"/>
          </a:p>
        </p:txBody>
      </p:sp>
    </p:spTree>
    <p:extLst>
      <p:ext uri="{BB962C8B-B14F-4D97-AF65-F5344CB8AC3E}">
        <p14:creationId xmlns:p14="http://schemas.microsoft.com/office/powerpoint/2010/main" val="6086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2</a:t>
            </a:fld>
            <a:endParaRPr lang="en-US"/>
          </a:p>
        </p:txBody>
      </p:sp>
    </p:spTree>
    <p:extLst>
      <p:ext uri="{BB962C8B-B14F-4D97-AF65-F5344CB8AC3E}">
        <p14:creationId xmlns:p14="http://schemas.microsoft.com/office/powerpoint/2010/main" val="270266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4</a:t>
            </a:fld>
            <a:endParaRPr lang="en-US"/>
          </a:p>
        </p:txBody>
      </p:sp>
    </p:spTree>
    <p:extLst>
      <p:ext uri="{BB962C8B-B14F-4D97-AF65-F5344CB8AC3E}">
        <p14:creationId xmlns:p14="http://schemas.microsoft.com/office/powerpoint/2010/main" val="360469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5</a:t>
            </a:fld>
            <a:endParaRPr lang="en-US"/>
          </a:p>
        </p:txBody>
      </p:sp>
    </p:spTree>
    <p:extLst>
      <p:ext uri="{BB962C8B-B14F-4D97-AF65-F5344CB8AC3E}">
        <p14:creationId xmlns:p14="http://schemas.microsoft.com/office/powerpoint/2010/main" val="134493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top 5 libraries in this list don't have their websites pointing to Aspen yet. The Enterprise banners aren't getting a ton of clicks – this tells us it might be better to set one "soft launch" date for Cohort 2 and you can decide when you make the swaps on your website that will really get your patrons on Aspen.</a:t>
            </a:r>
          </a:p>
        </p:txBody>
      </p:sp>
      <p:sp>
        <p:nvSpPr>
          <p:cNvPr id="4" name="Slide Number Placeholder 3"/>
          <p:cNvSpPr>
            <a:spLocks noGrp="1"/>
          </p:cNvSpPr>
          <p:nvPr>
            <p:ph type="sldNum" sz="quarter" idx="5"/>
          </p:nvPr>
        </p:nvSpPr>
        <p:spPr/>
        <p:txBody>
          <a:bodyPr/>
          <a:lstStyle/>
          <a:p>
            <a:fld id="{F5622ECC-79DD-4674-B3B4-D2B29601EA3F}" type="slidenum">
              <a:rPr lang="en-US" smtClean="0"/>
              <a:t>7</a:t>
            </a:fld>
            <a:endParaRPr lang="en-US"/>
          </a:p>
        </p:txBody>
      </p:sp>
    </p:spTree>
    <p:extLst>
      <p:ext uri="{BB962C8B-B14F-4D97-AF65-F5344CB8AC3E}">
        <p14:creationId xmlns:p14="http://schemas.microsoft.com/office/powerpoint/2010/main" val="70291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Referrals from your website are much higher.</a:t>
            </a:r>
          </a:p>
        </p:txBody>
      </p:sp>
      <p:sp>
        <p:nvSpPr>
          <p:cNvPr id="4" name="Slide Number Placeholder 3"/>
          <p:cNvSpPr>
            <a:spLocks noGrp="1"/>
          </p:cNvSpPr>
          <p:nvPr>
            <p:ph type="sldNum" sz="quarter" idx="5"/>
          </p:nvPr>
        </p:nvSpPr>
        <p:spPr/>
        <p:txBody>
          <a:bodyPr/>
          <a:lstStyle/>
          <a:p>
            <a:fld id="{F5622ECC-79DD-4674-B3B4-D2B29601EA3F}" type="slidenum">
              <a:rPr lang="en-US" smtClean="0"/>
              <a:t>8</a:t>
            </a:fld>
            <a:endParaRPr lang="en-US"/>
          </a:p>
        </p:txBody>
      </p:sp>
    </p:spTree>
    <p:extLst>
      <p:ext uri="{BB962C8B-B14F-4D97-AF65-F5344CB8AC3E}">
        <p14:creationId xmlns:p14="http://schemas.microsoft.com/office/powerpoint/2010/main" val="44590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a:t>
            </a:r>
          </a:p>
        </p:txBody>
      </p:sp>
      <p:sp>
        <p:nvSpPr>
          <p:cNvPr id="4" name="Slide Number Placeholder 3"/>
          <p:cNvSpPr>
            <a:spLocks noGrp="1"/>
          </p:cNvSpPr>
          <p:nvPr>
            <p:ph type="sldNum" sz="quarter" idx="5"/>
          </p:nvPr>
        </p:nvSpPr>
        <p:spPr/>
        <p:txBody>
          <a:bodyPr/>
          <a:lstStyle/>
          <a:p>
            <a:fld id="{F5622ECC-79DD-4674-B3B4-D2B29601EA3F}" type="slidenum">
              <a:rPr lang="en-US" smtClean="0"/>
              <a:t>9</a:t>
            </a:fld>
            <a:endParaRPr lang="en-US"/>
          </a:p>
        </p:txBody>
      </p:sp>
    </p:spTree>
    <p:extLst>
      <p:ext uri="{BB962C8B-B14F-4D97-AF65-F5344CB8AC3E}">
        <p14:creationId xmlns:p14="http://schemas.microsoft.com/office/powerpoint/2010/main" val="409708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sz="quarter" idx="5"/>
          </p:nvPr>
        </p:nvSpPr>
        <p:spPr/>
        <p:txBody>
          <a:bodyPr/>
          <a:lstStyle/>
          <a:p>
            <a:fld id="{F5622ECC-79DD-4674-B3B4-D2B29601EA3F}" type="slidenum">
              <a:rPr lang="en-US" smtClean="0"/>
              <a:t>14</a:t>
            </a:fld>
            <a:endParaRPr lang="en-US"/>
          </a:p>
        </p:txBody>
      </p:sp>
    </p:spTree>
    <p:extLst>
      <p:ext uri="{BB962C8B-B14F-4D97-AF65-F5344CB8AC3E}">
        <p14:creationId xmlns:p14="http://schemas.microsoft.com/office/powerpoint/2010/main" val="215749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Staff platform is the area that can use the most improvement, so we're looking forward to </a:t>
            </a:r>
            <a:r>
              <a:rPr lang="en-US" err="1">
                <a:cs typeface="Calibri"/>
              </a:rPr>
              <a:t>BLUEcloud</a:t>
            </a:r>
            <a:r>
              <a:rPr lang="en-US">
                <a:cs typeface="Calibri"/>
              </a:rPr>
              <a:t> staff as our primary staff tool.</a:t>
            </a:r>
          </a:p>
          <a:p>
            <a:endParaRPr lang="en-US">
              <a:cs typeface="Calibri"/>
            </a:endParaRPr>
          </a:p>
          <a:p>
            <a:r>
              <a:rPr lang="en-US">
                <a:cs typeface="Calibri"/>
              </a:rPr>
              <a:t>We have resources on automated testing and VPATs, plus we'll post any recorded or online trainings conducted there.</a:t>
            </a:r>
          </a:p>
          <a:p>
            <a:endParaRPr lang="en-US">
              <a:cs typeface="Calibri"/>
            </a:endParaRPr>
          </a:p>
          <a:p>
            <a:r>
              <a:rPr lang="en-US">
                <a:cs typeface="Calibri"/>
              </a:rPr>
              <a:t>Planning a training for 2022 on practical tips to use automated accessibility testing tools for your library websites.</a:t>
            </a:r>
          </a:p>
          <a:p>
            <a:endParaRPr lang="en-US">
              <a:cs typeface="Calibri"/>
            </a:endParaRPr>
          </a:p>
          <a:p>
            <a:r>
              <a:rPr lang="en-US">
                <a:cs typeface="Calibri"/>
              </a:rPr>
              <a:t>We've been working to improve accessibility on patron facing resources for several years, but there are services like chat widgets that are embedded in the catalog and are not accessible. Going forward we won't add any new third-party integrations that don't meet accessibility standards, so be sure to contact us before you purchase if you want those embedded in your catalog. We want to work with you and the vendor to get accessibility improvements fixed or included in your contract, since the point of purchase is the most effective time to make a difference.</a:t>
            </a:r>
          </a:p>
        </p:txBody>
      </p:sp>
      <p:sp>
        <p:nvSpPr>
          <p:cNvPr id="4" name="Slide Number Placeholder 3"/>
          <p:cNvSpPr>
            <a:spLocks noGrp="1"/>
          </p:cNvSpPr>
          <p:nvPr>
            <p:ph type="sldNum" sz="quarter" idx="5"/>
          </p:nvPr>
        </p:nvSpPr>
        <p:spPr/>
        <p:txBody>
          <a:bodyPr/>
          <a:lstStyle/>
          <a:p>
            <a:fld id="{F5622ECC-79DD-4674-B3B4-D2B29601EA3F}" type="slidenum">
              <a:rPr lang="en-US" smtClean="0"/>
              <a:t>18</a:t>
            </a:fld>
            <a:endParaRPr lang="en-US"/>
          </a:p>
        </p:txBody>
      </p:sp>
    </p:spTree>
    <p:extLst>
      <p:ext uri="{BB962C8B-B14F-4D97-AF65-F5344CB8AC3E}">
        <p14:creationId xmlns:p14="http://schemas.microsoft.com/office/powerpoint/2010/main" val="54816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8672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October 26, 2021</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32589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October 26, 2021</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66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October 26, 2021</a:t>
            </a:fld>
            <a:endParaRPr lang="en-US"/>
          </a:p>
        </p:txBody>
      </p:sp>
    </p:spTree>
    <p:extLst>
      <p:ext uri="{BB962C8B-B14F-4D97-AF65-F5344CB8AC3E}">
        <p14:creationId xmlns:p14="http://schemas.microsoft.com/office/powerpoint/2010/main" val="4120339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October 26, 2021</a:t>
            </a:fld>
            <a:endParaRPr lang="en-US"/>
          </a:p>
        </p:txBody>
      </p:sp>
    </p:spTree>
    <p:extLst>
      <p:ext uri="{BB962C8B-B14F-4D97-AF65-F5344CB8AC3E}">
        <p14:creationId xmlns:p14="http://schemas.microsoft.com/office/powerpoint/2010/main" val="8568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October 26, 2021</a:t>
            </a:fld>
            <a:endParaRPr lang="en-US"/>
          </a:p>
        </p:txBody>
      </p:sp>
    </p:spTree>
    <p:extLst>
      <p:ext uri="{BB962C8B-B14F-4D97-AF65-F5344CB8AC3E}">
        <p14:creationId xmlns:p14="http://schemas.microsoft.com/office/powerpoint/2010/main" val="315413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October 26, 2021</a:t>
            </a:fld>
            <a:endParaRPr lang="en-US"/>
          </a:p>
        </p:txBody>
      </p:sp>
    </p:spTree>
    <p:extLst>
      <p:ext uri="{BB962C8B-B14F-4D97-AF65-F5344CB8AC3E}">
        <p14:creationId xmlns:p14="http://schemas.microsoft.com/office/powerpoint/2010/main" val="193860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October 26, 2021</a:t>
            </a:fld>
            <a:endParaRPr lang="en-US"/>
          </a:p>
        </p:txBody>
      </p:sp>
    </p:spTree>
    <p:extLst>
      <p:ext uri="{BB962C8B-B14F-4D97-AF65-F5344CB8AC3E}">
        <p14:creationId xmlns:p14="http://schemas.microsoft.com/office/powerpoint/2010/main" val="31530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October 26, 2021</a:t>
            </a:fld>
            <a:endParaRPr lang="en-US"/>
          </a:p>
        </p:txBody>
      </p:sp>
    </p:spTree>
    <p:extLst>
      <p:ext uri="{BB962C8B-B14F-4D97-AF65-F5344CB8AC3E}">
        <p14:creationId xmlns:p14="http://schemas.microsoft.com/office/powerpoint/2010/main" val="1602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October 26, 2021</a:t>
            </a:fld>
            <a:endParaRPr lang="en-US"/>
          </a:p>
        </p:txBody>
      </p:sp>
    </p:spTree>
    <p:extLst>
      <p:ext uri="{BB962C8B-B14F-4D97-AF65-F5344CB8AC3E}">
        <p14:creationId xmlns:p14="http://schemas.microsoft.com/office/powerpoint/2010/main" val="414792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October 26, 2021</a:t>
            </a:fld>
            <a:endParaRPr lang="en-US"/>
          </a:p>
        </p:txBody>
      </p:sp>
    </p:spTree>
    <p:extLst>
      <p:ext uri="{BB962C8B-B14F-4D97-AF65-F5344CB8AC3E}">
        <p14:creationId xmlns:p14="http://schemas.microsoft.com/office/powerpoint/2010/main" val="252692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67039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October 26, 2021</a:t>
            </a:fld>
            <a:endParaRPr lang="en-US"/>
          </a:p>
        </p:txBody>
      </p:sp>
    </p:spTree>
    <p:extLst>
      <p:ext uri="{BB962C8B-B14F-4D97-AF65-F5344CB8AC3E}">
        <p14:creationId xmlns:p14="http://schemas.microsoft.com/office/powerpoint/2010/main" val="8278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October 26, 2021</a:t>
            </a:fld>
            <a:endParaRPr lang="en-US"/>
          </a:p>
        </p:txBody>
      </p:sp>
    </p:spTree>
    <p:extLst>
      <p:ext uri="{BB962C8B-B14F-4D97-AF65-F5344CB8AC3E}">
        <p14:creationId xmlns:p14="http://schemas.microsoft.com/office/powerpoint/2010/main" val="216689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October 26, 2021</a:t>
            </a:fld>
            <a:endParaRPr lang="en-US"/>
          </a:p>
        </p:txBody>
      </p:sp>
    </p:spTree>
    <p:extLst>
      <p:ext uri="{BB962C8B-B14F-4D97-AF65-F5344CB8AC3E}">
        <p14:creationId xmlns:p14="http://schemas.microsoft.com/office/powerpoint/2010/main" val="210917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October 26, 2021</a:t>
            </a:fld>
            <a:endParaRPr lang="en-US"/>
          </a:p>
        </p:txBody>
      </p:sp>
    </p:spTree>
    <p:extLst>
      <p:ext uri="{BB962C8B-B14F-4D97-AF65-F5344CB8AC3E}">
        <p14:creationId xmlns:p14="http://schemas.microsoft.com/office/powerpoint/2010/main" val="3959119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October 26, 2021</a:t>
            </a:fld>
            <a:endParaRPr lang="en-US"/>
          </a:p>
        </p:txBody>
      </p:sp>
    </p:spTree>
    <p:extLst>
      <p:ext uri="{BB962C8B-B14F-4D97-AF65-F5344CB8AC3E}">
        <p14:creationId xmlns:p14="http://schemas.microsoft.com/office/powerpoint/2010/main" val="2517593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October 26, 2021</a:t>
            </a:fld>
            <a:endParaRPr lang="en-US"/>
          </a:p>
        </p:txBody>
      </p:sp>
    </p:spTree>
    <p:extLst>
      <p:ext uri="{BB962C8B-B14F-4D97-AF65-F5344CB8AC3E}">
        <p14:creationId xmlns:p14="http://schemas.microsoft.com/office/powerpoint/2010/main" val="3270624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October 26, 2021</a:t>
            </a:fld>
            <a:endParaRPr lang="en-US"/>
          </a:p>
        </p:txBody>
      </p:sp>
    </p:spTree>
    <p:extLst>
      <p:ext uri="{BB962C8B-B14F-4D97-AF65-F5344CB8AC3E}">
        <p14:creationId xmlns:p14="http://schemas.microsoft.com/office/powerpoint/2010/main" val="159822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63716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69252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664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October 26, 2021</a:t>
            </a:fld>
            <a:endParaRPr lang="en-US"/>
          </a:p>
        </p:txBody>
      </p:sp>
    </p:spTree>
    <p:extLst>
      <p:ext uri="{BB962C8B-B14F-4D97-AF65-F5344CB8AC3E}">
        <p14:creationId xmlns:p14="http://schemas.microsoft.com/office/powerpoint/2010/main" val="159695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October 26, 2021</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69142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October 26, 2021</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84851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October 26, 2021</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6076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October 26, 2021</a:t>
            </a:fld>
            <a:endParaRPr lang="en-US"/>
          </a:p>
        </p:txBody>
      </p:sp>
    </p:spTree>
    <p:extLst>
      <p:ext uri="{BB962C8B-B14F-4D97-AF65-F5344CB8AC3E}">
        <p14:creationId xmlns:p14="http://schemas.microsoft.com/office/powerpoint/2010/main" val="273480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hyperlink" Target="https://creativecommons.org/licenses/by-nc-sa/3.0/" TargetMode="External"/><Relationship Id="rId4" Type="http://schemas.openxmlformats.org/officeDocument/2006/relationships/hyperlink" Target="http://kulowiectech.blogspot.com/2011/05/polleverywhere-advice-questioning.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6.xml"/><Relationship Id="rId1" Type="http://schemas.openxmlformats.org/officeDocument/2006/relationships/tags" Target="../tags/tag18.xml"/><Relationship Id="rId5" Type="http://schemas.openxmlformats.org/officeDocument/2006/relationships/hyperlink" Target="https://creativecommons.org/licenses/by/3.0/" TargetMode="External"/><Relationship Id="rId4" Type="http://schemas.openxmlformats.org/officeDocument/2006/relationships/hyperlink" Target="http://photos.jdhancock.com/photo/2011-10-09-162810-im-a-doctor-not-a-psychiatrist.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hyperlink" Target="https://support.swanlibraries.net/accessibility"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https://librarylearning.org/event/2021-11-17/diversity-equity-and-inclusion-dei-metadata-networking-group-kick" TargetMode="External"/><Relationship Id="rId2" Type="http://schemas.openxmlformats.org/officeDocument/2006/relationships/slideLayout" Target="../slideLayouts/slideLayout2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2.xml"/><Relationship Id="rId7" Type="http://schemas.openxmlformats.org/officeDocument/2006/relationships/hyperlink" Target="https://fs8.formsite.com/SWANServices/election-circadv-2021/index.html" TargetMode="Externa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15.png"/><Relationship Id="rId5" Type="http://schemas.openxmlformats.org/officeDocument/2006/relationships/hyperlink" Target="https://creativecommons.org/licenses/by-nc/3.0/" TargetMode="External"/><Relationship Id="rId4" Type="http://schemas.openxmlformats.org/officeDocument/2006/relationships/hyperlink" Target="http://pngimg.com/download/1895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upport.swanlibraries.net/documentation/64708" TargetMode="Externa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17.png"/><Relationship Id="rId4" Type="http://schemas.openxmlformats.org/officeDocument/2006/relationships/hyperlink" Target="https://librarylearning.org/events?keyword=&amp;location=&amp;sponsor=80&amp;type=All&amp;audience=All&amp;topic=All&amp;program=All"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hyperlink" Target="https://attendee.gotowebinar.com/register/3483027847531227917"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a:xfrm>
            <a:off x="1107214" y="2564456"/>
            <a:ext cx="7406184" cy="2387600"/>
          </a:xfrm>
        </p:spPr>
        <p:txBody>
          <a:bodyPr>
            <a:normAutofit/>
          </a:bodyPr>
          <a:lstStyle/>
          <a:p>
            <a:r>
              <a:rPr lang="en-US"/>
              <a:t>SWAN Fireside Chat</a:t>
            </a:r>
            <a:endParaRPr lang="en-US" sz="4000"/>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1245437" y="5202238"/>
            <a:ext cx="7406184" cy="1655762"/>
          </a:xfrm>
        </p:spPr>
        <p:txBody>
          <a:bodyPr vert="horz" lIns="91440" tIns="45720" rIns="91440" bIns="45720" rtlCol="0" anchor="t">
            <a:normAutofit/>
          </a:bodyPr>
          <a:lstStyle/>
          <a:p>
            <a:r>
              <a:rPr lang="en-US"/>
              <a:t>October 26, 2021</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297F96-5870-4758-AABA-EC12A85E3D6E}"/>
              </a:ext>
            </a:extLst>
          </p:cNvPr>
          <p:cNvSpPr>
            <a:spLocks noGrp="1"/>
          </p:cNvSpPr>
          <p:nvPr>
            <p:ph type="title"/>
          </p:nvPr>
        </p:nvSpPr>
        <p:spPr/>
        <p:txBody>
          <a:bodyPr/>
          <a:lstStyle/>
          <a:p>
            <a:r>
              <a:rPr lang="en-US"/>
              <a:t>Aspen Fines Payment Status</a:t>
            </a:r>
          </a:p>
        </p:txBody>
      </p:sp>
      <p:sp>
        <p:nvSpPr>
          <p:cNvPr id="9" name="Content Placeholder 8">
            <a:extLst>
              <a:ext uri="{FF2B5EF4-FFF2-40B4-BE49-F238E27FC236}">
                <a16:creationId xmlns:a16="http://schemas.microsoft.com/office/drawing/2014/main" id="{1FB356C0-A3DE-4118-8CAB-D6CD69FE11C1}"/>
              </a:ext>
            </a:extLst>
          </p:cNvPr>
          <p:cNvSpPr>
            <a:spLocks noGrp="1"/>
          </p:cNvSpPr>
          <p:nvPr>
            <p:ph sz="half" idx="1"/>
          </p:nvPr>
        </p:nvSpPr>
        <p:spPr/>
        <p:txBody>
          <a:bodyPr/>
          <a:lstStyle/>
          <a:p>
            <a:pPr marL="0" indent="0">
              <a:buNone/>
            </a:pPr>
            <a:r>
              <a:rPr lang="en-US"/>
              <a:t>ProPay</a:t>
            </a:r>
          </a:p>
          <a:p>
            <a:r>
              <a:rPr lang="en-US"/>
              <a:t>Have been working with merchant account vendor for 6 months</a:t>
            </a:r>
          </a:p>
          <a:p>
            <a:r>
              <a:rPr lang="en-US"/>
              <a:t>Need new API keys for all libraries which requires a complete 2</a:t>
            </a:r>
            <a:r>
              <a:rPr lang="en-US" baseline="30000"/>
              <a:t>nd</a:t>
            </a:r>
            <a:r>
              <a:rPr lang="en-US"/>
              <a:t> set of applications, activations, and accounts</a:t>
            </a:r>
          </a:p>
        </p:txBody>
      </p:sp>
      <p:sp>
        <p:nvSpPr>
          <p:cNvPr id="10" name="Content Placeholder 9">
            <a:extLst>
              <a:ext uri="{FF2B5EF4-FFF2-40B4-BE49-F238E27FC236}">
                <a16:creationId xmlns:a16="http://schemas.microsoft.com/office/drawing/2014/main" id="{96625590-046D-493F-A06A-69B7665CF9EA}"/>
              </a:ext>
            </a:extLst>
          </p:cNvPr>
          <p:cNvSpPr>
            <a:spLocks noGrp="1"/>
          </p:cNvSpPr>
          <p:nvPr>
            <p:ph sz="half" idx="2"/>
          </p:nvPr>
        </p:nvSpPr>
        <p:spPr/>
        <p:txBody>
          <a:bodyPr/>
          <a:lstStyle/>
          <a:p>
            <a:pPr marL="0" indent="0">
              <a:buNone/>
            </a:pPr>
            <a:r>
              <a:rPr lang="en-US"/>
              <a:t>PayPal</a:t>
            </a:r>
          </a:p>
          <a:p>
            <a:r>
              <a:rPr lang="en-US"/>
              <a:t>Created a SWAN PayPal account, set up in Aspen, &amp; tested (took 2 weeks)</a:t>
            </a:r>
          </a:p>
          <a:p>
            <a:r>
              <a:rPr lang="en-US"/>
              <a:t>Libraries that currently use PayPal can work with us to turn on this payment in your Aspen catalog</a:t>
            </a:r>
          </a:p>
        </p:txBody>
      </p:sp>
      <p:sp>
        <p:nvSpPr>
          <p:cNvPr id="5" name="Footer Placeholder 4">
            <a:extLst>
              <a:ext uri="{FF2B5EF4-FFF2-40B4-BE49-F238E27FC236}">
                <a16:creationId xmlns:a16="http://schemas.microsoft.com/office/drawing/2014/main" id="{C4799FA7-CD9C-4727-802E-25CBE607DE8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F6A88C1-C6B4-4506-8683-05D4BB07A90D}"/>
              </a:ext>
            </a:extLst>
          </p:cNvPr>
          <p:cNvSpPr>
            <a:spLocks noGrp="1"/>
          </p:cNvSpPr>
          <p:nvPr>
            <p:ph type="sldNum" sz="quarter" idx="12"/>
          </p:nvPr>
        </p:nvSpPr>
        <p:spPr/>
        <p:txBody>
          <a:bodyPr/>
          <a:lstStyle/>
          <a:p>
            <a:fld id="{1FAA610F-65FB-4D76-A9F7-0135426F9A2E}" type="slidenum">
              <a:rPr lang="en-US" smtClean="0"/>
              <a:t>10</a:t>
            </a:fld>
            <a:endParaRPr lang="en-US"/>
          </a:p>
        </p:txBody>
      </p:sp>
      <p:sp>
        <p:nvSpPr>
          <p:cNvPr id="7" name="Date Placeholder 6">
            <a:extLst>
              <a:ext uri="{FF2B5EF4-FFF2-40B4-BE49-F238E27FC236}">
                <a16:creationId xmlns:a16="http://schemas.microsoft.com/office/drawing/2014/main" id="{11B926A9-108A-4402-9F4F-523C5A3B56FD}"/>
              </a:ext>
            </a:extLst>
          </p:cNvPr>
          <p:cNvSpPr>
            <a:spLocks noGrp="1"/>
          </p:cNvSpPr>
          <p:nvPr>
            <p:ph type="dt" sz="half" idx="13"/>
          </p:nvPr>
        </p:nvSpPr>
        <p:spPr/>
        <p:txBody>
          <a:bodyPr/>
          <a:lstStyle/>
          <a:p>
            <a:fld id="{3B511C61-DAC0-4F98-B858-B71E6CBFB21D}" type="datetime4">
              <a:rPr lang="en-US" smtClean="0"/>
              <a:t>October 26, 2021</a:t>
            </a:fld>
            <a:endParaRPr lang="en-US"/>
          </a:p>
        </p:txBody>
      </p:sp>
    </p:spTree>
    <p:custDataLst>
      <p:tags r:id="rId1"/>
    </p:custDataLst>
    <p:extLst>
      <p:ext uri="{BB962C8B-B14F-4D97-AF65-F5344CB8AC3E}">
        <p14:creationId xmlns:p14="http://schemas.microsoft.com/office/powerpoint/2010/main" val="277043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4C7D-F02F-4578-9C86-A381630D6140}"/>
              </a:ext>
            </a:extLst>
          </p:cNvPr>
          <p:cNvSpPr>
            <a:spLocks noGrp="1"/>
          </p:cNvSpPr>
          <p:nvPr>
            <p:ph type="title"/>
          </p:nvPr>
        </p:nvSpPr>
        <p:spPr/>
        <p:txBody>
          <a:bodyPr/>
          <a:lstStyle/>
          <a:p>
            <a:r>
              <a:rPr lang="en-US"/>
              <a:t>PayPal payment interface in Aspen</a:t>
            </a:r>
          </a:p>
        </p:txBody>
      </p:sp>
      <p:sp>
        <p:nvSpPr>
          <p:cNvPr id="4" name="Content Placeholder 3">
            <a:extLst>
              <a:ext uri="{FF2B5EF4-FFF2-40B4-BE49-F238E27FC236}">
                <a16:creationId xmlns:a16="http://schemas.microsoft.com/office/drawing/2014/main" id="{F78B7BE4-EA30-4864-8EA9-6A397F323A55}"/>
              </a:ext>
            </a:extLst>
          </p:cNvPr>
          <p:cNvSpPr>
            <a:spLocks noGrp="1"/>
          </p:cNvSpPr>
          <p:nvPr>
            <p:ph sz="half" idx="2"/>
          </p:nvPr>
        </p:nvSpPr>
        <p:spPr>
          <a:xfrm>
            <a:off x="8978900" y="1825625"/>
            <a:ext cx="3009900" cy="3563067"/>
          </a:xfrm>
        </p:spPr>
        <p:txBody>
          <a:bodyPr/>
          <a:lstStyle/>
          <a:p>
            <a:r>
              <a:rPr lang="en-US"/>
              <a:t>Patron can use their existing PayPal account and payment options </a:t>
            </a:r>
            <a:br>
              <a:rPr lang="en-US"/>
            </a:br>
            <a:r>
              <a:rPr lang="en-US"/>
              <a:t>-or-</a:t>
            </a:r>
          </a:p>
          <a:p>
            <a:r>
              <a:rPr lang="en-US"/>
              <a:t>Pay by credit or debit card</a:t>
            </a:r>
          </a:p>
          <a:p>
            <a:endParaRPr lang="en-US"/>
          </a:p>
        </p:txBody>
      </p:sp>
      <p:sp>
        <p:nvSpPr>
          <p:cNvPr id="5" name="Footer Placeholder 4">
            <a:extLst>
              <a:ext uri="{FF2B5EF4-FFF2-40B4-BE49-F238E27FC236}">
                <a16:creationId xmlns:a16="http://schemas.microsoft.com/office/drawing/2014/main" id="{42D6469E-A8B8-4949-AB00-262F0C5B35A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4E8A918E-4B5C-4A8E-8FB2-404ADEDEE093}"/>
              </a:ext>
            </a:extLst>
          </p:cNvPr>
          <p:cNvSpPr>
            <a:spLocks noGrp="1"/>
          </p:cNvSpPr>
          <p:nvPr>
            <p:ph type="sldNum" sz="quarter" idx="12"/>
          </p:nvPr>
        </p:nvSpPr>
        <p:spPr/>
        <p:txBody>
          <a:bodyPr/>
          <a:lstStyle/>
          <a:p>
            <a:fld id="{1FAA610F-65FB-4D76-A9F7-0135426F9A2E}" type="slidenum">
              <a:rPr lang="en-US" smtClean="0"/>
              <a:t>11</a:t>
            </a:fld>
            <a:endParaRPr lang="en-US"/>
          </a:p>
        </p:txBody>
      </p:sp>
      <p:sp>
        <p:nvSpPr>
          <p:cNvPr id="7" name="Date Placeholder 6">
            <a:extLst>
              <a:ext uri="{FF2B5EF4-FFF2-40B4-BE49-F238E27FC236}">
                <a16:creationId xmlns:a16="http://schemas.microsoft.com/office/drawing/2014/main" id="{8D99C9E6-EB81-44E1-B493-5FABD125E081}"/>
              </a:ext>
            </a:extLst>
          </p:cNvPr>
          <p:cNvSpPr>
            <a:spLocks noGrp="1"/>
          </p:cNvSpPr>
          <p:nvPr>
            <p:ph type="dt" sz="half" idx="13"/>
          </p:nvPr>
        </p:nvSpPr>
        <p:spPr/>
        <p:txBody>
          <a:bodyPr/>
          <a:lstStyle/>
          <a:p>
            <a:fld id="{BE77881E-05EA-445D-A401-3F862F6B3C8C}" type="datetime4">
              <a:rPr lang="en-US" smtClean="0"/>
              <a:t>October 26, 2021</a:t>
            </a:fld>
            <a:endParaRPr lang="en-US"/>
          </a:p>
        </p:txBody>
      </p:sp>
      <p:pic>
        <p:nvPicPr>
          <p:cNvPr id="13" name="Picture 12">
            <a:extLst>
              <a:ext uri="{FF2B5EF4-FFF2-40B4-BE49-F238E27FC236}">
                <a16:creationId xmlns:a16="http://schemas.microsoft.com/office/drawing/2014/main" id="{386638C1-0E0B-4EB4-A4DE-64FB4552E44F}"/>
              </a:ext>
            </a:extLst>
          </p:cNvPr>
          <p:cNvPicPr>
            <a:picLocks noChangeAspect="1"/>
          </p:cNvPicPr>
          <p:nvPr/>
        </p:nvPicPr>
        <p:blipFill>
          <a:blip r:embed="rId3"/>
          <a:stretch>
            <a:fillRect/>
          </a:stretch>
        </p:blipFill>
        <p:spPr>
          <a:xfrm>
            <a:off x="663719" y="1469308"/>
            <a:ext cx="8315181" cy="4707655"/>
          </a:xfrm>
          <a:prstGeom prst="rect">
            <a:avLst/>
          </a:prstGeom>
        </p:spPr>
      </p:pic>
    </p:spTree>
    <p:custDataLst>
      <p:tags r:id="rId1"/>
    </p:custDataLst>
    <p:extLst>
      <p:ext uri="{BB962C8B-B14F-4D97-AF65-F5344CB8AC3E}">
        <p14:creationId xmlns:p14="http://schemas.microsoft.com/office/powerpoint/2010/main" val="209602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6A36-9E5E-4F29-8B28-2A6099BC4010}"/>
              </a:ext>
            </a:extLst>
          </p:cNvPr>
          <p:cNvSpPr>
            <a:spLocks noGrp="1"/>
          </p:cNvSpPr>
          <p:nvPr>
            <p:ph idx="1"/>
          </p:nvPr>
        </p:nvSpPr>
        <p:spPr/>
        <p:txBody>
          <a:bodyPr vert="horz" lIns="91440" tIns="45720" rIns="91440" bIns="45720" rtlCol="0" anchor="t">
            <a:normAutofit/>
          </a:bodyPr>
          <a:lstStyle/>
          <a:p>
            <a:r>
              <a:rPr lang="en-US">
                <a:ea typeface="Source Sans Pro"/>
              </a:rPr>
              <a:t>Thoughts on adding centralized PayPal and reconcile fines payments through Quarterly Billing?</a:t>
            </a:r>
          </a:p>
          <a:p>
            <a:pPr lvl="1"/>
            <a:r>
              <a:rPr lang="en-US">
                <a:ea typeface="Source Sans Pro"/>
              </a:rPr>
              <a:t>Most payments are already reconciled through Quarterly Billing to properly account for item ownership and patron home library</a:t>
            </a:r>
          </a:p>
          <a:p>
            <a:pPr lvl="1"/>
            <a:r>
              <a:rPr lang="en-US">
                <a:ea typeface="Source Sans Pro"/>
              </a:rPr>
              <a:t>Currently testing PayPal payments to ensure we can reconcile correctly</a:t>
            </a:r>
          </a:p>
          <a:p>
            <a:r>
              <a:rPr lang="en-US">
                <a:ea typeface="Source Sans Pro"/>
              </a:rPr>
              <a:t>Enterprise and all other services using ProPay will be unaffected</a:t>
            </a:r>
          </a:p>
          <a:p>
            <a:r>
              <a:rPr lang="en-US">
                <a:ea typeface="Source Sans Pro"/>
              </a:rPr>
              <a:t>Working to make the catalog "ILS neutral" and use payment methods that are more familiar to patrons</a:t>
            </a:r>
          </a:p>
        </p:txBody>
      </p:sp>
      <p:sp>
        <p:nvSpPr>
          <p:cNvPr id="5" name="Footer Placeholder 4">
            <a:extLst>
              <a:ext uri="{FF2B5EF4-FFF2-40B4-BE49-F238E27FC236}">
                <a16:creationId xmlns:a16="http://schemas.microsoft.com/office/drawing/2014/main" id="{DD926068-A4AF-4D29-A1C3-994F3FF6EA2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09A5A7A-29AC-4F38-8FF1-8D4A39C57AF7}"/>
              </a:ext>
            </a:extLst>
          </p:cNvPr>
          <p:cNvSpPr>
            <a:spLocks noGrp="1"/>
          </p:cNvSpPr>
          <p:nvPr>
            <p:ph type="sldNum" sz="quarter" idx="12"/>
          </p:nvPr>
        </p:nvSpPr>
        <p:spPr/>
        <p:txBody>
          <a:bodyPr/>
          <a:lstStyle/>
          <a:p>
            <a:fld id="{1FAA610F-65FB-4D76-A9F7-0135426F9A2E}" type="slidenum">
              <a:rPr lang="en-US" smtClean="0"/>
              <a:t>12</a:t>
            </a:fld>
            <a:endParaRPr lang="en-US"/>
          </a:p>
        </p:txBody>
      </p:sp>
      <p:sp>
        <p:nvSpPr>
          <p:cNvPr id="2" name="Title 1">
            <a:extLst>
              <a:ext uri="{FF2B5EF4-FFF2-40B4-BE49-F238E27FC236}">
                <a16:creationId xmlns:a16="http://schemas.microsoft.com/office/drawing/2014/main" id="{B072E316-6717-4857-8984-9B0CEAF0BAA5}"/>
              </a:ext>
            </a:extLst>
          </p:cNvPr>
          <p:cNvSpPr>
            <a:spLocks noGrp="1"/>
          </p:cNvSpPr>
          <p:nvPr>
            <p:ph type="title"/>
          </p:nvPr>
        </p:nvSpPr>
        <p:spPr/>
        <p:txBody>
          <a:bodyPr/>
          <a:lstStyle/>
          <a:p>
            <a:r>
              <a:rPr lang="en-US">
                <a:ea typeface="Source Sans Pro SemiBold"/>
              </a:rPr>
              <a:t>Fines Payment in Aspen</a:t>
            </a:r>
          </a:p>
        </p:txBody>
      </p:sp>
      <p:sp>
        <p:nvSpPr>
          <p:cNvPr id="7" name="Date Placeholder 6">
            <a:extLst>
              <a:ext uri="{FF2B5EF4-FFF2-40B4-BE49-F238E27FC236}">
                <a16:creationId xmlns:a16="http://schemas.microsoft.com/office/drawing/2014/main" id="{B5EB58D0-3CE8-481B-9EB8-7205412F886D}"/>
              </a:ext>
            </a:extLst>
          </p:cNvPr>
          <p:cNvSpPr>
            <a:spLocks noGrp="1"/>
          </p:cNvSpPr>
          <p:nvPr>
            <p:ph type="dt" sz="half" idx="2"/>
          </p:nvPr>
        </p:nvSpPr>
        <p:spPr/>
        <p:txBody>
          <a:bodyPr/>
          <a:lstStyle/>
          <a:p>
            <a:fld id="{3B511C61-DAC0-4F98-B858-B71E6CBFB21D}" type="datetime4">
              <a:rPr lang="en-US" smtClean="0"/>
              <a:t>October 26, 2021</a:t>
            </a:fld>
            <a:endParaRPr lang="en-US"/>
          </a:p>
        </p:txBody>
      </p:sp>
    </p:spTree>
    <p:custDataLst>
      <p:tags r:id="rId1"/>
    </p:custDataLst>
    <p:extLst>
      <p:ext uri="{BB962C8B-B14F-4D97-AF65-F5344CB8AC3E}">
        <p14:creationId xmlns:p14="http://schemas.microsoft.com/office/powerpoint/2010/main" val="149577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3DF5A-A0E3-431A-A0C9-2F713A3DCF13}"/>
              </a:ext>
            </a:extLst>
          </p:cNvPr>
          <p:cNvSpPr>
            <a:spLocks noGrp="1"/>
          </p:cNvSpPr>
          <p:nvPr>
            <p:ph type="title"/>
          </p:nvPr>
        </p:nvSpPr>
        <p:spPr/>
        <p:txBody>
          <a:bodyPr/>
          <a:lstStyle/>
          <a:p>
            <a:r>
              <a:rPr lang="en-US"/>
              <a:t>Polls</a:t>
            </a:r>
          </a:p>
        </p:txBody>
      </p:sp>
      <p:sp>
        <p:nvSpPr>
          <p:cNvPr id="7" name="Text Placeholder 6">
            <a:extLst>
              <a:ext uri="{FF2B5EF4-FFF2-40B4-BE49-F238E27FC236}">
                <a16:creationId xmlns:a16="http://schemas.microsoft.com/office/drawing/2014/main" id="{2797CC52-C62C-49B2-902F-22B1D427ACD4}"/>
              </a:ext>
            </a:extLst>
          </p:cNvPr>
          <p:cNvSpPr>
            <a:spLocks noGrp="1"/>
          </p:cNvSpPr>
          <p:nvPr>
            <p:ph type="body" idx="1"/>
          </p:nvPr>
        </p:nvSpPr>
        <p:spPr>
          <a:xfrm>
            <a:off x="839788" y="1158656"/>
            <a:ext cx="5157787" cy="1325562"/>
          </a:xfrm>
        </p:spPr>
        <p:txBody>
          <a:bodyPr>
            <a:normAutofit fontScale="92500"/>
          </a:bodyPr>
          <a:lstStyle/>
          <a:p>
            <a:r>
              <a:rPr lang="en-US"/>
              <a:t>What credit card options does your library currently support? (check all that apply)</a:t>
            </a:r>
          </a:p>
        </p:txBody>
      </p:sp>
      <p:sp>
        <p:nvSpPr>
          <p:cNvPr id="8" name="Content Placeholder 7">
            <a:extLst>
              <a:ext uri="{FF2B5EF4-FFF2-40B4-BE49-F238E27FC236}">
                <a16:creationId xmlns:a16="http://schemas.microsoft.com/office/drawing/2014/main" id="{FDC1ED2F-2D6D-4585-BC7B-58B80B1A2B34}"/>
              </a:ext>
            </a:extLst>
          </p:cNvPr>
          <p:cNvSpPr>
            <a:spLocks noGrp="1"/>
          </p:cNvSpPr>
          <p:nvPr>
            <p:ph sz="half" idx="2"/>
          </p:nvPr>
        </p:nvSpPr>
        <p:spPr>
          <a:xfrm>
            <a:off x="839788" y="2484218"/>
            <a:ext cx="5157787" cy="3182937"/>
          </a:xfrm>
        </p:spPr>
        <p:txBody>
          <a:bodyPr/>
          <a:lstStyle/>
          <a:p>
            <a:r>
              <a:rPr lang="en-US" err="1"/>
              <a:t>ProPay</a:t>
            </a:r>
            <a:r>
              <a:rPr lang="en-US"/>
              <a:t> Online (Enterprise)</a:t>
            </a:r>
          </a:p>
          <a:p>
            <a:r>
              <a:rPr lang="en-US" err="1"/>
              <a:t>ProPay</a:t>
            </a:r>
            <a:r>
              <a:rPr lang="en-US"/>
              <a:t> Card Swipes</a:t>
            </a:r>
          </a:p>
          <a:p>
            <a:r>
              <a:rPr lang="en-US"/>
              <a:t>Apple Pay and/or Google Pay</a:t>
            </a:r>
          </a:p>
          <a:p>
            <a:r>
              <a:rPr lang="en-US"/>
              <a:t>Square</a:t>
            </a:r>
          </a:p>
          <a:p>
            <a:r>
              <a:rPr lang="en-US"/>
              <a:t>PayPal</a:t>
            </a:r>
          </a:p>
        </p:txBody>
      </p:sp>
      <p:sp>
        <p:nvSpPr>
          <p:cNvPr id="9" name="Text Placeholder 8">
            <a:extLst>
              <a:ext uri="{FF2B5EF4-FFF2-40B4-BE49-F238E27FC236}">
                <a16:creationId xmlns:a16="http://schemas.microsoft.com/office/drawing/2014/main" id="{B5094D3C-3FF0-4746-B641-3C238302FD27}"/>
              </a:ext>
            </a:extLst>
          </p:cNvPr>
          <p:cNvSpPr>
            <a:spLocks noGrp="1"/>
          </p:cNvSpPr>
          <p:nvPr>
            <p:ph type="body" sz="quarter" idx="3"/>
          </p:nvPr>
        </p:nvSpPr>
        <p:spPr>
          <a:xfrm>
            <a:off x="6172200" y="1158655"/>
            <a:ext cx="5373806" cy="1185843"/>
          </a:xfrm>
        </p:spPr>
        <p:txBody>
          <a:bodyPr>
            <a:normAutofit fontScale="92500"/>
          </a:bodyPr>
          <a:lstStyle/>
          <a:p>
            <a:r>
              <a:rPr lang="en-US"/>
              <a:t>Which of the following options would your library prefer for online payment processing in Aspen?</a:t>
            </a:r>
          </a:p>
        </p:txBody>
      </p:sp>
      <p:sp>
        <p:nvSpPr>
          <p:cNvPr id="10" name="Content Placeholder 9">
            <a:extLst>
              <a:ext uri="{FF2B5EF4-FFF2-40B4-BE49-F238E27FC236}">
                <a16:creationId xmlns:a16="http://schemas.microsoft.com/office/drawing/2014/main" id="{1EC60771-0B5A-4C00-A3D6-69D2B4AEC9B0}"/>
              </a:ext>
            </a:extLst>
          </p:cNvPr>
          <p:cNvSpPr>
            <a:spLocks noGrp="1"/>
          </p:cNvSpPr>
          <p:nvPr>
            <p:ph sz="quarter" idx="4"/>
          </p:nvPr>
        </p:nvSpPr>
        <p:spPr>
          <a:xfrm>
            <a:off x="6172200" y="2484218"/>
            <a:ext cx="5183188" cy="3182938"/>
          </a:xfrm>
        </p:spPr>
        <p:txBody>
          <a:bodyPr/>
          <a:lstStyle/>
          <a:p>
            <a:r>
              <a:rPr lang="en-US"/>
              <a:t>Centralize SWAN PayPal (quarterly reconciliation)</a:t>
            </a:r>
          </a:p>
          <a:p>
            <a:r>
              <a:rPr lang="en-US"/>
              <a:t>Library’s direct PayPal payment</a:t>
            </a:r>
          </a:p>
          <a:p>
            <a:r>
              <a:rPr lang="en-US"/>
              <a:t>We do not wish to take online payment-patrons pay in person</a:t>
            </a:r>
          </a:p>
        </p:txBody>
      </p:sp>
      <p:sp>
        <p:nvSpPr>
          <p:cNvPr id="3" name="Footer Placeholder 2">
            <a:extLst>
              <a:ext uri="{FF2B5EF4-FFF2-40B4-BE49-F238E27FC236}">
                <a16:creationId xmlns:a16="http://schemas.microsoft.com/office/drawing/2014/main" id="{1591D279-D832-4BE9-A28F-4C85218DB142}"/>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82F59D63-FDE8-4707-AF02-0C4D8B5A47AE}"/>
              </a:ext>
            </a:extLst>
          </p:cNvPr>
          <p:cNvSpPr>
            <a:spLocks noGrp="1"/>
          </p:cNvSpPr>
          <p:nvPr>
            <p:ph type="sldNum" sz="quarter" idx="12"/>
          </p:nvPr>
        </p:nvSpPr>
        <p:spPr/>
        <p:txBody>
          <a:bodyPr/>
          <a:lstStyle/>
          <a:p>
            <a:fld id="{1FAA610F-65FB-4D76-A9F7-0135426F9A2E}" type="slidenum">
              <a:rPr lang="en-US" smtClean="0"/>
              <a:t>13</a:t>
            </a:fld>
            <a:endParaRPr lang="en-US"/>
          </a:p>
        </p:txBody>
      </p:sp>
      <p:sp>
        <p:nvSpPr>
          <p:cNvPr id="6" name="Date Placeholder 5">
            <a:extLst>
              <a:ext uri="{FF2B5EF4-FFF2-40B4-BE49-F238E27FC236}">
                <a16:creationId xmlns:a16="http://schemas.microsoft.com/office/drawing/2014/main" id="{18B0A2C4-146D-4BF0-B1CD-A7F439E72A53}"/>
              </a:ext>
            </a:extLst>
          </p:cNvPr>
          <p:cNvSpPr>
            <a:spLocks noGrp="1"/>
          </p:cNvSpPr>
          <p:nvPr>
            <p:ph type="dt" sz="half" idx="13"/>
          </p:nvPr>
        </p:nvSpPr>
        <p:spPr/>
        <p:txBody>
          <a:bodyPr/>
          <a:lstStyle/>
          <a:p>
            <a:fld id="{A99684E3-A0FF-49CA-B05E-EC4BBEDCAE69}" type="datetime4">
              <a:rPr lang="en-US" smtClean="0"/>
              <a:t>October 26, 2021</a:t>
            </a:fld>
            <a:endParaRPr lang="en-US"/>
          </a:p>
        </p:txBody>
      </p:sp>
      <p:pic>
        <p:nvPicPr>
          <p:cNvPr id="23" name="Picture 22" descr="Logo&#10;&#10;Description automatically generated">
            <a:extLst>
              <a:ext uri="{FF2B5EF4-FFF2-40B4-BE49-F238E27FC236}">
                <a16:creationId xmlns:a16="http://schemas.microsoft.com/office/drawing/2014/main" id="{30F8B5FD-11DC-4F46-8760-5502FF0ABF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63910" y="4513503"/>
            <a:ext cx="4874288" cy="1888787"/>
          </a:xfrm>
          <a:prstGeom prst="rect">
            <a:avLst/>
          </a:prstGeom>
        </p:spPr>
      </p:pic>
      <p:sp>
        <p:nvSpPr>
          <p:cNvPr id="24" name="TextBox 23">
            <a:extLst>
              <a:ext uri="{FF2B5EF4-FFF2-40B4-BE49-F238E27FC236}">
                <a16:creationId xmlns:a16="http://schemas.microsoft.com/office/drawing/2014/main" id="{D74AEF63-BE5D-4A0D-A87C-96BCE0EBCE7C}"/>
              </a:ext>
            </a:extLst>
          </p:cNvPr>
          <p:cNvSpPr txBox="1"/>
          <p:nvPr/>
        </p:nvSpPr>
        <p:spPr>
          <a:xfrm>
            <a:off x="531725" y="6892080"/>
            <a:ext cx="4874288" cy="230832"/>
          </a:xfrm>
          <a:prstGeom prst="rect">
            <a:avLst/>
          </a:prstGeom>
          <a:noFill/>
        </p:spPr>
        <p:txBody>
          <a:bodyPr wrap="square" rtlCol="0">
            <a:spAutoFit/>
          </a:bodyPr>
          <a:lstStyle/>
          <a:p>
            <a:r>
              <a:rPr lang="en-US" sz="900">
                <a:hlinkClick r:id="rId4" tooltip="http://kulowiectech.blogspot.com/2011/05/polleverywhere-advice-questioning.html"/>
              </a:rPr>
              <a:t>This Photo</a:t>
            </a:r>
            <a:r>
              <a:rPr lang="en-US" sz="900"/>
              <a:t> by Unknown Author is licensed under </a:t>
            </a:r>
            <a:r>
              <a:rPr lang="en-US" sz="900">
                <a:hlinkClick r:id="rId5" tooltip="https://creativecommons.org/licenses/by-nc-sa/3.0/"/>
              </a:rPr>
              <a:t>CC BY-SA-NC</a:t>
            </a:r>
            <a:endParaRPr lang="en-US" sz="900"/>
          </a:p>
        </p:txBody>
      </p:sp>
      <p:sp>
        <p:nvSpPr>
          <p:cNvPr id="25" name="TextBox 24">
            <a:extLst>
              <a:ext uri="{FF2B5EF4-FFF2-40B4-BE49-F238E27FC236}">
                <a16:creationId xmlns:a16="http://schemas.microsoft.com/office/drawing/2014/main" id="{40D165AE-CB40-43E6-93D2-B9A6589AE278}"/>
              </a:ext>
            </a:extLst>
          </p:cNvPr>
          <p:cNvSpPr txBox="1"/>
          <p:nvPr/>
        </p:nvSpPr>
        <p:spPr>
          <a:xfrm>
            <a:off x="5128897" y="320179"/>
            <a:ext cx="6683240" cy="369332"/>
          </a:xfrm>
          <a:prstGeom prst="rect">
            <a:avLst/>
          </a:prstGeom>
          <a:solidFill>
            <a:schemeClr val="tx2"/>
          </a:solidFill>
        </p:spPr>
        <p:txBody>
          <a:bodyPr wrap="none" rtlCol="0">
            <a:spAutoFit/>
          </a:bodyPr>
          <a:lstStyle/>
          <a:p>
            <a:r>
              <a:rPr lang="en-US">
                <a:solidFill>
                  <a:schemeClr val="bg1"/>
                </a:solidFill>
              </a:rPr>
              <a:t>Please enter any thoughts related to online payment in the Q&amp;A too.</a:t>
            </a:r>
          </a:p>
        </p:txBody>
      </p:sp>
    </p:spTree>
    <p:custDataLst>
      <p:tags r:id="rId1"/>
    </p:custDataLst>
    <p:extLst>
      <p:ext uri="{BB962C8B-B14F-4D97-AF65-F5344CB8AC3E}">
        <p14:creationId xmlns:p14="http://schemas.microsoft.com/office/powerpoint/2010/main" val="405052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B5160C-9E8D-43D8-BF53-BB3857700A32}"/>
              </a:ext>
            </a:extLst>
          </p:cNvPr>
          <p:cNvSpPr>
            <a:spLocks noGrp="1"/>
          </p:cNvSpPr>
          <p:nvPr>
            <p:ph type="title"/>
          </p:nvPr>
        </p:nvSpPr>
        <p:spPr/>
        <p:txBody>
          <a:bodyPr/>
          <a:lstStyle/>
          <a:p>
            <a:r>
              <a:rPr lang="en-US"/>
              <a:t>Aspen &amp; Our Bibliographic Data</a:t>
            </a:r>
          </a:p>
        </p:txBody>
      </p:sp>
      <p:sp>
        <p:nvSpPr>
          <p:cNvPr id="9" name="Text Placeholder 8">
            <a:extLst>
              <a:ext uri="{FF2B5EF4-FFF2-40B4-BE49-F238E27FC236}">
                <a16:creationId xmlns:a16="http://schemas.microsoft.com/office/drawing/2014/main" id="{AA8D8516-0975-4E8C-9005-43CBBFE2247C}"/>
              </a:ext>
            </a:extLst>
          </p:cNvPr>
          <p:cNvSpPr>
            <a:spLocks noGrp="1"/>
          </p:cNvSpPr>
          <p:nvPr>
            <p:ph type="body" idx="1"/>
          </p:nvPr>
        </p:nvSpPr>
        <p:spPr/>
        <p:txBody>
          <a:bodyPr>
            <a:normAutofit/>
          </a:bodyPr>
          <a:lstStyle/>
          <a:p>
            <a:r>
              <a:rPr lang="en-US"/>
              <a:t>Known Issues</a:t>
            </a:r>
          </a:p>
        </p:txBody>
      </p:sp>
      <p:sp>
        <p:nvSpPr>
          <p:cNvPr id="5" name="Footer Placeholder 4">
            <a:extLst>
              <a:ext uri="{FF2B5EF4-FFF2-40B4-BE49-F238E27FC236}">
                <a16:creationId xmlns:a16="http://schemas.microsoft.com/office/drawing/2014/main" id="{07167EE6-9810-4416-97B0-F75211774E9B}"/>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03CBABAC-2AFD-4A32-B8DE-9350489AA24E}"/>
              </a:ext>
            </a:extLst>
          </p:cNvPr>
          <p:cNvSpPr>
            <a:spLocks noGrp="1"/>
          </p:cNvSpPr>
          <p:nvPr>
            <p:ph type="dt" sz="half" idx="2"/>
          </p:nvPr>
        </p:nvSpPr>
        <p:spPr/>
        <p:txBody>
          <a:bodyPr/>
          <a:lstStyle/>
          <a:p>
            <a:fld id="{BE77881E-05EA-445D-A401-3F862F6B3C8C}" type="datetime4">
              <a:rPr lang="en-US" smtClean="0"/>
              <a:t>October 26, 2021</a:t>
            </a:fld>
            <a:endParaRPr lang="en-US"/>
          </a:p>
        </p:txBody>
      </p:sp>
      <p:sp>
        <p:nvSpPr>
          <p:cNvPr id="6" name="Slide Number Placeholder 5">
            <a:extLst>
              <a:ext uri="{FF2B5EF4-FFF2-40B4-BE49-F238E27FC236}">
                <a16:creationId xmlns:a16="http://schemas.microsoft.com/office/drawing/2014/main" id="{5D9B86C1-33D9-4811-8C2F-99709738FFDC}"/>
              </a:ext>
            </a:extLst>
          </p:cNvPr>
          <p:cNvSpPr>
            <a:spLocks noGrp="1"/>
          </p:cNvSpPr>
          <p:nvPr>
            <p:ph type="sldNum" sz="quarter" idx="12"/>
          </p:nvPr>
        </p:nvSpPr>
        <p:spPr/>
        <p:txBody>
          <a:bodyPr/>
          <a:lstStyle/>
          <a:p>
            <a:fld id="{1FAA610F-65FB-4D76-A9F7-0135426F9A2E}" type="slidenum">
              <a:rPr lang="en-US" smtClean="0"/>
              <a:t>14</a:t>
            </a:fld>
            <a:endParaRPr lang="en-US"/>
          </a:p>
        </p:txBody>
      </p:sp>
    </p:spTree>
    <p:custDataLst>
      <p:tags r:id="rId1"/>
    </p:custDataLst>
    <p:extLst>
      <p:ext uri="{BB962C8B-B14F-4D97-AF65-F5344CB8AC3E}">
        <p14:creationId xmlns:p14="http://schemas.microsoft.com/office/powerpoint/2010/main" val="92291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E41E-2A49-4F9B-BB18-D91ECF501873}"/>
              </a:ext>
            </a:extLst>
          </p:cNvPr>
          <p:cNvSpPr>
            <a:spLocks noGrp="1"/>
          </p:cNvSpPr>
          <p:nvPr>
            <p:ph type="title"/>
          </p:nvPr>
        </p:nvSpPr>
        <p:spPr/>
        <p:txBody>
          <a:bodyPr/>
          <a:lstStyle/>
          <a:p>
            <a:r>
              <a:rPr lang="en-US"/>
              <a:t>Audience and Fiction/Non-fiction</a:t>
            </a:r>
          </a:p>
        </p:txBody>
      </p:sp>
      <p:sp>
        <p:nvSpPr>
          <p:cNvPr id="4" name="Content Placeholder 3">
            <a:extLst>
              <a:ext uri="{FF2B5EF4-FFF2-40B4-BE49-F238E27FC236}">
                <a16:creationId xmlns:a16="http://schemas.microsoft.com/office/drawing/2014/main" id="{47001C55-1B93-4EB1-A5BC-279CBA2447A6}"/>
              </a:ext>
            </a:extLst>
          </p:cNvPr>
          <p:cNvSpPr>
            <a:spLocks noGrp="1"/>
          </p:cNvSpPr>
          <p:nvPr>
            <p:ph idx="1"/>
          </p:nvPr>
        </p:nvSpPr>
        <p:spPr/>
        <p:txBody>
          <a:bodyPr>
            <a:normAutofit/>
          </a:bodyPr>
          <a:lstStyle/>
          <a:p>
            <a:r>
              <a:rPr lang="en-US"/>
              <a:t>Heavy use of browse categories highlights some shortcomings in bibliographic data</a:t>
            </a:r>
          </a:p>
          <a:p>
            <a:r>
              <a:rPr lang="en-US"/>
              <a:t>Audience</a:t>
            </a:r>
          </a:p>
          <a:p>
            <a:pPr lvl="1"/>
            <a:r>
              <a:rPr lang="en-US"/>
              <a:t>Based on Item Category 2</a:t>
            </a:r>
          </a:p>
          <a:p>
            <a:pPr lvl="1"/>
            <a:r>
              <a:rPr lang="en-US"/>
              <a:t>Subject to human error and differing local practice</a:t>
            </a:r>
          </a:p>
          <a:p>
            <a:r>
              <a:rPr lang="en-US"/>
              <a:t>Fiction/Non-fiction</a:t>
            </a:r>
          </a:p>
          <a:p>
            <a:pPr lvl="1"/>
            <a:r>
              <a:rPr lang="en-US"/>
              <a:t>Vendor pre-cats often incorrect</a:t>
            </a:r>
          </a:p>
          <a:p>
            <a:pPr lvl="1"/>
            <a:r>
              <a:rPr lang="en-US"/>
              <a:t>SWAN developing a plan to tackle</a:t>
            </a:r>
          </a:p>
          <a:p>
            <a:pPr marL="0" indent="0">
              <a:buNone/>
            </a:pPr>
            <a:endParaRPr lang="en-US"/>
          </a:p>
        </p:txBody>
      </p:sp>
      <p:sp>
        <p:nvSpPr>
          <p:cNvPr id="5" name="Date Placeholder 4">
            <a:extLst>
              <a:ext uri="{FF2B5EF4-FFF2-40B4-BE49-F238E27FC236}">
                <a16:creationId xmlns:a16="http://schemas.microsoft.com/office/drawing/2014/main" id="{BDD5E120-DA71-45A7-B8D9-CBF6DB934BCA}"/>
              </a:ext>
            </a:extLst>
          </p:cNvPr>
          <p:cNvSpPr>
            <a:spLocks noGrp="1"/>
          </p:cNvSpPr>
          <p:nvPr>
            <p:ph type="dt" sz="half" idx="13"/>
          </p:nvPr>
        </p:nvSpPr>
        <p:spPr/>
        <p:txBody>
          <a:bodyPr/>
          <a:lstStyle/>
          <a:p>
            <a:fld id="{3B511C61-DAC0-4F98-B858-B71E6CBFB21D}" type="datetime4">
              <a:rPr lang="en-US" smtClean="0"/>
              <a:t>October 26, 2021</a:t>
            </a:fld>
            <a:endParaRPr lang="en-US"/>
          </a:p>
        </p:txBody>
      </p:sp>
      <p:sp>
        <p:nvSpPr>
          <p:cNvPr id="6" name="Footer Placeholder 5">
            <a:extLst>
              <a:ext uri="{FF2B5EF4-FFF2-40B4-BE49-F238E27FC236}">
                <a16:creationId xmlns:a16="http://schemas.microsoft.com/office/drawing/2014/main" id="{13E541EC-6E25-42F1-927C-BB3ACDCAFCCA}"/>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B705A089-88EB-4AA0-8C4A-65CBE91A4E4D}"/>
              </a:ext>
            </a:extLst>
          </p:cNvPr>
          <p:cNvSpPr>
            <a:spLocks noGrp="1"/>
          </p:cNvSpPr>
          <p:nvPr>
            <p:ph type="sldNum" sz="quarter" idx="12"/>
          </p:nvPr>
        </p:nvSpPr>
        <p:spPr/>
        <p:txBody>
          <a:bodyPr/>
          <a:lstStyle/>
          <a:p>
            <a:fld id="{1FAA610F-65FB-4D76-A9F7-0135426F9A2E}" type="slidenum">
              <a:rPr lang="en-US" smtClean="0"/>
              <a:t>15</a:t>
            </a:fld>
            <a:endParaRPr lang="en-US"/>
          </a:p>
        </p:txBody>
      </p:sp>
      <p:sp>
        <p:nvSpPr>
          <p:cNvPr id="9" name="Text Placeholder 8">
            <a:extLst>
              <a:ext uri="{FF2B5EF4-FFF2-40B4-BE49-F238E27FC236}">
                <a16:creationId xmlns:a16="http://schemas.microsoft.com/office/drawing/2014/main" id="{EE337268-0C9E-4DDB-971F-F6BA439906CE}"/>
              </a:ext>
            </a:extLst>
          </p:cNvPr>
          <p:cNvSpPr>
            <a:spLocks noGrp="1"/>
          </p:cNvSpPr>
          <p:nvPr>
            <p:ph type="body" sz="half" idx="2"/>
          </p:nvPr>
        </p:nvSpPr>
        <p:spPr/>
        <p:txBody>
          <a:bodyPr/>
          <a:lstStyle/>
          <a:p>
            <a:endParaRPr lang="en-US"/>
          </a:p>
        </p:txBody>
      </p:sp>
    </p:spTree>
    <p:custDataLst>
      <p:tags r:id="rId1"/>
    </p:custDataLst>
    <p:extLst>
      <p:ext uri="{BB962C8B-B14F-4D97-AF65-F5344CB8AC3E}">
        <p14:creationId xmlns:p14="http://schemas.microsoft.com/office/powerpoint/2010/main" val="338067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E41E-2A49-4F9B-BB18-D91ECF501873}"/>
              </a:ext>
            </a:extLst>
          </p:cNvPr>
          <p:cNvSpPr>
            <a:spLocks noGrp="1"/>
          </p:cNvSpPr>
          <p:nvPr>
            <p:ph type="title"/>
          </p:nvPr>
        </p:nvSpPr>
        <p:spPr/>
        <p:txBody>
          <a:bodyPr/>
          <a:lstStyle/>
          <a:p>
            <a:r>
              <a:rPr lang="en-US"/>
              <a:t>Format</a:t>
            </a:r>
          </a:p>
        </p:txBody>
      </p:sp>
      <p:sp>
        <p:nvSpPr>
          <p:cNvPr id="4" name="Content Placeholder 3">
            <a:extLst>
              <a:ext uri="{FF2B5EF4-FFF2-40B4-BE49-F238E27FC236}">
                <a16:creationId xmlns:a16="http://schemas.microsoft.com/office/drawing/2014/main" id="{47001C55-1B93-4EB1-A5BC-279CBA2447A6}"/>
              </a:ext>
            </a:extLst>
          </p:cNvPr>
          <p:cNvSpPr>
            <a:spLocks noGrp="1"/>
          </p:cNvSpPr>
          <p:nvPr>
            <p:ph idx="1"/>
          </p:nvPr>
        </p:nvSpPr>
        <p:spPr/>
        <p:txBody>
          <a:bodyPr>
            <a:normAutofit/>
          </a:bodyPr>
          <a:lstStyle/>
          <a:p>
            <a:r>
              <a:rPr lang="en-US"/>
              <a:t>Aspen format analysis relies on markers not present in many pre-cat and local records</a:t>
            </a:r>
          </a:p>
          <a:p>
            <a:r>
              <a:rPr lang="en-US"/>
              <a:t>Enhancement request in place to recognize SWAN 590 format</a:t>
            </a:r>
          </a:p>
          <a:p>
            <a:r>
              <a:rPr lang="en-US"/>
              <a:t>Implementation timeline unknown</a:t>
            </a:r>
          </a:p>
        </p:txBody>
      </p:sp>
      <p:sp>
        <p:nvSpPr>
          <p:cNvPr id="5" name="Date Placeholder 4">
            <a:extLst>
              <a:ext uri="{FF2B5EF4-FFF2-40B4-BE49-F238E27FC236}">
                <a16:creationId xmlns:a16="http://schemas.microsoft.com/office/drawing/2014/main" id="{BDD5E120-DA71-45A7-B8D9-CBF6DB934BCA}"/>
              </a:ext>
            </a:extLst>
          </p:cNvPr>
          <p:cNvSpPr>
            <a:spLocks noGrp="1"/>
          </p:cNvSpPr>
          <p:nvPr>
            <p:ph type="dt" sz="half" idx="13"/>
          </p:nvPr>
        </p:nvSpPr>
        <p:spPr/>
        <p:txBody>
          <a:bodyPr/>
          <a:lstStyle/>
          <a:p>
            <a:fld id="{3B511C61-DAC0-4F98-B858-B71E6CBFB21D}" type="datetime4">
              <a:rPr lang="en-US" smtClean="0"/>
              <a:t>October 26, 2021</a:t>
            </a:fld>
            <a:endParaRPr lang="en-US"/>
          </a:p>
        </p:txBody>
      </p:sp>
      <p:sp>
        <p:nvSpPr>
          <p:cNvPr id="6" name="Footer Placeholder 5">
            <a:extLst>
              <a:ext uri="{FF2B5EF4-FFF2-40B4-BE49-F238E27FC236}">
                <a16:creationId xmlns:a16="http://schemas.microsoft.com/office/drawing/2014/main" id="{13E541EC-6E25-42F1-927C-BB3ACDCAFCCA}"/>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B705A089-88EB-4AA0-8C4A-65CBE91A4E4D}"/>
              </a:ext>
            </a:extLst>
          </p:cNvPr>
          <p:cNvSpPr>
            <a:spLocks noGrp="1"/>
          </p:cNvSpPr>
          <p:nvPr>
            <p:ph type="sldNum" sz="quarter" idx="12"/>
          </p:nvPr>
        </p:nvSpPr>
        <p:spPr/>
        <p:txBody>
          <a:bodyPr/>
          <a:lstStyle/>
          <a:p>
            <a:fld id="{1FAA610F-65FB-4D76-A9F7-0135426F9A2E}" type="slidenum">
              <a:rPr lang="en-US" smtClean="0"/>
              <a:t>16</a:t>
            </a:fld>
            <a:endParaRPr lang="en-US"/>
          </a:p>
        </p:txBody>
      </p:sp>
      <p:sp>
        <p:nvSpPr>
          <p:cNvPr id="9" name="Text Placeholder 8">
            <a:extLst>
              <a:ext uri="{FF2B5EF4-FFF2-40B4-BE49-F238E27FC236}">
                <a16:creationId xmlns:a16="http://schemas.microsoft.com/office/drawing/2014/main" id="{EE337268-0C9E-4DDB-971F-F6BA439906CE}"/>
              </a:ext>
            </a:extLst>
          </p:cNvPr>
          <p:cNvSpPr>
            <a:spLocks noGrp="1"/>
          </p:cNvSpPr>
          <p:nvPr>
            <p:ph type="body" sz="half" idx="2"/>
          </p:nvPr>
        </p:nvSpPr>
        <p:spPr/>
        <p:txBody>
          <a:bodyPr/>
          <a:lstStyle/>
          <a:p>
            <a:endParaRPr lang="en-US"/>
          </a:p>
        </p:txBody>
      </p:sp>
    </p:spTree>
    <p:custDataLst>
      <p:tags r:id="rId1"/>
    </p:custDataLst>
    <p:extLst>
      <p:ext uri="{BB962C8B-B14F-4D97-AF65-F5344CB8AC3E}">
        <p14:creationId xmlns:p14="http://schemas.microsoft.com/office/powerpoint/2010/main" val="146220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8F5DF3-41DF-4A0E-A7D1-53816361BB40}"/>
              </a:ext>
            </a:extLst>
          </p:cNvPr>
          <p:cNvSpPr>
            <a:spLocks noGrp="1"/>
          </p:cNvSpPr>
          <p:nvPr>
            <p:ph type="title"/>
          </p:nvPr>
        </p:nvSpPr>
        <p:spPr>
          <a:xfrm>
            <a:off x="836613" y="1310185"/>
            <a:ext cx="2820988" cy="1633632"/>
          </a:xfrm>
        </p:spPr>
        <p:txBody>
          <a:bodyPr anchor="b">
            <a:normAutofit/>
          </a:bodyPr>
          <a:lstStyle/>
          <a:p>
            <a:r>
              <a:rPr lang="en-US"/>
              <a:t>Aspen Office Hours</a:t>
            </a:r>
          </a:p>
        </p:txBody>
      </p:sp>
      <p:pic>
        <p:nvPicPr>
          <p:cNvPr id="8" name="Content Placeholder 7" descr="Office Hours&#10;">
            <a:extLst>
              <a:ext uri="{FF2B5EF4-FFF2-40B4-BE49-F238E27FC236}">
                <a16:creationId xmlns:a16="http://schemas.microsoft.com/office/drawing/2014/main" id="{FE968A19-6E9B-4E5D-A7AA-8F6E3EFCDB9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08" t="3826" r="4308" b="6975"/>
          <a:stretch/>
        </p:blipFill>
        <p:spPr>
          <a:xfrm>
            <a:off x="5637023" y="660299"/>
            <a:ext cx="5544418" cy="5477701"/>
          </a:xfrm>
          <a:noFill/>
        </p:spPr>
      </p:pic>
      <p:sp>
        <p:nvSpPr>
          <p:cNvPr id="14" name="Text Placeholder 3">
            <a:extLst>
              <a:ext uri="{FF2B5EF4-FFF2-40B4-BE49-F238E27FC236}">
                <a16:creationId xmlns:a16="http://schemas.microsoft.com/office/drawing/2014/main" id="{B2D71BD5-5C56-4243-8DDB-F8E65B4AB64B}"/>
              </a:ext>
            </a:extLst>
          </p:cNvPr>
          <p:cNvSpPr>
            <a:spLocks noGrp="1"/>
          </p:cNvSpPr>
          <p:nvPr>
            <p:ph type="body" sz="half" idx="2"/>
          </p:nvPr>
        </p:nvSpPr>
        <p:spPr>
          <a:xfrm>
            <a:off x="839788" y="3039508"/>
            <a:ext cx="3322779" cy="3098492"/>
          </a:xfrm>
        </p:spPr>
        <p:txBody>
          <a:bodyPr/>
          <a:lstStyle/>
          <a:p>
            <a:r>
              <a:rPr lang="en-US"/>
              <a:t>Every other Monday 10-11 AM</a:t>
            </a:r>
          </a:p>
          <a:p>
            <a:r>
              <a:rPr lang="en-US"/>
              <a:t>Bring your questions, let’s experiment and solve problems together.</a:t>
            </a:r>
          </a:p>
          <a:p>
            <a:endParaRPr lang="en-US"/>
          </a:p>
          <a:p>
            <a:r>
              <a:rPr lang="en-US"/>
              <a:t>November 1</a:t>
            </a:r>
          </a:p>
          <a:p>
            <a:r>
              <a:rPr lang="en-US"/>
              <a:t>November 15</a:t>
            </a:r>
          </a:p>
          <a:p>
            <a:r>
              <a:rPr lang="en-US"/>
              <a:t>November 29</a:t>
            </a:r>
          </a:p>
        </p:txBody>
      </p:sp>
      <p:sp>
        <p:nvSpPr>
          <p:cNvPr id="3" name="Footer Placeholder 2">
            <a:extLst>
              <a:ext uri="{FF2B5EF4-FFF2-40B4-BE49-F238E27FC236}">
                <a16:creationId xmlns:a16="http://schemas.microsoft.com/office/drawing/2014/main" id="{EB5C3C80-5A93-4A5E-A025-38A1E77BCE79}"/>
              </a:ext>
            </a:extLst>
          </p:cNvPr>
          <p:cNvSpPr>
            <a:spLocks noGrp="1"/>
          </p:cNvSpPr>
          <p:nvPr>
            <p:ph type="ftr" sz="quarter" idx="11"/>
          </p:nvPr>
        </p:nvSpPr>
        <p:spPr>
          <a:xfrm>
            <a:off x="6196088" y="6329382"/>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DBB16897-00BE-4CDF-911B-5BDCFDCD9992}"/>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17</a:t>
            </a:fld>
            <a:endParaRPr lang="en-US"/>
          </a:p>
        </p:txBody>
      </p:sp>
      <p:sp>
        <p:nvSpPr>
          <p:cNvPr id="6" name="Date Placeholder 5">
            <a:extLst>
              <a:ext uri="{FF2B5EF4-FFF2-40B4-BE49-F238E27FC236}">
                <a16:creationId xmlns:a16="http://schemas.microsoft.com/office/drawing/2014/main" id="{9AD82741-631B-415D-992D-EAC6A72B6784}"/>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October 26, 2021</a:t>
            </a:fld>
            <a:endParaRPr lang="en-US"/>
          </a:p>
        </p:txBody>
      </p:sp>
      <p:sp>
        <p:nvSpPr>
          <p:cNvPr id="9" name="TextBox 8">
            <a:extLst>
              <a:ext uri="{FF2B5EF4-FFF2-40B4-BE49-F238E27FC236}">
                <a16:creationId xmlns:a16="http://schemas.microsoft.com/office/drawing/2014/main" id="{B587C9E3-EAD4-4F5C-9613-FC256F430BED}"/>
              </a:ext>
            </a:extLst>
          </p:cNvPr>
          <p:cNvSpPr txBox="1"/>
          <p:nvPr/>
        </p:nvSpPr>
        <p:spPr>
          <a:xfrm>
            <a:off x="8269287" y="6962784"/>
            <a:ext cx="22268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hotos.jdhancock.com/photo/2011-10-09-162810-im-a-doctor-not-a-psychiatris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cxnSp>
        <p:nvCxnSpPr>
          <p:cNvPr id="13" name="Straight Connector 12">
            <a:extLst>
              <a:ext uri="{FF2B5EF4-FFF2-40B4-BE49-F238E27FC236}">
                <a16:creationId xmlns:a16="http://schemas.microsoft.com/office/drawing/2014/main" id="{AB7ACD01-4F72-4DF3-BB12-8FDAC4353924}"/>
              </a:ext>
            </a:extLst>
          </p:cNvPr>
          <p:cNvCxnSpPr/>
          <p:nvPr/>
        </p:nvCxnSpPr>
        <p:spPr>
          <a:xfrm>
            <a:off x="7042874" y="1293846"/>
            <a:ext cx="2421228"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39DD9B-29D6-47EA-A249-C7F14EC5C793}"/>
              </a:ext>
            </a:extLst>
          </p:cNvPr>
          <p:cNvCxnSpPr/>
          <p:nvPr/>
        </p:nvCxnSpPr>
        <p:spPr>
          <a:xfrm>
            <a:off x="8641724" y="1738648"/>
            <a:ext cx="540913"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A956F21-5418-40F0-B6F9-9A5111A1F1D2}"/>
              </a:ext>
            </a:extLst>
          </p:cNvPr>
          <p:cNvSpPr txBox="1"/>
          <p:nvPr/>
        </p:nvSpPr>
        <p:spPr>
          <a:xfrm>
            <a:off x="7507178" y="913864"/>
            <a:ext cx="1675459" cy="707886"/>
          </a:xfrm>
          <a:prstGeom prst="rect">
            <a:avLst/>
          </a:prstGeom>
          <a:noFill/>
        </p:spPr>
        <p:txBody>
          <a:bodyPr wrap="none" rtlCol="0">
            <a:spAutoFit/>
          </a:bodyPr>
          <a:lstStyle/>
          <a:p>
            <a:r>
              <a:rPr lang="en-US" sz="4000">
                <a:solidFill>
                  <a:schemeClr val="bg1"/>
                </a:solidFill>
                <a:latin typeface="Abadi" panose="020B0604020202020204" pitchFamily="34" charset="0"/>
              </a:rPr>
              <a:t>ASPEN</a:t>
            </a:r>
          </a:p>
        </p:txBody>
      </p:sp>
      <p:sp>
        <p:nvSpPr>
          <p:cNvPr id="18" name="TextBox 17">
            <a:extLst>
              <a:ext uri="{FF2B5EF4-FFF2-40B4-BE49-F238E27FC236}">
                <a16:creationId xmlns:a16="http://schemas.microsoft.com/office/drawing/2014/main" id="{8D33A474-C42D-4E83-A57E-F733A9CB31F1}"/>
              </a:ext>
            </a:extLst>
          </p:cNvPr>
          <p:cNvSpPr txBox="1"/>
          <p:nvPr/>
        </p:nvSpPr>
        <p:spPr>
          <a:xfrm>
            <a:off x="8573786" y="1532775"/>
            <a:ext cx="676788" cy="369332"/>
          </a:xfrm>
          <a:prstGeom prst="rect">
            <a:avLst/>
          </a:prstGeom>
          <a:noFill/>
        </p:spPr>
        <p:txBody>
          <a:bodyPr wrap="none" rtlCol="0">
            <a:spAutoFit/>
          </a:bodyPr>
          <a:lstStyle/>
          <a:p>
            <a:r>
              <a:rPr lang="en-US">
                <a:solidFill>
                  <a:schemeClr val="bg1"/>
                </a:solidFill>
              </a:rPr>
              <a:t>FREE</a:t>
            </a:r>
          </a:p>
        </p:txBody>
      </p:sp>
    </p:spTree>
    <p:custDataLst>
      <p:tags r:id="rId1"/>
    </p:custDataLst>
    <p:extLst>
      <p:ext uri="{BB962C8B-B14F-4D97-AF65-F5344CB8AC3E}">
        <p14:creationId xmlns:p14="http://schemas.microsoft.com/office/powerpoint/2010/main" val="11816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73C7-56DA-4A91-BCB2-DD2785A9AB16}"/>
              </a:ext>
            </a:extLst>
          </p:cNvPr>
          <p:cNvSpPr>
            <a:spLocks noGrp="1"/>
          </p:cNvSpPr>
          <p:nvPr>
            <p:ph type="title"/>
          </p:nvPr>
        </p:nvSpPr>
        <p:spPr/>
        <p:txBody>
          <a:bodyPr/>
          <a:lstStyle/>
          <a:p>
            <a:r>
              <a:rPr lang="en-US">
                <a:ea typeface="Source Sans Pro SemiBold"/>
              </a:rPr>
              <a:t>Accessibility Statement</a:t>
            </a:r>
            <a:endParaRPr lang="en-US"/>
          </a:p>
        </p:txBody>
      </p:sp>
      <p:sp>
        <p:nvSpPr>
          <p:cNvPr id="3" name="Content Placeholder 2">
            <a:extLst>
              <a:ext uri="{FF2B5EF4-FFF2-40B4-BE49-F238E27FC236}">
                <a16:creationId xmlns:a16="http://schemas.microsoft.com/office/drawing/2014/main" id="{114B7AE6-5A70-4BC5-8758-D44425D5E09F}"/>
              </a:ext>
            </a:extLst>
          </p:cNvPr>
          <p:cNvSpPr>
            <a:spLocks noGrp="1"/>
          </p:cNvSpPr>
          <p:nvPr>
            <p:ph sz="half" idx="1"/>
          </p:nvPr>
        </p:nvSpPr>
        <p:spPr>
          <a:xfrm>
            <a:off x="838200" y="2170681"/>
            <a:ext cx="5181600" cy="4006282"/>
          </a:xfrm>
        </p:spPr>
        <p:txBody>
          <a:bodyPr vert="horz" lIns="91440" tIns="45720" rIns="91440" bIns="45720" rtlCol="0" anchor="t">
            <a:normAutofit fontScale="92500"/>
          </a:bodyPr>
          <a:lstStyle/>
          <a:p>
            <a:r>
              <a:rPr lang="en-US">
                <a:ea typeface="Source Sans Pro"/>
              </a:rPr>
              <a:t>Outlines plans to improve accessibility for patron and staff facing services</a:t>
            </a:r>
          </a:p>
          <a:p>
            <a:r>
              <a:rPr lang="en-US">
                <a:ea typeface="Source Sans Pro"/>
              </a:rPr>
              <a:t>Includes resources for libraries</a:t>
            </a:r>
          </a:p>
          <a:p>
            <a:r>
              <a:rPr lang="en-US">
                <a:ea typeface="Source Sans Pro"/>
              </a:rPr>
              <a:t>Commitment to put accessibility first in the catalog and e-resource group purchases</a:t>
            </a:r>
          </a:p>
          <a:p>
            <a:pPr lvl="1"/>
            <a:r>
              <a:rPr lang="en-US">
                <a:ea typeface="Source Sans Pro"/>
              </a:rPr>
              <a:t>Be sure to contact SWAN first before purchasing any third-party catalog integrations</a:t>
            </a:r>
          </a:p>
        </p:txBody>
      </p:sp>
      <p:pic>
        <p:nvPicPr>
          <p:cNvPr id="10" name="Picture 10" descr="Icon&#10;&#10;Description automatically generated">
            <a:extLst>
              <a:ext uri="{FF2B5EF4-FFF2-40B4-BE49-F238E27FC236}">
                <a16:creationId xmlns:a16="http://schemas.microsoft.com/office/drawing/2014/main" id="{01C94AFF-4174-4BBC-8685-7B447CB766DC}"/>
              </a:ext>
            </a:extLst>
          </p:cNvPr>
          <p:cNvPicPr>
            <a:picLocks noGrp="1" noChangeAspect="1"/>
          </p:cNvPicPr>
          <p:nvPr>
            <p:ph sz="half" idx="2"/>
          </p:nvPr>
        </p:nvPicPr>
        <p:blipFill>
          <a:blip r:embed="rId4"/>
          <a:stretch>
            <a:fillRect/>
          </a:stretch>
        </p:blipFill>
        <p:spPr>
          <a:xfrm>
            <a:off x="6752670" y="2156304"/>
            <a:ext cx="4020659" cy="4020659"/>
          </a:xfrm>
        </p:spPr>
      </p:pic>
      <p:sp>
        <p:nvSpPr>
          <p:cNvPr id="5" name="Footer Placeholder 4">
            <a:extLst>
              <a:ext uri="{FF2B5EF4-FFF2-40B4-BE49-F238E27FC236}">
                <a16:creationId xmlns:a16="http://schemas.microsoft.com/office/drawing/2014/main" id="{4875238C-8BA6-4B79-8C8C-0ADF96B5AE2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C568FE1F-48BF-41EE-94C2-E22C7FB64943}"/>
              </a:ext>
            </a:extLst>
          </p:cNvPr>
          <p:cNvSpPr>
            <a:spLocks noGrp="1"/>
          </p:cNvSpPr>
          <p:nvPr>
            <p:ph type="sldNum" sz="quarter" idx="12"/>
          </p:nvPr>
        </p:nvSpPr>
        <p:spPr/>
        <p:txBody>
          <a:bodyPr/>
          <a:lstStyle/>
          <a:p>
            <a:fld id="{1FAA610F-65FB-4D76-A9F7-0135426F9A2E}" type="slidenum">
              <a:rPr lang="en-US" smtClean="0"/>
              <a:t>18</a:t>
            </a:fld>
            <a:endParaRPr lang="en-US"/>
          </a:p>
        </p:txBody>
      </p:sp>
      <p:sp>
        <p:nvSpPr>
          <p:cNvPr id="7" name="Date Placeholder 6">
            <a:extLst>
              <a:ext uri="{FF2B5EF4-FFF2-40B4-BE49-F238E27FC236}">
                <a16:creationId xmlns:a16="http://schemas.microsoft.com/office/drawing/2014/main" id="{59B3B8C5-A1D6-4D2F-A20B-35A3DE8FA4DC}"/>
              </a:ext>
            </a:extLst>
          </p:cNvPr>
          <p:cNvSpPr>
            <a:spLocks noGrp="1"/>
          </p:cNvSpPr>
          <p:nvPr>
            <p:ph type="dt" sz="half" idx="13"/>
          </p:nvPr>
        </p:nvSpPr>
        <p:spPr/>
        <p:txBody>
          <a:bodyPr/>
          <a:lstStyle/>
          <a:p>
            <a:fld id="{3B511C61-DAC0-4F98-B858-B71E6CBFB21D}" type="datetime4">
              <a:rPr lang="en-US" smtClean="0"/>
              <a:t>October 26, 2021</a:t>
            </a:fld>
            <a:endParaRPr lang="en-US"/>
          </a:p>
        </p:txBody>
      </p:sp>
      <p:sp>
        <p:nvSpPr>
          <p:cNvPr id="9" name="TextBox 8">
            <a:extLst>
              <a:ext uri="{FF2B5EF4-FFF2-40B4-BE49-F238E27FC236}">
                <a16:creationId xmlns:a16="http://schemas.microsoft.com/office/drawing/2014/main" id="{CCFA94E6-6D5C-4626-A79A-891455606352}"/>
              </a:ext>
            </a:extLst>
          </p:cNvPr>
          <p:cNvSpPr txBox="1"/>
          <p:nvPr/>
        </p:nvSpPr>
        <p:spPr>
          <a:xfrm>
            <a:off x="842514" y="1374475"/>
            <a:ext cx="6064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5"/>
              </a:rPr>
              <a:t>https://support.swanlibraries.net/accessibility</a:t>
            </a:r>
            <a:endParaRPr lang="en-US">
              <a:ea typeface="+mn-lt"/>
              <a:cs typeface="+mn-lt"/>
            </a:endParaRPr>
          </a:p>
          <a:p>
            <a:endParaRPr lang="en-US">
              <a:ea typeface="Source Sans Pro"/>
            </a:endParaRPr>
          </a:p>
        </p:txBody>
      </p:sp>
    </p:spTree>
    <p:custDataLst>
      <p:tags r:id="rId1"/>
    </p:custDataLst>
    <p:extLst>
      <p:ext uri="{BB962C8B-B14F-4D97-AF65-F5344CB8AC3E}">
        <p14:creationId xmlns:p14="http://schemas.microsoft.com/office/powerpoint/2010/main" val="70615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B5160C-9E8D-43D8-BF53-BB3857700A32}"/>
              </a:ext>
            </a:extLst>
          </p:cNvPr>
          <p:cNvSpPr>
            <a:spLocks noGrp="1"/>
          </p:cNvSpPr>
          <p:nvPr>
            <p:ph type="title"/>
          </p:nvPr>
        </p:nvSpPr>
        <p:spPr/>
        <p:txBody>
          <a:bodyPr/>
          <a:lstStyle/>
          <a:p>
            <a:r>
              <a:rPr lang="en-US"/>
              <a:t>DEI in Metadata Networking Group</a:t>
            </a:r>
          </a:p>
        </p:txBody>
      </p:sp>
      <p:sp>
        <p:nvSpPr>
          <p:cNvPr id="9" name="Text Placeholder 8">
            <a:extLst>
              <a:ext uri="{FF2B5EF4-FFF2-40B4-BE49-F238E27FC236}">
                <a16:creationId xmlns:a16="http://schemas.microsoft.com/office/drawing/2014/main" id="{AA8D8516-0975-4E8C-9005-43CBBFE2247C}"/>
              </a:ext>
            </a:extLst>
          </p:cNvPr>
          <p:cNvSpPr>
            <a:spLocks noGrp="1"/>
          </p:cNvSpPr>
          <p:nvPr>
            <p:ph type="body" idx="1"/>
          </p:nvPr>
        </p:nvSpPr>
        <p:spPr/>
        <p:txBody>
          <a:bodyPr>
            <a:normAutofit/>
          </a:bodyPr>
          <a:lstStyle/>
          <a:p>
            <a:endParaRPr lang="en-US"/>
          </a:p>
        </p:txBody>
      </p:sp>
      <p:sp>
        <p:nvSpPr>
          <p:cNvPr id="5" name="Footer Placeholder 4">
            <a:extLst>
              <a:ext uri="{FF2B5EF4-FFF2-40B4-BE49-F238E27FC236}">
                <a16:creationId xmlns:a16="http://schemas.microsoft.com/office/drawing/2014/main" id="{07167EE6-9810-4416-97B0-F75211774E9B}"/>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03CBABAC-2AFD-4A32-B8DE-9350489AA24E}"/>
              </a:ext>
            </a:extLst>
          </p:cNvPr>
          <p:cNvSpPr>
            <a:spLocks noGrp="1"/>
          </p:cNvSpPr>
          <p:nvPr>
            <p:ph type="dt" sz="half" idx="2"/>
          </p:nvPr>
        </p:nvSpPr>
        <p:spPr/>
        <p:txBody>
          <a:bodyPr/>
          <a:lstStyle/>
          <a:p>
            <a:fld id="{BE77881E-05EA-445D-A401-3F862F6B3C8C}" type="datetime4">
              <a:rPr lang="en-US" smtClean="0"/>
              <a:t>October 26, 2021</a:t>
            </a:fld>
            <a:endParaRPr lang="en-US"/>
          </a:p>
        </p:txBody>
      </p:sp>
      <p:sp>
        <p:nvSpPr>
          <p:cNvPr id="6" name="Slide Number Placeholder 5">
            <a:extLst>
              <a:ext uri="{FF2B5EF4-FFF2-40B4-BE49-F238E27FC236}">
                <a16:creationId xmlns:a16="http://schemas.microsoft.com/office/drawing/2014/main" id="{5D9B86C1-33D9-4811-8C2F-99709738FFDC}"/>
              </a:ext>
            </a:extLst>
          </p:cNvPr>
          <p:cNvSpPr>
            <a:spLocks noGrp="1"/>
          </p:cNvSpPr>
          <p:nvPr>
            <p:ph type="sldNum" sz="quarter" idx="12"/>
          </p:nvPr>
        </p:nvSpPr>
        <p:spPr/>
        <p:txBody>
          <a:bodyPr/>
          <a:lstStyle/>
          <a:p>
            <a:fld id="{1FAA610F-65FB-4D76-A9F7-0135426F9A2E}" type="slidenum">
              <a:rPr lang="en-US" smtClean="0"/>
              <a:t>19</a:t>
            </a:fld>
            <a:endParaRPr lang="en-US"/>
          </a:p>
        </p:txBody>
      </p:sp>
    </p:spTree>
    <p:custDataLst>
      <p:tags r:id="rId1"/>
    </p:custDataLst>
    <p:extLst>
      <p:ext uri="{BB962C8B-B14F-4D97-AF65-F5344CB8AC3E}">
        <p14:creationId xmlns:p14="http://schemas.microsoft.com/office/powerpoint/2010/main" val="358541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14173-3411-44FE-B0D6-C6F45E844C26}"/>
              </a:ext>
            </a:extLst>
          </p:cNvPr>
          <p:cNvSpPr>
            <a:spLocks noGrp="1"/>
          </p:cNvSpPr>
          <p:nvPr>
            <p:ph type="title"/>
          </p:nvPr>
        </p:nvSpPr>
        <p:spPr/>
        <p:txBody>
          <a:bodyPr anchor="b">
            <a:normAutofit/>
          </a:bodyPr>
          <a:lstStyle/>
          <a:p>
            <a:r>
              <a:rPr lang="en-US"/>
              <a:t>Agenda</a:t>
            </a:r>
          </a:p>
        </p:txBody>
      </p:sp>
      <p:sp>
        <p:nvSpPr>
          <p:cNvPr id="3" name="Content Placeholder 2">
            <a:extLst>
              <a:ext uri="{FF2B5EF4-FFF2-40B4-BE49-F238E27FC236}">
                <a16:creationId xmlns:a16="http://schemas.microsoft.com/office/drawing/2014/main" id="{19751751-5B06-4B52-BA6C-B90002F744DE}"/>
              </a:ext>
            </a:extLst>
          </p:cNvPr>
          <p:cNvSpPr>
            <a:spLocks noGrp="1"/>
          </p:cNvSpPr>
          <p:nvPr>
            <p:ph sz="half" idx="1"/>
          </p:nvPr>
        </p:nvSpPr>
        <p:spPr/>
        <p:txBody>
          <a:bodyPr vert="horz" lIns="91440" tIns="45720" rIns="91440" bIns="45720" rtlCol="0" anchor="t">
            <a:normAutofit fontScale="92500" lnSpcReduction="10000"/>
          </a:bodyPr>
          <a:lstStyle/>
          <a:p>
            <a:pPr marL="342900" indent="-342900"/>
            <a:r>
              <a:rPr lang="en-US">
                <a:ea typeface="+mn-lt"/>
                <a:cs typeface="+mn-lt"/>
              </a:rPr>
              <a:t>Reminder on Unusable Items</a:t>
            </a:r>
          </a:p>
          <a:p>
            <a:pPr marL="342900" indent="-342900"/>
            <a:r>
              <a:rPr lang="en-US">
                <a:ea typeface="+mn-lt"/>
                <a:cs typeface="+mn-lt"/>
              </a:rPr>
              <a:t>Aspen Rollout</a:t>
            </a:r>
            <a:endParaRPr lang="en-US">
              <a:ea typeface="Source Sans Pro"/>
            </a:endParaRPr>
          </a:p>
          <a:p>
            <a:pPr marL="342900" indent="-342900"/>
            <a:r>
              <a:rPr lang="en-US">
                <a:ea typeface="+mn-lt"/>
                <a:cs typeface="+mn-lt"/>
              </a:rPr>
              <a:t>Aspen Fines Payment</a:t>
            </a:r>
          </a:p>
          <a:p>
            <a:pPr marL="342900" indent="-342900"/>
            <a:r>
              <a:rPr lang="en-US">
                <a:ea typeface="+mn-lt"/>
                <a:cs typeface="+mn-lt"/>
              </a:rPr>
              <a:t>Aspen &amp; Our Bibliographic Data</a:t>
            </a:r>
          </a:p>
          <a:p>
            <a:pPr marL="342900" indent="-342900"/>
            <a:r>
              <a:rPr lang="en-US">
                <a:ea typeface="+mn-lt"/>
                <a:cs typeface="+mn-lt"/>
              </a:rPr>
              <a:t>Accessibility Statement</a:t>
            </a:r>
          </a:p>
          <a:p>
            <a:pPr marL="342900" indent="-342900"/>
            <a:r>
              <a:rPr lang="en-US">
                <a:ea typeface="+mn-lt"/>
                <a:cs typeface="+mn-lt"/>
              </a:rPr>
              <a:t>RAILS DEI in Metadata Networking Group</a:t>
            </a:r>
          </a:p>
          <a:p>
            <a:pPr marL="342900" indent="-342900"/>
            <a:r>
              <a:rPr lang="en-US">
                <a:ea typeface="+mn-lt"/>
                <a:cs typeface="+mn-lt"/>
              </a:rPr>
              <a:t>SonicWall Hardware Replacements and Multi-Factor Authentication</a:t>
            </a:r>
          </a:p>
          <a:p>
            <a:pPr marL="0" indent="0">
              <a:buNone/>
            </a:pPr>
            <a:endParaRPr lang="en-US">
              <a:ea typeface="+mn-lt"/>
              <a:cs typeface="+mn-lt"/>
            </a:endParaRPr>
          </a:p>
          <a:p>
            <a:pPr marL="342900" indent="-342900"/>
            <a:endParaRPr lang="en-US">
              <a:ea typeface="+mn-lt"/>
              <a:cs typeface="+mn-lt"/>
            </a:endParaRPr>
          </a:p>
          <a:p>
            <a:pPr marL="342900" indent="-342900"/>
            <a:endParaRPr lang="en-US">
              <a:ea typeface="+mn-lt"/>
              <a:cs typeface="+mn-lt"/>
            </a:endParaRPr>
          </a:p>
        </p:txBody>
      </p:sp>
      <p:sp>
        <p:nvSpPr>
          <p:cNvPr id="4" name="Slide Number Placeholder 3">
            <a:extLst>
              <a:ext uri="{FF2B5EF4-FFF2-40B4-BE49-F238E27FC236}">
                <a16:creationId xmlns:a16="http://schemas.microsoft.com/office/drawing/2014/main" id="{24265D4B-4CFC-4DDE-B988-75246721A96B}"/>
              </a:ext>
            </a:extLst>
          </p:cNvPr>
          <p:cNvSpPr>
            <a:spLocks noGrp="1"/>
          </p:cNvSpPr>
          <p:nvPr>
            <p:ph type="sldNum" sz="quarter" idx="12"/>
          </p:nvPr>
        </p:nvSpPr>
        <p:spPr/>
        <p:txBody>
          <a:bodyPr>
            <a:normAutofit/>
          </a:bodyPr>
          <a:lstStyle/>
          <a:p>
            <a:pPr>
              <a:spcAft>
                <a:spcPts val="600"/>
              </a:spcAft>
            </a:pPr>
            <a:fld id="{B2E8E252-A4C9-4825-B6A7-DD4A52002440}" type="slidenum">
              <a:rPr lang="en-US" smtClean="0"/>
              <a:pPr>
                <a:spcAft>
                  <a:spcPts val="600"/>
                </a:spcAft>
              </a:pPr>
              <a:t>2</a:t>
            </a:fld>
            <a:endParaRPr lang="en-US"/>
          </a:p>
        </p:txBody>
      </p:sp>
      <p:sp>
        <p:nvSpPr>
          <p:cNvPr id="5" name="Content Placeholder 2">
            <a:extLst>
              <a:ext uri="{FF2B5EF4-FFF2-40B4-BE49-F238E27FC236}">
                <a16:creationId xmlns:a16="http://schemas.microsoft.com/office/drawing/2014/main" id="{FA989C35-7B94-4B01-8BF7-2A2D21059F2B}"/>
              </a:ext>
            </a:extLst>
          </p:cNvPr>
          <p:cNvSpPr txBox="1">
            <a:spLocks/>
          </p:cNvSpPr>
          <p:nvPr/>
        </p:nvSpPr>
        <p:spPr>
          <a:xfrm>
            <a:off x="5921406" y="1626093"/>
            <a:ext cx="6081204" cy="49611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500">
                <a:ea typeface="Source Sans Pro"/>
                <a:cs typeface="Calibri"/>
              </a:rPr>
            </a:br>
            <a:endParaRPr lang="en-US" sz="3500">
              <a:ea typeface="Source Sans Pro"/>
              <a:cs typeface="Calibri"/>
            </a:endParaRPr>
          </a:p>
          <a:p>
            <a:endParaRPr lang="en-US">
              <a:ea typeface="Source Sans Pro"/>
              <a:cs typeface="Calibri"/>
            </a:endParaRPr>
          </a:p>
        </p:txBody>
      </p:sp>
      <p:sp>
        <p:nvSpPr>
          <p:cNvPr id="8" name="Content Placeholder 7">
            <a:extLst>
              <a:ext uri="{FF2B5EF4-FFF2-40B4-BE49-F238E27FC236}">
                <a16:creationId xmlns:a16="http://schemas.microsoft.com/office/drawing/2014/main" id="{694F3595-3AAD-4433-94DD-D2368A662AD8}"/>
              </a:ext>
            </a:extLst>
          </p:cNvPr>
          <p:cNvSpPr>
            <a:spLocks noGrp="1"/>
          </p:cNvSpPr>
          <p:nvPr>
            <p:ph sz="half" idx="2"/>
          </p:nvPr>
        </p:nvSpPr>
        <p:spPr>
          <a:xfrm>
            <a:off x="6182360" y="1307465"/>
            <a:ext cx="5181600" cy="4351338"/>
          </a:xfrm>
        </p:spPr>
        <p:txBody>
          <a:bodyPr vert="horz" lIns="91440" tIns="45720" rIns="91440" bIns="45720" rtlCol="0" anchor="t">
            <a:normAutofit fontScale="92500" lnSpcReduction="10000"/>
          </a:bodyPr>
          <a:lstStyle/>
          <a:p>
            <a:pPr marL="342900" indent="-342900"/>
            <a:endParaRPr lang="en-US">
              <a:ea typeface="+mn-lt"/>
              <a:cs typeface="+mn-lt"/>
            </a:endParaRPr>
          </a:p>
          <a:p>
            <a:pPr marL="342900" indent="-342900"/>
            <a:r>
              <a:rPr lang="en-US">
                <a:ea typeface="+mn-lt"/>
                <a:cs typeface="+mn-lt"/>
              </a:rPr>
              <a:t>Sharing some stats</a:t>
            </a:r>
            <a:endParaRPr lang="en-US">
              <a:ea typeface="Source Sans Pro"/>
            </a:endParaRPr>
          </a:p>
          <a:p>
            <a:pPr marL="342900" indent="-342900"/>
            <a:r>
              <a:rPr lang="en-US">
                <a:ea typeface="+mn-lt"/>
                <a:cs typeface="+mn-lt"/>
              </a:rPr>
              <a:t>Circ Advisory Election</a:t>
            </a:r>
          </a:p>
        </p:txBody>
      </p:sp>
    </p:spTree>
    <p:custDataLst>
      <p:tags r:id="rId1"/>
    </p:custDataLst>
    <p:extLst>
      <p:ext uri="{BB962C8B-B14F-4D97-AF65-F5344CB8AC3E}">
        <p14:creationId xmlns:p14="http://schemas.microsoft.com/office/powerpoint/2010/main" val="16090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E41E-2A49-4F9B-BB18-D91ECF501873}"/>
              </a:ext>
            </a:extLst>
          </p:cNvPr>
          <p:cNvSpPr>
            <a:spLocks noGrp="1"/>
          </p:cNvSpPr>
          <p:nvPr>
            <p:ph type="title"/>
          </p:nvPr>
        </p:nvSpPr>
        <p:spPr/>
        <p:txBody>
          <a:bodyPr/>
          <a:lstStyle/>
          <a:p>
            <a:r>
              <a:rPr lang="en-US"/>
              <a:t>DEI in Metadata Networking Group</a:t>
            </a:r>
          </a:p>
        </p:txBody>
      </p:sp>
      <p:sp>
        <p:nvSpPr>
          <p:cNvPr id="4" name="Content Placeholder 3">
            <a:extLst>
              <a:ext uri="{FF2B5EF4-FFF2-40B4-BE49-F238E27FC236}">
                <a16:creationId xmlns:a16="http://schemas.microsoft.com/office/drawing/2014/main" id="{47001C55-1B93-4EB1-A5BC-279CBA2447A6}"/>
              </a:ext>
            </a:extLst>
          </p:cNvPr>
          <p:cNvSpPr>
            <a:spLocks noGrp="1"/>
          </p:cNvSpPr>
          <p:nvPr>
            <p:ph idx="1"/>
          </p:nvPr>
        </p:nvSpPr>
        <p:spPr/>
        <p:txBody>
          <a:bodyPr>
            <a:normAutofit/>
          </a:bodyPr>
          <a:lstStyle/>
          <a:p>
            <a:pPr marL="0" indent="0">
              <a:buNone/>
            </a:pPr>
            <a:r>
              <a:rPr lang="en-US"/>
              <a:t>A RAILS-sponsored networking group to discuss DEI issues as they relate to descriptive metadata</a:t>
            </a:r>
          </a:p>
          <a:p>
            <a:r>
              <a:rPr lang="en-US"/>
              <a:t>Early meetings will focus on subject analysis</a:t>
            </a:r>
          </a:p>
          <a:p>
            <a:r>
              <a:rPr lang="en-US"/>
              <a:t>Host topical discussions on specific issues related to marginalized groups and create a shared repository of knowledge and ideas</a:t>
            </a:r>
          </a:p>
        </p:txBody>
      </p:sp>
      <p:sp>
        <p:nvSpPr>
          <p:cNvPr id="5" name="Date Placeholder 4">
            <a:extLst>
              <a:ext uri="{FF2B5EF4-FFF2-40B4-BE49-F238E27FC236}">
                <a16:creationId xmlns:a16="http://schemas.microsoft.com/office/drawing/2014/main" id="{BDD5E120-DA71-45A7-B8D9-CBF6DB934BCA}"/>
              </a:ext>
            </a:extLst>
          </p:cNvPr>
          <p:cNvSpPr>
            <a:spLocks noGrp="1"/>
          </p:cNvSpPr>
          <p:nvPr>
            <p:ph type="dt" sz="half" idx="13"/>
          </p:nvPr>
        </p:nvSpPr>
        <p:spPr/>
        <p:txBody>
          <a:bodyPr/>
          <a:lstStyle/>
          <a:p>
            <a:fld id="{3B511C61-DAC0-4F98-B858-B71E6CBFB21D}" type="datetime4">
              <a:rPr lang="en-US" smtClean="0"/>
              <a:t>October 26, 2021</a:t>
            </a:fld>
            <a:endParaRPr lang="en-US"/>
          </a:p>
        </p:txBody>
      </p:sp>
      <p:sp>
        <p:nvSpPr>
          <p:cNvPr id="6" name="Footer Placeholder 5">
            <a:extLst>
              <a:ext uri="{FF2B5EF4-FFF2-40B4-BE49-F238E27FC236}">
                <a16:creationId xmlns:a16="http://schemas.microsoft.com/office/drawing/2014/main" id="{13E541EC-6E25-42F1-927C-BB3ACDCAFCCA}"/>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B705A089-88EB-4AA0-8C4A-65CBE91A4E4D}"/>
              </a:ext>
            </a:extLst>
          </p:cNvPr>
          <p:cNvSpPr>
            <a:spLocks noGrp="1"/>
          </p:cNvSpPr>
          <p:nvPr>
            <p:ph type="sldNum" sz="quarter" idx="12"/>
          </p:nvPr>
        </p:nvSpPr>
        <p:spPr/>
        <p:txBody>
          <a:bodyPr/>
          <a:lstStyle/>
          <a:p>
            <a:fld id="{1FAA610F-65FB-4D76-A9F7-0135426F9A2E}" type="slidenum">
              <a:rPr lang="en-US" smtClean="0"/>
              <a:t>20</a:t>
            </a:fld>
            <a:endParaRPr lang="en-US"/>
          </a:p>
        </p:txBody>
      </p:sp>
      <p:sp>
        <p:nvSpPr>
          <p:cNvPr id="9" name="Text Placeholder 8">
            <a:extLst>
              <a:ext uri="{FF2B5EF4-FFF2-40B4-BE49-F238E27FC236}">
                <a16:creationId xmlns:a16="http://schemas.microsoft.com/office/drawing/2014/main" id="{EE337268-0C9E-4DDB-971F-F6BA439906CE}"/>
              </a:ext>
            </a:extLst>
          </p:cNvPr>
          <p:cNvSpPr>
            <a:spLocks noGrp="1"/>
          </p:cNvSpPr>
          <p:nvPr>
            <p:ph type="body" sz="half" idx="2"/>
          </p:nvPr>
        </p:nvSpPr>
        <p:spPr/>
        <p:txBody>
          <a:bodyPr/>
          <a:lstStyle/>
          <a:p>
            <a:r>
              <a:rPr lang="en-US"/>
              <a:t>Co-chairs:</a:t>
            </a:r>
          </a:p>
          <a:p>
            <a:pPr marL="285750" indent="-285750">
              <a:buFont typeface="Arial" panose="020B0604020202020204" pitchFamily="34" charset="0"/>
              <a:buChar char="•"/>
            </a:pPr>
            <a:r>
              <a:rPr lang="en-US"/>
              <a:t>Scott Brandwein, SWAN</a:t>
            </a:r>
          </a:p>
          <a:p>
            <a:pPr marL="285750" indent="-285750">
              <a:buFont typeface="Arial" panose="020B0604020202020204" pitchFamily="34" charset="0"/>
              <a:buChar char="•"/>
            </a:pPr>
            <a:r>
              <a:rPr lang="en-US"/>
              <a:t>Rachel Fischer, CCS</a:t>
            </a:r>
          </a:p>
          <a:p>
            <a:r>
              <a:rPr lang="en-US"/>
              <a:t>Administrative Support:</a:t>
            </a:r>
          </a:p>
          <a:p>
            <a:pPr marL="285750" indent="-285750">
              <a:buFont typeface="Arial" panose="020B0604020202020204" pitchFamily="34" charset="0"/>
              <a:buChar char="•"/>
            </a:pPr>
            <a:r>
              <a:rPr lang="en-US"/>
              <a:t>Nincy George, RAILS</a:t>
            </a:r>
          </a:p>
        </p:txBody>
      </p:sp>
    </p:spTree>
    <p:custDataLst>
      <p:tags r:id="rId1"/>
    </p:custDataLst>
    <p:extLst>
      <p:ext uri="{BB962C8B-B14F-4D97-AF65-F5344CB8AC3E}">
        <p14:creationId xmlns:p14="http://schemas.microsoft.com/office/powerpoint/2010/main" val="307407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E41E-2A49-4F9B-BB18-D91ECF501873}"/>
              </a:ext>
            </a:extLst>
          </p:cNvPr>
          <p:cNvSpPr>
            <a:spLocks noGrp="1"/>
          </p:cNvSpPr>
          <p:nvPr>
            <p:ph type="title"/>
          </p:nvPr>
        </p:nvSpPr>
        <p:spPr/>
        <p:txBody>
          <a:bodyPr/>
          <a:lstStyle/>
          <a:p>
            <a:r>
              <a:rPr lang="en-US"/>
              <a:t>Kick-off Meeting</a:t>
            </a:r>
          </a:p>
        </p:txBody>
      </p:sp>
      <p:sp>
        <p:nvSpPr>
          <p:cNvPr id="4" name="Content Placeholder 3">
            <a:extLst>
              <a:ext uri="{FF2B5EF4-FFF2-40B4-BE49-F238E27FC236}">
                <a16:creationId xmlns:a16="http://schemas.microsoft.com/office/drawing/2014/main" id="{47001C55-1B93-4EB1-A5BC-279CBA2447A6}"/>
              </a:ext>
            </a:extLst>
          </p:cNvPr>
          <p:cNvSpPr>
            <a:spLocks noGrp="1"/>
          </p:cNvSpPr>
          <p:nvPr>
            <p:ph idx="1"/>
          </p:nvPr>
        </p:nvSpPr>
        <p:spPr/>
        <p:txBody>
          <a:bodyPr>
            <a:normAutofit fontScale="92500" lnSpcReduction="10000"/>
          </a:bodyPr>
          <a:lstStyle/>
          <a:p>
            <a:pPr marL="0" indent="0">
              <a:buNone/>
            </a:pPr>
            <a:r>
              <a:rPr lang="en-US"/>
              <a:t>November 17</a:t>
            </a:r>
            <a:r>
              <a:rPr lang="en-US" baseline="30000"/>
              <a:t>th</a:t>
            </a:r>
            <a:r>
              <a:rPr lang="en-US"/>
              <a:t>, 2021</a:t>
            </a:r>
          </a:p>
          <a:p>
            <a:r>
              <a:rPr lang="en-US"/>
              <a:t>Group goals and housekeeping</a:t>
            </a:r>
          </a:p>
          <a:p>
            <a:r>
              <a:rPr lang="en-US"/>
              <a:t>Discussion of current and past subject heading projects by SWAN, CCS, and attendees</a:t>
            </a:r>
          </a:p>
          <a:p>
            <a:r>
              <a:rPr lang="en-US"/>
              <a:t>Documentation review</a:t>
            </a:r>
          </a:p>
          <a:p>
            <a:r>
              <a:rPr lang="en-US"/>
              <a:t>Register on L2: </a:t>
            </a:r>
            <a:r>
              <a:rPr lang="en-US">
                <a:hlinkClick r:id="rId3"/>
              </a:rPr>
              <a:t>https://librarylearning.org/event/2021-11-17/diversity-equity-and-inclusion-dei-metadata-networking-group-kick</a:t>
            </a:r>
            <a:endParaRPr lang="en-US"/>
          </a:p>
          <a:p>
            <a:pPr marL="0" indent="0">
              <a:buNone/>
            </a:pPr>
            <a:endParaRPr lang="en-US"/>
          </a:p>
        </p:txBody>
      </p:sp>
      <p:sp>
        <p:nvSpPr>
          <p:cNvPr id="5" name="Date Placeholder 4">
            <a:extLst>
              <a:ext uri="{FF2B5EF4-FFF2-40B4-BE49-F238E27FC236}">
                <a16:creationId xmlns:a16="http://schemas.microsoft.com/office/drawing/2014/main" id="{BDD5E120-DA71-45A7-B8D9-CBF6DB934BCA}"/>
              </a:ext>
            </a:extLst>
          </p:cNvPr>
          <p:cNvSpPr>
            <a:spLocks noGrp="1"/>
          </p:cNvSpPr>
          <p:nvPr>
            <p:ph type="dt" sz="half" idx="13"/>
          </p:nvPr>
        </p:nvSpPr>
        <p:spPr/>
        <p:txBody>
          <a:bodyPr/>
          <a:lstStyle/>
          <a:p>
            <a:fld id="{3B511C61-DAC0-4F98-B858-B71E6CBFB21D}" type="datetime4">
              <a:rPr lang="en-US" smtClean="0"/>
              <a:t>October 26, 2021</a:t>
            </a:fld>
            <a:endParaRPr lang="en-US"/>
          </a:p>
        </p:txBody>
      </p:sp>
      <p:sp>
        <p:nvSpPr>
          <p:cNvPr id="6" name="Footer Placeholder 5">
            <a:extLst>
              <a:ext uri="{FF2B5EF4-FFF2-40B4-BE49-F238E27FC236}">
                <a16:creationId xmlns:a16="http://schemas.microsoft.com/office/drawing/2014/main" id="{13E541EC-6E25-42F1-927C-BB3ACDCAFCCA}"/>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B705A089-88EB-4AA0-8C4A-65CBE91A4E4D}"/>
              </a:ext>
            </a:extLst>
          </p:cNvPr>
          <p:cNvSpPr>
            <a:spLocks noGrp="1"/>
          </p:cNvSpPr>
          <p:nvPr>
            <p:ph type="sldNum" sz="quarter" idx="12"/>
          </p:nvPr>
        </p:nvSpPr>
        <p:spPr/>
        <p:txBody>
          <a:bodyPr/>
          <a:lstStyle/>
          <a:p>
            <a:fld id="{1FAA610F-65FB-4D76-A9F7-0135426F9A2E}" type="slidenum">
              <a:rPr lang="en-US" smtClean="0"/>
              <a:t>21</a:t>
            </a:fld>
            <a:endParaRPr lang="en-US"/>
          </a:p>
        </p:txBody>
      </p:sp>
      <p:sp>
        <p:nvSpPr>
          <p:cNvPr id="9" name="Text Placeholder 8">
            <a:extLst>
              <a:ext uri="{FF2B5EF4-FFF2-40B4-BE49-F238E27FC236}">
                <a16:creationId xmlns:a16="http://schemas.microsoft.com/office/drawing/2014/main" id="{EE337268-0C9E-4DDB-971F-F6BA439906CE}"/>
              </a:ext>
            </a:extLst>
          </p:cNvPr>
          <p:cNvSpPr>
            <a:spLocks noGrp="1"/>
          </p:cNvSpPr>
          <p:nvPr>
            <p:ph type="body" sz="half" idx="2"/>
          </p:nvPr>
        </p:nvSpPr>
        <p:spPr/>
        <p:txBody>
          <a:bodyPr/>
          <a:lstStyle/>
          <a:p>
            <a:endParaRPr lang="en-US"/>
          </a:p>
        </p:txBody>
      </p:sp>
    </p:spTree>
    <p:custDataLst>
      <p:tags r:id="rId1"/>
    </p:custDataLst>
    <p:extLst>
      <p:ext uri="{BB962C8B-B14F-4D97-AF65-F5344CB8AC3E}">
        <p14:creationId xmlns:p14="http://schemas.microsoft.com/office/powerpoint/2010/main" val="150017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B5160C-9E8D-43D8-BF53-BB3857700A32}"/>
              </a:ext>
            </a:extLst>
          </p:cNvPr>
          <p:cNvSpPr>
            <a:spLocks noGrp="1"/>
          </p:cNvSpPr>
          <p:nvPr>
            <p:ph type="title"/>
          </p:nvPr>
        </p:nvSpPr>
        <p:spPr/>
        <p:txBody>
          <a:bodyPr/>
          <a:lstStyle/>
          <a:p>
            <a:r>
              <a:rPr lang="en-US"/>
              <a:t>SonicWall Hardware Replacements &amp; MFA</a:t>
            </a:r>
          </a:p>
        </p:txBody>
      </p:sp>
      <p:sp>
        <p:nvSpPr>
          <p:cNvPr id="9" name="Text Placeholder 8">
            <a:extLst>
              <a:ext uri="{FF2B5EF4-FFF2-40B4-BE49-F238E27FC236}">
                <a16:creationId xmlns:a16="http://schemas.microsoft.com/office/drawing/2014/main" id="{AA8D8516-0975-4E8C-9005-43CBBFE2247C}"/>
              </a:ext>
            </a:extLst>
          </p:cNvPr>
          <p:cNvSpPr>
            <a:spLocks noGrp="1"/>
          </p:cNvSpPr>
          <p:nvPr>
            <p:ph type="body" idx="1"/>
          </p:nvPr>
        </p:nvSpPr>
        <p:spPr/>
        <p:txBody>
          <a:bodyPr>
            <a:normAutofit/>
          </a:bodyPr>
          <a:lstStyle/>
          <a:p>
            <a:endParaRPr lang="en-US"/>
          </a:p>
        </p:txBody>
      </p:sp>
      <p:sp>
        <p:nvSpPr>
          <p:cNvPr id="5" name="Footer Placeholder 4">
            <a:extLst>
              <a:ext uri="{FF2B5EF4-FFF2-40B4-BE49-F238E27FC236}">
                <a16:creationId xmlns:a16="http://schemas.microsoft.com/office/drawing/2014/main" id="{07167EE6-9810-4416-97B0-F75211774E9B}"/>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03CBABAC-2AFD-4A32-B8DE-9350489AA24E}"/>
              </a:ext>
            </a:extLst>
          </p:cNvPr>
          <p:cNvSpPr>
            <a:spLocks noGrp="1"/>
          </p:cNvSpPr>
          <p:nvPr>
            <p:ph type="dt" sz="half" idx="2"/>
          </p:nvPr>
        </p:nvSpPr>
        <p:spPr/>
        <p:txBody>
          <a:bodyPr/>
          <a:lstStyle/>
          <a:p>
            <a:fld id="{BE77881E-05EA-445D-A401-3F862F6B3C8C}" type="datetime4">
              <a:rPr lang="en-US" smtClean="0"/>
              <a:t>October 26, 2021</a:t>
            </a:fld>
            <a:endParaRPr lang="en-US"/>
          </a:p>
        </p:txBody>
      </p:sp>
      <p:sp>
        <p:nvSpPr>
          <p:cNvPr id="6" name="Slide Number Placeholder 5">
            <a:extLst>
              <a:ext uri="{FF2B5EF4-FFF2-40B4-BE49-F238E27FC236}">
                <a16:creationId xmlns:a16="http://schemas.microsoft.com/office/drawing/2014/main" id="{5D9B86C1-33D9-4811-8C2F-99709738FFDC}"/>
              </a:ext>
            </a:extLst>
          </p:cNvPr>
          <p:cNvSpPr>
            <a:spLocks noGrp="1"/>
          </p:cNvSpPr>
          <p:nvPr>
            <p:ph type="sldNum" sz="quarter" idx="12"/>
          </p:nvPr>
        </p:nvSpPr>
        <p:spPr/>
        <p:txBody>
          <a:bodyPr/>
          <a:lstStyle/>
          <a:p>
            <a:fld id="{1FAA610F-65FB-4D76-A9F7-0135426F9A2E}" type="slidenum">
              <a:rPr lang="en-US" smtClean="0"/>
              <a:t>22</a:t>
            </a:fld>
            <a:endParaRPr lang="en-US"/>
          </a:p>
        </p:txBody>
      </p:sp>
    </p:spTree>
    <p:custDataLst>
      <p:tags r:id="rId1"/>
    </p:custDataLst>
    <p:extLst>
      <p:ext uri="{BB962C8B-B14F-4D97-AF65-F5344CB8AC3E}">
        <p14:creationId xmlns:p14="http://schemas.microsoft.com/office/powerpoint/2010/main" val="2337945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AF8D-E1E8-439D-8DC2-93DB28DB1AB9}"/>
              </a:ext>
            </a:extLst>
          </p:cNvPr>
          <p:cNvSpPr>
            <a:spLocks noGrp="1"/>
          </p:cNvSpPr>
          <p:nvPr>
            <p:ph type="title"/>
          </p:nvPr>
        </p:nvSpPr>
        <p:spPr/>
        <p:txBody>
          <a:bodyPr/>
          <a:lstStyle/>
          <a:p>
            <a:r>
              <a:rPr lang="en-US">
                <a:ea typeface="Source Sans Pro SemiBold"/>
              </a:rPr>
              <a:t>SonicWall Replacements</a:t>
            </a:r>
            <a:endParaRPr lang="en-US"/>
          </a:p>
        </p:txBody>
      </p:sp>
      <p:sp>
        <p:nvSpPr>
          <p:cNvPr id="3" name="Content Placeholder 2">
            <a:extLst>
              <a:ext uri="{FF2B5EF4-FFF2-40B4-BE49-F238E27FC236}">
                <a16:creationId xmlns:a16="http://schemas.microsoft.com/office/drawing/2014/main" id="{37B42BCC-90BA-4846-945B-A0D1C0EC8C1F}"/>
              </a:ext>
            </a:extLst>
          </p:cNvPr>
          <p:cNvSpPr>
            <a:spLocks noGrp="1"/>
          </p:cNvSpPr>
          <p:nvPr>
            <p:ph idx="1"/>
          </p:nvPr>
        </p:nvSpPr>
        <p:spPr/>
        <p:txBody>
          <a:bodyPr vert="horz" lIns="91440" tIns="45720" rIns="91440" bIns="45720" rtlCol="0" anchor="t">
            <a:normAutofit/>
          </a:bodyPr>
          <a:lstStyle/>
          <a:p>
            <a:r>
              <a:rPr lang="en-US">
                <a:ea typeface="Source Sans Pro"/>
              </a:rPr>
              <a:t>17 libraries with SWAN-managed </a:t>
            </a:r>
            <a:r>
              <a:rPr lang="en-US" err="1">
                <a:ea typeface="Source Sans Pro"/>
              </a:rPr>
              <a:t>SonicWalls</a:t>
            </a:r>
            <a:r>
              <a:rPr lang="en-US">
                <a:ea typeface="Source Sans Pro"/>
              </a:rPr>
              <a:t> that are End of Support (EOS)</a:t>
            </a:r>
          </a:p>
          <a:p>
            <a:r>
              <a:rPr lang="en-US">
                <a:ea typeface="Source Sans Pro"/>
              </a:rPr>
              <a:t>Automatic TZ-470 replacements to be billed back to the library</a:t>
            </a:r>
          </a:p>
          <a:p>
            <a:r>
              <a:rPr lang="en-US">
                <a:ea typeface="Source Sans Pro"/>
              </a:rPr>
              <a:t>November through January scheduling</a:t>
            </a:r>
          </a:p>
          <a:p>
            <a:r>
              <a:rPr lang="en-US">
                <a:ea typeface="Source Sans Pro"/>
              </a:rPr>
              <a:t>Opting for Self-Maintainer? Email us ASAP! </a:t>
            </a:r>
          </a:p>
        </p:txBody>
      </p:sp>
      <p:sp>
        <p:nvSpPr>
          <p:cNvPr id="5" name="Footer Placeholder 4">
            <a:extLst>
              <a:ext uri="{FF2B5EF4-FFF2-40B4-BE49-F238E27FC236}">
                <a16:creationId xmlns:a16="http://schemas.microsoft.com/office/drawing/2014/main" id="{E0AB6356-12CA-4440-BF0F-FD79EB512C7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0137BA2E-1802-40EC-9372-4AAE3FE6A307}"/>
              </a:ext>
            </a:extLst>
          </p:cNvPr>
          <p:cNvSpPr>
            <a:spLocks noGrp="1"/>
          </p:cNvSpPr>
          <p:nvPr>
            <p:ph type="sldNum" sz="quarter" idx="12"/>
          </p:nvPr>
        </p:nvSpPr>
        <p:spPr/>
        <p:txBody>
          <a:bodyPr/>
          <a:lstStyle/>
          <a:p>
            <a:fld id="{1FAA610F-65FB-4D76-A9F7-0135426F9A2E}" type="slidenum">
              <a:rPr lang="en-US" smtClean="0"/>
              <a:t>23</a:t>
            </a:fld>
            <a:endParaRPr lang="en-US"/>
          </a:p>
        </p:txBody>
      </p:sp>
      <p:sp>
        <p:nvSpPr>
          <p:cNvPr id="7" name="Date Placeholder 6">
            <a:extLst>
              <a:ext uri="{FF2B5EF4-FFF2-40B4-BE49-F238E27FC236}">
                <a16:creationId xmlns:a16="http://schemas.microsoft.com/office/drawing/2014/main" id="{A6989078-322B-424C-AE69-57608DE75F69}"/>
              </a:ext>
            </a:extLst>
          </p:cNvPr>
          <p:cNvSpPr>
            <a:spLocks noGrp="1"/>
          </p:cNvSpPr>
          <p:nvPr>
            <p:ph type="dt" sz="half" idx="13"/>
          </p:nvPr>
        </p:nvSpPr>
        <p:spPr/>
        <p:txBody>
          <a:bodyPr/>
          <a:lstStyle/>
          <a:p>
            <a:fld id="{3B511C61-DAC0-4F98-B858-B71E6CBFB21D}" type="datetime4">
              <a:rPr lang="en-US" smtClean="0"/>
              <a:t>October 26, 2021</a:t>
            </a:fld>
            <a:endParaRPr lang="en-US"/>
          </a:p>
        </p:txBody>
      </p:sp>
      <p:pic>
        <p:nvPicPr>
          <p:cNvPr id="8" name="Picture 8" descr="A picture containing text, electronics, camera&#10;&#10;Description automatically generated">
            <a:extLst>
              <a:ext uri="{FF2B5EF4-FFF2-40B4-BE49-F238E27FC236}">
                <a16:creationId xmlns:a16="http://schemas.microsoft.com/office/drawing/2014/main" id="{4A843DC3-0916-427F-9F3E-8359C2BDA5D3}"/>
              </a:ext>
            </a:extLst>
          </p:cNvPr>
          <p:cNvPicPr>
            <a:picLocks noChangeAspect="1"/>
          </p:cNvPicPr>
          <p:nvPr/>
        </p:nvPicPr>
        <p:blipFill>
          <a:blip r:embed="rId2"/>
          <a:stretch>
            <a:fillRect/>
          </a:stretch>
        </p:blipFill>
        <p:spPr>
          <a:xfrm>
            <a:off x="294830" y="3952900"/>
            <a:ext cx="3825667" cy="981826"/>
          </a:xfrm>
          <a:prstGeom prst="rect">
            <a:avLst/>
          </a:prstGeom>
        </p:spPr>
      </p:pic>
    </p:spTree>
    <p:extLst>
      <p:ext uri="{BB962C8B-B14F-4D97-AF65-F5344CB8AC3E}">
        <p14:creationId xmlns:p14="http://schemas.microsoft.com/office/powerpoint/2010/main" val="888640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AF8D-E1E8-439D-8DC2-93DB28DB1AB9}"/>
              </a:ext>
            </a:extLst>
          </p:cNvPr>
          <p:cNvSpPr>
            <a:spLocks noGrp="1"/>
          </p:cNvSpPr>
          <p:nvPr>
            <p:ph type="title"/>
          </p:nvPr>
        </p:nvSpPr>
        <p:spPr>
          <a:xfrm>
            <a:off x="655093" y="1712794"/>
            <a:ext cx="3111690" cy="1600200"/>
          </a:xfrm>
        </p:spPr>
        <p:txBody>
          <a:bodyPr anchor="b">
            <a:normAutofit/>
          </a:bodyPr>
          <a:lstStyle/>
          <a:p>
            <a:r>
              <a:rPr lang="en-US" sz="2700"/>
              <a:t>SonicWall Multi-Factor Authentication (MFA)</a:t>
            </a:r>
          </a:p>
        </p:txBody>
      </p:sp>
      <p:pic>
        <p:nvPicPr>
          <p:cNvPr id="4" name="Picture 8">
            <a:extLst>
              <a:ext uri="{FF2B5EF4-FFF2-40B4-BE49-F238E27FC236}">
                <a16:creationId xmlns:a16="http://schemas.microsoft.com/office/drawing/2014/main" id="{9E493B62-4B82-402A-A1A1-2BCDF14C203F}"/>
              </a:ext>
            </a:extLst>
          </p:cNvPr>
          <p:cNvPicPr>
            <a:picLocks noChangeAspect="1"/>
          </p:cNvPicPr>
          <p:nvPr/>
        </p:nvPicPr>
        <p:blipFill>
          <a:blip r:embed="rId3"/>
          <a:stretch>
            <a:fillRect/>
          </a:stretch>
        </p:blipFill>
        <p:spPr>
          <a:xfrm>
            <a:off x="5183188" y="1495425"/>
            <a:ext cx="6172200" cy="3857624"/>
          </a:xfrm>
          <a:prstGeom prst="rect">
            <a:avLst/>
          </a:prstGeom>
          <a:noFill/>
        </p:spPr>
      </p:pic>
      <p:sp>
        <p:nvSpPr>
          <p:cNvPr id="3" name="Content Placeholder 2">
            <a:extLst>
              <a:ext uri="{FF2B5EF4-FFF2-40B4-BE49-F238E27FC236}">
                <a16:creationId xmlns:a16="http://schemas.microsoft.com/office/drawing/2014/main" id="{37B42BCC-90BA-4846-945B-A0D1C0EC8C1F}"/>
              </a:ext>
            </a:extLst>
          </p:cNvPr>
          <p:cNvSpPr>
            <a:spLocks noGrp="1"/>
          </p:cNvSpPr>
          <p:nvPr>
            <p:ph type="body" sz="half" idx="2"/>
          </p:nvPr>
        </p:nvSpPr>
        <p:spPr>
          <a:xfrm>
            <a:off x="655094" y="3429000"/>
            <a:ext cx="3497362" cy="2439988"/>
          </a:xfrm>
        </p:spPr>
        <p:txBody>
          <a:bodyPr vert="horz" lIns="91440" tIns="45720" rIns="91440" bIns="45720" rtlCol="0" anchor="t">
            <a:normAutofit/>
          </a:bodyPr>
          <a:lstStyle/>
          <a:p>
            <a:r>
              <a:rPr lang="en-US">
                <a:ea typeface="Source Sans Pro"/>
              </a:rPr>
              <a:t>Duo has been configured on all SWAN-managed SonicWalls for SWAN administrative access.</a:t>
            </a:r>
          </a:p>
        </p:txBody>
      </p:sp>
      <p:sp>
        <p:nvSpPr>
          <p:cNvPr id="5" name="Footer Placeholder 4">
            <a:extLst>
              <a:ext uri="{FF2B5EF4-FFF2-40B4-BE49-F238E27FC236}">
                <a16:creationId xmlns:a16="http://schemas.microsoft.com/office/drawing/2014/main" id="{E0AB6356-12CA-4440-BF0F-FD79EB512C7E}"/>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0137BA2E-1802-40EC-9372-4AAE3FE6A307}"/>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24</a:t>
            </a:fld>
            <a:endParaRPr lang="en-US"/>
          </a:p>
        </p:txBody>
      </p:sp>
      <p:sp>
        <p:nvSpPr>
          <p:cNvPr id="7" name="Date Placeholder 6">
            <a:extLst>
              <a:ext uri="{FF2B5EF4-FFF2-40B4-BE49-F238E27FC236}">
                <a16:creationId xmlns:a16="http://schemas.microsoft.com/office/drawing/2014/main" id="{A6989078-322B-424C-AE69-57608DE75F69}"/>
              </a:ext>
            </a:extLst>
          </p:cNvPr>
          <p:cNvSpPr>
            <a:spLocks noGrp="1"/>
          </p:cNvSpPr>
          <p:nvPr>
            <p:ph type="dt" sz="half" idx="13"/>
          </p:nvPr>
        </p:nvSpPr>
        <p:spPr>
          <a:xfrm>
            <a:off x="838200" y="6329380"/>
            <a:ext cx="2743200" cy="365125"/>
          </a:xfrm>
        </p:spPr>
        <p:txBody>
          <a:bodyPr anchor="ctr">
            <a:normAutofit/>
          </a:bodyPr>
          <a:lstStyle/>
          <a:p>
            <a:pPr>
              <a:spcAft>
                <a:spcPts val="600"/>
              </a:spcAft>
            </a:pPr>
            <a:fld id="{3B511C61-DAC0-4F98-B858-B71E6CBFB21D}" type="datetime4">
              <a:rPr lang="en-US" smtClean="0"/>
              <a:pPr>
                <a:spcAft>
                  <a:spcPts val="600"/>
                </a:spcAft>
              </a:pPr>
              <a:t>October 26, 2021</a:t>
            </a:fld>
            <a:endParaRPr lang="en-US"/>
          </a:p>
        </p:txBody>
      </p:sp>
    </p:spTree>
    <p:custDataLst>
      <p:tags r:id="rId1"/>
    </p:custDataLst>
    <p:extLst>
      <p:ext uri="{BB962C8B-B14F-4D97-AF65-F5344CB8AC3E}">
        <p14:creationId xmlns:p14="http://schemas.microsoft.com/office/powerpoint/2010/main" val="251478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AB20FE-4CC9-4371-B6DE-3B2278C08384}"/>
              </a:ext>
            </a:extLst>
          </p:cNvPr>
          <p:cNvSpPr>
            <a:spLocks noGrp="1"/>
          </p:cNvSpPr>
          <p:nvPr>
            <p:ph type="title"/>
          </p:nvPr>
        </p:nvSpPr>
        <p:spPr/>
        <p:txBody>
          <a:bodyPr/>
          <a:lstStyle/>
          <a:p>
            <a:r>
              <a:rPr lang="en-US"/>
              <a:t>Statistics &amp; such</a:t>
            </a:r>
          </a:p>
        </p:txBody>
      </p:sp>
      <p:sp>
        <p:nvSpPr>
          <p:cNvPr id="9" name="Text Placeholder 8">
            <a:extLst>
              <a:ext uri="{FF2B5EF4-FFF2-40B4-BE49-F238E27FC236}">
                <a16:creationId xmlns:a16="http://schemas.microsoft.com/office/drawing/2014/main" id="{8DDF7BF4-0F7E-4854-8580-8D2573F5B9D5}"/>
              </a:ext>
            </a:extLst>
          </p:cNvPr>
          <p:cNvSpPr>
            <a:spLocks noGrp="1"/>
          </p:cNvSpPr>
          <p:nvPr>
            <p:ph type="body" idx="1"/>
          </p:nvPr>
        </p:nvSpPr>
        <p:spPr/>
        <p:txBody>
          <a:bodyPr/>
          <a:lstStyle/>
          <a:p>
            <a:r>
              <a:rPr lang="en-US"/>
              <a:t>A look at some interesting numbers</a:t>
            </a:r>
          </a:p>
        </p:txBody>
      </p:sp>
      <p:sp>
        <p:nvSpPr>
          <p:cNvPr id="5" name="Footer Placeholder 4">
            <a:extLst>
              <a:ext uri="{FF2B5EF4-FFF2-40B4-BE49-F238E27FC236}">
                <a16:creationId xmlns:a16="http://schemas.microsoft.com/office/drawing/2014/main" id="{93021197-4F40-4E64-A089-17DB9207E45F}"/>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9A251ED9-2F47-499B-B7DE-E57A51807557}"/>
              </a:ext>
            </a:extLst>
          </p:cNvPr>
          <p:cNvSpPr>
            <a:spLocks noGrp="1"/>
          </p:cNvSpPr>
          <p:nvPr>
            <p:ph type="dt" sz="half" idx="2"/>
          </p:nvPr>
        </p:nvSpPr>
        <p:spPr/>
        <p:txBody>
          <a:bodyPr/>
          <a:lstStyle/>
          <a:p>
            <a:fld id="{3B511C61-DAC0-4F98-B858-B71E6CBFB21D}" type="datetime4">
              <a:rPr lang="en-US" smtClean="0"/>
              <a:t>October 26, 2021</a:t>
            </a:fld>
            <a:endParaRPr lang="en-US"/>
          </a:p>
        </p:txBody>
      </p:sp>
      <p:sp>
        <p:nvSpPr>
          <p:cNvPr id="6" name="Slide Number Placeholder 5">
            <a:extLst>
              <a:ext uri="{FF2B5EF4-FFF2-40B4-BE49-F238E27FC236}">
                <a16:creationId xmlns:a16="http://schemas.microsoft.com/office/drawing/2014/main" id="{F0C886A8-CFCB-4D56-B514-4C0C65DEF86B}"/>
              </a:ext>
            </a:extLst>
          </p:cNvPr>
          <p:cNvSpPr>
            <a:spLocks noGrp="1"/>
          </p:cNvSpPr>
          <p:nvPr>
            <p:ph type="sldNum" sz="quarter" idx="12"/>
          </p:nvPr>
        </p:nvSpPr>
        <p:spPr/>
        <p:txBody>
          <a:bodyPr/>
          <a:lstStyle/>
          <a:p>
            <a:fld id="{1FAA610F-65FB-4D76-A9F7-0135426F9A2E}" type="slidenum">
              <a:rPr lang="en-US" smtClean="0"/>
              <a:t>25</a:t>
            </a:fld>
            <a:endParaRPr lang="en-US"/>
          </a:p>
        </p:txBody>
      </p:sp>
    </p:spTree>
    <p:custDataLst>
      <p:tags r:id="rId1"/>
    </p:custDataLst>
    <p:extLst>
      <p:ext uri="{BB962C8B-B14F-4D97-AF65-F5344CB8AC3E}">
        <p14:creationId xmlns:p14="http://schemas.microsoft.com/office/powerpoint/2010/main" val="229789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102FA6-B83E-44E3-BD79-3D53E78F461B}"/>
              </a:ext>
            </a:extLst>
          </p:cNvPr>
          <p:cNvSpPr>
            <a:spLocks noGrp="1"/>
          </p:cNvSpPr>
          <p:nvPr>
            <p:ph type="title"/>
          </p:nvPr>
        </p:nvSpPr>
        <p:spPr/>
        <p:txBody>
          <a:bodyPr/>
          <a:lstStyle/>
          <a:p>
            <a:r>
              <a:rPr lang="en-US"/>
              <a:t>Circulation 2019 vs 2021 (also 2020)</a:t>
            </a:r>
          </a:p>
        </p:txBody>
      </p:sp>
      <p:sp>
        <p:nvSpPr>
          <p:cNvPr id="4" name="Footer Placeholder 3">
            <a:extLst>
              <a:ext uri="{FF2B5EF4-FFF2-40B4-BE49-F238E27FC236}">
                <a16:creationId xmlns:a16="http://schemas.microsoft.com/office/drawing/2014/main" id="{4EE4DBE2-715E-4E48-A3CF-E34ABF934B8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CCAE8C6B-E01B-4C50-88C7-AE86388179D2}"/>
              </a:ext>
            </a:extLst>
          </p:cNvPr>
          <p:cNvSpPr>
            <a:spLocks noGrp="1"/>
          </p:cNvSpPr>
          <p:nvPr>
            <p:ph type="sldNum" sz="quarter" idx="12"/>
          </p:nvPr>
        </p:nvSpPr>
        <p:spPr/>
        <p:txBody>
          <a:bodyPr/>
          <a:lstStyle/>
          <a:p>
            <a:fld id="{1FAA610F-65FB-4D76-A9F7-0135426F9A2E}" type="slidenum">
              <a:rPr lang="en-US" smtClean="0"/>
              <a:pPr/>
              <a:t>26</a:t>
            </a:fld>
            <a:endParaRPr lang="en-US"/>
          </a:p>
        </p:txBody>
      </p:sp>
      <p:sp>
        <p:nvSpPr>
          <p:cNvPr id="5" name="Date Placeholder 4">
            <a:extLst>
              <a:ext uri="{FF2B5EF4-FFF2-40B4-BE49-F238E27FC236}">
                <a16:creationId xmlns:a16="http://schemas.microsoft.com/office/drawing/2014/main" id="{F5FF8C24-D338-4BED-BAEF-842C9B1D683C}"/>
              </a:ext>
            </a:extLst>
          </p:cNvPr>
          <p:cNvSpPr>
            <a:spLocks noGrp="1"/>
          </p:cNvSpPr>
          <p:nvPr>
            <p:ph type="dt" sz="half" idx="2"/>
          </p:nvPr>
        </p:nvSpPr>
        <p:spPr/>
        <p:txBody>
          <a:bodyPr/>
          <a:lstStyle/>
          <a:p>
            <a:fld id="{2ADB9304-2271-43F1-84BE-A04666C2680B}" type="datetime4">
              <a:rPr lang="en-US" smtClean="0"/>
              <a:t>October 26, 2021</a:t>
            </a:fld>
            <a:endParaRPr lang="en-US"/>
          </a:p>
        </p:txBody>
      </p:sp>
      <p:pic>
        <p:nvPicPr>
          <p:cNvPr id="8" name="Picture 7">
            <a:extLst>
              <a:ext uri="{FF2B5EF4-FFF2-40B4-BE49-F238E27FC236}">
                <a16:creationId xmlns:a16="http://schemas.microsoft.com/office/drawing/2014/main" id="{6707802D-E344-458E-866B-9318F6FFDDC9}"/>
              </a:ext>
            </a:extLst>
          </p:cNvPr>
          <p:cNvPicPr>
            <a:picLocks noChangeAspect="1"/>
          </p:cNvPicPr>
          <p:nvPr/>
        </p:nvPicPr>
        <p:blipFill>
          <a:blip r:embed="rId3"/>
          <a:stretch>
            <a:fillRect/>
          </a:stretch>
        </p:blipFill>
        <p:spPr>
          <a:xfrm>
            <a:off x="673349" y="1930401"/>
            <a:ext cx="7223079" cy="4264494"/>
          </a:xfrm>
          <a:prstGeom prst="rect">
            <a:avLst/>
          </a:prstGeom>
        </p:spPr>
      </p:pic>
      <p:pic>
        <p:nvPicPr>
          <p:cNvPr id="9" name="Picture 8">
            <a:extLst>
              <a:ext uri="{FF2B5EF4-FFF2-40B4-BE49-F238E27FC236}">
                <a16:creationId xmlns:a16="http://schemas.microsoft.com/office/drawing/2014/main" id="{B834D8CA-0363-4CCD-BF92-4DF24913DF2B}"/>
              </a:ext>
            </a:extLst>
          </p:cNvPr>
          <p:cNvPicPr>
            <a:picLocks noChangeAspect="1"/>
          </p:cNvPicPr>
          <p:nvPr/>
        </p:nvPicPr>
        <p:blipFill>
          <a:blip r:embed="rId4"/>
          <a:stretch>
            <a:fillRect/>
          </a:stretch>
        </p:blipFill>
        <p:spPr>
          <a:xfrm>
            <a:off x="7346362" y="3548966"/>
            <a:ext cx="4199644" cy="2335561"/>
          </a:xfrm>
          <a:prstGeom prst="rect">
            <a:avLst/>
          </a:prstGeom>
        </p:spPr>
      </p:pic>
      <p:sp>
        <p:nvSpPr>
          <p:cNvPr id="10" name="TextBox 9">
            <a:extLst>
              <a:ext uri="{FF2B5EF4-FFF2-40B4-BE49-F238E27FC236}">
                <a16:creationId xmlns:a16="http://schemas.microsoft.com/office/drawing/2014/main" id="{1044B65E-890C-4F60-813D-C065DE51F9B4}"/>
              </a:ext>
            </a:extLst>
          </p:cNvPr>
          <p:cNvSpPr txBox="1"/>
          <p:nvPr/>
        </p:nvSpPr>
        <p:spPr>
          <a:xfrm>
            <a:off x="8348768" y="2044700"/>
            <a:ext cx="2194832" cy="923330"/>
          </a:xfrm>
          <a:prstGeom prst="rect">
            <a:avLst/>
          </a:prstGeom>
          <a:noFill/>
        </p:spPr>
        <p:txBody>
          <a:bodyPr wrap="none" rtlCol="0">
            <a:spAutoFit/>
          </a:bodyPr>
          <a:lstStyle/>
          <a:p>
            <a:r>
              <a:rPr lang="en-US"/>
              <a:t>09/19 vs 09/21 = 75%</a:t>
            </a:r>
          </a:p>
          <a:p>
            <a:r>
              <a:rPr lang="en-US"/>
              <a:t>08/19 vs 08/21 = 73%</a:t>
            </a:r>
          </a:p>
          <a:p>
            <a:r>
              <a:rPr lang="en-US"/>
              <a:t>07/19 vs 07/21 = 71%</a:t>
            </a:r>
          </a:p>
        </p:txBody>
      </p:sp>
    </p:spTree>
    <p:custDataLst>
      <p:tags r:id="rId1"/>
    </p:custDataLst>
    <p:extLst>
      <p:ext uri="{BB962C8B-B14F-4D97-AF65-F5344CB8AC3E}">
        <p14:creationId xmlns:p14="http://schemas.microsoft.com/office/powerpoint/2010/main" val="233903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18518-F15F-4E28-BC8F-B23F93961973}"/>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C5BE3ED8-6E60-49B6-A519-D932B8D77FF0}"/>
              </a:ext>
            </a:extLst>
          </p:cNvPr>
          <p:cNvSpPr>
            <a:spLocks noGrp="1"/>
          </p:cNvSpPr>
          <p:nvPr>
            <p:ph type="sldNum" sz="quarter" idx="12"/>
          </p:nvPr>
        </p:nvSpPr>
        <p:spPr/>
        <p:txBody>
          <a:bodyPr/>
          <a:lstStyle/>
          <a:p>
            <a:fld id="{1FAA610F-65FB-4D76-A9F7-0135426F9A2E}" type="slidenum">
              <a:rPr lang="en-US" smtClean="0"/>
              <a:t>27</a:t>
            </a:fld>
            <a:endParaRPr lang="en-US"/>
          </a:p>
        </p:txBody>
      </p:sp>
      <p:sp>
        <p:nvSpPr>
          <p:cNvPr id="5" name="Title 4">
            <a:extLst>
              <a:ext uri="{FF2B5EF4-FFF2-40B4-BE49-F238E27FC236}">
                <a16:creationId xmlns:a16="http://schemas.microsoft.com/office/drawing/2014/main" id="{7DBA5E53-06BA-457C-9840-25FE79C0DA89}"/>
              </a:ext>
            </a:extLst>
          </p:cNvPr>
          <p:cNvSpPr>
            <a:spLocks noGrp="1"/>
          </p:cNvSpPr>
          <p:nvPr>
            <p:ph type="title"/>
          </p:nvPr>
        </p:nvSpPr>
        <p:spPr/>
        <p:txBody>
          <a:bodyPr/>
          <a:lstStyle/>
          <a:p>
            <a:r>
              <a:rPr lang="en-US"/>
              <a:t>Aspen Holds</a:t>
            </a:r>
          </a:p>
        </p:txBody>
      </p:sp>
      <p:sp>
        <p:nvSpPr>
          <p:cNvPr id="6" name="Date Placeholder 5">
            <a:extLst>
              <a:ext uri="{FF2B5EF4-FFF2-40B4-BE49-F238E27FC236}">
                <a16:creationId xmlns:a16="http://schemas.microsoft.com/office/drawing/2014/main" id="{C10F05F5-64BE-4CF7-80A2-64EF0F94FD64}"/>
              </a:ext>
            </a:extLst>
          </p:cNvPr>
          <p:cNvSpPr>
            <a:spLocks noGrp="1"/>
          </p:cNvSpPr>
          <p:nvPr>
            <p:ph type="dt" sz="half" idx="2"/>
          </p:nvPr>
        </p:nvSpPr>
        <p:spPr/>
        <p:txBody>
          <a:bodyPr/>
          <a:lstStyle/>
          <a:p>
            <a:fld id="{A99684E3-A0FF-49CA-B05E-EC4BBEDCAE69}" type="datetime4">
              <a:rPr lang="en-US" smtClean="0"/>
              <a:t>October 26, 2021</a:t>
            </a:fld>
            <a:endParaRPr lang="en-US"/>
          </a:p>
        </p:txBody>
      </p:sp>
      <p:sp>
        <p:nvSpPr>
          <p:cNvPr id="11" name="TextBox 10">
            <a:extLst>
              <a:ext uri="{FF2B5EF4-FFF2-40B4-BE49-F238E27FC236}">
                <a16:creationId xmlns:a16="http://schemas.microsoft.com/office/drawing/2014/main" id="{18AE25CE-7911-40D0-B7AB-14C473B28872}"/>
              </a:ext>
            </a:extLst>
          </p:cNvPr>
          <p:cNvSpPr txBox="1"/>
          <p:nvPr/>
        </p:nvSpPr>
        <p:spPr>
          <a:xfrm>
            <a:off x="5096164" y="704740"/>
            <a:ext cx="5038436" cy="646331"/>
          </a:xfrm>
          <a:prstGeom prst="rect">
            <a:avLst/>
          </a:prstGeom>
          <a:solidFill>
            <a:schemeClr val="accent5">
              <a:lumMod val="40000"/>
              <a:lumOff val="60000"/>
            </a:schemeClr>
          </a:solidFill>
        </p:spPr>
        <p:txBody>
          <a:bodyPr wrap="square" rtlCol="0">
            <a:spAutoFit/>
          </a:bodyPr>
          <a:lstStyle/>
          <a:p>
            <a:r>
              <a:rPr lang="en-US"/>
              <a:t>15% of all holds placed in Sept – through Aspen</a:t>
            </a:r>
          </a:p>
          <a:p>
            <a:r>
              <a:rPr lang="en-US"/>
              <a:t>14% of all holds placed in August – through Aspen</a:t>
            </a:r>
          </a:p>
        </p:txBody>
      </p:sp>
      <p:pic>
        <p:nvPicPr>
          <p:cNvPr id="2" name="Picture 1">
            <a:extLst>
              <a:ext uri="{FF2B5EF4-FFF2-40B4-BE49-F238E27FC236}">
                <a16:creationId xmlns:a16="http://schemas.microsoft.com/office/drawing/2014/main" id="{C9517193-F73A-42F1-A0FC-7D365C7DAB26}"/>
              </a:ext>
            </a:extLst>
          </p:cNvPr>
          <p:cNvPicPr>
            <a:picLocks noChangeAspect="1"/>
          </p:cNvPicPr>
          <p:nvPr/>
        </p:nvPicPr>
        <p:blipFill rotWithShape="1">
          <a:blip r:embed="rId3"/>
          <a:srcRect l="817" t="1463" r="4853" b="56428"/>
          <a:stretch/>
        </p:blipFill>
        <p:spPr>
          <a:xfrm>
            <a:off x="368300" y="2427288"/>
            <a:ext cx="10985500" cy="3245835"/>
          </a:xfrm>
          <a:prstGeom prst="rect">
            <a:avLst/>
          </a:prstGeom>
        </p:spPr>
      </p:pic>
    </p:spTree>
    <p:custDataLst>
      <p:tags r:id="rId1"/>
    </p:custDataLst>
    <p:extLst>
      <p:ext uri="{BB962C8B-B14F-4D97-AF65-F5344CB8AC3E}">
        <p14:creationId xmlns:p14="http://schemas.microsoft.com/office/powerpoint/2010/main" val="296884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3C1F6-0E79-4095-93B3-59D70DD42131}"/>
              </a:ext>
            </a:extLst>
          </p:cNvPr>
          <p:cNvSpPr>
            <a:spLocks noGrp="1"/>
          </p:cNvSpPr>
          <p:nvPr>
            <p:ph type="title"/>
          </p:nvPr>
        </p:nvSpPr>
        <p:spPr/>
        <p:txBody>
          <a:bodyPr anchor="b">
            <a:normAutofit/>
          </a:bodyPr>
          <a:lstStyle/>
          <a:p>
            <a:r>
              <a:rPr lang="en-US"/>
              <a:t>Don’t forget to VOTE</a:t>
            </a:r>
          </a:p>
        </p:txBody>
      </p:sp>
      <p:sp>
        <p:nvSpPr>
          <p:cNvPr id="12" name="Text Placeholder 11">
            <a:extLst>
              <a:ext uri="{FF2B5EF4-FFF2-40B4-BE49-F238E27FC236}">
                <a16:creationId xmlns:a16="http://schemas.microsoft.com/office/drawing/2014/main" id="{4B38F292-4FC5-4BF1-8D09-85524BED14EE}"/>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257E3D89-6F32-4809-A7B4-219856FA1768}"/>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6" name="Date Placeholder 5">
            <a:extLst>
              <a:ext uri="{FF2B5EF4-FFF2-40B4-BE49-F238E27FC236}">
                <a16:creationId xmlns:a16="http://schemas.microsoft.com/office/drawing/2014/main" id="{1CDBAEEE-B4E3-4BA4-BECE-1CC4B34B5588}"/>
              </a:ext>
            </a:extLst>
          </p:cNvPr>
          <p:cNvSpPr>
            <a:spLocks noGrp="1"/>
          </p:cNvSpPr>
          <p:nvPr>
            <p:ph type="dt" sz="half" idx="2"/>
          </p:nvPr>
        </p:nvSpPr>
        <p:spPr/>
        <p:txBody>
          <a:bodyPr anchor="ctr">
            <a:normAutofit/>
          </a:bodyPr>
          <a:lstStyle/>
          <a:p>
            <a:pPr>
              <a:spcAft>
                <a:spcPts val="600"/>
              </a:spcAft>
            </a:pPr>
            <a:fld id="{A99684E3-A0FF-49CA-B05E-EC4BBEDCAE69}" type="datetime4">
              <a:rPr lang="en-US" smtClean="0"/>
              <a:pPr>
                <a:spcAft>
                  <a:spcPts val="600"/>
                </a:spcAft>
              </a:pPr>
              <a:t>October 26, 2021</a:t>
            </a:fld>
            <a:endParaRPr lang="en-US"/>
          </a:p>
        </p:txBody>
      </p:sp>
      <p:sp>
        <p:nvSpPr>
          <p:cNvPr id="4" name="Slide Number Placeholder 3">
            <a:extLst>
              <a:ext uri="{FF2B5EF4-FFF2-40B4-BE49-F238E27FC236}">
                <a16:creationId xmlns:a16="http://schemas.microsoft.com/office/drawing/2014/main" id="{B9039D82-DDAF-4DA8-B71A-8594471B34A1}"/>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28</a:t>
            </a:fld>
            <a:endParaRPr lang="en-US"/>
          </a:p>
        </p:txBody>
      </p:sp>
    </p:spTree>
    <p:custDataLst>
      <p:tags r:id="rId1"/>
    </p:custDataLst>
    <p:extLst>
      <p:ext uri="{BB962C8B-B14F-4D97-AF65-F5344CB8AC3E}">
        <p14:creationId xmlns:p14="http://schemas.microsoft.com/office/powerpoint/2010/main" val="2900495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E00FFC-2B73-4230-9CCD-DBF8ECC854EC}"/>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01E1CC63-B56C-4178-95F8-B88A8EEAC750}"/>
              </a:ext>
            </a:extLst>
          </p:cNvPr>
          <p:cNvSpPr>
            <a:spLocks noGrp="1"/>
          </p:cNvSpPr>
          <p:nvPr>
            <p:ph type="sldNum" sz="quarter" idx="12"/>
          </p:nvPr>
        </p:nvSpPr>
        <p:spPr/>
        <p:txBody>
          <a:bodyPr/>
          <a:lstStyle/>
          <a:p>
            <a:fld id="{1FAA610F-65FB-4D76-A9F7-0135426F9A2E}" type="slidenum">
              <a:rPr lang="en-US" smtClean="0"/>
              <a:t>29</a:t>
            </a:fld>
            <a:endParaRPr lang="en-US"/>
          </a:p>
        </p:txBody>
      </p:sp>
      <p:sp>
        <p:nvSpPr>
          <p:cNvPr id="5" name="Title 4">
            <a:extLst>
              <a:ext uri="{FF2B5EF4-FFF2-40B4-BE49-F238E27FC236}">
                <a16:creationId xmlns:a16="http://schemas.microsoft.com/office/drawing/2014/main" id="{93BC6034-B317-4B9D-8E54-54DEACD3FE2C}"/>
              </a:ext>
            </a:extLst>
          </p:cNvPr>
          <p:cNvSpPr>
            <a:spLocks noGrp="1"/>
          </p:cNvSpPr>
          <p:nvPr>
            <p:ph type="title"/>
          </p:nvPr>
        </p:nvSpPr>
        <p:spPr>
          <a:xfrm>
            <a:off x="433387" y="325438"/>
            <a:ext cx="8547100" cy="1325563"/>
          </a:xfrm>
        </p:spPr>
        <p:txBody>
          <a:bodyPr/>
          <a:lstStyle/>
          <a:p>
            <a:r>
              <a:rPr lang="en-US"/>
              <a:t>SWAN Circulation Advisory Election</a:t>
            </a:r>
          </a:p>
        </p:txBody>
      </p:sp>
      <p:sp>
        <p:nvSpPr>
          <p:cNvPr id="6" name="Date Placeholder 5">
            <a:extLst>
              <a:ext uri="{FF2B5EF4-FFF2-40B4-BE49-F238E27FC236}">
                <a16:creationId xmlns:a16="http://schemas.microsoft.com/office/drawing/2014/main" id="{2A257EFB-90AC-4C7D-98E0-87E8B08AED31}"/>
              </a:ext>
            </a:extLst>
          </p:cNvPr>
          <p:cNvSpPr>
            <a:spLocks noGrp="1"/>
          </p:cNvSpPr>
          <p:nvPr>
            <p:ph type="dt" sz="half" idx="2"/>
          </p:nvPr>
        </p:nvSpPr>
        <p:spPr/>
        <p:txBody>
          <a:bodyPr/>
          <a:lstStyle/>
          <a:p>
            <a:fld id="{A99684E3-A0FF-49CA-B05E-EC4BBEDCAE69}" type="datetime4">
              <a:rPr lang="en-US" smtClean="0"/>
              <a:t>October 26, 2021</a:t>
            </a:fld>
            <a:endParaRPr lang="en-US"/>
          </a:p>
        </p:txBody>
      </p:sp>
      <p:sp>
        <p:nvSpPr>
          <p:cNvPr id="8" name="TextBox 7">
            <a:extLst>
              <a:ext uri="{FF2B5EF4-FFF2-40B4-BE49-F238E27FC236}">
                <a16:creationId xmlns:a16="http://schemas.microsoft.com/office/drawing/2014/main" id="{93DFB137-1BC9-47B6-B12A-232A57B7315C}"/>
              </a:ext>
            </a:extLst>
          </p:cNvPr>
          <p:cNvSpPr txBox="1"/>
          <p:nvPr/>
        </p:nvSpPr>
        <p:spPr>
          <a:xfrm>
            <a:off x="193964" y="7804444"/>
            <a:ext cx="5178156" cy="230832"/>
          </a:xfrm>
          <a:prstGeom prst="rect">
            <a:avLst/>
          </a:prstGeom>
          <a:noFill/>
        </p:spPr>
        <p:txBody>
          <a:bodyPr wrap="square" rtlCol="0">
            <a:spAutoFit/>
          </a:bodyPr>
          <a:lstStyle/>
          <a:p>
            <a:r>
              <a:rPr lang="en-US" sz="900">
                <a:hlinkClick r:id="rId4" tooltip="http://pngimg.com/download/18952"/>
              </a:rPr>
              <a:t>This Photo</a:t>
            </a:r>
            <a:r>
              <a:rPr lang="en-US" sz="900"/>
              <a:t> by Unknown Author is licensed under </a:t>
            </a:r>
            <a:r>
              <a:rPr lang="en-US" sz="900">
                <a:hlinkClick r:id="rId5" tooltip="https://creativecommons.org/licenses/by-nc/3.0/"/>
              </a:rPr>
              <a:t>CC BY-NC</a:t>
            </a:r>
            <a:endParaRPr lang="en-US" sz="900"/>
          </a:p>
        </p:txBody>
      </p:sp>
      <p:grpSp>
        <p:nvGrpSpPr>
          <p:cNvPr id="13" name="Group 12">
            <a:extLst>
              <a:ext uri="{FF2B5EF4-FFF2-40B4-BE49-F238E27FC236}">
                <a16:creationId xmlns:a16="http://schemas.microsoft.com/office/drawing/2014/main" id="{39D2CB79-785A-468F-A688-33F42040C44E}"/>
              </a:ext>
            </a:extLst>
          </p:cNvPr>
          <p:cNvGrpSpPr/>
          <p:nvPr/>
        </p:nvGrpSpPr>
        <p:grpSpPr>
          <a:xfrm>
            <a:off x="8485603" y="108830"/>
            <a:ext cx="3267431" cy="3287131"/>
            <a:chOff x="7844639" y="-180259"/>
            <a:chExt cx="5314399" cy="5346441"/>
          </a:xfrm>
        </p:grpSpPr>
        <p:pic>
          <p:nvPicPr>
            <p:cNvPr id="7" name="Picture 6" descr="Shape&#10;&#10;Description automatically generated">
              <a:extLst>
                <a:ext uri="{FF2B5EF4-FFF2-40B4-BE49-F238E27FC236}">
                  <a16:creationId xmlns:a16="http://schemas.microsoft.com/office/drawing/2014/main" id="{9027462A-9041-4450-8472-439602D4448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4639" y="-180259"/>
              <a:ext cx="5314399" cy="5346441"/>
            </a:xfrm>
            <a:prstGeom prst="rect">
              <a:avLst/>
            </a:prstGeom>
          </p:spPr>
        </p:pic>
        <p:sp>
          <p:nvSpPr>
            <p:cNvPr id="9" name="TextBox 8">
              <a:extLst>
                <a:ext uri="{FF2B5EF4-FFF2-40B4-BE49-F238E27FC236}">
                  <a16:creationId xmlns:a16="http://schemas.microsoft.com/office/drawing/2014/main" id="{BD0FE9C3-B887-4E3A-88AA-16489FB47EBE}"/>
                </a:ext>
              </a:extLst>
            </p:cNvPr>
            <p:cNvSpPr txBox="1"/>
            <p:nvPr/>
          </p:nvSpPr>
          <p:spPr>
            <a:xfrm rot="21392907">
              <a:off x="8627324" y="1100310"/>
              <a:ext cx="4130924" cy="2252662"/>
            </a:xfrm>
            <a:prstGeom prst="rect">
              <a:avLst/>
            </a:prstGeom>
            <a:noFill/>
          </p:spPr>
          <p:txBody>
            <a:bodyPr wrap="square" lIns="91440" tIns="45720" rIns="91440" bIns="45720" rtlCol="0" anchor="t">
              <a:spAutoFit/>
            </a:bodyPr>
            <a:lstStyle/>
            <a:p>
              <a:pPr algn="ctr"/>
              <a:r>
                <a:rPr lang="en-US" sz="2800"/>
                <a:t>Voting Deadline November 5th</a:t>
              </a:r>
              <a:endParaRPr lang="en-US"/>
            </a:p>
            <a:p>
              <a:pPr algn="ctr"/>
              <a:r>
                <a:rPr lang="en-US" sz="2800">
                  <a:ea typeface="Source Sans Pro"/>
                </a:rPr>
                <a:t>5PM</a:t>
              </a:r>
            </a:p>
          </p:txBody>
        </p:sp>
      </p:grpSp>
      <p:sp>
        <p:nvSpPr>
          <p:cNvPr id="2" name="TextBox 1">
            <a:extLst>
              <a:ext uri="{FF2B5EF4-FFF2-40B4-BE49-F238E27FC236}">
                <a16:creationId xmlns:a16="http://schemas.microsoft.com/office/drawing/2014/main" id="{9924E55A-3F0A-4122-AD57-A092E25326A0}"/>
              </a:ext>
            </a:extLst>
          </p:cNvPr>
          <p:cNvSpPr txBox="1"/>
          <p:nvPr/>
        </p:nvSpPr>
        <p:spPr>
          <a:xfrm>
            <a:off x="644525" y="1946275"/>
            <a:ext cx="487045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The election for the SWAN Circulation Advisory Group is happening right now. Circulation managers should place their votes by </a:t>
            </a:r>
            <a:endParaRPr lang="en-US"/>
          </a:p>
          <a:p>
            <a:r>
              <a:rPr lang="en-US" sz="2400" b="1"/>
              <a:t>Thursday, November 5th by 5 PM</a:t>
            </a:r>
            <a:r>
              <a:rPr lang="en-US" sz="2400"/>
              <a:t>.</a:t>
            </a:r>
            <a:endParaRPr lang="en-US"/>
          </a:p>
          <a:p>
            <a:endParaRPr lang="en-US">
              <a:ea typeface="Source Sans Pro"/>
            </a:endParaRPr>
          </a:p>
          <a:p>
            <a:pPr algn="ctr"/>
            <a:r>
              <a:rPr lang="en-US" sz="2800" b="1">
                <a:ea typeface="Source Sans Pro"/>
                <a:hlinkClick r:id="rId7"/>
              </a:rPr>
              <a:t>Vote today!</a:t>
            </a:r>
            <a:r>
              <a:rPr lang="en-US" sz="2800" b="1">
                <a:ea typeface="Source Sans Pro"/>
              </a:rPr>
              <a:t> </a:t>
            </a:r>
          </a:p>
          <a:p>
            <a:pPr algn="ctr"/>
            <a:r>
              <a:rPr lang="en-US" sz="1200" b="1">
                <a:ea typeface="Source Sans Pro"/>
              </a:rPr>
              <a:t>One vote per library</a:t>
            </a:r>
            <a:endParaRPr lang="en-US" sz="2800" b="1">
              <a:ea typeface="Source Sans Pro"/>
            </a:endParaRPr>
          </a:p>
          <a:p>
            <a:endParaRPr lang="en-US">
              <a:ea typeface="Source Sans Pro"/>
            </a:endParaRPr>
          </a:p>
        </p:txBody>
      </p:sp>
      <p:pic>
        <p:nvPicPr>
          <p:cNvPr id="10" name="Picture 10" descr="Chart, pie chart&#10;&#10;Description automatically generated">
            <a:extLst>
              <a:ext uri="{FF2B5EF4-FFF2-40B4-BE49-F238E27FC236}">
                <a16:creationId xmlns:a16="http://schemas.microsoft.com/office/drawing/2014/main" id="{354DD6D7-F38D-4076-BB77-D83A82B2A5A6}"/>
              </a:ext>
            </a:extLst>
          </p:cNvPr>
          <p:cNvPicPr>
            <a:picLocks noChangeAspect="1"/>
          </p:cNvPicPr>
          <p:nvPr/>
        </p:nvPicPr>
        <p:blipFill>
          <a:blip r:embed="rId8"/>
          <a:stretch>
            <a:fillRect/>
          </a:stretch>
        </p:blipFill>
        <p:spPr>
          <a:xfrm>
            <a:off x="5414963" y="2933436"/>
            <a:ext cx="6338887" cy="3475564"/>
          </a:xfrm>
          <a:prstGeom prst="rect">
            <a:avLst/>
          </a:prstGeom>
        </p:spPr>
      </p:pic>
    </p:spTree>
    <p:custDataLst>
      <p:tags r:id="rId1"/>
    </p:custDataLst>
    <p:extLst>
      <p:ext uri="{BB962C8B-B14F-4D97-AF65-F5344CB8AC3E}">
        <p14:creationId xmlns:p14="http://schemas.microsoft.com/office/powerpoint/2010/main" val="284390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5D45F7-D5BC-4C7A-80B4-3A629F284CAD}"/>
              </a:ext>
            </a:extLst>
          </p:cNvPr>
          <p:cNvSpPr>
            <a:spLocks noGrp="1"/>
          </p:cNvSpPr>
          <p:nvPr>
            <p:ph idx="1"/>
          </p:nvPr>
        </p:nvSpPr>
        <p:spPr>
          <a:xfrm>
            <a:off x="838200" y="1825624"/>
            <a:ext cx="7514690" cy="4503755"/>
          </a:xfrm>
        </p:spPr>
        <p:txBody>
          <a:bodyPr vert="horz" lIns="91440" tIns="45720" rIns="91440" bIns="45720" rtlCol="0" anchor="t">
            <a:normAutofit/>
          </a:bodyPr>
          <a:lstStyle/>
          <a:p>
            <a:r>
              <a:rPr lang="en-US">
                <a:ea typeface="Source Sans Pro"/>
              </a:rPr>
              <a:t>Do not cancel Transit Pop-ups – follow on-screen instructions</a:t>
            </a:r>
          </a:p>
          <a:p>
            <a:pPr lvl="1"/>
            <a:r>
              <a:rPr lang="en-US">
                <a:ea typeface="Source Sans Pro"/>
              </a:rPr>
              <a:t>If checking out to an in-house user or UNUSABLE_RB_ILL, forward item with a condition note to owning library. </a:t>
            </a:r>
          </a:p>
          <a:p>
            <a:r>
              <a:rPr lang="en-US">
                <a:ea typeface="Source Sans Pro"/>
              </a:rPr>
              <a:t>Follow documentation for processing these items</a:t>
            </a:r>
            <a:br>
              <a:rPr lang="en-US">
                <a:ea typeface="Source Sans Pro"/>
              </a:rPr>
            </a:br>
            <a:r>
              <a:rPr lang="en-US">
                <a:ea typeface="+mn-lt"/>
                <a:cs typeface="+mn-lt"/>
                <a:hlinkClick r:id="rId3"/>
              </a:rPr>
              <a:t>https://support.swanlibraries.net/documentation/64708</a:t>
            </a:r>
            <a:r>
              <a:rPr lang="en-US">
                <a:ea typeface="+mn-lt"/>
                <a:cs typeface="+mn-lt"/>
              </a:rPr>
              <a:t> </a:t>
            </a:r>
          </a:p>
          <a:p>
            <a:endParaRPr lang="en-US">
              <a:ea typeface="+mn-lt"/>
              <a:cs typeface="+mn-lt"/>
            </a:endParaRPr>
          </a:p>
          <a:p>
            <a:endParaRPr lang="en-US">
              <a:ea typeface="Source Sans Pro"/>
            </a:endParaRPr>
          </a:p>
        </p:txBody>
      </p:sp>
      <p:sp>
        <p:nvSpPr>
          <p:cNvPr id="3" name="Footer Placeholder 2">
            <a:extLst>
              <a:ext uri="{FF2B5EF4-FFF2-40B4-BE49-F238E27FC236}">
                <a16:creationId xmlns:a16="http://schemas.microsoft.com/office/drawing/2014/main" id="{FA08EB47-FC61-45E4-844C-52B79520831C}"/>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AA935938-EF20-4DC4-AEBE-D4745A8E706D}"/>
              </a:ext>
            </a:extLst>
          </p:cNvPr>
          <p:cNvSpPr>
            <a:spLocks noGrp="1"/>
          </p:cNvSpPr>
          <p:nvPr>
            <p:ph type="sldNum" sz="quarter" idx="12"/>
          </p:nvPr>
        </p:nvSpPr>
        <p:spPr/>
        <p:txBody>
          <a:bodyPr/>
          <a:lstStyle/>
          <a:p>
            <a:fld id="{1FAA610F-65FB-4D76-A9F7-0135426F9A2E}" type="slidenum">
              <a:rPr lang="en-US" smtClean="0"/>
              <a:t>3</a:t>
            </a:fld>
            <a:endParaRPr lang="en-US"/>
          </a:p>
        </p:txBody>
      </p:sp>
      <p:sp>
        <p:nvSpPr>
          <p:cNvPr id="5" name="Title 4">
            <a:extLst>
              <a:ext uri="{FF2B5EF4-FFF2-40B4-BE49-F238E27FC236}">
                <a16:creationId xmlns:a16="http://schemas.microsoft.com/office/drawing/2014/main" id="{632387B4-DFC0-40AE-87E1-B74882D8A475}"/>
              </a:ext>
            </a:extLst>
          </p:cNvPr>
          <p:cNvSpPr>
            <a:spLocks noGrp="1"/>
          </p:cNvSpPr>
          <p:nvPr>
            <p:ph type="title"/>
          </p:nvPr>
        </p:nvSpPr>
        <p:spPr/>
        <p:txBody>
          <a:bodyPr/>
          <a:lstStyle/>
          <a:p>
            <a:r>
              <a:rPr lang="en-US">
                <a:ea typeface="Source Sans Pro SemiBold"/>
              </a:rPr>
              <a:t>Processing Damaged &amp; Unusable Items</a:t>
            </a:r>
          </a:p>
        </p:txBody>
      </p:sp>
      <p:sp>
        <p:nvSpPr>
          <p:cNvPr id="6" name="Date Placeholder 5">
            <a:extLst>
              <a:ext uri="{FF2B5EF4-FFF2-40B4-BE49-F238E27FC236}">
                <a16:creationId xmlns:a16="http://schemas.microsoft.com/office/drawing/2014/main" id="{A8C2C49A-7E5A-47F1-9CB0-137F2F60DC08}"/>
              </a:ext>
            </a:extLst>
          </p:cNvPr>
          <p:cNvSpPr>
            <a:spLocks noGrp="1"/>
          </p:cNvSpPr>
          <p:nvPr>
            <p:ph type="dt" sz="half" idx="2"/>
          </p:nvPr>
        </p:nvSpPr>
        <p:spPr/>
        <p:txBody>
          <a:bodyPr/>
          <a:lstStyle/>
          <a:p>
            <a:fld id="{A99684E3-A0FF-49CA-B05E-EC4BBEDCAE69}" type="datetime4">
              <a:rPr lang="en-US" smtClean="0"/>
              <a:t>October 26, 2021</a:t>
            </a:fld>
            <a:endParaRPr lang="en-US"/>
          </a:p>
        </p:txBody>
      </p:sp>
      <p:pic>
        <p:nvPicPr>
          <p:cNvPr id="7" name="Picture 6">
            <a:extLst>
              <a:ext uri="{FF2B5EF4-FFF2-40B4-BE49-F238E27FC236}">
                <a16:creationId xmlns:a16="http://schemas.microsoft.com/office/drawing/2014/main" id="{0AAD7BD7-26EA-4C4C-B3D0-AC440E74B731}"/>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6894945" y="365125"/>
            <a:ext cx="6641757" cy="6858000"/>
          </a:xfrm>
          <a:prstGeom prst="rect">
            <a:avLst/>
          </a:prstGeom>
        </p:spPr>
      </p:pic>
    </p:spTree>
    <p:custDataLst>
      <p:tags r:id="rId1"/>
    </p:custDataLst>
    <p:extLst>
      <p:ext uri="{BB962C8B-B14F-4D97-AF65-F5344CB8AC3E}">
        <p14:creationId xmlns:p14="http://schemas.microsoft.com/office/powerpoint/2010/main" val="336373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35803-0281-4653-88C8-11C9B137D10B}"/>
              </a:ext>
            </a:extLst>
          </p:cNvPr>
          <p:cNvSpPr>
            <a:spLocks noGrp="1"/>
          </p:cNvSpPr>
          <p:nvPr>
            <p:ph idx="1"/>
          </p:nvPr>
        </p:nvSpPr>
        <p:spPr>
          <a:xfrm>
            <a:off x="7312806" y="530083"/>
            <a:ext cx="4020896" cy="461673"/>
          </a:xfrm>
        </p:spPr>
        <p:txBody>
          <a:bodyPr>
            <a:normAutofit lnSpcReduction="10000"/>
          </a:bodyPr>
          <a:lstStyle/>
          <a:p>
            <a:pPr marL="0" indent="0">
              <a:buNone/>
            </a:pPr>
            <a:r>
              <a:rPr lang="en-US">
                <a:hlinkClick r:id="rId4"/>
              </a:rPr>
              <a:t>See SWAN’s events on L2</a:t>
            </a:r>
            <a:endParaRPr lang="en-US"/>
          </a:p>
        </p:txBody>
      </p:sp>
      <p:sp>
        <p:nvSpPr>
          <p:cNvPr id="3" name="Footer Placeholder 2">
            <a:extLst>
              <a:ext uri="{FF2B5EF4-FFF2-40B4-BE49-F238E27FC236}">
                <a16:creationId xmlns:a16="http://schemas.microsoft.com/office/drawing/2014/main" id="{D15E3306-6661-48C1-B7F8-FB71972F2C32}"/>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465DB6F0-38AA-405B-96A1-2AC8366858FC}"/>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5" name="Title 4">
            <a:extLst>
              <a:ext uri="{FF2B5EF4-FFF2-40B4-BE49-F238E27FC236}">
                <a16:creationId xmlns:a16="http://schemas.microsoft.com/office/drawing/2014/main" id="{D577EE4F-FDCA-4F6C-9747-CF8A458756C7}"/>
              </a:ext>
            </a:extLst>
          </p:cNvPr>
          <p:cNvSpPr>
            <a:spLocks noGrp="1"/>
          </p:cNvSpPr>
          <p:nvPr>
            <p:ph type="title"/>
          </p:nvPr>
        </p:nvSpPr>
        <p:spPr>
          <a:xfrm>
            <a:off x="449984" y="98139"/>
            <a:ext cx="6646985" cy="1325563"/>
          </a:xfrm>
        </p:spPr>
        <p:txBody>
          <a:bodyPr/>
          <a:lstStyle/>
          <a:p>
            <a:r>
              <a:rPr lang="en-US"/>
              <a:t>Other Upcoming Meetings</a:t>
            </a:r>
          </a:p>
        </p:txBody>
      </p:sp>
      <p:sp>
        <p:nvSpPr>
          <p:cNvPr id="6" name="Date Placeholder 5">
            <a:extLst>
              <a:ext uri="{FF2B5EF4-FFF2-40B4-BE49-F238E27FC236}">
                <a16:creationId xmlns:a16="http://schemas.microsoft.com/office/drawing/2014/main" id="{EFB3FD23-CA14-4788-B507-C54AB037662A}"/>
              </a:ext>
            </a:extLst>
          </p:cNvPr>
          <p:cNvSpPr>
            <a:spLocks noGrp="1"/>
          </p:cNvSpPr>
          <p:nvPr>
            <p:ph type="dt" sz="half" idx="2"/>
          </p:nvPr>
        </p:nvSpPr>
        <p:spPr/>
        <p:txBody>
          <a:bodyPr/>
          <a:lstStyle/>
          <a:p>
            <a:fld id="{A99684E3-A0FF-49CA-B05E-EC4BBEDCAE69}" type="datetime4">
              <a:rPr lang="en-US" smtClean="0"/>
              <a:t>October 26, 2021</a:t>
            </a:fld>
            <a:endParaRPr lang="en-US"/>
          </a:p>
        </p:txBody>
      </p:sp>
      <p:sp>
        <p:nvSpPr>
          <p:cNvPr id="8" name="Content Placeholder 1">
            <a:extLst>
              <a:ext uri="{FF2B5EF4-FFF2-40B4-BE49-F238E27FC236}">
                <a16:creationId xmlns:a16="http://schemas.microsoft.com/office/drawing/2014/main" id="{B6BF7C84-5D82-4F9C-AD5E-BE9893B7ED69}"/>
              </a:ext>
            </a:extLst>
          </p:cNvPr>
          <p:cNvSpPr txBox="1">
            <a:spLocks/>
          </p:cNvSpPr>
          <p:nvPr/>
        </p:nvSpPr>
        <p:spPr>
          <a:xfrm>
            <a:off x="542636" y="1546095"/>
            <a:ext cx="7334539" cy="446417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RFID Users – 10/28</a:t>
            </a:r>
          </a:p>
          <a:p>
            <a:r>
              <a:rPr lang="en-US">
                <a:ea typeface="+mn-lt"/>
                <a:cs typeface="+mn-lt"/>
              </a:rPr>
              <a:t>E-Resource Advisory – 10/28</a:t>
            </a:r>
          </a:p>
          <a:p>
            <a:r>
              <a:rPr lang="en-US">
                <a:ea typeface="+mn-lt"/>
                <a:cs typeface="+mn-lt"/>
              </a:rPr>
              <a:t>Cataloging Advisory – 11/4</a:t>
            </a:r>
          </a:p>
          <a:p>
            <a:r>
              <a:rPr lang="en-US">
                <a:ea typeface="+mn-lt"/>
                <a:cs typeface="+mn-lt"/>
              </a:rPr>
              <a:t>Book Club Users – 11/10</a:t>
            </a:r>
          </a:p>
          <a:p>
            <a:r>
              <a:rPr lang="en-US">
                <a:ea typeface="+mn-lt"/>
                <a:cs typeface="+mn-lt"/>
              </a:rPr>
              <a:t>Discovery and User Experience – 11/11</a:t>
            </a:r>
          </a:p>
          <a:p>
            <a:r>
              <a:rPr lang="en-US">
                <a:ea typeface="+mn-lt"/>
                <a:cs typeface="+mn-lt"/>
              </a:rPr>
              <a:t>Circulation Advisory – 11/17</a:t>
            </a:r>
          </a:p>
          <a:p>
            <a:r>
              <a:rPr lang="en-US">
                <a:ea typeface="+mn-lt"/>
                <a:cs typeface="+mn-lt"/>
              </a:rPr>
              <a:t>Board Meeting – 11/19</a:t>
            </a:r>
          </a:p>
          <a:p>
            <a:r>
              <a:rPr lang="en-US">
                <a:ea typeface="+mn-lt"/>
                <a:cs typeface="+mn-lt"/>
              </a:rPr>
              <a:t>Monthly Office Hours</a:t>
            </a:r>
          </a:p>
          <a:p>
            <a:pPr lvl="1"/>
            <a:r>
              <a:rPr lang="en-US">
                <a:ea typeface="+mn-lt"/>
                <a:cs typeface="+mn-lt"/>
              </a:rPr>
              <a:t>Circulation &amp; ILL – 11/1</a:t>
            </a:r>
          </a:p>
          <a:p>
            <a:pPr lvl="1"/>
            <a:r>
              <a:rPr lang="en-US">
                <a:ea typeface="+mn-lt"/>
                <a:cs typeface="+mn-lt"/>
              </a:rPr>
              <a:t>Aspen – 11/1; 11/15; 11/29</a:t>
            </a:r>
          </a:p>
          <a:p>
            <a:pPr lvl="1"/>
            <a:r>
              <a:rPr lang="en-US">
                <a:ea typeface="+mn-lt"/>
                <a:cs typeface="+mn-lt"/>
              </a:rPr>
              <a:t>Cataloging – 11/3</a:t>
            </a:r>
          </a:p>
          <a:p>
            <a:pPr lvl="1"/>
            <a:r>
              <a:rPr lang="en-US" err="1">
                <a:ea typeface="+mn-lt"/>
                <a:cs typeface="+mn-lt"/>
              </a:rPr>
              <a:t>BLUEcloud</a:t>
            </a:r>
            <a:r>
              <a:rPr lang="en-US">
                <a:ea typeface="+mn-lt"/>
                <a:cs typeface="+mn-lt"/>
              </a:rPr>
              <a:t> Analytics – 11/3</a:t>
            </a:r>
          </a:p>
          <a:p>
            <a:pPr lvl="1"/>
            <a:r>
              <a:rPr lang="en-US">
                <a:ea typeface="+mn-lt"/>
                <a:cs typeface="+mn-lt"/>
              </a:rPr>
              <a:t>Academic &amp; Special Library – 11/10</a:t>
            </a:r>
          </a:p>
          <a:p>
            <a:endParaRPr lang="en-US">
              <a:ea typeface="+mn-lt"/>
              <a:cs typeface="+mn-lt"/>
            </a:endParaRPr>
          </a:p>
          <a:p>
            <a:pPr marL="0" indent="0">
              <a:buFont typeface="Arial" panose="020B0604020202020204" pitchFamily="34" charset="0"/>
              <a:buNone/>
            </a:pPr>
            <a:endParaRPr lang="en-US"/>
          </a:p>
          <a:p>
            <a:pPr marL="0" indent="0">
              <a:buFont typeface="Arial" panose="020B0604020202020204" pitchFamily="34" charset="0"/>
              <a:buNone/>
            </a:pPr>
            <a:endParaRPr lang="en-US">
              <a:ea typeface="Source Sans Pro"/>
            </a:endParaRPr>
          </a:p>
          <a:p>
            <a:pPr marL="0" indent="0">
              <a:buFont typeface="Arial" panose="020B0604020202020204" pitchFamily="34" charset="0"/>
              <a:buNone/>
            </a:pPr>
            <a:endParaRPr lang="en-US">
              <a:ea typeface="Source Sans Pro"/>
            </a:endParaRPr>
          </a:p>
          <a:p>
            <a:pPr marL="0" indent="0">
              <a:buFont typeface="Arial" panose="020B0604020202020204" pitchFamily="34" charset="0"/>
              <a:buNone/>
            </a:pPr>
            <a:endParaRPr lang="en-US">
              <a:ea typeface="Source Sans Pro"/>
            </a:endParaRPr>
          </a:p>
          <a:p>
            <a:pPr marL="0" indent="0">
              <a:buFont typeface="Arial" panose="020B0604020202020204" pitchFamily="34" charset="0"/>
              <a:buNone/>
            </a:pPr>
            <a:endParaRPr lang="en-US" sz="2000">
              <a:ea typeface="Source Sans Pro"/>
            </a:endParaRPr>
          </a:p>
          <a:p>
            <a:pPr marL="0" indent="0">
              <a:buFont typeface="Arial" panose="020B0604020202020204" pitchFamily="34" charset="0"/>
              <a:buNone/>
            </a:pPr>
            <a:endParaRPr lang="en-US">
              <a:ea typeface="Source Sans Pro"/>
            </a:endParaRPr>
          </a:p>
        </p:txBody>
      </p:sp>
      <p:pic>
        <p:nvPicPr>
          <p:cNvPr id="9" name="Picture 8">
            <a:extLst>
              <a:ext uri="{FF2B5EF4-FFF2-40B4-BE49-F238E27FC236}">
                <a16:creationId xmlns:a16="http://schemas.microsoft.com/office/drawing/2014/main" id="{AFB03F40-A960-416D-B291-ECAC91BA69B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75747" y="1027130"/>
            <a:ext cx="3970259" cy="5667375"/>
          </a:xfrm>
          <a:prstGeom prst="rect">
            <a:avLst/>
          </a:prstGeom>
        </p:spPr>
      </p:pic>
    </p:spTree>
    <p:custDataLst>
      <p:tags r:id="rId1"/>
    </p:custDataLst>
    <p:extLst>
      <p:ext uri="{BB962C8B-B14F-4D97-AF65-F5344CB8AC3E}">
        <p14:creationId xmlns:p14="http://schemas.microsoft.com/office/powerpoint/2010/main" val="2743006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026D35-1C63-48AE-8368-D23A6730A66C}"/>
              </a:ext>
            </a:extLst>
          </p:cNvPr>
          <p:cNvSpPr>
            <a:spLocks noGrp="1"/>
          </p:cNvSpPr>
          <p:nvPr>
            <p:ph type="ftr" sz="quarter" idx="11"/>
          </p:nvPr>
        </p:nvSpPr>
        <p:spPr/>
        <p:txBody>
          <a:bodyPr/>
          <a:lstStyle/>
          <a:p>
            <a:r>
              <a:rPr lang="en-US">
                <a:solidFill>
                  <a:schemeClr val="bg2"/>
                </a:solidFill>
              </a:rPr>
              <a:t>SWAN Library Services</a:t>
            </a:r>
          </a:p>
        </p:txBody>
      </p:sp>
      <p:sp>
        <p:nvSpPr>
          <p:cNvPr id="4" name="Slide Number Placeholder 3">
            <a:extLst>
              <a:ext uri="{FF2B5EF4-FFF2-40B4-BE49-F238E27FC236}">
                <a16:creationId xmlns:a16="http://schemas.microsoft.com/office/drawing/2014/main" id="{EB580D3C-9B31-4A8F-A880-4E50CED84318}"/>
              </a:ext>
            </a:extLst>
          </p:cNvPr>
          <p:cNvSpPr>
            <a:spLocks noGrp="1"/>
          </p:cNvSpPr>
          <p:nvPr>
            <p:ph type="sldNum" sz="quarter" idx="12"/>
          </p:nvPr>
        </p:nvSpPr>
        <p:spPr/>
        <p:txBody>
          <a:bodyPr/>
          <a:lstStyle/>
          <a:p>
            <a:fld id="{1FAA610F-65FB-4D76-A9F7-0135426F9A2E}" type="slidenum">
              <a:rPr lang="en-US" smtClean="0"/>
              <a:t>31</a:t>
            </a:fld>
            <a:endParaRPr lang="en-US"/>
          </a:p>
        </p:txBody>
      </p:sp>
      <p:sp>
        <p:nvSpPr>
          <p:cNvPr id="6" name="Date Placeholder 5">
            <a:extLst>
              <a:ext uri="{FF2B5EF4-FFF2-40B4-BE49-F238E27FC236}">
                <a16:creationId xmlns:a16="http://schemas.microsoft.com/office/drawing/2014/main" id="{73C566A9-B97F-4D58-9E71-92480ADF95C7}"/>
              </a:ext>
            </a:extLst>
          </p:cNvPr>
          <p:cNvSpPr>
            <a:spLocks noGrp="1"/>
          </p:cNvSpPr>
          <p:nvPr>
            <p:ph type="dt" sz="half" idx="2"/>
          </p:nvPr>
        </p:nvSpPr>
        <p:spPr/>
        <p:txBody>
          <a:bodyPr/>
          <a:lstStyle/>
          <a:p>
            <a:fld id="{A99684E3-A0FF-49CA-B05E-EC4BBEDCAE69}" type="datetime4">
              <a:rPr lang="en-US" smtClean="0">
                <a:solidFill>
                  <a:schemeClr val="bg2"/>
                </a:solidFill>
              </a:rPr>
              <a:t>October 26, 2021</a:t>
            </a:fld>
            <a:endParaRPr lang="en-US">
              <a:solidFill>
                <a:schemeClr val="bg2"/>
              </a:solidFill>
            </a:endParaRPr>
          </a:p>
        </p:txBody>
      </p:sp>
      <p:sp>
        <p:nvSpPr>
          <p:cNvPr id="9" name="Title 4">
            <a:extLst>
              <a:ext uri="{FF2B5EF4-FFF2-40B4-BE49-F238E27FC236}">
                <a16:creationId xmlns:a16="http://schemas.microsoft.com/office/drawing/2014/main" id="{27ABDDB8-14D1-4C95-94D5-8F1C9F168490}"/>
              </a:ext>
            </a:extLst>
          </p:cNvPr>
          <p:cNvSpPr>
            <a:spLocks noGrp="1"/>
          </p:cNvSpPr>
          <p:nvPr>
            <p:ph type="title"/>
          </p:nvPr>
        </p:nvSpPr>
        <p:spPr>
          <a:xfrm>
            <a:off x="838200" y="163493"/>
            <a:ext cx="10515600" cy="1325563"/>
          </a:xfrm>
        </p:spPr>
        <p:txBody>
          <a:bodyPr/>
          <a:lstStyle/>
          <a:p>
            <a:r>
              <a:rPr lang="en-US">
                <a:solidFill>
                  <a:schemeClr val="bg2"/>
                </a:solidFill>
              </a:rPr>
              <a:t>Thank you!</a:t>
            </a:r>
          </a:p>
        </p:txBody>
      </p:sp>
      <p:sp>
        <p:nvSpPr>
          <p:cNvPr id="14" name="TextBox 13">
            <a:extLst>
              <a:ext uri="{FF2B5EF4-FFF2-40B4-BE49-F238E27FC236}">
                <a16:creationId xmlns:a16="http://schemas.microsoft.com/office/drawing/2014/main" id="{6C355518-8525-4297-A610-5A2BCD4DDB56}"/>
              </a:ext>
            </a:extLst>
          </p:cNvPr>
          <p:cNvSpPr txBox="1"/>
          <p:nvPr/>
        </p:nvSpPr>
        <p:spPr>
          <a:xfrm>
            <a:off x="838199" y="2435010"/>
            <a:ext cx="7329853" cy="1015663"/>
          </a:xfrm>
          <a:prstGeom prst="rect">
            <a:avLst/>
          </a:prstGeom>
          <a:solidFill>
            <a:schemeClr val="bg2">
              <a:lumMod val="50000"/>
              <a:alpha val="1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lumMod val="95000"/>
                  </a:schemeClr>
                </a:solidFill>
                <a:ea typeface="Source Sans Pro"/>
              </a:rPr>
              <a:t>Register at </a:t>
            </a:r>
            <a:r>
              <a:rPr lang="en-US" sz="2000" err="1">
                <a:solidFill>
                  <a:schemeClr val="bg1">
                    <a:lumMod val="95000"/>
                  </a:schemeClr>
                </a:solidFill>
                <a:ea typeface="Source Sans Pro"/>
              </a:rPr>
              <a:t>GoToWebinar</a:t>
            </a:r>
            <a:r>
              <a:rPr lang="en-US" sz="2000">
                <a:solidFill>
                  <a:schemeClr val="bg1">
                    <a:lumMod val="95000"/>
                  </a:schemeClr>
                </a:solidFill>
                <a:ea typeface="Source Sans Pro"/>
              </a:rPr>
              <a:t>:</a:t>
            </a:r>
            <a:br>
              <a:rPr lang="en-US" sz="2000">
                <a:ea typeface="Source Sans Pro"/>
              </a:rPr>
            </a:br>
            <a:r>
              <a:rPr lang="en-US" sz="2000">
                <a:solidFill>
                  <a:schemeClr val="accent2"/>
                </a:solidFill>
                <a:ea typeface="+mn-lt"/>
                <a:cs typeface="+mn-lt"/>
                <a:hlinkClick r:id="rId5">
                  <a:extLst>
                    <a:ext uri="{A12FA001-AC4F-418D-AE19-62706E023703}">
                      <ahyp:hlinkClr xmlns:ahyp="http://schemas.microsoft.com/office/drawing/2018/hyperlinkcolor" val="tx"/>
                    </a:ext>
                  </a:extLst>
                </a:hlinkClick>
              </a:rPr>
              <a:t>https://attendee.gotowebinar.com/register/3483027847531227917</a:t>
            </a:r>
            <a:r>
              <a:rPr lang="en-US" sz="2000">
                <a:solidFill>
                  <a:schemeClr val="accent2"/>
                </a:solidFill>
                <a:ea typeface="Source Sans Pro"/>
              </a:rPr>
              <a:t> </a:t>
            </a:r>
          </a:p>
        </p:txBody>
      </p:sp>
      <p:sp>
        <p:nvSpPr>
          <p:cNvPr id="10" name="TextBox 9">
            <a:extLst>
              <a:ext uri="{FF2B5EF4-FFF2-40B4-BE49-F238E27FC236}">
                <a16:creationId xmlns:a16="http://schemas.microsoft.com/office/drawing/2014/main" id="{0DBF5099-2C20-42F5-BBCC-4E4F408A3633}"/>
              </a:ext>
            </a:extLst>
          </p:cNvPr>
          <p:cNvSpPr txBox="1"/>
          <p:nvPr/>
        </p:nvSpPr>
        <p:spPr>
          <a:xfrm>
            <a:off x="838199" y="1237867"/>
            <a:ext cx="4953001" cy="1200329"/>
          </a:xfrm>
          <a:prstGeom prst="rect">
            <a:avLst/>
          </a:prstGeom>
          <a:solidFill>
            <a:schemeClr val="bg2">
              <a:lumMod val="50000"/>
              <a:alpha val="12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2"/>
                </a:solidFill>
                <a:ea typeface="Source Sans Pro"/>
              </a:rPr>
              <a:t>Next Fireside Chat: </a:t>
            </a:r>
            <a:br>
              <a:rPr lang="en-US" sz="2400" b="1">
                <a:ea typeface="Source Sans Pro"/>
              </a:rPr>
            </a:br>
            <a:r>
              <a:rPr lang="en-US" sz="2400" b="1">
                <a:solidFill>
                  <a:schemeClr val="bg2"/>
                </a:solidFill>
                <a:ea typeface="Source Sans Pro"/>
              </a:rPr>
              <a:t>November 30, 2021, 11:00 AM - Noon</a:t>
            </a:r>
          </a:p>
        </p:txBody>
      </p:sp>
    </p:spTree>
    <p:custDataLst>
      <p:tags r:id="rId1"/>
    </p:custDataLst>
    <p:extLst>
      <p:ext uri="{BB962C8B-B14F-4D97-AF65-F5344CB8AC3E}">
        <p14:creationId xmlns:p14="http://schemas.microsoft.com/office/powerpoint/2010/main" val="404186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8D57-026D-424F-9496-6D320D27AC4F}"/>
              </a:ext>
            </a:extLst>
          </p:cNvPr>
          <p:cNvSpPr>
            <a:spLocks noGrp="1"/>
          </p:cNvSpPr>
          <p:nvPr>
            <p:ph type="title"/>
          </p:nvPr>
        </p:nvSpPr>
        <p:spPr/>
        <p:txBody>
          <a:bodyPr anchor="b">
            <a:normAutofit/>
          </a:bodyPr>
          <a:lstStyle/>
          <a:p>
            <a:r>
              <a:rPr lang="en-US"/>
              <a:t>Aspen Rollout</a:t>
            </a:r>
            <a:endParaRPr lang="en-US">
              <a:ea typeface="Source Sans Pro SemiBold"/>
            </a:endParaRPr>
          </a:p>
        </p:txBody>
      </p:sp>
      <p:sp>
        <p:nvSpPr>
          <p:cNvPr id="7" name="Text Placeholder 6">
            <a:extLst>
              <a:ext uri="{FF2B5EF4-FFF2-40B4-BE49-F238E27FC236}">
                <a16:creationId xmlns:a16="http://schemas.microsoft.com/office/drawing/2014/main" id="{5757792D-AFF9-4A2B-B857-1EAE70D06320}"/>
              </a:ext>
            </a:extLst>
          </p:cNvPr>
          <p:cNvSpPr>
            <a:spLocks noGrp="1"/>
          </p:cNvSpPr>
          <p:nvPr>
            <p:ph type="body" idx="1"/>
          </p:nvPr>
        </p:nvSpPr>
        <p:spPr/>
        <p:txBody>
          <a:bodyPr vert="horz" lIns="91440" tIns="45720" rIns="91440" bIns="45720" rtlCol="0" anchor="t">
            <a:normAutofit/>
          </a:bodyPr>
          <a:lstStyle/>
          <a:p>
            <a:endParaRPr lang="en-US">
              <a:ea typeface="Source Sans Pro"/>
            </a:endParaRPr>
          </a:p>
        </p:txBody>
      </p:sp>
      <p:sp>
        <p:nvSpPr>
          <p:cNvPr id="3" name="Footer Placeholder 2">
            <a:extLst>
              <a:ext uri="{FF2B5EF4-FFF2-40B4-BE49-F238E27FC236}">
                <a16:creationId xmlns:a16="http://schemas.microsoft.com/office/drawing/2014/main" id="{67DDFEC0-DDF4-464F-BF04-41061ED8B331}"/>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5" name="Date Placeholder 4">
            <a:extLst>
              <a:ext uri="{FF2B5EF4-FFF2-40B4-BE49-F238E27FC236}">
                <a16:creationId xmlns:a16="http://schemas.microsoft.com/office/drawing/2014/main" id="{97EA120D-3060-4527-894E-0B8D371AEC0A}"/>
              </a:ext>
            </a:extLst>
          </p:cNvPr>
          <p:cNvSpPr>
            <a:spLocks noGrp="1"/>
          </p:cNvSpPr>
          <p:nvPr>
            <p:ph type="dt" sz="half" idx="2"/>
          </p:nvPr>
        </p:nvSpPr>
        <p:spPr/>
        <p:txBody>
          <a:bodyPr anchor="ctr">
            <a:normAutofit/>
          </a:bodyPr>
          <a:lstStyle/>
          <a:p>
            <a:pPr>
              <a:spcAft>
                <a:spcPts val="600"/>
              </a:spcAft>
            </a:pPr>
            <a:fld id="{38A104C2-794D-408E-B7D4-19D0A0004167}" type="datetime4">
              <a:rPr lang="en-US" smtClean="0"/>
              <a:pPr>
                <a:spcAft>
                  <a:spcPts val="600"/>
                </a:spcAft>
              </a:pPr>
              <a:t>October 26, 2021</a:t>
            </a:fld>
            <a:endParaRPr lang="en-US"/>
          </a:p>
        </p:txBody>
      </p:sp>
      <p:sp>
        <p:nvSpPr>
          <p:cNvPr id="4" name="Slide Number Placeholder 3">
            <a:extLst>
              <a:ext uri="{FF2B5EF4-FFF2-40B4-BE49-F238E27FC236}">
                <a16:creationId xmlns:a16="http://schemas.microsoft.com/office/drawing/2014/main" id="{5D7E6523-B3E7-4F97-862D-5B5913017295}"/>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4</a:t>
            </a:fld>
            <a:endParaRPr lang="en-US"/>
          </a:p>
        </p:txBody>
      </p:sp>
    </p:spTree>
    <p:custDataLst>
      <p:tags r:id="rId1"/>
    </p:custDataLst>
    <p:extLst>
      <p:ext uri="{BB962C8B-B14F-4D97-AF65-F5344CB8AC3E}">
        <p14:creationId xmlns:p14="http://schemas.microsoft.com/office/powerpoint/2010/main" val="104759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CF23-CB54-4FA8-B892-2CA4A19B3EF6}"/>
              </a:ext>
            </a:extLst>
          </p:cNvPr>
          <p:cNvSpPr>
            <a:spLocks noGrp="1"/>
          </p:cNvSpPr>
          <p:nvPr>
            <p:ph type="title"/>
          </p:nvPr>
        </p:nvSpPr>
        <p:spPr/>
        <p:txBody>
          <a:bodyPr anchor="ctr">
            <a:normAutofit/>
          </a:bodyPr>
          <a:lstStyle/>
          <a:p>
            <a:r>
              <a:rPr lang="en-US"/>
              <a:t>First Cohort Live!</a:t>
            </a:r>
          </a:p>
        </p:txBody>
      </p:sp>
      <p:sp>
        <p:nvSpPr>
          <p:cNvPr id="8" name="Text Placeholder 7">
            <a:extLst>
              <a:ext uri="{FF2B5EF4-FFF2-40B4-BE49-F238E27FC236}">
                <a16:creationId xmlns:a16="http://schemas.microsoft.com/office/drawing/2014/main" id="{759DF7D0-A05F-4965-A21B-E084319E9D40}"/>
              </a:ext>
            </a:extLst>
          </p:cNvPr>
          <p:cNvSpPr>
            <a:spLocks noGrp="1"/>
          </p:cNvSpPr>
          <p:nvPr>
            <p:ph type="body" sz="half" idx="2"/>
          </p:nvPr>
        </p:nvSpPr>
        <p:spPr>
          <a:xfrm>
            <a:off x="655094" y="3423709"/>
            <a:ext cx="3497807" cy="2439988"/>
          </a:xfrm>
        </p:spPr>
        <p:txBody>
          <a:bodyPr vert="horz" lIns="91440" tIns="45720" rIns="91440" bIns="45720" rtlCol="0" anchor="t">
            <a:normAutofit/>
          </a:bodyPr>
          <a:lstStyle/>
          <a:p>
            <a:r>
              <a:rPr lang="en-US">
                <a:ea typeface="Source Sans Pro"/>
              </a:rPr>
              <a:t>You can monitor your library's Aspen and Enterprise statistics and compare usage through the Patron Use Report:</a:t>
            </a:r>
          </a:p>
          <a:p>
            <a:r>
              <a:rPr lang="en-US">
                <a:ea typeface="+mn-lt"/>
                <a:cs typeface="+mn-lt"/>
              </a:rPr>
              <a:t>https://support.swanlibraries.net/documentation/70841</a:t>
            </a:r>
            <a:endParaRPr lang="en-US"/>
          </a:p>
        </p:txBody>
      </p:sp>
      <p:sp>
        <p:nvSpPr>
          <p:cNvPr id="5" name="Footer Placeholder 4">
            <a:extLst>
              <a:ext uri="{FF2B5EF4-FFF2-40B4-BE49-F238E27FC236}">
                <a16:creationId xmlns:a16="http://schemas.microsoft.com/office/drawing/2014/main" id="{A8C63818-E9AA-41F8-9221-679C223A9316}"/>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A99A5F8B-9B07-45AC-9F96-8DE40CAFE9A9}"/>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5</a:t>
            </a:fld>
            <a:endParaRPr lang="en-US"/>
          </a:p>
        </p:txBody>
      </p:sp>
      <p:sp>
        <p:nvSpPr>
          <p:cNvPr id="7" name="Date Placeholder 6">
            <a:extLst>
              <a:ext uri="{FF2B5EF4-FFF2-40B4-BE49-F238E27FC236}">
                <a16:creationId xmlns:a16="http://schemas.microsoft.com/office/drawing/2014/main" id="{B7ACB302-64FF-44B7-9774-8C1557543C37}"/>
              </a:ext>
            </a:extLst>
          </p:cNvPr>
          <p:cNvSpPr>
            <a:spLocks noGrp="1"/>
          </p:cNvSpPr>
          <p:nvPr>
            <p:ph type="dt" sz="half" idx="13"/>
          </p:nvPr>
        </p:nvSpPr>
        <p:spPr/>
        <p:txBody>
          <a:bodyPr anchor="ctr">
            <a:normAutofit/>
          </a:bodyPr>
          <a:lstStyle/>
          <a:p>
            <a:pPr>
              <a:spcAft>
                <a:spcPts val="600"/>
              </a:spcAft>
            </a:pPr>
            <a:fld id="{BE77881E-05EA-445D-A401-3F862F6B3C8C}" type="datetime4">
              <a:rPr lang="en-US" smtClean="0"/>
              <a:pPr>
                <a:spcAft>
                  <a:spcPts val="600"/>
                </a:spcAft>
              </a:pPr>
              <a:t>October 26, 2021</a:t>
            </a:fld>
            <a:endParaRPr lang="en-US"/>
          </a:p>
        </p:txBody>
      </p:sp>
      <p:sp>
        <p:nvSpPr>
          <p:cNvPr id="13" name="Content Placeholder 12">
            <a:extLst>
              <a:ext uri="{FF2B5EF4-FFF2-40B4-BE49-F238E27FC236}">
                <a16:creationId xmlns:a16="http://schemas.microsoft.com/office/drawing/2014/main" id="{9AA00DC4-CA75-4679-A311-CE57D4DC7D85}"/>
              </a:ext>
            </a:extLst>
          </p:cNvPr>
          <p:cNvSpPr>
            <a:spLocks noGrp="1"/>
          </p:cNvSpPr>
          <p:nvPr>
            <p:ph idx="1"/>
          </p:nvPr>
        </p:nvSpPr>
        <p:spPr>
          <a:xfrm>
            <a:off x="5083487" y="987425"/>
            <a:ext cx="6172200" cy="4873625"/>
          </a:xfrm>
        </p:spPr>
        <p:txBody>
          <a:bodyPr vert="horz" lIns="91440" tIns="45720" rIns="91440" bIns="45720" rtlCol="0" anchor="t">
            <a:normAutofit/>
          </a:bodyPr>
          <a:lstStyle/>
          <a:p>
            <a:pPr marL="0" indent="0">
              <a:buNone/>
            </a:pPr>
            <a:r>
              <a:rPr lang="en-US">
                <a:ea typeface="Source Sans Pro"/>
              </a:rPr>
              <a:t>In Week 1:</a:t>
            </a:r>
          </a:p>
          <a:p>
            <a:r>
              <a:rPr lang="en-US">
                <a:ea typeface="Source Sans Pro"/>
              </a:rPr>
              <a:t>17 libraries went live – congratulations!</a:t>
            </a:r>
          </a:p>
          <a:p>
            <a:r>
              <a:rPr lang="en-US">
                <a:ea typeface="Source Sans Pro"/>
              </a:rPr>
              <a:t>Compared to the previous week:</a:t>
            </a:r>
          </a:p>
          <a:p>
            <a:pPr lvl="1"/>
            <a:r>
              <a:rPr lang="en-US">
                <a:ea typeface="Source Sans Pro"/>
              </a:rPr>
              <a:t>Aspen sessions increased 23%</a:t>
            </a:r>
          </a:p>
          <a:p>
            <a:pPr lvl="1"/>
            <a:r>
              <a:rPr lang="en-US">
                <a:ea typeface="Source Sans Pro"/>
              </a:rPr>
              <a:t>Aspen users increased 21%</a:t>
            </a:r>
          </a:p>
          <a:p>
            <a:pPr lvl="1"/>
            <a:r>
              <a:rPr lang="en-US">
                <a:ea typeface="Source Sans Pro"/>
              </a:rPr>
              <a:t>Aspen sessions make up about 30% of total sessions in both catalogs</a:t>
            </a:r>
          </a:p>
          <a:p>
            <a:endParaRPr lang="en-US">
              <a:ea typeface="Source Sans Pro"/>
            </a:endParaRPr>
          </a:p>
        </p:txBody>
      </p:sp>
    </p:spTree>
    <p:custDataLst>
      <p:tags r:id="rId1"/>
    </p:custDataLst>
    <p:extLst>
      <p:ext uri="{BB962C8B-B14F-4D97-AF65-F5344CB8AC3E}">
        <p14:creationId xmlns:p14="http://schemas.microsoft.com/office/powerpoint/2010/main" val="340599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D1D08E-A189-4D04-A227-437AFC872F79}"/>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E49DD116-8E3A-41C6-A5A9-BF98CA597AE3}"/>
              </a:ext>
            </a:extLst>
          </p:cNvPr>
          <p:cNvSpPr>
            <a:spLocks noGrp="1"/>
          </p:cNvSpPr>
          <p:nvPr>
            <p:ph type="sldNum" sz="quarter" idx="12"/>
          </p:nvPr>
        </p:nvSpPr>
        <p:spPr/>
        <p:txBody>
          <a:bodyPr/>
          <a:lstStyle/>
          <a:p>
            <a:fld id="{1FAA610F-65FB-4D76-A9F7-0135426F9A2E}" type="slidenum">
              <a:rPr lang="en-US" smtClean="0"/>
              <a:t>6</a:t>
            </a:fld>
            <a:endParaRPr lang="en-US"/>
          </a:p>
        </p:txBody>
      </p:sp>
      <p:sp>
        <p:nvSpPr>
          <p:cNvPr id="7" name="Date Placeholder 6">
            <a:extLst>
              <a:ext uri="{FF2B5EF4-FFF2-40B4-BE49-F238E27FC236}">
                <a16:creationId xmlns:a16="http://schemas.microsoft.com/office/drawing/2014/main" id="{6B3CD48D-E4BD-4709-A07B-5BD97F991800}"/>
              </a:ext>
            </a:extLst>
          </p:cNvPr>
          <p:cNvSpPr>
            <a:spLocks noGrp="1"/>
          </p:cNvSpPr>
          <p:nvPr>
            <p:ph type="dt" sz="half" idx="2"/>
          </p:nvPr>
        </p:nvSpPr>
        <p:spPr/>
        <p:txBody>
          <a:bodyPr/>
          <a:lstStyle/>
          <a:p>
            <a:fld id="{3B511C61-DAC0-4F98-B858-B71E6CBFB21D}" type="datetime4">
              <a:rPr lang="en-US" smtClean="0"/>
              <a:t>October 26, 2021</a:t>
            </a:fld>
            <a:endParaRPr lang="en-US"/>
          </a:p>
        </p:txBody>
      </p:sp>
      <p:pic>
        <p:nvPicPr>
          <p:cNvPr id="8" name="Picture 8" descr="Table&#10;&#10;Description automatically generated">
            <a:extLst>
              <a:ext uri="{FF2B5EF4-FFF2-40B4-BE49-F238E27FC236}">
                <a16:creationId xmlns:a16="http://schemas.microsoft.com/office/drawing/2014/main" id="{6F3AF8F4-8A62-43B2-AD32-8B23F461927D}"/>
              </a:ext>
            </a:extLst>
          </p:cNvPr>
          <p:cNvPicPr>
            <a:picLocks noChangeAspect="1"/>
          </p:cNvPicPr>
          <p:nvPr/>
        </p:nvPicPr>
        <p:blipFill>
          <a:blip r:embed="rId3"/>
          <a:stretch>
            <a:fillRect/>
          </a:stretch>
        </p:blipFill>
        <p:spPr>
          <a:xfrm>
            <a:off x="609600" y="283517"/>
            <a:ext cx="10325100" cy="5922666"/>
          </a:xfrm>
          <a:prstGeom prst="rect">
            <a:avLst/>
          </a:prstGeom>
        </p:spPr>
      </p:pic>
    </p:spTree>
    <p:custDataLst>
      <p:tags r:id="rId1"/>
    </p:custDataLst>
    <p:extLst>
      <p:ext uri="{BB962C8B-B14F-4D97-AF65-F5344CB8AC3E}">
        <p14:creationId xmlns:p14="http://schemas.microsoft.com/office/powerpoint/2010/main" val="210470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B27A-563F-42D5-A4EA-86BA6359335A}"/>
              </a:ext>
            </a:extLst>
          </p:cNvPr>
          <p:cNvSpPr>
            <a:spLocks noGrp="1"/>
          </p:cNvSpPr>
          <p:nvPr>
            <p:ph type="title"/>
          </p:nvPr>
        </p:nvSpPr>
        <p:spPr/>
        <p:txBody>
          <a:bodyPr>
            <a:normAutofit fontScale="90000"/>
          </a:bodyPr>
          <a:lstStyle/>
          <a:p>
            <a:r>
              <a:rPr lang="en-US">
                <a:ea typeface="Source Sans Pro SemiBold"/>
              </a:rPr>
              <a:t>Your websites are the #1 driver of traffic to Aspen</a:t>
            </a:r>
            <a:endParaRPr lang="en-US"/>
          </a:p>
        </p:txBody>
      </p:sp>
      <p:graphicFrame>
        <p:nvGraphicFramePr>
          <p:cNvPr id="9" name="Table 9">
            <a:extLst>
              <a:ext uri="{FF2B5EF4-FFF2-40B4-BE49-F238E27FC236}">
                <a16:creationId xmlns:a16="http://schemas.microsoft.com/office/drawing/2014/main" id="{B874EB6A-B29D-4582-A831-D30A797C089D}"/>
              </a:ext>
            </a:extLst>
          </p:cNvPr>
          <p:cNvGraphicFramePr>
            <a:graphicFrameLocks noGrp="1"/>
          </p:cNvGraphicFramePr>
          <p:nvPr>
            <p:ph idx="1"/>
            <p:extLst>
              <p:ext uri="{D42A27DB-BD31-4B8C-83A1-F6EECF244321}">
                <p14:modId xmlns:p14="http://schemas.microsoft.com/office/powerpoint/2010/main" val="3509677675"/>
              </p:ext>
            </p:extLst>
          </p:nvPr>
        </p:nvGraphicFramePr>
        <p:xfrm>
          <a:off x="5183188" y="987425"/>
          <a:ext cx="6172200" cy="741680"/>
        </p:xfrm>
        <a:graphic>
          <a:graphicData uri="http://schemas.openxmlformats.org/drawingml/2006/table">
            <a:tbl>
              <a:tblPr firstRow="1" bandRow="1">
                <a:tableStyleId>{2D5ABB26-0587-4C30-8999-92F81FD0307C}</a:tableStyleId>
              </a:tblPr>
              <a:tblGrid>
                <a:gridCol w="3086100">
                  <a:extLst>
                    <a:ext uri="{9D8B030D-6E8A-4147-A177-3AD203B41FA5}">
                      <a16:colId xmlns:a16="http://schemas.microsoft.com/office/drawing/2014/main" val="1477914646"/>
                    </a:ext>
                  </a:extLst>
                </a:gridCol>
                <a:gridCol w="3086100">
                  <a:extLst>
                    <a:ext uri="{9D8B030D-6E8A-4147-A177-3AD203B41FA5}">
                      <a16:colId xmlns:a16="http://schemas.microsoft.com/office/drawing/2014/main" val="1508610659"/>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28464969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45328891"/>
                  </a:ext>
                </a:extLst>
              </a:tr>
            </a:tbl>
          </a:graphicData>
        </a:graphic>
      </p:graphicFrame>
      <p:sp>
        <p:nvSpPr>
          <p:cNvPr id="4" name="Text Placeholder 3">
            <a:extLst>
              <a:ext uri="{FF2B5EF4-FFF2-40B4-BE49-F238E27FC236}">
                <a16:creationId xmlns:a16="http://schemas.microsoft.com/office/drawing/2014/main" id="{33F34572-C87D-4964-AD65-0EA8D3978858}"/>
              </a:ext>
            </a:extLst>
          </p:cNvPr>
          <p:cNvSpPr>
            <a:spLocks noGrp="1"/>
          </p:cNvSpPr>
          <p:nvPr>
            <p:ph type="body" sz="half" idx="2"/>
          </p:nvPr>
        </p:nvSpPr>
        <p:spPr>
          <a:xfrm>
            <a:off x="655094" y="3429000"/>
            <a:ext cx="3583532" cy="2439988"/>
          </a:xfrm>
        </p:spPr>
        <p:txBody>
          <a:bodyPr vert="horz" lIns="91440" tIns="45720" rIns="91440" bIns="45720" rtlCol="0" anchor="t">
            <a:normAutofit/>
          </a:bodyPr>
          <a:lstStyle/>
          <a:p>
            <a:r>
              <a:rPr lang="en-US">
                <a:ea typeface="Source Sans Pro"/>
              </a:rPr>
              <a:t>Clicks on the Enterprise banner link to Aspen are very low.</a:t>
            </a:r>
          </a:p>
        </p:txBody>
      </p:sp>
      <p:sp>
        <p:nvSpPr>
          <p:cNvPr id="5" name="Footer Placeholder 4">
            <a:extLst>
              <a:ext uri="{FF2B5EF4-FFF2-40B4-BE49-F238E27FC236}">
                <a16:creationId xmlns:a16="http://schemas.microsoft.com/office/drawing/2014/main" id="{D7FCFD8D-7EF0-4B7B-8D0C-FC04DC4CDEC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060C4DB-CF29-4A00-8615-1068726C8077}"/>
              </a:ext>
            </a:extLst>
          </p:cNvPr>
          <p:cNvSpPr>
            <a:spLocks noGrp="1"/>
          </p:cNvSpPr>
          <p:nvPr>
            <p:ph type="sldNum" sz="quarter" idx="12"/>
          </p:nvPr>
        </p:nvSpPr>
        <p:spPr/>
        <p:txBody>
          <a:bodyPr/>
          <a:lstStyle/>
          <a:p>
            <a:fld id="{1FAA610F-65FB-4D76-A9F7-0135426F9A2E}" type="slidenum">
              <a:rPr lang="en-US" smtClean="0"/>
              <a:t>7</a:t>
            </a:fld>
            <a:endParaRPr lang="en-US"/>
          </a:p>
        </p:txBody>
      </p:sp>
      <p:sp>
        <p:nvSpPr>
          <p:cNvPr id="7" name="Date Placeholder 6">
            <a:extLst>
              <a:ext uri="{FF2B5EF4-FFF2-40B4-BE49-F238E27FC236}">
                <a16:creationId xmlns:a16="http://schemas.microsoft.com/office/drawing/2014/main" id="{791272B2-31DC-485C-8C15-27B267F1F346}"/>
              </a:ext>
            </a:extLst>
          </p:cNvPr>
          <p:cNvSpPr>
            <a:spLocks noGrp="1"/>
          </p:cNvSpPr>
          <p:nvPr>
            <p:ph type="dt" sz="half" idx="13"/>
          </p:nvPr>
        </p:nvSpPr>
        <p:spPr/>
        <p:txBody>
          <a:bodyPr/>
          <a:lstStyle/>
          <a:p>
            <a:fld id="{3B511C61-DAC0-4F98-B858-B71E6CBFB21D}" type="datetime4">
              <a:rPr lang="en-US" smtClean="0"/>
              <a:t>October 26, 2021</a:t>
            </a:fld>
            <a:endParaRPr lang="en-US"/>
          </a:p>
        </p:txBody>
      </p:sp>
      <p:pic>
        <p:nvPicPr>
          <p:cNvPr id="10" name="Picture 10" descr="Table&#10;&#10;Description automatically generated">
            <a:extLst>
              <a:ext uri="{FF2B5EF4-FFF2-40B4-BE49-F238E27FC236}">
                <a16:creationId xmlns:a16="http://schemas.microsoft.com/office/drawing/2014/main" id="{BF707C73-0ECF-4CEF-A069-1E191F0B067C}"/>
              </a:ext>
            </a:extLst>
          </p:cNvPr>
          <p:cNvPicPr>
            <a:picLocks noChangeAspect="1"/>
          </p:cNvPicPr>
          <p:nvPr/>
        </p:nvPicPr>
        <p:blipFill rotWithShape="1">
          <a:blip r:embed="rId4"/>
          <a:srcRect l="2006" t="85" b="-289"/>
          <a:stretch/>
        </p:blipFill>
        <p:spPr>
          <a:xfrm>
            <a:off x="5178425" y="985546"/>
            <a:ext cx="6048380" cy="440808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410168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B27A-563F-42D5-A4EA-86BA6359335A}"/>
              </a:ext>
            </a:extLst>
          </p:cNvPr>
          <p:cNvSpPr>
            <a:spLocks noGrp="1"/>
          </p:cNvSpPr>
          <p:nvPr>
            <p:ph type="title"/>
          </p:nvPr>
        </p:nvSpPr>
        <p:spPr/>
        <p:txBody>
          <a:bodyPr>
            <a:normAutofit fontScale="90000"/>
          </a:bodyPr>
          <a:lstStyle/>
          <a:p>
            <a:r>
              <a:rPr lang="en-US">
                <a:ea typeface="Source Sans Pro SemiBold"/>
              </a:rPr>
              <a:t>Your websites are the #1 driver of traffic to Aspen</a:t>
            </a:r>
            <a:endParaRPr lang="en-US"/>
          </a:p>
        </p:txBody>
      </p:sp>
      <p:graphicFrame>
        <p:nvGraphicFramePr>
          <p:cNvPr id="9" name="Table 9">
            <a:extLst>
              <a:ext uri="{FF2B5EF4-FFF2-40B4-BE49-F238E27FC236}">
                <a16:creationId xmlns:a16="http://schemas.microsoft.com/office/drawing/2014/main" id="{B874EB6A-B29D-4582-A831-D30A797C089D}"/>
              </a:ext>
            </a:extLst>
          </p:cNvPr>
          <p:cNvGraphicFramePr>
            <a:graphicFrameLocks noGrp="1"/>
          </p:cNvGraphicFramePr>
          <p:nvPr>
            <p:ph idx="1"/>
            <p:extLst>
              <p:ext uri="{D42A27DB-BD31-4B8C-83A1-F6EECF244321}">
                <p14:modId xmlns:p14="http://schemas.microsoft.com/office/powerpoint/2010/main" val="2823853429"/>
              </p:ext>
            </p:extLst>
          </p:nvPr>
        </p:nvGraphicFramePr>
        <p:xfrm>
          <a:off x="5183188" y="987425"/>
          <a:ext cx="6172200" cy="741680"/>
        </p:xfrm>
        <a:graphic>
          <a:graphicData uri="http://schemas.openxmlformats.org/drawingml/2006/table">
            <a:tbl>
              <a:tblPr firstRow="1" bandRow="1">
                <a:tableStyleId>{2D5ABB26-0587-4C30-8999-92F81FD0307C}</a:tableStyleId>
              </a:tblPr>
              <a:tblGrid>
                <a:gridCol w="3086100">
                  <a:extLst>
                    <a:ext uri="{9D8B030D-6E8A-4147-A177-3AD203B41FA5}">
                      <a16:colId xmlns:a16="http://schemas.microsoft.com/office/drawing/2014/main" val="1477914646"/>
                    </a:ext>
                  </a:extLst>
                </a:gridCol>
                <a:gridCol w="3086100">
                  <a:extLst>
                    <a:ext uri="{9D8B030D-6E8A-4147-A177-3AD203B41FA5}">
                      <a16:colId xmlns:a16="http://schemas.microsoft.com/office/drawing/2014/main" val="1508610659"/>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28464969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45328891"/>
                  </a:ext>
                </a:extLst>
              </a:tr>
            </a:tbl>
          </a:graphicData>
        </a:graphic>
      </p:graphicFrame>
      <p:sp>
        <p:nvSpPr>
          <p:cNvPr id="4" name="Text Placeholder 3">
            <a:extLst>
              <a:ext uri="{FF2B5EF4-FFF2-40B4-BE49-F238E27FC236}">
                <a16:creationId xmlns:a16="http://schemas.microsoft.com/office/drawing/2014/main" id="{33F34572-C87D-4964-AD65-0EA8D3978858}"/>
              </a:ext>
            </a:extLst>
          </p:cNvPr>
          <p:cNvSpPr>
            <a:spLocks noGrp="1"/>
          </p:cNvSpPr>
          <p:nvPr>
            <p:ph type="body" sz="half" idx="2"/>
          </p:nvPr>
        </p:nvSpPr>
        <p:spPr>
          <a:xfrm>
            <a:off x="655094" y="3429000"/>
            <a:ext cx="3583532" cy="2439988"/>
          </a:xfrm>
        </p:spPr>
        <p:txBody>
          <a:bodyPr vert="horz" lIns="91440" tIns="45720" rIns="91440" bIns="45720" rtlCol="0" anchor="t">
            <a:normAutofit/>
          </a:bodyPr>
          <a:lstStyle/>
          <a:p>
            <a:r>
              <a:rPr lang="en-US">
                <a:ea typeface="Source Sans Pro"/>
              </a:rPr>
              <a:t>Clicks on the Enterprise banner link to Aspen are very low.</a:t>
            </a:r>
          </a:p>
        </p:txBody>
      </p:sp>
      <p:sp>
        <p:nvSpPr>
          <p:cNvPr id="5" name="Footer Placeholder 4">
            <a:extLst>
              <a:ext uri="{FF2B5EF4-FFF2-40B4-BE49-F238E27FC236}">
                <a16:creationId xmlns:a16="http://schemas.microsoft.com/office/drawing/2014/main" id="{D7FCFD8D-7EF0-4B7B-8D0C-FC04DC4CDECB}"/>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060C4DB-CF29-4A00-8615-1068726C8077}"/>
              </a:ext>
            </a:extLst>
          </p:cNvPr>
          <p:cNvSpPr>
            <a:spLocks noGrp="1"/>
          </p:cNvSpPr>
          <p:nvPr>
            <p:ph type="sldNum" sz="quarter" idx="12"/>
          </p:nvPr>
        </p:nvSpPr>
        <p:spPr/>
        <p:txBody>
          <a:bodyPr/>
          <a:lstStyle/>
          <a:p>
            <a:fld id="{1FAA610F-65FB-4D76-A9F7-0135426F9A2E}" type="slidenum">
              <a:rPr lang="en-US" smtClean="0"/>
              <a:t>8</a:t>
            </a:fld>
            <a:endParaRPr lang="en-US"/>
          </a:p>
        </p:txBody>
      </p:sp>
      <p:sp>
        <p:nvSpPr>
          <p:cNvPr id="7" name="Date Placeholder 6">
            <a:extLst>
              <a:ext uri="{FF2B5EF4-FFF2-40B4-BE49-F238E27FC236}">
                <a16:creationId xmlns:a16="http://schemas.microsoft.com/office/drawing/2014/main" id="{791272B2-31DC-485C-8C15-27B267F1F346}"/>
              </a:ext>
            </a:extLst>
          </p:cNvPr>
          <p:cNvSpPr>
            <a:spLocks noGrp="1"/>
          </p:cNvSpPr>
          <p:nvPr>
            <p:ph type="dt" sz="half" idx="13"/>
          </p:nvPr>
        </p:nvSpPr>
        <p:spPr/>
        <p:txBody>
          <a:bodyPr/>
          <a:lstStyle/>
          <a:p>
            <a:fld id="{3B511C61-DAC0-4F98-B858-B71E6CBFB21D}" type="datetime4">
              <a:rPr lang="en-US" smtClean="0"/>
              <a:t>October 26, 2021</a:t>
            </a:fld>
            <a:endParaRPr lang="en-US"/>
          </a:p>
        </p:txBody>
      </p:sp>
      <p:pic>
        <p:nvPicPr>
          <p:cNvPr id="3" name="Picture 7" descr="Table&#10;&#10;Description automatically generated">
            <a:extLst>
              <a:ext uri="{FF2B5EF4-FFF2-40B4-BE49-F238E27FC236}">
                <a16:creationId xmlns:a16="http://schemas.microsoft.com/office/drawing/2014/main" id="{290BF3C6-7933-40F3-8D11-858EB3E1FD1B}"/>
              </a:ext>
            </a:extLst>
          </p:cNvPr>
          <p:cNvPicPr>
            <a:picLocks noChangeAspect="1"/>
          </p:cNvPicPr>
          <p:nvPr/>
        </p:nvPicPr>
        <p:blipFill>
          <a:blip r:embed="rId4"/>
          <a:stretch>
            <a:fillRect/>
          </a:stretch>
        </p:blipFill>
        <p:spPr>
          <a:xfrm>
            <a:off x="5168900" y="374580"/>
            <a:ext cx="6210300" cy="5588141"/>
          </a:xfrm>
          <a:prstGeom prst="rect">
            <a:avLst/>
          </a:prstGeom>
        </p:spPr>
      </p:pic>
    </p:spTree>
    <p:custDataLst>
      <p:tags r:id="rId1"/>
    </p:custDataLst>
    <p:extLst>
      <p:ext uri="{BB962C8B-B14F-4D97-AF65-F5344CB8AC3E}">
        <p14:creationId xmlns:p14="http://schemas.microsoft.com/office/powerpoint/2010/main" val="327028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C63818-E9AA-41F8-9221-679C223A9316}"/>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A99A5F8B-9B07-45AC-9F96-8DE40CAFE9A9}"/>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9</a:t>
            </a:fld>
            <a:endParaRPr lang="en-US"/>
          </a:p>
        </p:txBody>
      </p:sp>
      <p:sp>
        <p:nvSpPr>
          <p:cNvPr id="2" name="Title 1">
            <a:extLst>
              <a:ext uri="{FF2B5EF4-FFF2-40B4-BE49-F238E27FC236}">
                <a16:creationId xmlns:a16="http://schemas.microsoft.com/office/drawing/2014/main" id="{1BB2CF23-CB54-4FA8-B892-2CA4A19B3EF6}"/>
              </a:ext>
            </a:extLst>
          </p:cNvPr>
          <p:cNvSpPr>
            <a:spLocks noGrp="1"/>
          </p:cNvSpPr>
          <p:nvPr>
            <p:ph type="title"/>
          </p:nvPr>
        </p:nvSpPr>
        <p:spPr>
          <a:xfrm>
            <a:off x="838200" y="365125"/>
            <a:ext cx="10515600" cy="1325563"/>
          </a:xfrm>
        </p:spPr>
        <p:txBody>
          <a:bodyPr anchor="ctr">
            <a:normAutofit/>
          </a:bodyPr>
          <a:lstStyle/>
          <a:p>
            <a:r>
              <a:rPr lang="en-US"/>
              <a:t>Second Cohort Schedule</a:t>
            </a:r>
          </a:p>
        </p:txBody>
      </p:sp>
      <p:sp>
        <p:nvSpPr>
          <p:cNvPr id="7" name="Date Placeholder 6">
            <a:extLst>
              <a:ext uri="{FF2B5EF4-FFF2-40B4-BE49-F238E27FC236}">
                <a16:creationId xmlns:a16="http://schemas.microsoft.com/office/drawing/2014/main" id="{B7ACB302-64FF-44B7-9774-8C1557543C37}"/>
              </a:ext>
            </a:extLst>
          </p:cNvPr>
          <p:cNvSpPr>
            <a:spLocks noGrp="1"/>
          </p:cNvSpPr>
          <p:nvPr>
            <p:ph type="dt" sz="half" idx="2"/>
          </p:nvPr>
        </p:nvSpPr>
        <p:spPr>
          <a:xfrm>
            <a:off x="838200" y="6329380"/>
            <a:ext cx="2743200" cy="365125"/>
          </a:xfrm>
        </p:spPr>
        <p:txBody>
          <a:bodyPr anchor="ctr">
            <a:normAutofit/>
          </a:bodyPr>
          <a:lstStyle/>
          <a:p>
            <a:pPr>
              <a:spcAft>
                <a:spcPts val="600"/>
              </a:spcAft>
            </a:pPr>
            <a:fld id="{BE77881E-05EA-445D-A401-3F862F6B3C8C}" type="datetime4">
              <a:rPr lang="en-US" smtClean="0"/>
              <a:pPr>
                <a:spcAft>
                  <a:spcPts val="600"/>
                </a:spcAft>
              </a:pPr>
              <a:t>October 26, 2021</a:t>
            </a:fld>
            <a:endParaRPr lang="en-US"/>
          </a:p>
        </p:txBody>
      </p:sp>
      <p:graphicFrame>
        <p:nvGraphicFramePr>
          <p:cNvPr id="4" name="Table 7">
            <a:extLst>
              <a:ext uri="{FF2B5EF4-FFF2-40B4-BE49-F238E27FC236}">
                <a16:creationId xmlns:a16="http://schemas.microsoft.com/office/drawing/2014/main" id="{D88E638F-CCF0-4CBF-A105-61D1D506A6D3}"/>
              </a:ext>
            </a:extLst>
          </p:cNvPr>
          <p:cNvGraphicFramePr>
            <a:graphicFrameLocks noGrp="1"/>
          </p:cNvGraphicFramePr>
          <p:nvPr>
            <p:ph idx="1"/>
            <p:extLst>
              <p:ext uri="{D42A27DB-BD31-4B8C-83A1-F6EECF244321}">
                <p14:modId xmlns:p14="http://schemas.microsoft.com/office/powerpoint/2010/main" val="4205600674"/>
              </p:ext>
            </p:extLst>
          </p:nvPr>
        </p:nvGraphicFramePr>
        <p:xfrm>
          <a:off x="927967" y="1600338"/>
          <a:ext cx="10336065" cy="4172243"/>
        </p:xfrm>
        <a:graphic>
          <a:graphicData uri="http://schemas.openxmlformats.org/drawingml/2006/table">
            <a:tbl>
              <a:tblPr firstRow="1" bandRow="1">
                <a:tableStyleId>{B301B821-A1FF-4177-AEE7-76D212191A09}</a:tableStyleId>
              </a:tblPr>
              <a:tblGrid>
                <a:gridCol w="3102495">
                  <a:extLst>
                    <a:ext uri="{9D8B030D-6E8A-4147-A177-3AD203B41FA5}">
                      <a16:colId xmlns:a16="http://schemas.microsoft.com/office/drawing/2014/main" val="3204123380"/>
                    </a:ext>
                  </a:extLst>
                </a:gridCol>
                <a:gridCol w="7233570">
                  <a:extLst>
                    <a:ext uri="{9D8B030D-6E8A-4147-A177-3AD203B41FA5}">
                      <a16:colId xmlns:a16="http://schemas.microsoft.com/office/drawing/2014/main" val="924182952"/>
                    </a:ext>
                  </a:extLst>
                </a:gridCol>
              </a:tblGrid>
              <a:tr h="462446">
                <a:tc>
                  <a:txBody>
                    <a:bodyPr/>
                    <a:lstStyle/>
                    <a:p>
                      <a:r>
                        <a:rPr lang="en-US" sz="1300" cap="all" spc="150"/>
                        <a:t>Date</a:t>
                      </a:r>
                    </a:p>
                  </a:txBody>
                  <a:tcPr marL="115099" marR="115099" marT="115099" marB="115099"/>
                </a:tc>
                <a:tc>
                  <a:txBody>
                    <a:bodyPr/>
                    <a:lstStyle/>
                    <a:p>
                      <a:r>
                        <a:rPr lang="en-US" sz="1300" cap="all" spc="150"/>
                        <a:t>What</a:t>
                      </a:r>
                    </a:p>
                  </a:txBody>
                  <a:tcPr marL="115099" marR="115099" marT="115099" marB="115099"/>
                </a:tc>
                <a:extLst>
                  <a:ext uri="{0D108BD9-81ED-4DB2-BD59-A6C34878D82A}">
                    <a16:rowId xmlns:a16="http://schemas.microsoft.com/office/drawing/2014/main" val="3409955068"/>
                  </a:ext>
                </a:extLst>
              </a:tr>
              <a:tr h="487690">
                <a:tc>
                  <a:txBody>
                    <a:bodyPr/>
                    <a:lstStyle/>
                    <a:p>
                      <a:pPr lvl="0" algn="l">
                        <a:lnSpc>
                          <a:spcPct val="100000"/>
                        </a:lnSpc>
                        <a:spcBef>
                          <a:spcPts val="0"/>
                        </a:spcBef>
                        <a:spcAft>
                          <a:spcPts val="0"/>
                        </a:spcAft>
                        <a:buNone/>
                      </a:pPr>
                      <a:r>
                        <a:rPr lang="en-US" sz="1400" b="1"/>
                        <a:t>January 10</a:t>
                      </a:r>
                      <a:r>
                        <a:rPr lang="en-US" sz="1400" b="1" baseline="30000"/>
                        <a:t>th</a:t>
                      </a:r>
                      <a:r>
                        <a:rPr lang="en-US" sz="1400" b="1"/>
                        <a:t>, 2022</a:t>
                      </a:r>
                    </a:p>
                  </a:txBody>
                  <a:tcPr marL="115099" marR="115099" marT="115099" marB="115099"/>
                </a:tc>
                <a:tc>
                  <a:txBody>
                    <a:bodyPr/>
                    <a:lstStyle/>
                    <a:p>
                      <a:pPr lvl="0">
                        <a:buNone/>
                      </a:pPr>
                      <a:r>
                        <a:rPr lang="en-US" sz="1400" u="none" strike="noStrike" cap="none" spc="0" noProof="0"/>
                        <a:t>Kickoff Meeting</a:t>
                      </a:r>
                      <a:endParaRPr lang="en-US" sz="1400"/>
                    </a:p>
                  </a:txBody>
                  <a:tcPr marL="115099" marR="115099" marT="115099" marB="115099"/>
                </a:tc>
                <a:extLst>
                  <a:ext uri="{0D108BD9-81ED-4DB2-BD59-A6C34878D82A}">
                    <a16:rowId xmlns:a16="http://schemas.microsoft.com/office/drawing/2014/main" val="3099775384"/>
                  </a:ext>
                </a:extLst>
              </a:tr>
              <a:tr h="462444">
                <a:tc>
                  <a:txBody>
                    <a:bodyPr/>
                    <a:lstStyle/>
                    <a:p>
                      <a:pPr lvl="0">
                        <a:buNone/>
                      </a:pPr>
                      <a:r>
                        <a:rPr lang="en-US" sz="1400" b="1" cap="none" spc="0"/>
                        <a:t>Every other Monday, 10 a.m.</a:t>
                      </a:r>
                    </a:p>
                  </a:txBody>
                  <a:tcPr marL="115098" marR="115098" marT="115098" marB="115098"/>
                </a:tc>
                <a:tc>
                  <a:txBody>
                    <a:bodyPr/>
                    <a:lstStyle/>
                    <a:p>
                      <a:pPr lvl="0">
                        <a:buNone/>
                      </a:pPr>
                      <a:r>
                        <a:rPr lang="en-US" sz="1400" u="none" strike="noStrike" cap="none" spc="0" noProof="0"/>
                        <a:t>Aspen office hours</a:t>
                      </a:r>
                    </a:p>
                  </a:txBody>
                  <a:tcPr marL="115098" marR="115098" marT="115098" marB="115098"/>
                </a:tc>
                <a:extLst>
                  <a:ext uri="{0D108BD9-81ED-4DB2-BD59-A6C34878D82A}">
                    <a16:rowId xmlns:a16="http://schemas.microsoft.com/office/drawing/2014/main" val="2767766235"/>
                  </a:ext>
                </a:extLst>
              </a:tr>
              <a:tr h="462446">
                <a:tc>
                  <a:txBody>
                    <a:bodyPr/>
                    <a:lstStyle/>
                    <a:p>
                      <a:r>
                        <a:rPr lang="en-US" sz="1400" b="1" cap="none" spc="0"/>
                        <a:t>January 18</a:t>
                      </a:r>
                      <a:r>
                        <a:rPr lang="en-US" sz="1400" b="1" cap="none" spc="0" baseline="30000"/>
                        <a:t>th</a:t>
                      </a:r>
                      <a:r>
                        <a:rPr lang="en-US" sz="1400" b="1" cap="none" spc="0"/>
                        <a:t>, 2022 11 a.m.</a:t>
                      </a:r>
                    </a:p>
                  </a:txBody>
                  <a:tcPr marL="115099" marR="115099" marT="115099" marB="115099"/>
                </a:tc>
                <a:tc>
                  <a:txBody>
                    <a:bodyPr/>
                    <a:lstStyle/>
                    <a:p>
                      <a:pPr lvl="0">
                        <a:buNone/>
                      </a:pPr>
                      <a:r>
                        <a:rPr lang="en-US" sz="1400" u="none" strike="noStrike" cap="none" spc="0" noProof="0"/>
                        <a:t>Aspen Admin Training: Themes &amp; Library Settings</a:t>
                      </a:r>
                      <a:endParaRPr lang="en-US" sz="1400"/>
                    </a:p>
                  </a:txBody>
                  <a:tcPr marL="115099" marR="115099" marT="115099" marB="115099"/>
                </a:tc>
                <a:extLst>
                  <a:ext uri="{0D108BD9-81ED-4DB2-BD59-A6C34878D82A}">
                    <a16:rowId xmlns:a16="http://schemas.microsoft.com/office/drawing/2014/main" val="1995287052"/>
                  </a:ext>
                </a:extLst>
              </a:tr>
              <a:tr h="466321">
                <a:tc>
                  <a:txBody>
                    <a:bodyPr/>
                    <a:lstStyle/>
                    <a:p>
                      <a:pPr lvl="0">
                        <a:buNone/>
                      </a:pPr>
                      <a:r>
                        <a:rPr lang="en-US" sz="1400" b="1" u="none" strike="noStrike" cap="none" spc="0" noProof="0"/>
                        <a:t>February 1</a:t>
                      </a:r>
                      <a:r>
                        <a:rPr lang="en-US" sz="1400" b="1" u="none" strike="noStrike" cap="none" spc="0" baseline="30000" noProof="0"/>
                        <a:t>st</a:t>
                      </a:r>
                      <a:r>
                        <a:rPr lang="en-US" sz="1400" b="1" u="none" strike="noStrike" cap="none" spc="0" noProof="0"/>
                        <a:t>, </a:t>
                      </a:r>
                      <a:r>
                        <a:rPr lang="en-US" sz="1400" b="1" cap="none" spc="0"/>
                        <a:t>2022 11 a.m.</a:t>
                      </a:r>
                      <a:endParaRPr lang="en-US" sz="1400" b="1"/>
                    </a:p>
                  </a:txBody>
                  <a:tcPr marL="115099" marR="115099" marT="115099" marB="115099"/>
                </a:tc>
                <a:tc>
                  <a:txBody>
                    <a:bodyPr/>
                    <a:lstStyle/>
                    <a:p>
                      <a:pPr lvl="0">
                        <a:buNone/>
                      </a:pPr>
                      <a:r>
                        <a:rPr lang="en-US" sz="1400" u="none" strike="noStrike" cap="none" spc="0" noProof="0"/>
                        <a:t>Aspen Admin Training: Browse categories, Spotlights, &amp; Adding Covers</a:t>
                      </a:r>
                      <a:endParaRPr lang="en-US" sz="1400"/>
                    </a:p>
                  </a:txBody>
                  <a:tcPr marL="115099" marR="115099" marT="115099" marB="115099"/>
                </a:tc>
                <a:extLst>
                  <a:ext uri="{0D108BD9-81ED-4DB2-BD59-A6C34878D82A}">
                    <a16:rowId xmlns:a16="http://schemas.microsoft.com/office/drawing/2014/main" val="1852633902"/>
                  </a:ext>
                </a:extLst>
              </a:tr>
              <a:tr h="462446">
                <a:tc>
                  <a:txBody>
                    <a:bodyPr/>
                    <a:lstStyle/>
                    <a:p>
                      <a:pPr lvl="0">
                        <a:buNone/>
                      </a:pPr>
                      <a:r>
                        <a:rPr lang="en-US" sz="1400" b="1" u="none" strike="noStrike" cap="none" spc="0" noProof="0"/>
                        <a:t>February 8</a:t>
                      </a:r>
                      <a:r>
                        <a:rPr lang="en-US" sz="1400" b="1" u="none" strike="noStrike" cap="none" spc="0" baseline="30000" noProof="0"/>
                        <a:t>th</a:t>
                      </a:r>
                      <a:r>
                        <a:rPr lang="en-US" sz="1400" b="1" u="none" strike="noStrike" cap="none" spc="0" noProof="0"/>
                        <a:t>, 2022 11 a.m.</a:t>
                      </a:r>
                      <a:endParaRPr lang="en-US" sz="1400" b="1"/>
                    </a:p>
                  </a:txBody>
                  <a:tcPr marL="115099" marR="115099" marT="115099" marB="115099"/>
                </a:tc>
                <a:tc>
                  <a:txBody>
                    <a:bodyPr/>
                    <a:lstStyle/>
                    <a:p>
                      <a:pPr lvl="0">
                        <a:buNone/>
                      </a:pPr>
                      <a:r>
                        <a:rPr lang="en-US" sz="1400" u="none" strike="noStrike" cap="none" spc="0" noProof="0"/>
                        <a:t>Aspen Admin Training: Placards &amp; System Messages</a:t>
                      </a:r>
                      <a:endParaRPr lang="en-US" sz="1400"/>
                    </a:p>
                  </a:txBody>
                  <a:tcPr marL="115099" marR="115099" marT="115099" marB="115099"/>
                </a:tc>
                <a:extLst>
                  <a:ext uri="{0D108BD9-81ED-4DB2-BD59-A6C34878D82A}">
                    <a16:rowId xmlns:a16="http://schemas.microsoft.com/office/drawing/2014/main" val="726583828"/>
                  </a:ext>
                </a:extLst>
              </a:tr>
              <a:tr h="462446">
                <a:tc>
                  <a:txBody>
                    <a:bodyPr/>
                    <a:lstStyle/>
                    <a:p>
                      <a:pPr lvl="0">
                        <a:buNone/>
                      </a:pPr>
                      <a:r>
                        <a:rPr lang="en-US" sz="1400" b="1" u="none" strike="noStrike" cap="none" spc="0" noProof="0"/>
                        <a:t>February 15</a:t>
                      </a:r>
                      <a:r>
                        <a:rPr lang="en-US" sz="1400" b="1" u="none" strike="noStrike" cap="none" spc="0" baseline="30000" noProof="0"/>
                        <a:t>th</a:t>
                      </a:r>
                      <a:r>
                        <a:rPr lang="en-US" sz="1400" b="1" u="none" strike="noStrike" cap="none" spc="0" noProof="0"/>
                        <a:t>, 2022 11 a.m.</a:t>
                      </a:r>
                      <a:endParaRPr lang="en-US" sz="1400" b="1"/>
                    </a:p>
                  </a:txBody>
                  <a:tcPr marL="115099" marR="115099" marT="115099" marB="115099"/>
                </a:tc>
                <a:tc>
                  <a:txBody>
                    <a:bodyPr/>
                    <a:lstStyle/>
                    <a:p>
                      <a:pPr lvl="0">
                        <a:buNone/>
                      </a:pPr>
                      <a:r>
                        <a:rPr lang="en-US" sz="1400" u="none" strike="noStrike" cap="none" spc="0" noProof="0"/>
                        <a:t>Aspen Admin Training: Purchase Suggestions</a:t>
                      </a:r>
                      <a:endParaRPr lang="en-US" sz="1400"/>
                    </a:p>
                  </a:txBody>
                  <a:tcPr marL="115099" marR="115099" marT="115099" marB="115099"/>
                </a:tc>
                <a:extLst>
                  <a:ext uri="{0D108BD9-81ED-4DB2-BD59-A6C34878D82A}">
                    <a16:rowId xmlns:a16="http://schemas.microsoft.com/office/drawing/2014/main" val="2408107852"/>
                  </a:ext>
                </a:extLst>
              </a:tr>
              <a:tr h="462446">
                <a:tc>
                  <a:txBody>
                    <a:bodyPr/>
                    <a:lstStyle/>
                    <a:p>
                      <a:pPr lvl="0">
                        <a:buNone/>
                      </a:pPr>
                      <a:r>
                        <a:rPr lang="en-US" sz="1400" b="1" u="none" strike="noStrike" cap="none" spc="0" noProof="0"/>
                        <a:t>March 1</a:t>
                      </a:r>
                      <a:r>
                        <a:rPr lang="en-US" sz="1400" b="1" u="none" strike="noStrike" cap="none" spc="0" baseline="30000" noProof="0"/>
                        <a:t>st</a:t>
                      </a:r>
                      <a:r>
                        <a:rPr lang="en-US" sz="1400" b="1" u="none" strike="noStrike" cap="none" spc="0" noProof="0"/>
                        <a:t>, 2022 11 a.m.</a:t>
                      </a:r>
                      <a:endParaRPr lang="en-US" sz="1400" b="1"/>
                    </a:p>
                  </a:txBody>
                  <a:tcPr marL="115099" marR="115099" marT="115099" marB="115099"/>
                </a:tc>
                <a:tc>
                  <a:txBody>
                    <a:bodyPr/>
                    <a:lstStyle/>
                    <a:p>
                      <a:pPr lvl="0">
                        <a:buNone/>
                      </a:pPr>
                      <a:r>
                        <a:rPr lang="en-US" sz="1400" u="none" strike="noStrike" cap="none" spc="0" noProof="0"/>
                        <a:t>Aspen Admin Training: Record Grouping</a:t>
                      </a:r>
                      <a:endParaRPr lang="en-US" sz="1400"/>
                    </a:p>
                  </a:txBody>
                  <a:tcPr marL="115099" marR="115099" marT="115099" marB="115099"/>
                </a:tc>
                <a:extLst>
                  <a:ext uri="{0D108BD9-81ED-4DB2-BD59-A6C34878D82A}">
                    <a16:rowId xmlns:a16="http://schemas.microsoft.com/office/drawing/2014/main" val="762587113"/>
                  </a:ext>
                </a:extLst>
              </a:tr>
              <a:tr h="424579">
                <a:tc>
                  <a:txBody>
                    <a:bodyPr/>
                    <a:lstStyle/>
                    <a:p>
                      <a:r>
                        <a:rPr lang="en-US" sz="1400" b="1" cap="none" spc="0"/>
                        <a:t>Week of March 7</a:t>
                      </a:r>
                      <a:r>
                        <a:rPr lang="en-US" sz="1400" b="1" cap="none" spc="0" baseline="30000"/>
                        <a:t>th</a:t>
                      </a:r>
                      <a:r>
                        <a:rPr lang="en-US" sz="1400" b="1" cap="none" spc="0"/>
                        <a:t>, 2022</a:t>
                      </a:r>
                    </a:p>
                  </a:txBody>
                  <a:tcPr marL="115099" marR="115099" marT="115099" marB="115099"/>
                </a:tc>
                <a:tc>
                  <a:txBody>
                    <a:bodyPr/>
                    <a:lstStyle/>
                    <a:p>
                      <a:r>
                        <a:rPr lang="en-US" sz="1400" cap="none" spc="0"/>
                        <a:t>Soft Launch</a:t>
                      </a:r>
                    </a:p>
                  </a:txBody>
                  <a:tcPr marL="115099" marR="115099" marT="115099" marB="115099"/>
                </a:tc>
                <a:extLst>
                  <a:ext uri="{0D108BD9-81ED-4DB2-BD59-A6C34878D82A}">
                    <a16:rowId xmlns:a16="http://schemas.microsoft.com/office/drawing/2014/main" val="4186830503"/>
                  </a:ext>
                </a:extLst>
              </a:tr>
            </a:tbl>
          </a:graphicData>
        </a:graphic>
      </p:graphicFrame>
    </p:spTree>
    <p:custDataLst>
      <p:tags r:id="rId1"/>
    </p:custDataLst>
    <p:extLst>
      <p:ext uri="{BB962C8B-B14F-4D97-AF65-F5344CB8AC3E}">
        <p14:creationId xmlns:p14="http://schemas.microsoft.com/office/powerpoint/2010/main" val="493179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WAN-PPT-2020" val="uCMCKwGG"/>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4DB6AC"/>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 PowerPoint Template 2020" id="{D4F34979-D474-431E-935F-4ABB2B66D6BF}" vid="{102FAD7D-13C5-46B2-BCE0-DE75C77D9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3" ma:contentTypeDescription="Create a new document." ma:contentTypeScope="" ma:versionID="b15e975f7fee24f4f68e2e0c5bb5497f">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b125496e29700247cc4e5bec6c340908"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67F87-7924-436D-8513-3221CD4E1772}">
  <ds:schemaRefs>
    <ds:schemaRef ds:uri="http://schemas.microsoft.com/sharepoint/v3/contenttype/forms"/>
  </ds:schemaRefs>
</ds:datastoreItem>
</file>

<file path=customXml/itemProps2.xml><?xml version="1.0" encoding="utf-8"?>
<ds:datastoreItem xmlns:ds="http://schemas.openxmlformats.org/officeDocument/2006/customXml" ds:itemID="{A39C0210-08E8-43DF-87BB-00D341839BAB}">
  <ds:schemaRefs>
    <ds:schemaRef ds:uri="13f1bf54-b3b9-4f6e-ab24-51a0268d9c4c"/>
    <ds:schemaRef ds:uri="6d2841a4-3d51-4a73-8a6d-9ab7925a3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506810-2DB7-4723-8A72-8A8B69A3DC61}">
  <ds:schemaRefs>
    <ds:schemaRef ds:uri="13f1bf54-b3b9-4f6e-ab24-51a0268d9c4c"/>
    <ds:schemaRef ds:uri="6d2841a4-3d51-4a73-8a6d-9ab7925a3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14</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SWAN-PPT-2020</vt:lpstr>
      <vt:lpstr>SWAN Fireside Chat</vt:lpstr>
      <vt:lpstr>Agenda</vt:lpstr>
      <vt:lpstr>Processing Damaged &amp; Unusable Items</vt:lpstr>
      <vt:lpstr>Aspen Rollout</vt:lpstr>
      <vt:lpstr>First Cohort Live!</vt:lpstr>
      <vt:lpstr>PowerPoint Presentation</vt:lpstr>
      <vt:lpstr>Your websites are the #1 driver of traffic to Aspen</vt:lpstr>
      <vt:lpstr>Your websites are the #1 driver of traffic to Aspen</vt:lpstr>
      <vt:lpstr>Second Cohort Schedule</vt:lpstr>
      <vt:lpstr>Aspen Fines Payment Status</vt:lpstr>
      <vt:lpstr>PayPal payment interface in Aspen</vt:lpstr>
      <vt:lpstr>Fines Payment in Aspen</vt:lpstr>
      <vt:lpstr>Polls</vt:lpstr>
      <vt:lpstr>Aspen &amp; Our Bibliographic Data</vt:lpstr>
      <vt:lpstr>Audience and Fiction/Non-fiction</vt:lpstr>
      <vt:lpstr>Format</vt:lpstr>
      <vt:lpstr>Aspen Office Hours</vt:lpstr>
      <vt:lpstr>Accessibility Statement</vt:lpstr>
      <vt:lpstr>DEI in Metadata Networking Group</vt:lpstr>
      <vt:lpstr>DEI in Metadata Networking Group</vt:lpstr>
      <vt:lpstr>Kick-off Meeting</vt:lpstr>
      <vt:lpstr>SonicWall Hardware Replacements &amp; MFA</vt:lpstr>
      <vt:lpstr>SonicWall Replacements</vt:lpstr>
      <vt:lpstr>SonicWall Multi-Factor Authentication (MFA)</vt:lpstr>
      <vt:lpstr>Statistics &amp; such</vt:lpstr>
      <vt:lpstr>Circulation 2019 vs 2021 (also 2020)</vt:lpstr>
      <vt:lpstr>Aspen Holds</vt:lpstr>
      <vt:lpstr>Don’t forget to VOTE</vt:lpstr>
      <vt:lpstr>SWAN Circulation Advisory Election</vt:lpstr>
      <vt:lpstr>Other Upcoming Meetings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Fireside Chat</dc:title>
  <dc:creator>Dawne Tortorella</dc:creator>
  <cp:revision>1</cp:revision>
  <cp:lastPrinted>2021-09-27T20:15:29Z</cp:lastPrinted>
  <dcterms:created xsi:type="dcterms:W3CDTF">2021-01-25T23:09:16Z</dcterms:created>
  <dcterms:modified xsi:type="dcterms:W3CDTF">2021-10-26T15:44:49Z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C538E86F-1815-4FBF-80ED-75FB3B192B72</vt:lpwstr>
  </property>
  <property fmtid="{D5CDD505-2E9C-101B-9397-08002B2CF9AE}" pid="3" name="ArticulatePath">
    <vt:lpwstr>https://swanlibraries.sharepoint.com/SharedDocs/COVID-19/Fireside Chats/Fireside Chat 2021-01-26</vt:lpwstr>
  </property>
  <property fmtid="{D5CDD505-2E9C-101B-9397-08002B2CF9AE}" pid="4" name="ContentTypeId">
    <vt:lpwstr>0x01010069325545373AF7429C682A8902065AFA</vt:lpwstr>
  </property>
</Properties>
</file>