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7" r:id="rId5"/>
    <p:sldId id="616" r:id="rId6"/>
    <p:sldId id="2863" r:id="rId7"/>
    <p:sldId id="2762" r:id="rId8"/>
    <p:sldId id="2853" r:id="rId9"/>
    <p:sldId id="2854" r:id="rId10"/>
    <p:sldId id="2855" r:id="rId11"/>
    <p:sldId id="2810" r:id="rId12"/>
    <p:sldId id="2833" r:id="rId13"/>
    <p:sldId id="2848" r:id="rId14"/>
    <p:sldId id="2862" r:id="rId15"/>
    <p:sldId id="2857" r:id="rId16"/>
    <p:sldId id="2864" r:id="rId17"/>
    <p:sldId id="2714" r:id="rId18"/>
    <p:sldId id="2869" r:id="rId19"/>
    <p:sldId id="2867" r:id="rId20"/>
    <p:sldId id="2840" r:id="rId21"/>
    <p:sldId id="2860" r:id="rId22"/>
    <p:sldId id="2859" r:id="rId23"/>
    <p:sldId id="2858" r:id="rId24"/>
    <p:sldId id="2865" r:id="rId25"/>
    <p:sldId id="2817" r:id="rId26"/>
    <p:sldId id="2845" r:id="rId27"/>
    <p:sldId id="2868" r:id="rId28"/>
    <p:sldId id="2704" r:id="rId29"/>
    <p:sldId id="2655" r:id="rId30"/>
  </p:sldIdLst>
  <p:sldSz cx="12192000" cy="6858000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4DECF5-DF06-40F0-A906-6510ACACFDC3}">
          <p14:sldIdLst>
            <p14:sldId id="257"/>
            <p14:sldId id="616"/>
            <p14:sldId id="2863"/>
            <p14:sldId id="2762"/>
            <p14:sldId id="2853"/>
            <p14:sldId id="2854"/>
            <p14:sldId id="2855"/>
            <p14:sldId id="2810"/>
            <p14:sldId id="2833"/>
            <p14:sldId id="2848"/>
            <p14:sldId id="2862"/>
            <p14:sldId id="2857"/>
            <p14:sldId id="2864"/>
            <p14:sldId id="2714"/>
            <p14:sldId id="2869"/>
            <p14:sldId id="2867"/>
            <p14:sldId id="2840"/>
            <p14:sldId id="2860"/>
            <p14:sldId id="2859"/>
            <p14:sldId id="2858"/>
            <p14:sldId id="2865"/>
            <p14:sldId id="2817"/>
            <p14:sldId id="2845"/>
            <p14:sldId id="2868"/>
          </p14:sldIdLst>
        </p14:section>
        <p14:section name="Upcoming Trainings &amp; Events" id="{5A3F979D-80C8-4F47-8A4A-07544A52D2BD}">
          <p14:sldIdLst>
            <p14:sldId id="2704"/>
            <p14:sldId id="26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Schlewitt" initials="SS" lastIdx="3" clrIdx="0">
    <p:extLst>
      <p:ext uri="{19B8F6BF-5375-455C-9EA6-DF929625EA0E}">
        <p15:presenceInfo xmlns:p15="http://schemas.microsoft.com/office/powerpoint/2012/main" userId="S::steven@swanlibraries.net::8fca6942-85ab-4309-995e-ec937c713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  <a:srgbClr val="00838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D688F-ACF2-4989-97C0-6B2956B4BEC1}" v="1191" dt="2021-11-29T22:14:49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58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Wood" userId="S::tara@swanlibraries.net::d40d1c68-5ed0-4280-b6c0-e48b5abf64e0" providerId="AD" clId="Web-{ADE155D3-2B3B-030F-9746-9EA0B1327B30}"/>
    <pc:docChg chg="addSld modSld modSection">
      <pc:chgData name="Tara Wood" userId="S::tara@swanlibraries.net::d40d1c68-5ed0-4280-b6c0-e48b5abf64e0" providerId="AD" clId="Web-{ADE155D3-2B3B-030F-9746-9EA0B1327B30}" dt="2021-10-21T21:16:10.522" v="15" actId="20577"/>
      <pc:docMkLst>
        <pc:docMk/>
      </pc:docMkLst>
      <pc:sldChg chg="delSp modSp new mod modClrScheme chgLayout">
        <pc:chgData name="Tara Wood" userId="S::tara@swanlibraries.net::d40d1c68-5ed0-4280-b6c0-e48b5abf64e0" providerId="AD" clId="Web-{ADE155D3-2B3B-030F-9746-9EA0B1327B30}" dt="2021-10-21T21:16:10.522" v="15" actId="20577"/>
        <pc:sldMkLst>
          <pc:docMk/>
          <pc:sldMk cId="706154181" sldId="2829"/>
        </pc:sldMkLst>
        <pc:spChg chg="mod ord">
          <ac:chgData name="Tara Wood" userId="S::tara@swanlibraries.net::d40d1c68-5ed0-4280-b6c0-e48b5abf64e0" providerId="AD" clId="Web-{ADE155D3-2B3B-030F-9746-9EA0B1327B30}" dt="2021-10-21T21:16:10.522" v="15" actId="20577"/>
          <ac:spMkLst>
            <pc:docMk/>
            <pc:sldMk cId="706154181" sldId="2829"/>
            <ac:spMk id="2" creationId="{F6C373C7-56DA-4A91-BCB2-DD2785A9AB16}"/>
          </ac:spMkLst>
        </pc:spChg>
        <pc:spChg chg="mod ord">
          <ac:chgData name="Tara Wood" userId="S::tara@swanlibraries.net::d40d1c68-5ed0-4280-b6c0-e48b5abf64e0" providerId="AD" clId="Web-{ADE155D3-2B3B-030F-9746-9EA0B1327B30}" dt="2021-10-21T21:16:03.303" v="1"/>
          <ac:spMkLst>
            <pc:docMk/>
            <pc:sldMk cId="706154181" sldId="2829"/>
            <ac:spMk id="3" creationId="{114B7AE6-5A70-4BC5-8758-D44425D5E09F}"/>
          </ac:spMkLst>
        </pc:spChg>
        <pc:spChg chg="del">
          <ac:chgData name="Tara Wood" userId="S::tara@swanlibraries.net::d40d1c68-5ed0-4280-b6c0-e48b5abf64e0" providerId="AD" clId="Web-{ADE155D3-2B3B-030F-9746-9EA0B1327B30}" dt="2021-10-21T21:16:03.303" v="1"/>
          <ac:spMkLst>
            <pc:docMk/>
            <pc:sldMk cId="706154181" sldId="2829"/>
            <ac:spMk id="4" creationId="{F87B11F2-8DDE-484C-8BAA-9C177CE5D338}"/>
          </ac:spMkLst>
        </pc:spChg>
        <pc:spChg chg="mod ord">
          <ac:chgData name="Tara Wood" userId="S::tara@swanlibraries.net::d40d1c68-5ed0-4280-b6c0-e48b5abf64e0" providerId="AD" clId="Web-{ADE155D3-2B3B-030F-9746-9EA0B1327B30}" dt="2021-10-21T21:16:03.303" v="1"/>
          <ac:spMkLst>
            <pc:docMk/>
            <pc:sldMk cId="706154181" sldId="2829"/>
            <ac:spMk id="5" creationId="{4875238C-8BA6-4B79-8C8C-0ADF96B5AE2E}"/>
          </ac:spMkLst>
        </pc:spChg>
        <pc:spChg chg="mod ord">
          <ac:chgData name="Tara Wood" userId="S::tara@swanlibraries.net::d40d1c68-5ed0-4280-b6c0-e48b5abf64e0" providerId="AD" clId="Web-{ADE155D3-2B3B-030F-9746-9EA0B1327B30}" dt="2021-10-21T21:16:03.303" v="1"/>
          <ac:spMkLst>
            <pc:docMk/>
            <pc:sldMk cId="706154181" sldId="2829"/>
            <ac:spMk id="6" creationId="{C568FE1F-48BF-41EE-94C2-E22C7FB64943}"/>
          </ac:spMkLst>
        </pc:spChg>
        <pc:spChg chg="mod ord">
          <ac:chgData name="Tara Wood" userId="S::tara@swanlibraries.net::d40d1c68-5ed0-4280-b6c0-e48b5abf64e0" providerId="AD" clId="Web-{ADE155D3-2B3B-030F-9746-9EA0B1327B30}" dt="2021-10-21T21:16:03.303" v="1"/>
          <ac:spMkLst>
            <pc:docMk/>
            <pc:sldMk cId="706154181" sldId="2829"/>
            <ac:spMk id="7" creationId="{59B3B8C5-A1D6-4D2F-A20B-35A3DE8FA4DC}"/>
          </ac:spMkLst>
        </pc:spChg>
      </pc:sldChg>
    </pc:docChg>
  </pc:docChgLst>
  <pc:docChgLst>
    <pc:chgData name="Tara Wood" userId="S::tara@swanlibraries.net::d40d1c68-5ed0-4280-b6c0-e48b5abf64e0" providerId="AD" clId="Web-{9D675AF7-94B9-39F5-5D3A-91340E43467F}"/>
    <pc:docChg chg="modSld">
      <pc:chgData name="Tara Wood" userId="S::tara@swanlibraries.net::d40d1c68-5ed0-4280-b6c0-e48b5abf64e0" providerId="AD" clId="Web-{9D675AF7-94B9-39F5-5D3A-91340E43467F}" dt="2021-10-25T21:33:11.146" v="350" actId="20577"/>
      <pc:docMkLst>
        <pc:docMk/>
      </pc:docMkLst>
      <pc:sldChg chg="delSp modSp mod modClrScheme chgLayout">
        <pc:chgData name="Tara Wood" userId="S::tara@swanlibraries.net::d40d1c68-5ed0-4280-b6c0-e48b5abf64e0" providerId="AD" clId="Web-{9D675AF7-94B9-39F5-5D3A-91340E43467F}" dt="2021-10-25T21:33:11.146" v="350" actId="20577"/>
        <pc:sldMkLst>
          <pc:docMk/>
          <pc:sldMk cId="1495776413" sldId="2833"/>
        </pc:sldMkLst>
        <pc:spChg chg="mod ord">
          <ac:chgData name="Tara Wood" userId="S::tara@swanlibraries.net::d40d1c68-5ed0-4280-b6c0-e48b5abf64e0" providerId="AD" clId="Web-{9D675AF7-94B9-39F5-5D3A-91340E43467F}" dt="2021-10-25T21:31:21.395" v="291"/>
          <ac:spMkLst>
            <pc:docMk/>
            <pc:sldMk cId="1495776413" sldId="2833"/>
            <ac:spMk id="2" creationId="{B072E316-6717-4857-8984-9B0CEAF0BAA5}"/>
          </ac:spMkLst>
        </pc:spChg>
        <pc:spChg chg="mod ord">
          <ac:chgData name="Tara Wood" userId="S::tara@swanlibraries.net::d40d1c68-5ed0-4280-b6c0-e48b5abf64e0" providerId="AD" clId="Web-{9D675AF7-94B9-39F5-5D3A-91340E43467F}" dt="2021-10-25T21:33:11.146" v="350" actId="20577"/>
          <ac:spMkLst>
            <pc:docMk/>
            <pc:sldMk cId="1495776413" sldId="2833"/>
            <ac:spMk id="3" creationId="{89696A36-9E5E-4F29-8B28-2A6099BC4010}"/>
          </ac:spMkLst>
        </pc:spChg>
        <pc:spChg chg="del">
          <ac:chgData name="Tara Wood" userId="S::tara@swanlibraries.net::d40d1c68-5ed0-4280-b6c0-e48b5abf64e0" providerId="AD" clId="Web-{9D675AF7-94B9-39F5-5D3A-91340E43467F}" dt="2021-10-25T21:31:21.395" v="291"/>
          <ac:spMkLst>
            <pc:docMk/>
            <pc:sldMk cId="1495776413" sldId="2833"/>
            <ac:spMk id="4" creationId="{E7388AA8-E220-44DF-9247-C3A9738ECD6F}"/>
          </ac:spMkLst>
        </pc:spChg>
        <pc:spChg chg="mod ord">
          <ac:chgData name="Tara Wood" userId="S::tara@swanlibraries.net::d40d1c68-5ed0-4280-b6c0-e48b5abf64e0" providerId="AD" clId="Web-{9D675AF7-94B9-39F5-5D3A-91340E43467F}" dt="2021-10-25T21:31:21.395" v="291"/>
          <ac:spMkLst>
            <pc:docMk/>
            <pc:sldMk cId="1495776413" sldId="2833"/>
            <ac:spMk id="5" creationId="{DD926068-A4AF-4D29-A1C3-994F3FF6EA2B}"/>
          </ac:spMkLst>
        </pc:spChg>
        <pc:spChg chg="mod ord">
          <ac:chgData name="Tara Wood" userId="S::tara@swanlibraries.net::d40d1c68-5ed0-4280-b6c0-e48b5abf64e0" providerId="AD" clId="Web-{9D675AF7-94B9-39F5-5D3A-91340E43467F}" dt="2021-10-25T21:31:21.395" v="291"/>
          <ac:spMkLst>
            <pc:docMk/>
            <pc:sldMk cId="1495776413" sldId="2833"/>
            <ac:spMk id="6" creationId="{309A5A7A-29AC-4F38-8FF1-8D4A39C57AF7}"/>
          </ac:spMkLst>
        </pc:spChg>
        <pc:spChg chg="mod ord">
          <ac:chgData name="Tara Wood" userId="S::tara@swanlibraries.net::d40d1c68-5ed0-4280-b6c0-e48b5abf64e0" providerId="AD" clId="Web-{9D675AF7-94B9-39F5-5D3A-91340E43467F}" dt="2021-10-25T21:31:21.395" v="291"/>
          <ac:spMkLst>
            <pc:docMk/>
            <pc:sldMk cId="1495776413" sldId="2833"/>
            <ac:spMk id="7" creationId="{B5EB58D0-3CE8-481B-9EB8-7205412F886D}"/>
          </ac:spMkLst>
        </pc:spChg>
      </pc:sldChg>
    </pc:docChg>
  </pc:docChgLst>
  <pc:docChgLst>
    <pc:chgData name="Tara Wood" userId="S::tara@swanlibraries.net::d40d1c68-5ed0-4280-b6c0-e48b5abf64e0" providerId="AD" clId="Web-{E7B77BF6-871D-1850-63E0-73B478583AFD}"/>
    <pc:docChg chg="addSld delSld modSld modSection">
      <pc:chgData name="Tara Wood" userId="S::tara@swanlibraries.net::d40d1c68-5ed0-4280-b6c0-e48b5abf64e0" providerId="AD" clId="Web-{E7B77BF6-871D-1850-63E0-73B478583AFD}" dt="2021-10-25T15:53:18.479" v="2030" actId="20577"/>
      <pc:docMkLst>
        <pc:docMk/>
      </pc:docMkLst>
      <pc:sldChg chg="modSp">
        <pc:chgData name="Tara Wood" userId="S::tara@swanlibraries.net::d40d1c68-5ed0-4280-b6c0-e48b5abf64e0" providerId="AD" clId="Web-{E7B77BF6-871D-1850-63E0-73B478583AFD}" dt="2021-10-25T15:53:18.479" v="2030" actId="20577"/>
        <pc:sldMkLst>
          <pc:docMk/>
          <pc:sldMk cId="160906987" sldId="616"/>
        </pc:sldMkLst>
        <pc:spChg chg="mod">
          <ac:chgData name="Tara Wood" userId="S::tara@swanlibraries.net::d40d1c68-5ed0-4280-b6c0-e48b5abf64e0" providerId="AD" clId="Web-{E7B77BF6-871D-1850-63E0-73B478583AFD}" dt="2021-10-25T15:52:41.511" v="2025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Tara Wood" userId="S::tara@swanlibraries.net::d40d1c68-5ed0-4280-b6c0-e48b5abf64e0" providerId="AD" clId="Web-{E7B77BF6-871D-1850-63E0-73B478583AFD}" dt="2021-10-25T15:53:18.479" v="2030" actId="20577"/>
          <ac:spMkLst>
            <pc:docMk/>
            <pc:sldMk cId="160906987" sldId="616"/>
            <ac:spMk id="8" creationId="{694F3595-3AAD-4433-94DD-D2368A662AD8}"/>
          </ac:spMkLst>
        </pc:spChg>
      </pc:sldChg>
      <pc:sldChg chg="modSp">
        <pc:chgData name="Tara Wood" userId="S::tara@swanlibraries.net::d40d1c68-5ed0-4280-b6c0-e48b5abf64e0" providerId="AD" clId="Web-{E7B77BF6-871D-1850-63E0-73B478583AFD}" dt="2021-10-25T14:44:08.368" v="43" actId="20577"/>
        <pc:sldMkLst>
          <pc:docMk/>
          <pc:sldMk cId="3405999167" sldId="2762"/>
        </pc:sldMkLst>
        <pc:spChg chg="mod">
          <ac:chgData name="Tara Wood" userId="S::tara@swanlibraries.net::d40d1c68-5ed0-4280-b6c0-e48b5abf64e0" providerId="AD" clId="Web-{E7B77BF6-871D-1850-63E0-73B478583AFD}" dt="2021-10-25T14:44:08.368" v="43" actId="20577"/>
          <ac:spMkLst>
            <pc:docMk/>
            <pc:sldMk cId="3405999167" sldId="2762"/>
            <ac:spMk id="13" creationId="{9AA00DC4-CA75-4679-A311-CE57D4DC7D85}"/>
          </ac:spMkLst>
        </pc:spChg>
      </pc:sldChg>
      <pc:sldChg chg="del">
        <pc:chgData name="Tara Wood" userId="S::tara@swanlibraries.net::d40d1c68-5ed0-4280-b6c0-e48b5abf64e0" providerId="AD" clId="Web-{E7B77BF6-871D-1850-63E0-73B478583AFD}" dt="2021-10-25T15:51:41.793" v="2005"/>
        <pc:sldMkLst>
          <pc:docMk/>
          <pc:sldMk cId="425835006" sldId="2806"/>
        </pc:sldMkLst>
      </pc:sldChg>
      <pc:sldChg chg="del">
        <pc:chgData name="Tara Wood" userId="S::tara@swanlibraries.net::d40d1c68-5ed0-4280-b6c0-e48b5abf64e0" providerId="AD" clId="Web-{E7B77BF6-871D-1850-63E0-73B478583AFD}" dt="2021-10-25T15:51:44.339" v="2006"/>
        <pc:sldMkLst>
          <pc:docMk/>
          <pc:sldMk cId="1536981923" sldId="2821"/>
        </pc:sldMkLst>
      </pc:sldChg>
      <pc:sldChg chg="addSp delSp modSp mod modClrScheme chgLayout modNotes">
        <pc:chgData name="Tara Wood" userId="S::tara@swanlibraries.net::d40d1c68-5ed0-4280-b6c0-e48b5abf64e0" providerId="AD" clId="Web-{E7B77BF6-871D-1850-63E0-73B478583AFD}" dt="2021-10-25T15:49:13.465" v="2004"/>
        <pc:sldMkLst>
          <pc:docMk/>
          <pc:sldMk cId="706154181" sldId="2829"/>
        </pc:sldMkLst>
        <pc:spChg chg="mod ord">
          <ac:chgData name="Tara Wood" userId="S::tara@swanlibraries.net::d40d1c68-5ed0-4280-b6c0-e48b5abf64e0" providerId="AD" clId="Web-{E7B77BF6-871D-1850-63E0-73B478583AFD}" dt="2021-10-25T15:34:17.722" v="653"/>
          <ac:spMkLst>
            <pc:docMk/>
            <pc:sldMk cId="706154181" sldId="2829"/>
            <ac:spMk id="2" creationId="{F6C373C7-56DA-4A91-BCB2-DD2785A9AB16}"/>
          </ac:spMkLst>
        </pc:spChg>
        <pc:spChg chg="add del mod ord">
          <ac:chgData name="Tara Wood" userId="S::tara@swanlibraries.net::d40d1c68-5ed0-4280-b6c0-e48b5abf64e0" providerId="AD" clId="Web-{E7B77BF6-871D-1850-63E0-73B478583AFD}" dt="2021-10-25T15:39:34.313" v="919" actId="20577"/>
          <ac:spMkLst>
            <pc:docMk/>
            <pc:sldMk cId="706154181" sldId="2829"/>
            <ac:spMk id="3" creationId="{114B7AE6-5A70-4BC5-8758-D44425D5E09F}"/>
          </ac:spMkLst>
        </pc:spChg>
        <pc:spChg chg="add del mod ord">
          <ac:chgData name="Tara Wood" userId="S::tara@swanlibraries.net::d40d1c68-5ed0-4280-b6c0-e48b5abf64e0" providerId="AD" clId="Web-{E7B77BF6-871D-1850-63E0-73B478583AFD}" dt="2021-10-25T15:40:19.360" v="920"/>
          <ac:spMkLst>
            <pc:docMk/>
            <pc:sldMk cId="706154181" sldId="2829"/>
            <ac:spMk id="4" creationId="{1BC62ECE-B73F-437B-B902-86E5C22692C6}"/>
          </ac:spMkLst>
        </pc:spChg>
        <pc:spChg chg="mod ord">
          <ac:chgData name="Tara Wood" userId="S::tara@swanlibraries.net::d40d1c68-5ed0-4280-b6c0-e48b5abf64e0" providerId="AD" clId="Web-{E7B77BF6-871D-1850-63E0-73B478583AFD}" dt="2021-10-25T15:34:17.722" v="653"/>
          <ac:spMkLst>
            <pc:docMk/>
            <pc:sldMk cId="706154181" sldId="2829"/>
            <ac:spMk id="5" creationId="{4875238C-8BA6-4B79-8C8C-0ADF96B5AE2E}"/>
          </ac:spMkLst>
        </pc:spChg>
        <pc:spChg chg="mod ord">
          <ac:chgData name="Tara Wood" userId="S::tara@swanlibraries.net::d40d1c68-5ed0-4280-b6c0-e48b5abf64e0" providerId="AD" clId="Web-{E7B77BF6-871D-1850-63E0-73B478583AFD}" dt="2021-10-25T15:34:17.722" v="653"/>
          <ac:spMkLst>
            <pc:docMk/>
            <pc:sldMk cId="706154181" sldId="2829"/>
            <ac:spMk id="6" creationId="{C568FE1F-48BF-41EE-94C2-E22C7FB64943}"/>
          </ac:spMkLst>
        </pc:spChg>
        <pc:spChg chg="mod ord">
          <ac:chgData name="Tara Wood" userId="S::tara@swanlibraries.net::d40d1c68-5ed0-4280-b6c0-e48b5abf64e0" providerId="AD" clId="Web-{E7B77BF6-871D-1850-63E0-73B478583AFD}" dt="2021-10-25T15:34:17.722" v="653"/>
          <ac:spMkLst>
            <pc:docMk/>
            <pc:sldMk cId="706154181" sldId="2829"/>
            <ac:spMk id="7" creationId="{59B3B8C5-A1D6-4D2F-A20B-35A3DE8FA4DC}"/>
          </ac:spMkLst>
        </pc:spChg>
        <pc:spChg chg="add mod">
          <ac:chgData name="Tara Wood" userId="S::tara@swanlibraries.net::d40d1c68-5ed0-4280-b6c0-e48b5abf64e0" providerId="AD" clId="Web-{E7B77BF6-871D-1850-63E0-73B478583AFD}" dt="2021-10-25T15:36:50.799" v="670" actId="1076"/>
          <ac:spMkLst>
            <pc:docMk/>
            <pc:sldMk cId="706154181" sldId="2829"/>
            <ac:spMk id="9" creationId="{CCFA94E6-6D5C-4626-A79A-891455606352}"/>
          </ac:spMkLst>
        </pc:spChg>
        <pc:picChg chg="add del mod ord">
          <ac:chgData name="Tara Wood" userId="S::tara@swanlibraries.net::d40d1c68-5ed0-4280-b6c0-e48b5abf64e0" providerId="AD" clId="Web-{E7B77BF6-871D-1850-63E0-73B478583AFD}" dt="2021-10-25T15:35:14.128" v="657"/>
          <ac:picMkLst>
            <pc:docMk/>
            <pc:sldMk cId="706154181" sldId="2829"/>
            <ac:picMk id="8" creationId="{1CA086E0-A8C3-4B2C-9657-3BC71990C886}"/>
          </ac:picMkLst>
        </pc:picChg>
        <pc:picChg chg="add mod ord">
          <ac:chgData name="Tara Wood" userId="S::tara@swanlibraries.net::d40d1c68-5ed0-4280-b6c0-e48b5abf64e0" providerId="AD" clId="Web-{E7B77BF6-871D-1850-63E0-73B478583AFD}" dt="2021-10-25T15:40:19.360" v="920"/>
          <ac:picMkLst>
            <pc:docMk/>
            <pc:sldMk cId="706154181" sldId="2829"/>
            <ac:picMk id="10" creationId="{01C94AFF-4174-4BBC-8685-7B447CB766DC}"/>
          </ac:picMkLst>
        </pc:picChg>
      </pc:sldChg>
      <pc:sldChg chg="addSp delSp modSp modNotes">
        <pc:chgData name="Tara Wood" userId="S::tara@swanlibraries.net::d40d1c68-5ed0-4280-b6c0-e48b5abf64e0" providerId="AD" clId="Web-{E7B77BF6-871D-1850-63E0-73B478583AFD}" dt="2021-10-25T15:27:00.303" v="641"/>
        <pc:sldMkLst>
          <pc:docMk/>
          <pc:sldMk cId="4101681830" sldId="2830"/>
        </pc:sldMkLst>
        <pc:spChg chg="del mod">
          <ac:chgData name="Tara Wood" userId="S::tara@swanlibraries.net::d40d1c68-5ed0-4280-b6c0-e48b5abf64e0" providerId="AD" clId="Web-{E7B77BF6-871D-1850-63E0-73B478583AFD}" dt="2021-10-25T15:12:41.512" v="82"/>
          <ac:spMkLst>
            <pc:docMk/>
            <pc:sldMk cId="4101681830" sldId="2830"/>
            <ac:spMk id="3" creationId="{7609EE6D-103B-4990-A65A-E6456DEC9128}"/>
          </ac:spMkLst>
        </pc:spChg>
        <pc:spChg chg="mod">
          <ac:chgData name="Tara Wood" userId="S::tara@swanlibraries.net::d40d1c68-5ed0-4280-b6c0-e48b5abf64e0" providerId="AD" clId="Web-{E7B77BF6-871D-1850-63E0-73B478583AFD}" dt="2021-10-25T15:17:53.682" v="293" actId="20577"/>
          <ac:spMkLst>
            <pc:docMk/>
            <pc:sldMk cId="4101681830" sldId="2830"/>
            <ac:spMk id="4" creationId="{33F34572-C87D-4964-AD65-0EA8D3978858}"/>
          </ac:spMkLst>
        </pc:spChg>
        <pc:spChg chg="add del">
          <ac:chgData name="Tara Wood" userId="S::tara@swanlibraries.net::d40d1c68-5ed0-4280-b6c0-e48b5abf64e0" providerId="AD" clId="Web-{E7B77BF6-871D-1850-63E0-73B478583AFD}" dt="2021-10-25T15:19:23.165" v="298"/>
          <ac:spMkLst>
            <pc:docMk/>
            <pc:sldMk cId="4101681830" sldId="2830"/>
            <ac:spMk id="11" creationId="{43AA5E99-CA73-4021-9BAE-B75A7D1859FE}"/>
          </ac:spMkLst>
        </pc:spChg>
        <pc:graphicFrameChg chg="add mod ord modGraphic">
          <ac:chgData name="Tara Wood" userId="S::tara@swanlibraries.net::d40d1c68-5ed0-4280-b6c0-e48b5abf64e0" providerId="AD" clId="Web-{E7B77BF6-871D-1850-63E0-73B478583AFD}" dt="2021-10-25T15:15:45.479" v="187"/>
          <ac:graphicFrameMkLst>
            <pc:docMk/>
            <pc:sldMk cId="4101681830" sldId="2830"/>
            <ac:graphicFrameMk id="9" creationId="{B874EB6A-B29D-4582-A831-D30A797C089D}"/>
          </ac:graphicFrameMkLst>
        </pc:graphicFrameChg>
        <pc:picChg chg="add del mod">
          <ac:chgData name="Tara Wood" userId="S::tara@swanlibraries.net::d40d1c68-5ed0-4280-b6c0-e48b5abf64e0" providerId="AD" clId="Web-{E7B77BF6-871D-1850-63E0-73B478583AFD}" dt="2021-10-25T15:01:54.235" v="47"/>
          <ac:picMkLst>
            <pc:docMk/>
            <pc:sldMk cId="4101681830" sldId="2830"/>
            <ac:picMk id="8" creationId="{324E8EE4-A4A0-40F0-ACD6-FDB134EE04F6}"/>
          </ac:picMkLst>
        </pc:picChg>
        <pc:picChg chg="add mod modCrop">
          <ac:chgData name="Tara Wood" userId="S::tara@swanlibraries.net::d40d1c68-5ed0-4280-b6c0-e48b5abf64e0" providerId="AD" clId="Web-{E7B77BF6-871D-1850-63E0-73B478583AFD}" dt="2021-10-25T15:19:09.197" v="296"/>
          <ac:picMkLst>
            <pc:docMk/>
            <pc:sldMk cId="4101681830" sldId="2830"/>
            <ac:picMk id="10" creationId="{BF707C73-0ECF-4CEF-A069-1E191F0B067C}"/>
          </ac:picMkLst>
        </pc:picChg>
      </pc:sldChg>
      <pc:sldChg chg="addSp delSp modSp new mod modClrScheme chgLayout">
        <pc:chgData name="Tara Wood" userId="S::tara@swanlibraries.net::d40d1c68-5ed0-4280-b6c0-e48b5abf64e0" providerId="AD" clId="Web-{E7B77BF6-871D-1850-63E0-73B478583AFD}" dt="2021-10-25T14:43:45.899" v="14" actId="14100"/>
        <pc:sldMkLst>
          <pc:docMk/>
          <pc:sldMk cId="2104703648" sldId="2831"/>
        </pc:sldMkLst>
        <pc:spChg chg="del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2" creationId="{7FF7C994-6A35-4A70-9E35-62CEA21682B7}"/>
          </ac:spMkLst>
        </pc:spChg>
        <pc:spChg chg="del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3" creationId="{EF8BB68E-0910-481F-9576-D890014EF8AE}"/>
          </ac:spMkLst>
        </pc:spChg>
        <pc:spChg chg="del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4" creationId="{3519FFA2-9EE4-42F6-9009-58854C3B5B73}"/>
          </ac:spMkLst>
        </pc:spChg>
        <pc:spChg chg="mod ord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5" creationId="{CFD1D08E-A189-4D04-A227-437AFC872F79}"/>
          </ac:spMkLst>
        </pc:spChg>
        <pc:spChg chg="mod ord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6" creationId="{E49DD116-8E3A-41C6-A5A9-BF98CA597AE3}"/>
          </ac:spMkLst>
        </pc:spChg>
        <pc:spChg chg="mod ord">
          <ac:chgData name="Tara Wood" userId="S::tara@swanlibraries.net::d40d1c68-5ed0-4280-b6c0-e48b5abf64e0" providerId="AD" clId="Web-{E7B77BF6-871D-1850-63E0-73B478583AFD}" dt="2021-10-25T14:43:32.399" v="11"/>
          <ac:spMkLst>
            <pc:docMk/>
            <pc:sldMk cId="2104703648" sldId="2831"/>
            <ac:spMk id="7" creationId="{6B3CD48D-E4BD-4709-A07B-5BD97F991800}"/>
          </ac:spMkLst>
        </pc:spChg>
        <pc:picChg chg="add mod">
          <ac:chgData name="Tara Wood" userId="S::tara@swanlibraries.net::d40d1c68-5ed0-4280-b6c0-e48b5abf64e0" providerId="AD" clId="Web-{E7B77BF6-871D-1850-63E0-73B478583AFD}" dt="2021-10-25T14:43:45.899" v="14" actId="14100"/>
          <ac:picMkLst>
            <pc:docMk/>
            <pc:sldMk cId="2104703648" sldId="2831"/>
            <ac:picMk id="8" creationId="{6F3AF8F4-8A62-43B2-AD32-8B23F461927D}"/>
          </ac:picMkLst>
        </pc:picChg>
      </pc:sldChg>
      <pc:sldChg chg="addSp delSp modSp add replId modNotes">
        <pc:chgData name="Tara Wood" userId="S::tara@swanlibraries.net::d40d1c68-5ed0-4280-b6c0-e48b5abf64e0" providerId="AD" clId="Web-{E7B77BF6-871D-1850-63E0-73B478583AFD}" dt="2021-10-25T15:24:44.648" v="447"/>
        <pc:sldMkLst>
          <pc:docMk/>
          <pc:sldMk cId="3270285272" sldId="2832"/>
        </pc:sldMkLst>
        <pc:picChg chg="add mod">
          <ac:chgData name="Tara Wood" userId="S::tara@swanlibraries.net::d40d1c68-5ed0-4280-b6c0-e48b5abf64e0" providerId="AD" clId="Web-{E7B77BF6-871D-1850-63E0-73B478583AFD}" dt="2021-10-25T15:23:43.414" v="395" actId="1076"/>
          <ac:picMkLst>
            <pc:docMk/>
            <pc:sldMk cId="3270285272" sldId="2832"/>
            <ac:picMk id="3" creationId="{290BF3C6-7933-40F3-8D11-858EB3E1FD1B}"/>
          </ac:picMkLst>
        </pc:picChg>
        <pc:picChg chg="del">
          <ac:chgData name="Tara Wood" userId="S::tara@swanlibraries.net::d40d1c68-5ed0-4280-b6c0-e48b5abf64e0" providerId="AD" clId="Web-{E7B77BF6-871D-1850-63E0-73B478583AFD}" dt="2021-10-25T15:23:27.054" v="390"/>
          <ac:picMkLst>
            <pc:docMk/>
            <pc:sldMk cId="3270285272" sldId="2832"/>
            <ac:picMk id="10" creationId="{BF707C73-0ECF-4CEF-A069-1E191F0B067C}"/>
          </ac:picMkLst>
        </pc:picChg>
      </pc:sldChg>
      <pc:sldChg chg="modSp new">
        <pc:chgData name="Tara Wood" userId="S::tara@swanlibraries.net::d40d1c68-5ed0-4280-b6c0-e48b5abf64e0" providerId="AD" clId="Web-{E7B77BF6-871D-1850-63E0-73B478583AFD}" dt="2021-10-25T15:28:14.599" v="652" actId="20577"/>
        <pc:sldMkLst>
          <pc:docMk/>
          <pc:sldMk cId="1495776413" sldId="2833"/>
        </pc:sldMkLst>
        <pc:spChg chg="mod">
          <ac:chgData name="Tara Wood" userId="S::tara@swanlibraries.net::d40d1c68-5ed0-4280-b6c0-e48b5abf64e0" providerId="AD" clId="Web-{E7B77BF6-871D-1850-63E0-73B478583AFD}" dt="2021-10-25T15:28:14.599" v="652" actId="20577"/>
          <ac:spMkLst>
            <pc:docMk/>
            <pc:sldMk cId="1495776413" sldId="2833"/>
            <ac:spMk id="2" creationId="{B072E316-6717-4857-8984-9B0CEAF0BAA5}"/>
          </ac:spMkLst>
        </pc:spChg>
      </pc:sldChg>
    </pc:docChg>
  </pc:docChgLst>
  <pc:docChgLst>
    <pc:chgData name="Crystal Vela" userId="S::crystal@swanlibraries.net::9bfb5b88-c8cd-41b7-836b-00e57b56d795" providerId="AD" clId="Web-{5A8942B8-D72A-43A3-BA3C-2F0E6999B32C}"/>
    <pc:docChg chg="addSld delSld modSld modSection">
      <pc:chgData name="Crystal Vela" userId="S::crystal@swanlibraries.net::9bfb5b88-c8cd-41b7-836b-00e57b56d795" providerId="AD" clId="Web-{5A8942B8-D72A-43A3-BA3C-2F0E6999B32C}" dt="2021-10-25T16:23:17.685" v="355"/>
      <pc:docMkLst>
        <pc:docMk/>
      </pc:docMkLst>
      <pc:sldChg chg="modSp new del">
        <pc:chgData name="Crystal Vela" userId="S::crystal@swanlibraries.net::9bfb5b88-c8cd-41b7-836b-00e57b56d795" providerId="AD" clId="Web-{5A8942B8-D72A-43A3-BA3C-2F0E6999B32C}" dt="2021-10-25T16:23:17.685" v="355"/>
        <pc:sldMkLst>
          <pc:docMk/>
          <pc:sldMk cId="1470887447" sldId="2834"/>
        </pc:sldMkLst>
        <pc:spChg chg="mod">
          <ac:chgData name="Crystal Vela" userId="S::crystal@swanlibraries.net::9bfb5b88-c8cd-41b7-836b-00e57b56d795" providerId="AD" clId="Web-{5A8942B8-D72A-43A3-BA3C-2F0E6999B32C}" dt="2021-10-25T16:10:14.865" v="189" actId="20577"/>
          <ac:spMkLst>
            <pc:docMk/>
            <pc:sldMk cId="1470887447" sldId="2834"/>
            <ac:spMk id="2" creationId="{775FAAC3-DC17-411C-8CF2-4F1CCF5EEB86}"/>
          </ac:spMkLst>
        </pc:spChg>
        <pc:spChg chg="mod">
          <ac:chgData name="Crystal Vela" userId="S::crystal@swanlibraries.net::9bfb5b88-c8cd-41b7-836b-00e57b56d795" providerId="AD" clId="Web-{5A8942B8-D72A-43A3-BA3C-2F0E6999B32C}" dt="2021-10-25T16:08:03.174" v="39" actId="20577"/>
          <ac:spMkLst>
            <pc:docMk/>
            <pc:sldMk cId="1470887447" sldId="2834"/>
            <ac:spMk id="5" creationId="{F0E5C9BE-E62A-4DFF-8C9A-4DB0EE1152B8}"/>
          </ac:spMkLst>
        </pc:spChg>
      </pc:sldChg>
      <pc:sldChg chg="new del">
        <pc:chgData name="Crystal Vela" userId="S::crystal@swanlibraries.net::9bfb5b88-c8cd-41b7-836b-00e57b56d795" providerId="AD" clId="Web-{5A8942B8-D72A-43A3-BA3C-2F0E6999B32C}" dt="2021-10-25T16:10:56.710" v="192"/>
        <pc:sldMkLst>
          <pc:docMk/>
          <pc:sldMk cId="4237620392" sldId="2835"/>
        </pc:sldMkLst>
      </pc:sldChg>
      <pc:sldChg chg="addSp delSp modSp add replId">
        <pc:chgData name="Crystal Vela" userId="S::crystal@swanlibraries.net::9bfb5b88-c8cd-41b7-836b-00e57b56d795" providerId="AD" clId="Web-{5A8942B8-D72A-43A3-BA3C-2F0E6999B32C}" dt="2021-10-25T16:17:02.533" v="354" actId="14100"/>
        <pc:sldMkLst>
          <pc:docMk/>
          <pc:sldMk cId="2843907598" sldId="2836"/>
        </pc:sldMkLst>
        <pc:spChg chg="add mod">
          <ac:chgData name="Crystal Vela" userId="S::crystal@swanlibraries.net::9bfb5b88-c8cd-41b7-836b-00e57b56d795" providerId="AD" clId="Web-{5A8942B8-D72A-43A3-BA3C-2F0E6999B32C}" dt="2021-10-25T16:17:02.533" v="354" actId="14100"/>
          <ac:spMkLst>
            <pc:docMk/>
            <pc:sldMk cId="2843907598" sldId="2836"/>
            <ac:spMk id="2" creationId="{9924E55A-3F0A-4122-AD57-A092E25326A0}"/>
          </ac:spMkLst>
        </pc:spChg>
        <pc:spChg chg="mod">
          <ac:chgData name="Crystal Vela" userId="S::crystal@swanlibraries.net::9bfb5b88-c8cd-41b7-836b-00e57b56d795" providerId="AD" clId="Web-{5A8942B8-D72A-43A3-BA3C-2F0E6999B32C}" dt="2021-10-25T16:11:30.945" v="196" actId="14100"/>
          <ac:spMkLst>
            <pc:docMk/>
            <pc:sldMk cId="2843907598" sldId="2836"/>
            <ac:spMk id="5" creationId="{93BC6034-B317-4B9D-8E54-54DEACD3FE2C}"/>
          </ac:spMkLst>
        </pc:spChg>
        <pc:spChg chg="mod">
          <ac:chgData name="Crystal Vela" userId="S::crystal@swanlibraries.net::9bfb5b88-c8cd-41b7-836b-00e57b56d795" providerId="AD" clId="Web-{5A8942B8-D72A-43A3-BA3C-2F0E6999B32C}" dt="2021-10-25T16:13:40.621" v="245" actId="20577"/>
          <ac:spMkLst>
            <pc:docMk/>
            <pc:sldMk cId="2843907598" sldId="2836"/>
            <ac:spMk id="9" creationId="{BD0FE9C3-B887-4E3A-88AA-16489FB47EBE}"/>
          </ac:spMkLst>
        </pc:spChg>
        <pc:picChg chg="add mod">
          <ac:chgData name="Crystal Vela" userId="S::crystal@swanlibraries.net::9bfb5b88-c8cd-41b7-836b-00e57b56d795" providerId="AD" clId="Web-{5A8942B8-D72A-43A3-BA3C-2F0E6999B32C}" dt="2021-10-25T16:14:08.872" v="250" actId="1076"/>
          <ac:picMkLst>
            <pc:docMk/>
            <pc:sldMk cId="2843907598" sldId="2836"/>
            <ac:picMk id="10" creationId="{354DD6D7-F38D-4076-BB77-D83A82B2A5A6}"/>
          </ac:picMkLst>
        </pc:picChg>
        <pc:picChg chg="del">
          <ac:chgData name="Crystal Vela" userId="S::crystal@swanlibraries.net::9bfb5b88-c8cd-41b7-836b-00e57b56d795" providerId="AD" clId="Web-{5A8942B8-D72A-43A3-BA3C-2F0E6999B32C}" dt="2021-10-25T16:11:45.727" v="197"/>
          <ac:picMkLst>
            <pc:docMk/>
            <pc:sldMk cId="2843907598" sldId="2836"/>
            <ac:picMk id="16" creationId="{47151162-4CFF-471D-9F7D-96C92D358416}"/>
          </ac:picMkLst>
        </pc:picChg>
        <pc:picChg chg="del mod">
          <ac:chgData name="Crystal Vela" userId="S::crystal@swanlibraries.net::9bfb5b88-c8cd-41b7-836b-00e57b56d795" providerId="AD" clId="Web-{5A8942B8-D72A-43A3-BA3C-2F0E6999B32C}" dt="2021-10-25T16:13:48.653" v="247"/>
          <ac:picMkLst>
            <pc:docMk/>
            <pc:sldMk cId="2843907598" sldId="2836"/>
            <ac:picMk id="20" creationId="{9ACE9630-A729-4967-B108-203BB3CDFA63}"/>
          </ac:picMkLst>
        </pc:picChg>
      </pc:sldChg>
    </pc:docChg>
  </pc:docChgLst>
  <pc:docChgLst>
    <pc:chgData name="Steven Schlewitt" userId="S::steven@swanlibraries.net::8fca6942-85ab-4309-995e-ec937c713a6c" providerId="AD" clId="Web-{C81C9039-341A-5980-DF00-AADECB8D1EC3}"/>
    <pc:docChg chg="modSld">
      <pc:chgData name="Steven Schlewitt" userId="S::steven@swanlibraries.net::8fca6942-85ab-4309-995e-ec937c713a6c" providerId="AD" clId="Web-{C81C9039-341A-5980-DF00-AADECB8D1EC3}" dt="2021-10-26T14:25:36.770" v="44" actId="20577"/>
      <pc:docMkLst>
        <pc:docMk/>
      </pc:docMkLst>
      <pc:sldChg chg="modSp">
        <pc:chgData name="Steven Schlewitt" userId="S::steven@swanlibraries.net::8fca6942-85ab-4309-995e-ec937c713a6c" providerId="AD" clId="Web-{C81C9039-341A-5980-DF00-AADECB8D1EC3}" dt="2021-10-26T14:23:50.408" v="2" actId="20577"/>
        <pc:sldMkLst>
          <pc:docMk/>
          <pc:sldMk cId="160906987" sldId="616"/>
        </pc:sldMkLst>
        <pc:spChg chg="mod">
          <ac:chgData name="Steven Schlewitt" userId="S::steven@swanlibraries.net::8fca6942-85ab-4309-995e-ec937c713a6c" providerId="AD" clId="Web-{C81C9039-341A-5980-DF00-AADECB8D1EC3}" dt="2021-10-26T14:23:50.408" v="2" actId="20577"/>
          <ac:spMkLst>
            <pc:docMk/>
            <pc:sldMk cId="160906987" sldId="616"/>
            <ac:spMk id="3" creationId="{19751751-5B06-4B52-BA6C-B90002F744DE}"/>
          </ac:spMkLst>
        </pc:spChg>
      </pc:sldChg>
      <pc:sldChg chg="modSp">
        <pc:chgData name="Steven Schlewitt" userId="S::steven@swanlibraries.net::8fca6942-85ab-4309-995e-ec937c713a6c" providerId="AD" clId="Web-{C81C9039-341A-5980-DF00-AADECB8D1EC3}" dt="2021-10-26T14:25:36.770" v="44" actId="20577"/>
        <pc:sldMkLst>
          <pc:docMk/>
          <pc:sldMk cId="888640324" sldId="2840"/>
        </pc:sldMkLst>
        <pc:spChg chg="mod">
          <ac:chgData name="Steven Schlewitt" userId="S::steven@swanlibraries.net::8fca6942-85ab-4309-995e-ec937c713a6c" providerId="AD" clId="Web-{C81C9039-341A-5980-DF00-AADECB8D1EC3}" dt="2021-10-26T14:25:36.770" v="44" actId="20577"/>
          <ac:spMkLst>
            <pc:docMk/>
            <pc:sldMk cId="888640324" sldId="2840"/>
            <ac:spMk id="3" creationId="{37B42BCC-90BA-4846-945B-A0D1C0EC8C1F}"/>
          </ac:spMkLst>
        </pc:spChg>
      </pc:sldChg>
    </pc:docChg>
  </pc:docChgLst>
  <pc:docChgLst>
    <pc:chgData name="Tara Wood" userId="d40d1c68-5ed0-4280-b6c0-e48b5abf64e0" providerId="ADAL" clId="{1E795540-B316-4DEC-9B1C-3C8A046ECED7}"/>
    <pc:docChg chg="undo custSel addSld delSld modSld sldOrd modSection">
      <pc:chgData name="Tara Wood" userId="d40d1c68-5ed0-4280-b6c0-e48b5abf64e0" providerId="ADAL" clId="{1E795540-B316-4DEC-9B1C-3C8A046ECED7}" dt="2021-11-24T20:44:52.194" v="2136" actId="2696"/>
      <pc:docMkLst>
        <pc:docMk/>
      </pc:docMkLst>
      <pc:sldChg chg="addSp delSp modSp mod modClrScheme chgLayout">
        <pc:chgData name="Tara Wood" userId="d40d1c68-5ed0-4280-b6c0-e48b5abf64e0" providerId="ADAL" clId="{1E795540-B316-4DEC-9B1C-3C8A046ECED7}" dt="2021-11-24T20:21:20.892" v="232" actId="1076"/>
        <pc:sldMkLst>
          <pc:docMk/>
          <pc:sldMk cId="3405999167" sldId="2762"/>
        </pc:sldMkLst>
        <pc:spChg chg="mod ord">
          <ac:chgData name="Tara Wood" userId="d40d1c68-5ed0-4280-b6c0-e48b5abf64e0" providerId="ADAL" clId="{1E795540-B316-4DEC-9B1C-3C8A046ECED7}" dt="2021-11-24T20:20:32.990" v="170" actId="20577"/>
          <ac:spMkLst>
            <pc:docMk/>
            <pc:sldMk cId="3405999167" sldId="2762"/>
            <ac:spMk id="2" creationId="{1BB2CF23-CB54-4FA8-B892-2CA4A19B3EF6}"/>
          </ac:spMkLst>
        </pc:spChg>
        <pc:spChg chg="mod ord">
          <ac:chgData name="Tara Wood" userId="d40d1c68-5ed0-4280-b6c0-e48b5abf64e0" providerId="ADAL" clId="{1E795540-B316-4DEC-9B1C-3C8A046ECED7}" dt="2021-11-24T20:20:29.865" v="169" actId="700"/>
          <ac:spMkLst>
            <pc:docMk/>
            <pc:sldMk cId="3405999167" sldId="2762"/>
            <ac:spMk id="5" creationId="{A8C63818-E9AA-41F8-9221-679C223A9316}"/>
          </ac:spMkLst>
        </pc:spChg>
        <pc:spChg chg="mod ord">
          <ac:chgData name="Tara Wood" userId="d40d1c68-5ed0-4280-b6c0-e48b5abf64e0" providerId="ADAL" clId="{1E795540-B316-4DEC-9B1C-3C8A046ECED7}" dt="2021-11-24T20:20:29.865" v="169" actId="700"/>
          <ac:spMkLst>
            <pc:docMk/>
            <pc:sldMk cId="3405999167" sldId="2762"/>
            <ac:spMk id="6" creationId="{A99A5F8B-9B07-45AC-9F96-8DE40CAFE9A9}"/>
          </ac:spMkLst>
        </pc:spChg>
        <pc:spChg chg="mod ord">
          <ac:chgData name="Tara Wood" userId="d40d1c68-5ed0-4280-b6c0-e48b5abf64e0" providerId="ADAL" clId="{1E795540-B316-4DEC-9B1C-3C8A046ECED7}" dt="2021-11-24T20:20:29.865" v="169" actId="700"/>
          <ac:spMkLst>
            <pc:docMk/>
            <pc:sldMk cId="3405999167" sldId="2762"/>
            <ac:spMk id="7" creationId="{B7ACB302-64FF-44B7-9774-8C1557543C37}"/>
          </ac:spMkLst>
        </pc:spChg>
        <pc:spChg chg="del mod ord">
          <ac:chgData name="Tara Wood" userId="d40d1c68-5ed0-4280-b6c0-e48b5abf64e0" providerId="ADAL" clId="{1E795540-B316-4DEC-9B1C-3C8A046ECED7}" dt="2021-11-24T20:21:13.304" v="229"/>
          <ac:spMkLst>
            <pc:docMk/>
            <pc:sldMk cId="3405999167" sldId="2762"/>
            <ac:spMk id="8" creationId="{759DF7D0-A05F-4965-A21B-E084319E9D40}"/>
          </ac:spMkLst>
        </pc:spChg>
        <pc:spChg chg="mod ord">
          <ac:chgData name="Tara Wood" userId="d40d1c68-5ed0-4280-b6c0-e48b5abf64e0" providerId="ADAL" clId="{1E795540-B316-4DEC-9B1C-3C8A046ECED7}" dt="2021-11-24T20:21:07.309" v="228" actId="20577"/>
          <ac:spMkLst>
            <pc:docMk/>
            <pc:sldMk cId="3405999167" sldId="2762"/>
            <ac:spMk id="13" creationId="{9AA00DC4-CA75-4679-A311-CE57D4DC7D85}"/>
          </ac:spMkLst>
        </pc:spChg>
        <pc:picChg chg="add del mod">
          <ac:chgData name="Tara Wood" userId="d40d1c68-5ed0-4280-b6c0-e48b5abf64e0" providerId="ADAL" clId="{1E795540-B316-4DEC-9B1C-3C8A046ECED7}" dt="2021-11-24T20:20:52.178" v="174" actId="478"/>
          <ac:picMkLst>
            <pc:docMk/>
            <pc:sldMk cId="3405999167" sldId="2762"/>
            <ac:picMk id="4" creationId="{68D0E7C0-852C-456A-A396-CCB93BBC6EA8}"/>
          </ac:picMkLst>
        </pc:picChg>
        <pc:picChg chg="add mod">
          <ac:chgData name="Tara Wood" userId="d40d1c68-5ed0-4280-b6c0-e48b5abf64e0" providerId="ADAL" clId="{1E795540-B316-4DEC-9B1C-3C8A046ECED7}" dt="2021-11-24T20:21:20.892" v="232" actId="1076"/>
          <ac:picMkLst>
            <pc:docMk/>
            <pc:sldMk cId="3405999167" sldId="2762"/>
            <ac:picMk id="10" creationId="{B8F27716-D947-463A-979C-76F3155CB555}"/>
          </ac:picMkLst>
        </pc:picChg>
      </pc:sldChg>
      <pc:sldChg chg="modSp mod">
        <pc:chgData name="Tara Wood" userId="d40d1c68-5ed0-4280-b6c0-e48b5abf64e0" providerId="ADAL" clId="{1E795540-B316-4DEC-9B1C-3C8A046ECED7}" dt="2021-11-24T20:35:28.616" v="1475" actId="20577"/>
        <pc:sldMkLst>
          <pc:docMk/>
          <pc:sldMk cId="493179915" sldId="2810"/>
        </pc:sldMkLst>
        <pc:graphicFrameChg chg="modGraphic">
          <ac:chgData name="Tara Wood" userId="d40d1c68-5ed0-4280-b6c0-e48b5abf64e0" providerId="ADAL" clId="{1E795540-B316-4DEC-9B1C-3C8A046ECED7}" dt="2021-11-24T20:35:28.616" v="1475" actId="20577"/>
          <ac:graphicFrameMkLst>
            <pc:docMk/>
            <pc:sldMk cId="493179915" sldId="2810"/>
            <ac:graphicFrameMk id="4" creationId="{D88E638F-CCF0-4CBF-A105-61D1D506A6D3}"/>
          </ac:graphicFrameMkLst>
        </pc:graphicFrameChg>
      </pc:sldChg>
      <pc:sldChg chg="del">
        <pc:chgData name="Tara Wood" userId="d40d1c68-5ed0-4280-b6c0-e48b5abf64e0" providerId="ADAL" clId="{1E795540-B316-4DEC-9B1C-3C8A046ECED7}" dt="2021-11-24T20:44:02.592" v="2134" actId="2696"/>
        <pc:sldMkLst>
          <pc:docMk/>
          <pc:sldMk cId="706154181" sldId="2829"/>
        </pc:sldMkLst>
      </pc:sldChg>
      <pc:sldChg chg="del">
        <pc:chgData name="Tara Wood" userId="d40d1c68-5ed0-4280-b6c0-e48b5abf64e0" providerId="ADAL" clId="{1E795540-B316-4DEC-9B1C-3C8A046ECED7}" dt="2021-11-24T20:21:48.168" v="234" actId="47"/>
        <pc:sldMkLst>
          <pc:docMk/>
          <pc:sldMk cId="4101681830" sldId="2830"/>
        </pc:sldMkLst>
      </pc:sldChg>
      <pc:sldChg chg="del">
        <pc:chgData name="Tara Wood" userId="d40d1c68-5ed0-4280-b6c0-e48b5abf64e0" providerId="ADAL" clId="{1E795540-B316-4DEC-9B1C-3C8A046ECED7}" dt="2021-11-24T20:21:50.407" v="235" actId="47"/>
        <pc:sldMkLst>
          <pc:docMk/>
          <pc:sldMk cId="2104703648" sldId="2831"/>
        </pc:sldMkLst>
      </pc:sldChg>
      <pc:sldChg chg="del">
        <pc:chgData name="Tara Wood" userId="d40d1c68-5ed0-4280-b6c0-e48b5abf64e0" providerId="ADAL" clId="{1E795540-B316-4DEC-9B1C-3C8A046ECED7}" dt="2021-11-24T20:21:47.084" v="233" actId="47"/>
        <pc:sldMkLst>
          <pc:docMk/>
          <pc:sldMk cId="3270285272" sldId="2832"/>
        </pc:sldMkLst>
      </pc:sldChg>
      <pc:sldChg chg="modSp mod ord">
        <pc:chgData name="Tara Wood" userId="d40d1c68-5ed0-4280-b6c0-e48b5abf64e0" providerId="ADAL" clId="{1E795540-B316-4DEC-9B1C-3C8A046ECED7}" dt="2021-11-24T20:39:43.097" v="2065" actId="20577"/>
        <pc:sldMkLst>
          <pc:docMk/>
          <pc:sldMk cId="1495776413" sldId="2833"/>
        </pc:sldMkLst>
        <pc:spChg chg="mod">
          <ac:chgData name="Tara Wood" userId="d40d1c68-5ed0-4280-b6c0-e48b5abf64e0" providerId="ADAL" clId="{1E795540-B316-4DEC-9B1C-3C8A046ECED7}" dt="2021-11-24T20:39:43.097" v="2065" actId="20577"/>
          <ac:spMkLst>
            <pc:docMk/>
            <pc:sldMk cId="1495776413" sldId="2833"/>
            <ac:spMk id="3" creationId="{89696A36-9E5E-4F29-8B28-2A6099BC4010}"/>
          </ac:spMkLst>
        </pc:spChg>
      </pc:sldChg>
      <pc:sldChg chg="del">
        <pc:chgData name="Tara Wood" userId="d40d1c68-5ed0-4280-b6c0-e48b5abf64e0" providerId="ADAL" clId="{1E795540-B316-4DEC-9B1C-3C8A046ECED7}" dt="2021-11-24T20:44:52.194" v="2136" actId="2696"/>
        <pc:sldMkLst>
          <pc:docMk/>
          <pc:sldMk cId="2843907598" sldId="2836"/>
        </pc:sldMkLst>
      </pc:sldChg>
      <pc:sldChg chg="del">
        <pc:chgData name="Tara Wood" userId="d40d1c68-5ed0-4280-b6c0-e48b5abf64e0" providerId="ADAL" clId="{1E795540-B316-4DEC-9B1C-3C8A046ECED7}" dt="2021-11-24T20:44:39.995" v="2135" actId="2696"/>
        <pc:sldMkLst>
          <pc:docMk/>
          <pc:sldMk cId="3585413111" sldId="2837"/>
        </pc:sldMkLst>
      </pc:sldChg>
      <pc:sldChg chg="del">
        <pc:chgData name="Tara Wood" userId="d40d1c68-5ed0-4280-b6c0-e48b5abf64e0" providerId="ADAL" clId="{1E795540-B316-4DEC-9B1C-3C8A046ECED7}" dt="2021-11-24T20:44:39.995" v="2135" actId="2696"/>
        <pc:sldMkLst>
          <pc:docMk/>
          <pc:sldMk cId="3074070073" sldId="2838"/>
        </pc:sldMkLst>
      </pc:sldChg>
      <pc:sldChg chg="del">
        <pc:chgData name="Tara Wood" userId="d40d1c68-5ed0-4280-b6c0-e48b5abf64e0" providerId="ADAL" clId="{1E795540-B316-4DEC-9B1C-3C8A046ECED7}" dt="2021-11-24T20:44:39.995" v="2135" actId="2696"/>
        <pc:sldMkLst>
          <pc:docMk/>
          <pc:sldMk cId="1500170014" sldId="2839"/>
        </pc:sldMkLst>
      </pc:sldChg>
      <pc:sldChg chg="modSp del mod">
        <pc:chgData name="Tara Wood" userId="d40d1c68-5ed0-4280-b6c0-e48b5abf64e0" providerId="ADAL" clId="{1E795540-B316-4DEC-9B1C-3C8A046ECED7}" dt="2021-11-24T20:37:32.579" v="1686" actId="2696"/>
        <pc:sldMkLst>
          <pc:docMk/>
          <pc:sldMk cId="2770431286" sldId="2844"/>
        </pc:sldMkLst>
        <pc:spChg chg="mod">
          <ac:chgData name="Tara Wood" userId="d40d1c68-5ed0-4280-b6c0-e48b5abf64e0" providerId="ADAL" clId="{1E795540-B316-4DEC-9B1C-3C8A046ECED7}" dt="2021-11-24T20:37:25.433" v="1685" actId="20577"/>
          <ac:spMkLst>
            <pc:docMk/>
            <pc:sldMk cId="2770431286" sldId="2844"/>
            <ac:spMk id="9" creationId="{1FB356C0-A3DE-4118-8CAB-D6CD69FE11C1}"/>
          </ac:spMkLst>
        </pc:spChg>
      </pc:sldChg>
      <pc:sldChg chg="del">
        <pc:chgData name="Tara Wood" userId="d40d1c68-5ed0-4280-b6c0-e48b5abf64e0" providerId="ADAL" clId="{1E795540-B316-4DEC-9B1C-3C8A046ECED7}" dt="2021-11-24T20:44:52.194" v="2136" actId="2696"/>
        <pc:sldMkLst>
          <pc:docMk/>
          <pc:sldMk cId="2900495172" sldId="2846"/>
        </pc:sldMkLst>
      </pc:sldChg>
      <pc:sldChg chg="del">
        <pc:chgData name="Tara Wood" userId="d40d1c68-5ed0-4280-b6c0-e48b5abf64e0" providerId="ADAL" clId="{1E795540-B316-4DEC-9B1C-3C8A046ECED7}" dt="2021-11-24T20:44:02.592" v="2134" actId="2696"/>
        <pc:sldMkLst>
          <pc:docMk/>
          <pc:sldMk cId="118169641" sldId="2847"/>
        </pc:sldMkLst>
      </pc:sldChg>
      <pc:sldChg chg="addSp delSp modSp mod">
        <pc:chgData name="Tara Wood" userId="d40d1c68-5ed0-4280-b6c0-e48b5abf64e0" providerId="ADAL" clId="{1E795540-B316-4DEC-9B1C-3C8A046ECED7}" dt="2021-11-24T20:42:13.172" v="2088" actId="208"/>
        <pc:sldMkLst>
          <pc:docMk/>
          <pc:sldMk cId="2096026446" sldId="2848"/>
        </pc:sldMkLst>
        <pc:picChg chg="add mod">
          <ac:chgData name="Tara Wood" userId="d40d1c68-5ed0-4280-b6c0-e48b5abf64e0" providerId="ADAL" clId="{1E795540-B316-4DEC-9B1C-3C8A046ECED7}" dt="2021-11-24T20:42:13.172" v="2088" actId="208"/>
          <ac:picMkLst>
            <pc:docMk/>
            <pc:sldMk cId="2096026446" sldId="2848"/>
            <ac:picMk id="8" creationId="{ED1156FE-BFB5-448E-BE92-C6D9AE87E80A}"/>
          </ac:picMkLst>
        </pc:picChg>
        <pc:picChg chg="del">
          <ac:chgData name="Tara Wood" userId="d40d1c68-5ed0-4280-b6c0-e48b5abf64e0" providerId="ADAL" clId="{1E795540-B316-4DEC-9B1C-3C8A046ECED7}" dt="2021-11-24T20:41:43.848" v="2066" actId="478"/>
          <ac:picMkLst>
            <pc:docMk/>
            <pc:sldMk cId="2096026446" sldId="2848"/>
            <ac:picMk id="13" creationId="{386638C1-0E0B-4EB4-A4DE-64FB4552E44F}"/>
          </ac:picMkLst>
        </pc:picChg>
      </pc:sldChg>
      <pc:sldChg chg="del">
        <pc:chgData name="Tara Wood" userId="d40d1c68-5ed0-4280-b6c0-e48b5abf64e0" providerId="ADAL" clId="{1E795540-B316-4DEC-9B1C-3C8A046ECED7}" dt="2021-11-24T20:44:02.592" v="2134" actId="2696"/>
        <pc:sldMkLst>
          <pc:docMk/>
          <pc:sldMk cId="922911222" sldId="2849"/>
        </pc:sldMkLst>
      </pc:sldChg>
      <pc:sldChg chg="del">
        <pc:chgData name="Tara Wood" userId="d40d1c68-5ed0-4280-b6c0-e48b5abf64e0" providerId="ADAL" clId="{1E795540-B316-4DEC-9B1C-3C8A046ECED7}" dt="2021-11-24T20:44:02.592" v="2134" actId="2696"/>
        <pc:sldMkLst>
          <pc:docMk/>
          <pc:sldMk cId="3380677888" sldId="2850"/>
        </pc:sldMkLst>
      </pc:sldChg>
      <pc:sldChg chg="del">
        <pc:chgData name="Tara Wood" userId="d40d1c68-5ed0-4280-b6c0-e48b5abf64e0" providerId="ADAL" clId="{1E795540-B316-4DEC-9B1C-3C8A046ECED7}" dt="2021-11-24T20:44:02.592" v="2134" actId="2696"/>
        <pc:sldMkLst>
          <pc:docMk/>
          <pc:sldMk cId="1462201357" sldId="2851"/>
        </pc:sldMkLst>
      </pc:sldChg>
      <pc:sldChg chg="del">
        <pc:chgData name="Tara Wood" userId="d40d1c68-5ed0-4280-b6c0-e48b5abf64e0" providerId="ADAL" clId="{1E795540-B316-4DEC-9B1C-3C8A046ECED7}" dt="2021-11-24T20:42:38.410" v="2091" actId="47"/>
        <pc:sldMkLst>
          <pc:docMk/>
          <pc:sldMk cId="4050520597" sldId="2852"/>
        </pc:sldMkLst>
      </pc:sldChg>
      <pc:sldChg chg="addSp delSp modSp new mod modClrScheme chgLayout">
        <pc:chgData name="Tara Wood" userId="d40d1c68-5ed0-4280-b6c0-e48b5abf64e0" providerId="ADAL" clId="{1E795540-B316-4DEC-9B1C-3C8A046ECED7}" dt="2021-11-24T20:43:17.079" v="2131" actId="255"/>
        <pc:sldMkLst>
          <pc:docMk/>
          <pc:sldMk cId="2956932920" sldId="2853"/>
        </pc:sldMkLst>
        <pc:spChg chg="del 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2" creationId="{C87D5FA9-67B6-4777-8093-38BDC44061FC}"/>
          </ac:spMkLst>
        </pc:spChg>
        <pc:spChg chg="del 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3" creationId="{6DD36908-B701-4AC6-BD4A-216667EC13D8}"/>
          </ac:spMkLst>
        </pc:spChg>
        <pc:spChg chg="del 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4" creationId="{CF5AB8B9-0506-4E9C-90C4-29509A093743}"/>
          </ac:spMkLst>
        </pc:spChg>
        <pc:spChg chg="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5" creationId="{D7217D94-923A-4B2D-8C4A-FF6EC42CAA15}"/>
          </ac:spMkLst>
        </pc:spChg>
        <pc:spChg chg="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6" creationId="{006A4353-3560-4C68-AB2C-7FED4EC7876A}"/>
          </ac:spMkLst>
        </pc:spChg>
        <pc:spChg chg="mod ord">
          <ac:chgData name="Tara Wood" userId="d40d1c68-5ed0-4280-b6c0-e48b5abf64e0" providerId="ADAL" clId="{1E795540-B316-4DEC-9B1C-3C8A046ECED7}" dt="2021-11-24T20:22:01.787" v="237" actId="700"/>
          <ac:spMkLst>
            <pc:docMk/>
            <pc:sldMk cId="2956932920" sldId="2853"/>
            <ac:spMk id="7" creationId="{28389FCF-4514-4FEF-ACCC-5BD583A153E7}"/>
          </ac:spMkLst>
        </pc:spChg>
        <pc:spChg chg="add mod ord">
          <ac:chgData name="Tara Wood" userId="d40d1c68-5ed0-4280-b6c0-e48b5abf64e0" providerId="ADAL" clId="{1E795540-B316-4DEC-9B1C-3C8A046ECED7}" dt="2021-11-24T20:22:09.649" v="258" actId="20577"/>
          <ac:spMkLst>
            <pc:docMk/>
            <pc:sldMk cId="2956932920" sldId="2853"/>
            <ac:spMk id="8" creationId="{EA6223FF-D79C-4910-8050-2C65EF27AA01}"/>
          </ac:spMkLst>
        </pc:spChg>
        <pc:spChg chg="add mod ord">
          <ac:chgData name="Tara Wood" userId="d40d1c68-5ed0-4280-b6c0-e48b5abf64e0" providerId="ADAL" clId="{1E795540-B316-4DEC-9B1C-3C8A046ECED7}" dt="2021-11-24T20:33:43.483" v="1286" actId="20577"/>
          <ac:spMkLst>
            <pc:docMk/>
            <pc:sldMk cId="2956932920" sldId="2853"/>
            <ac:spMk id="9" creationId="{5DE20C40-6EA6-4392-AD67-93567A6E44A3}"/>
          </ac:spMkLst>
        </pc:spChg>
        <pc:spChg chg="add mod ord">
          <ac:chgData name="Tara Wood" userId="d40d1c68-5ed0-4280-b6c0-e48b5abf64e0" providerId="ADAL" clId="{1E795540-B316-4DEC-9B1C-3C8A046ECED7}" dt="2021-11-24T20:43:17.079" v="2131" actId="255"/>
          <ac:spMkLst>
            <pc:docMk/>
            <pc:sldMk cId="2956932920" sldId="2853"/>
            <ac:spMk id="10" creationId="{73DDFAF7-F5C9-4135-869C-48F16311392B}"/>
          </ac:spMkLst>
        </pc:spChg>
      </pc:sldChg>
      <pc:sldChg chg="addSp delSp modSp new mod">
        <pc:chgData name="Tara Wood" userId="d40d1c68-5ed0-4280-b6c0-e48b5abf64e0" providerId="ADAL" clId="{1E795540-B316-4DEC-9B1C-3C8A046ECED7}" dt="2021-11-24T20:43:22.832" v="2132" actId="255"/>
        <pc:sldMkLst>
          <pc:docMk/>
          <pc:sldMk cId="2112091265" sldId="2854"/>
        </pc:sldMkLst>
        <pc:spChg chg="mod">
          <ac:chgData name="Tara Wood" userId="d40d1c68-5ed0-4280-b6c0-e48b5abf64e0" providerId="ADAL" clId="{1E795540-B316-4DEC-9B1C-3C8A046ECED7}" dt="2021-11-24T20:28:01.927" v="788" actId="20577"/>
          <ac:spMkLst>
            <pc:docMk/>
            <pc:sldMk cId="2112091265" sldId="2854"/>
            <ac:spMk id="2" creationId="{48CD8DAB-BC20-4E46-B4B9-8A670D3A8FA5}"/>
          </ac:spMkLst>
        </pc:spChg>
        <pc:spChg chg="del">
          <ac:chgData name="Tara Wood" userId="d40d1c68-5ed0-4280-b6c0-e48b5abf64e0" providerId="ADAL" clId="{1E795540-B316-4DEC-9B1C-3C8A046ECED7}" dt="2021-11-24T20:27:31.615" v="693"/>
          <ac:spMkLst>
            <pc:docMk/>
            <pc:sldMk cId="2112091265" sldId="2854"/>
            <ac:spMk id="3" creationId="{7E24D0D4-09CE-4207-BDA0-F8E4B9DD3B7B}"/>
          </ac:spMkLst>
        </pc:spChg>
        <pc:spChg chg="mod">
          <ac:chgData name="Tara Wood" userId="d40d1c68-5ed0-4280-b6c0-e48b5abf64e0" providerId="ADAL" clId="{1E795540-B316-4DEC-9B1C-3C8A046ECED7}" dt="2021-11-24T20:43:22.832" v="2132" actId="255"/>
          <ac:spMkLst>
            <pc:docMk/>
            <pc:sldMk cId="2112091265" sldId="2854"/>
            <ac:spMk id="4" creationId="{650857D9-CF25-4CB0-8C8B-F9DFC9CDE4E1}"/>
          </ac:spMkLst>
        </pc:spChg>
        <pc:picChg chg="add mod">
          <ac:chgData name="Tara Wood" userId="d40d1c68-5ed0-4280-b6c0-e48b5abf64e0" providerId="ADAL" clId="{1E795540-B316-4DEC-9B1C-3C8A046ECED7}" dt="2021-11-24T20:42:24.807" v="2090" actId="208"/>
          <ac:picMkLst>
            <pc:docMk/>
            <pc:sldMk cId="2112091265" sldId="2854"/>
            <ac:picMk id="9" creationId="{BDD0CDFF-1567-4C00-9D04-1119D35D8C34}"/>
          </ac:picMkLst>
        </pc:picChg>
        <pc:cxnChg chg="add del">
          <ac:chgData name="Tara Wood" userId="d40d1c68-5ed0-4280-b6c0-e48b5abf64e0" providerId="ADAL" clId="{1E795540-B316-4DEC-9B1C-3C8A046ECED7}" dt="2021-11-24T20:28:53.359" v="937" actId="478"/>
          <ac:cxnSpMkLst>
            <pc:docMk/>
            <pc:sldMk cId="2112091265" sldId="2854"/>
            <ac:cxnSpMk id="11" creationId="{A72E7947-37BC-4A5B-AD94-35448D9BEB51}"/>
          </ac:cxnSpMkLst>
        </pc:cxnChg>
        <pc:cxnChg chg="add mod">
          <ac:chgData name="Tara Wood" userId="d40d1c68-5ed0-4280-b6c0-e48b5abf64e0" providerId="ADAL" clId="{1E795540-B316-4DEC-9B1C-3C8A046ECED7}" dt="2021-11-24T20:30:00.920" v="1001" actId="1582"/>
          <ac:cxnSpMkLst>
            <pc:docMk/>
            <pc:sldMk cId="2112091265" sldId="2854"/>
            <ac:cxnSpMk id="13" creationId="{0C3E35DC-8E79-4A21-AE69-A028C1BD399D}"/>
          </ac:cxnSpMkLst>
        </pc:cxnChg>
      </pc:sldChg>
      <pc:sldChg chg="addSp delSp modSp add mod">
        <pc:chgData name="Tara Wood" userId="d40d1c68-5ed0-4280-b6c0-e48b5abf64e0" providerId="ADAL" clId="{1E795540-B316-4DEC-9B1C-3C8A046ECED7}" dt="2021-11-24T20:43:27.433" v="2133" actId="255"/>
        <pc:sldMkLst>
          <pc:docMk/>
          <pc:sldMk cId="2899757026" sldId="2855"/>
        </pc:sldMkLst>
        <pc:spChg chg="mod">
          <ac:chgData name="Tara Wood" userId="d40d1c68-5ed0-4280-b6c0-e48b5abf64e0" providerId="ADAL" clId="{1E795540-B316-4DEC-9B1C-3C8A046ECED7}" dt="2021-11-24T20:30:30.711" v="1035" actId="20577"/>
          <ac:spMkLst>
            <pc:docMk/>
            <pc:sldMk cId="2899757026" sldId="2855"/>
            <ac:spMk id="2" creationId="{48CD8DAB-BC20-4E46-B4B9-8A670D3A8FA5}"/>
          </ac:spMkLst>
        </pc:spChg>
        <pc:spChg chg="mod">
          <ac:chgData name="Tara Wood" userId="d40d1c68-5ed0-4280-b6c0-e48b5abf64e0" providerId="ADAL" clId="{1E795540-B316-4DEC-9B1C-3C8A046ECED7}" dt="2021-11-24T20:43:27.433" v="2133" actId="255"/>
          <ac:spMkLst>
            <pc:docMk/>
            <pc:sldMk cId="2899757026" sldId="2855"/>
            <ac:spMk id="4" creationId="{650857D9-CF25-4CB0-8C8B-F9DFC9CDE4E1}"/>
          </ac:spMkLst>
        </pc:spChg>
        <pc:spChg chg="add del mod">
          <ac:chgData name="Tara Wood" userId="d40d1c68-5ed0-4280-b6c0-e48b5abf64e0" providerId="ADAL" clId="{1E795540-B316-4DEC-9B1C-3C8A046ECED7}" dt="2021-11-24T20:32:44.975" v="1210"/>
          <ac:spMkLst>
            <pc:docMk/>
            <pc:sldMk cId="2899757026" sldId="2855"/>
            <ac:spMk id="8" creationId="{85225159-D4F5-430F-891F-61DD4414D1D7}"/>
          </ac:spMkLst>
        </pc:spChg>
        <pc:picChg chg="del">
          <ac:chgData name="Tara Wood" userId="d40d1c68-5ed0-4280-b6c0-e48b5abf64e0" providerId="ADAL" clId="{1E795540-B316-4DEC-9B1C-3C8A046ECED7}" dt="2021-11-24T20:32:41.874" v="1209" actId="478"/>
          <ac:picMkLst>
            <pc:docMk/>
            <pc:sldMk cId="2899757026" sldId="2855"/>
            <ac:picMk id="9" creationId="{BDD0CDFF-1567-4C00-9D04-1119D35D8C34}"/>
          </ac:picMkLst>
        </pc:picChg>
        <pc:picChg chg="add mod">
          <ac:chgData name="Tara Wood" userId="d40d1c68-5ed0-4280-b6c0-e48b5abf64e0" providerId="ADAL" clId="{1E795540-B316-4DEC-9B1C-3C8A046ECED7}" dt="2021-11-24T20:42:20.748" v="2089" actId="208"/>
          <ac:picMkLst>
            <pc:docMk/>
            <pc:sldMk cId="2899757026" sldId="2855"/>
            <ac:picMk id="11" creationId="{D23A22C2-9E75-4189-A224-941659E42D10}"/>
          </ac:picMkLst>
        </pc:picChg>
        <pc:cxnChg chg="del">
          <ac:chgData name="Tara Wood" userId="d40d1c68-5ed0-4280-b6c0-e48b5abf64e0" providerId="ADAL" clId="{1E795540-B316-4DEC-9B1C-3C8A046ECED7}" dt="2021-11-24T20:33:11.687" v="1232" actId="478"/>
          <ac:cxnSpMkLst>
            <pc:docMk/>
            <pc:sldMk cId="2899757026" sldId="2855"/>
            <ac:cxnSpMk id="13" creationId="{0C3E35DC-8E79-4A21-AE69-A028C1BD399D}"/>
          </ac:cxnSpMkLst>
        </pc:cxnChg>
      </pc:sldChg>
    </pc:docChg>
  </pc:docChgLst>
  <pc:docChgLst>
    <pc:chgData name="Scott Brandwein" userId="S::scott@swanlibraries.net::647fd4e1-0387-49c3-9086-3af30a0c2a16" providerId="AD" clId="Web-{66F79905-9B41-4CA8-8033-E428A95AED9B}"/>
    <pc:docChg chg="modSld">
      <pc:chgData name="Scott Brandwein" userId="S::scott@swanlibraries.net::647fd4e1-0387-49c3-9086-3af30a0c2a16" providerId="AD" clId="Web-{66F79905-9B41-4CA8-8033-E428A95AED9B}" dt="2021-10-21T13:42:20.045" v="16"/>
      <pc:docMkLst>
        <pc:docMk/>
      </pc:docMkLst>
      <pc:sldChg chg="addSp modSp">
        <pc:chgData name="Scott Brandwein" userId="S::scott@swanlibraries.net::647fd4e1-0387-49c3-9086-3af30a0c2a16" providerId="AD" clId="Web-{66F79905-9B41-4CA8-8033-E428A95AED9B}" dt="2021-10-21T13:42:20.045" v="16"/>
        <pc:sldMkLst>
          <pc:docMk/>
          <pc:sldMk cId="4041863985" sldId="2655"/>
        </pc:sldMkLst>
        <pc:spChg chg="add">
          <ac:chgData name="Scott Brandwein" userId="S::scott@swanlibraries.net::647fd4e1-0387-49c3-9086-3af30a0c2a16" providerId="AD" clId="Web-{66F79905-9B41-4CA8-8033-E428A95AED9B}" dt="2021-10-21T13:42:20.045" v="16"/>
          <ac:spMkLst>
            <pc:docMk/>
            <pc:sldMk cId="4041863985" sldId="2655"/>
            <ac:spMk id="2" creationId="{4222B220-094B-4C45-BB43-3B1B4DFD75DA}"/>
          </ac:spMkLst>
        </pc:spChg>
        <pc:spChg chg="mod">
          <ac:chgData name="Scott Brandwein" userId="S::scott@swanlibraries.net::647fd4e1-0387-49c3-9086-3af30a0c2a16" providerId="AD" clId="Web-{66F79905-9B41-4CA8-8033-E428A95AED9B}" dt="2021-10-21T13:42:15.732" v="15" actId="20577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Scott Brandwein" userId="S::scott@swanlibraries.net::647fd4e1-0387-49c3-9086-3af30a0c2a16" providerId="AD" clId="Web-{66F79905-9B41-4CA8-8033-E428A95AED9B}" dt="2021-10-21T13:41:50.420" v="2" actId="20577"/>
          <ac:spMkLst>
            <pc:docMk/>
            <pc:sldMk cId="4041863985" sldId="2655"/>
            <ac:spMk id="14" creationId="{6C355518-8525-4297-A610-5A2BCD4DDB56}"/>
          </ac:spMkLst>
        </pc:spChg>
      </pc:sldChg>
    </pc:docChg>
  </pc:docChgLst>
  <pc:docChgLst>
    <pc:chgData name="Crystal Vela" userId="S::crystal@swanlibraries.net::9bfb5b88-c8cd-41b7-836b-00e57b56d795" providerId="AD" clId="Web-{48290B25-B0C4-B589-47C4-50E78C4F2C61}"/>
    <pc:docChg chg="modSld">
      <pc:chgData name="Crystal Vela" userId="S::crystal@swanlibraries.net::9bfb5b88-c8cd-41b7-836b-00e57b56d795" providerId="AD" clId="Web-{48290B25-B0C4-B589-47C4-50E78C4F2C61}" dt="2021-11-30T15:15:17.707" v="13" actId="1076"/>
      <pc:docMkLst>
        <pc:docMk/>
      </pc:docMkLst>
      <pc:sldChg chg="modSp">
        <pc:chgData name="Crystal Vela" userId="S::crystal@swanlibraries.net::9bfb5b88-c8cd-41b7-836b-00e57b56d795" providerId="AD" clId="Web-{48290B25-B0C4-B589-47C4-50E78C4F2C61}" dt="2021-11-30T15:15:17.707" v="13" actId="1076"/>
        <pc:sldMkLst>
          <pc:docMk/>
          <pc:sldMk cId="2178145500" sldId="2857"/>
        </pc:sldMkLst>
        <pc:graphicFrameChg chg="mod modGraphic">
          <ac:chgData name="Crystal Vela" userId="S::crystal@swanlibraries.net::9bfb5b88-c8cd-41b7-836b-00e57b56d795" providerId="AD" clId="Web-{48290B25-B0C4-B589-47C4-50E78C4F2C61}" dt="2021-11-30T15:15:17.707" v="13" actId="1076"/>
          <ac:graphicFrameMkLst>
            <pc:docMk/>
            <pc:sldMk cId="2178145500" sldId="2857"/>
            <ac:graphicFrameMk id="9" creationId="{8074B3BC-654A-4A21-B846-F04B76964A6F}"/>
          </ac:graphicFrameMkLst>
        </pc:graphicFrameChg>
      </pc:sldChg>
    </pc:docChg>
  </pc:docChgLst>
  <pc:docChgLst>
    <pc:chgData name="Tara Wood" userId="S::tara@swanlibraries.net::d40d1c68-5ed0-4280-b6c0-e48b5abf64e0" providerId="AD" clId="Web-{CA538C4B-2E03-F178-32F9-611717B855B5}"/>
    <pc:docChg chg="addSld modSld sldOrd modSection">
      <pc:chgData name="Tara Wood" userId="S::tara@swanlibraries.net::d40d1c68-5ed0-4280-b6c0-e48b5abf64e0" providerId="AD" clId="Web-{CA538C4B-2E03-F178-32F9-611717B855B5}" dt="2021-10-22T14:23:23.653" v="636"/>
      <pc:docMkLst>
        <pc:docMk/>
      </pc:docMkLst>
      <pc:sldChg chg="addSp delSp modSp new mod ord modClrScheme chgLayout modNotes">
        <pc:chgData name="Tara Wood" userId="S::tara@swanlibraries.net::d40d1c68-5ed0-4280-b6c0-e48b5abf64e0" providerId="AD" clId="Web-{CA538C4B-2E03-F178-32F9-611717B855B5}" dt="2021-10-22T13:45:43.656" v="184"/>
        <pc:sldMkLst>
          <pc:docMk/>
          <pc:sldMk cId="3027980053" sldId="2830"/>
        </pc:sldMkLst>
        <pc:spChg chg="del mod ord">
          <ac:chgData name="Tara Wood" userId="S::tara@swanlibraries.net::d40d1c68-5ed0-4280-b6c0-e48b5abf64e0" providerId="AD" clId="Web-{CA538C4B-2E03-F178-32F9-611717B855B5}" dt="2021-10-22T13:44:05.937" v="181"/>
          <ac:spMkLst>
            <pc:docMk/>
            <pc:sldMk cId="3027980053" sldId="2830"/>
            <ac:spMk id="2" creationId="{999AC69E-830A-443F-A596-D59F731ACDCA}"/>
          </ac:spMkLst>
        </pc:spChg>
        <pc:spChg chg="mod ord">
          <ac:chgData name="Tara Wood" userId="S::tara@swanlibraries.net::d40d1c68-5ed0-4280-b6c0-e48b5abf64e0" providerId="AD" clId="Web-{CA538C4B-2E03-F178-32F9-611717B855B5}" dt="2021-10-22T13:38:21.547" v="19"/>
          <ac:spMkLst>
            <pc:docMk/>
            <pc:sldMk cId="3027980053" sldId="2830"/>
            <ac:spMk id="3" creationId="{568BBC50-C279-4133-9C73-7591811E7FDE}"/>
          </ac:spMkLst>
        </pc:spChg>
        <pc:spChg chg="mod ord">
          <ac:chgData name="Tara Wood" userId="S::tara@swanlibraries.net::d40d1c68-5ed0-4280-b6c0-e48b5abf64e0" providerId="AD" clId="Web-{CA538C4B-2E03-F178-32F9-611717B855B5}" dt="2021-10-22T13:38:21.547" v="19"/>
          <ac:spMkLst>
            <pc:docMk/>
            <pc:sldMk cId="3027980053" sldId="2830"/>
            <ac:spMk id="4" creationId="{C70B249F-59DE-4643-97DD-21373EE604B2}"/>
          </ac:spMkLst>
        </pc:spChg>
        <pc:spChg chg="mod ord">
          <ac:chgData name="Tara Wood" userId="S::tara@swanlibraries.net::d40d1c68-5ed0-4280-b6c0-e48b5abf64e0" providerId="AD" clId="Web-{CA538C4B-2E03-F178-32F9-611717B855B5}" dt="2021-10-22T13:38:21.547" v="19"/>
          <ac:spMkLst>
            <pc:docMk/>
            <pc:sldMk cId="3027980053" sldId="2830"/>
            <ac:spMk id="5" creationId="{7D75C140-4F22-40B7-AAB3-82AD48E6E7B8}"/>
          </ac:spMkLst>
        </pc:spChg>
        <pc:spChg chg="mod ord">
          <ac:chgData name="Tara Wood" userId="S::tara@swanlibraries.net::d40d1c68-5ed0-4280-b6c0-e48b5abf64e0" providerId="AD" clId="Web-{CA538C4B-2E03-F178-32F9-611717B855B5}" dt="2021-10-22T13:38:21.547" v="19"/>
          <ac:spMkLst>
            <pc:docMk/>
            <pc:sldMk cId="3027980053" sldId="2830"/>
            <ac:spMk id="6" creationId="{DE656746-F475-476F-840C-4E8BA8695610}"/>
          </ac:spMkLst>
        </pc:spChg>
        <pc:spChg chg="add del mod ord">
          <ac:chgData name="Tara Wood" userId="S::tara@swanlibraries.net::d40d1c68-5ed0-4280-b6c0-e48b5abf64e0" providerId="AD" clId="Web-{CA538C4B-2E03-F178-32F9-611717B855B5}" dt="2021-10-22T13:45:27.374" v="182"/>
          <ac:spMkLst>
            <pc:docMk/>
            <pc:sldMk cId="3027980053" sldId="2830"/>
            <ac:spMk id="7" creationId="{CA6928F8-5630-4B10-A1F8-EF859B4AF061}"/>
          </ac:spMkLst>
        </pc:spChg>
        <pc:spChg chg="add mod ord">
          <ac:chgData name="Tara Wood" userId="S::tara@swanlibraries.net::d40d1c68-5ed0-4280-b6c0-e48b5abf64e0" providerId="AD" clId="Web-{CA538C4B-2E03-F178-32F9-611717B855B5}" dt="2021-10-22T13:38:24.656" v="20" actId="20577"/>
          <ac:spMkLst>
            <pc:docMk/>
            <pc:sldMk cId="3027980053" sldId="2830"/>
            <ac:spMk id="8" creationId="{0F4B319F-BBC2-435B-A4A4-6DE3B9AD0637}"/>
          </ac:spMkLst>
        </pc:spChg>
        <pc:spChg chg="add mod ord">
          <ac:chgData name="Tara Wood" userId="S::tara@swanlibraries.net::d40d1c68-5ed0-4280-b6c0-e48b5abf64e0" providerId="AD" clId="Web-{CA538C4B-2E03-F178-32F9-611717B855B5}" dt="2021-10-22T13:38:27.734" v="28" actId="20577"/>
          <ac:spMkLst>
            <pc:docMk/>
            <pc:sldMk cId="3027980053" sldId="2830"/>
            <ac:spMk id="9" creationId="{16E7B387-4A92-4D3E-87A6-9F288118BE36}"/>
          </ac:spMkLst>
        </pc:spChg>
        <pc:picChg chg="add mod ord">
          <ac:chgData name="Tara Wood" userId="S::tara@swanlibraries.net::d40d1c68-5ed0-4280-b6c0-e48b5abf64e0" providerId="AD" clId="Web-{CA538C4B-2E03-F178-32F9-611717B855B5}" dt="2021-10-22T13:45:43.656" v="184"/>
          <ac:picMkLst>
            <pc:docMk/>
            <pc:sldMk cId="3027980053" sldId="2830"/>
            <ac:picMk id="10" creationId="{85F964A5-EAD9-468F-ABE8-B5E889DA9A98}"/>
          </ac:picMkLst>
        </pc:picChg>
        <pc:picChg chg="add mod ord">
          <ac:chgData name="Tara Wood" userId="S::tara@swanlibraries.net::d40d1c68-5ed0-4280-b6c0-e48b5abf64e0" providerId="AD" clId="Web-{CA538C4B-2E03-F178-32F9-611717B855B5}" dt="2021-10-22T13:45:40.624" v="183"/>
          <ac:picMkLst>
            <pc:docMk/>
            <pc:sldMk cId="3027980053" sldId="2830"/>
            <ac:picMk id="11" creationId="{46F9B016-51E7-4E10-900B-43DF500E8692}"/>
          </ac:picMkLst>
        </pc:picChg>
      </pc:sldChg>
      <pc:sldChg chg="addSp delSp modSp new mod modClrScheme chgLayout">
        <pc:chgData name="Tara Wood" userId="S::tara@swanlibraries.net::d40d1c68-5ed0-4280-b6c0-e48b5abf64e0" providerId="AD" clId="Web-{CA538C4B-2E03-F178-32F9-611717B855B5}" dt="2021-10-22T14:17:10.388" v="590" actId="14100"/>
        <pc:sldMkLst>
          <pc:docMk/>
          <pc:sldMk cId="2339157528" sldId="2831"/>
        </pc:sldMkLst>
        <pc:spChg chg="mod ord">
          <ac:chgData name="Tara Wood" userId="S::tara@swanlibraries.net::d40d1c68-5ed0-4280-b6c0-e48b5abf64e0" providerId="AD" clId="Web-{CA538C4B-2E03-F178-32F9-611717B855B5}" dt="2021-10-22T13:47:06.921" v="238" actId="14100"/>
          <ac:spMkLst>
            <pc:docMk/>
            <pc:sldMk cId="2339157528" sldId="2831"/>
            <ac:spMk id="2" creationId="{FFD4B439-C4E3-4571-8458-35C1C488B0F8}"/>
          </ac:spMkLst>
        </pc:spChg>
        <pc:spChg chg="mod ord">
          <ac:chgData name="Tara Wood" userId="S::tara@swanlibraries.net::d40d1c68-5ed0-4280-b6c0-e48b5abf64e0" providerId="AD" clId="Web-{CA538C4B-2E03-F178-32F9-611717B855B5}" dt="2021-10-22T13:48:53.640" v="333" actId="14100"/>
          <ac:spMkLst>
            <pc:docMk/>
            <pc:sldMk cId="2339157528" sldId="2831"/>
            <ac:spMk id="3" creationId="{EC590F32-8F14-45B2-AE28-B9A7B205FF3D}"/>
          </ac:spMkLst>
        </pc:spChg>
        <pc:spChg chg="del mod ord">
          <ac:chgData name="Tara Wood" userId="S::tara@swanlibraries.net::d40d1c68-5ed0-4280-b6c0-e48b5abf64e0" providerId="AD" clId="Web-{CA538C4B-2E03-F178-32F9-611717B855B5}" dt="2021-10-22T13:59:11.874" v="405"/>
          <ac:spMkLst>
            <pc:docMk/>
            <pc:sldMk cId="2339157528" sldId="2831"/>
            <ac:spMk id="4" creationId="{CA2EAD5D-47F2-4556-822C-5655C2A394B0}"/>
          </ac:spMkLst>
        </pc:spChg>
        <pc:spChg chg="del">
          <ac:chgData name="Tara Wood" userId="S::tara@swanlibraries.net::d40d1c68-5ed0-4280-b6c0-e48b5abf64e0" providerId="AD" clId="Web-{CA538C4B-2E03-F178-32F9-611717B855B5}" dt="2021-10-22T13:46:05.437" v="186"/>
          <ac:spMkLst>
            <pc:docMk/>
            <pc:sldMk cId="2339157528" sldId="2831"/>
            <ac:spMk id="5" creationId="{8D5781A1-63BD-4E06-B22A-0607BBCBF07E}"/>
          </ac:spMkLst>
        </pc:spChg>
        <pc:spChg chg="del">
          <ac:chgData name="Tara Wood" userId="S::tara@swanlibraries.net::d40d1c68-5ed0-4280-b6c0-e48b5abf64e0" providerId="AD" clId="Web-{CA538C4B-2E03-F178-32F9-611717B855B5}" dt="2021-10-22T13:46:05.437" v="186"/>
          <ac:spMkLst>
            <pc:docMk/>
            <pc:sldMk cId="2339157528" sldId="2831"/>
            <ac:spMk id="6" creationId="{C96B5314-E8D1-49C0-B511-F9E490AEB398}"/>
          </ac:spMkLst>
        </pc:spChg>
        <pc:spChg chg="mod ord">
          <ac:chgData name="Tara Wood" userId="S::tara@swanlibraries.net::d40d1c68-5ed0-4280-b6c0-e48b5abf64e0" providerId="AD" clId="Web-{CA538C4B-2E03-F178-32F9-611717B855B5}" dt="2021-10-22T13:46:05.437" v="186"/>
          <ac:spMkLst>
            <pc:docMk/>
            <pc:sldMk cId="2339157528" sldId="2831"/>
            <ac:spMk id="7" creationId="{418014B6-32C0-4355-8683-0E5C94FA9E0D}"/>
          </ac:spMkLst>
        </pc:spChg>
        <pc:spChg chg="mod ord">
          <ac:chgData name="Tara Wood" userId="S::tara@swanlibraries.net::d40d1c68-5ed0-4280-b6c0-e48b5abf64e0" providerId="AD" clId="Web-{CA538C4B-2E03-F178-32F9-611717B855B5}" dt="2021-10-22T13:46:05.437" v="186"/>
          <ac:spMkLst>
            <pc:docMk/>
            <pc:sldMk cId="2339157528" sldId="2831"/>
            <ac:spMk id="8" creationId="{824061C6-1649-42CB-AA75-EC45BC5A3F94}"/>
          </ac:spMkLst>
        </pc:spChg>
        <pc:spChg chg="mod ord">
          <ac:chgData name="Tara Wood" userId="S::tara@swanlibraries.net::d40d1c68-5ed0-4280-b6c0-e48b5abf64e0" providerId="AD" clId="Web-{CA538C4B-2E03-F178-32F9-611717B855B5}" dt="2021-10-22T13:46:05.437" v="186"/>
          <ac:spMkLst>
            <pc:docMk/>
            <pc:sldMk cId="2339157528" sldId="2831"/>
            <ac:spMk id="9" creationId="{562BA491-4A0F-4FC8-AF21-0066E3AD0A51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3:59:13.139" v="406"/>
          <ac:spMkLst>
            <pc:docMk/>
            <pc:sldMk cId="2339157528" sldId="2831"/>
            <ac:spMk id="11" creationId="{164D8DD6-C3A0-4E52-99A0-CF230C5943BB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00:29.967" v="413"/>
          <ac:spMkLst>
            <pc:docMk/>
            <pc:sldMk cId="2339157528" sldId="2831"/>
            <ac:spMk id="14" creationId="{96842C42-6EEA-4EBE-B698-4B51DFC4E786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00:54.124" v="419"/>
          <ac:spMkLst>
            <pc:docMk/>
            <pc:sldMk cId="2339157528" sldId="2831"/>
            <ac:spMk id="17" creationId="{5625FBC6-FD3E-4A44-8038-24806ED2527B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01:08.467" v="422"/>
          <ac:spMkLst>
            <pc:docMk/>
            <pc:sldMk cId="2339157528" sldId="2831"/>
            <ac:spMk id="20" creationId="{50466ED5-0F91-4C41-BDB5-27597C717400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03:06.014" v="494"/>
          <ac:spMkLst>
            <pc:docMk/>
            <pc:sldMk cId="2339157528" sldId="2831"/>
            <ac:spMk id="23" creationId="{58865A05-E6E2-463C-9ECE-22E305AFBDE3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15:59.810" v="498"/>
          <ac:spMkLst>
            <pc:docMk/>
            <pc:sldMk cId="2339157528" sldId="2831"/>
            <ac:spMk id="26" creationId="{76BB7A63-E4B3-483D-9B07-649CE0C511C5}"/>
          </ac:spMkLst>
        </pc:spChg>
        <pc:spChg chg="add mod">
          <ac:chgData name="Tara Wood" userId="S::tara@swanlibraries.net::d40d1c68-5ed0-4280-b6c0-e48b5abf64e0" providerId="AD" clId="Web-{CA538C4B-2E03-F178-32F9-611717B855B5}" dt="2021-10-22T14:17:10.388" v="590" actId="14100"/>
          <ac:spMkLst>
            <pc:docMk/>
            <pc:sldMk cId="2339157528" sldId="2831"/>
            <ac:spMk id="28" creationId="{999EBBE6-308A-4075-8527-D6334C3682AC}"/>
          </ac:spMkLst>
        </pc:spChg>
        <pc:picChg chg="add del mod ord">
          <ac:chgData name="Tara Wood" userId="S::tara@swanlibraries.net::d40d1c68-5ed0-4280-b6c0-e48b5abf64e0" providerId="AD" clId="Web-{CA538C4B-2E03-F178-32F9-611717B855B5}" dt="2021-10-22T13:59:42.108" v="412"/>
          <ac:picMkLst>
            <pc:docMk/>
            <pc:sldMk cId="2339157528" sldId="2831"/>
            <ac:picMk id="12" creationId="{2E182FFF-485F-4085-A079-10B0EBCEA216}"/>
          </ac:picMkLst>
        </pc:picChg>
        <pc:picChg chg="add del mod ord">
          <ac:chgData name="Tara Wood" userId="S::tara@swanlibraries.net::d40d1c68-5ed0-4280-b6c0-e48b5abf64e0" providerId="AD" clId="Web-{CA538C4B-2E03-F178-32F9-611717B855B5}" dt="2021-10-22T14:00:41.030" v="418"/>
          <ac:picMkLst>
            <pc:docMk/>
            <pc:sldMk cId="2339157528" sldId="2831"/>
            <ac:picMk id="15" creationId="{31289E54-F9FB-40AB-8EEB-278B142A2592}"/>
          </ac:picMkLst>
        </pc:picChg>
        <pc:picChg chg="add del mod ord">
          <ac:chgData name="Tara Wood" userId="S::tara@swanlibraries.net::d40d1c68-5ed0-4280-b6c0-e48b5abf64e0" providerId="AD" clId="Web-{CA538C4B-2E03-F178-32F9-611717B855B5}" dt="2021-10-22T14:01:00.264" v="421"/>
          <ac:picMkLst>
            <pc:docMk/>
            <pc:sldMk cId="2339157528" sldId="2831"/>
            <ac:picMk id="18" creationId="{D313A2C4-11D6-491B-84AF-F3F71A89FB78}"/>
          </ac:picMkLst>
        </pc:picChg>
        <pc:picChg chg="add del mod ord">
          <ac:chgData name="Tara Wood" userId="S::tara@swanlibraries.net::d40d1c68-5ed0-4280-b6c0-e48b5abf64e0" providerId="AD" clId="Web-{CA538C4B-2E03-F178-32F9-611717B855B5}" dt="2021-10-22T14:03:04.373" v="493"/>
          <ac:picMkLst>
            <pc:docMk/>
            <pc:sldMk cId="2339157528" sldId="2831"/>
            <ac:picMk id="21" creationId="{8DB7F0A7-85FD-445A-B1A7-D57888899782}"/>
          </ac:picMkLst>
        </pc:picChg>
        <pc:picChg chg="add del mod ord">
          <ac:chgData name="Tara Wood" userId="S::tara@swanlibraries.net::d40d1c68-5ed0-4280-b6c0-e48b5abf64e0" providerId="AD" clId="Web-{CA538C4B-2E03-F178-32F9-611717B855B5}" dt="2021-10-22T14:15:58.388" v="497"/>
          <ac:picMkLst>
            <pc:docMk/>
            <pc:sldMk cId="2339157528" sldId="2831"/>
            <ac:picMk id="24" creationId="{9C1DDC22-4CB7-4FB0-8537-0E35B62E4FB0}"/>
          </ac:picMkLst>
        </pc:picChg>
        <pc:picChg chg="add mod ord">
          <ac:chgData name="Tara Wood" userId="S::tara@swanlibraries.net::d40d1c68-5ed0-4280-b6c0-e48b5abf64e0" providerId="AD" clId="Web-{CA538C4B-2E03-F178-32F9-611717B855B5}" dt="2021-10-22T14:16:03.435" v="500" actId="14100"/>
          <ac:picMkLst>
            <pc:docMk/>
            <pc:sldMk cId="2339157528" sldId="2831"/>
            <ac:picMk id="27" creationId="{CB04E5D2-F0E7-4AA3-826E-70E87B39655E}"/>
          </ac:picMkLst>
        </pc:picChg>
      </pc:sldChg>
      <pc:sldChg chg="addSp delSp modSp new mod modClrScheme chgLayout">
        <pc:chgData name="Tara Wood" userId="S::tara@swanlibraries.net::d40d1c68-5ed0-4280-b6c0-e48b5abf64e0" providerId="AD" clId="Web-{CA538C4B-2E03-F178-32F9-611717B855B5}" dt="2021-10-22T14:23:23.653" v="636"/>
        <pc:sldMkLst>
          <pc:docMk/>
          <pc:sldMk cId="3463686074" sldId="2832"/>
        </pc:sldMkLst>
        <pc:spChg chg="mod ord">
          <ac:chgData name="Tara Wood" userId="S::tara@swanlibraries.net::d40d1c68-5ed0-4280-b6c0-e48b5abf64e0" providerId="AD" clId="Web-{CA538C4B-2E03-F178-32F9-611717B855B5}" dt="2021-10-22T14:01:54.280" v="431" actId="20577"/>
          <ac:spMkLst>
            <pc:docMk/>
            <pc:sldMk cId="3463686074" sldId="2832"/>
            <ac:spMk id="2" creationId="{9F65A0D5-C20E-4858-A157-A1B64BAEACBB}"/>
          </ac:spMkLst>
        </pc:spChg>
        <pc:spChg chg="mod ord">
          <ac:chgData name="Tara Wood" userId="S::tara@swanlibraries.net::d40d1c68-5ed0-4280-b6c0-e48b5abf64e0" providerId="AD" clId="Web-{CA538C4B-2E03-F178-32F9-611717B855B5}" dt="2021-10-22T14:18:22.513" v="624" actId="20577"/>
          <ac:spMkLst>
            <pc:docMk/>
            <pc:sldMk cId="3463686074" sldId="2832"/>
            <ac:spMk id="3" creationId="{0A23680A-A2D0-4E37-A44D-CC39EC6E8E37}"/>
          </ac:spMkLst>
        </pc:spChg>
        <pc:spChg chg="del">
          <ac:chgData name="Tara Wood" userId="S::tara@swanlibraries.net::d40d1c68-5ed0-4280-b6c0-e48b5abf64e0" providerId="AD" clId="Web-{CA538C4B-2E03-F178-32F9-611717B855B5}" dt="2021-10-22T14:01:41.108" v="427"/>
          <ac:spMkLst>
            <pc:docMk/>
            <pc:sldMk cId="3463686074" sldId="2832"/>
            <ac:spMk id="4" creationId="{D75D5E54-0CB8-4C40-A836-B8EB73BA5A8E}"/>
          </ac:spMkLst>
        </pc:spChg>
        <pc:spChg chg="mod ord">
          <ac:chgData name="Tara Wood" userId="S::tara@swanlibraries.net::d40d1c68-5ed0-4280-b6c0-e48b5abf64e0" providerId="AD" clId="Web-{CA538C4B-2E03-F178-32F9-611717B855B5}" dt="2021-10-22T14:01:48.873" v="428"/>
          <ac:spMkLst>
            <pc:docMk/>
            <pc:sldMk cId="3463686074" sldId="2832"/>
            <ac:spMk id="5" creationId="{C8238EF7-B09B-4AB2-8BE6-A7C4792DAD17}"/>
          </ac:spMkLst>
        </pc:spChg>
        <pc:spChg chg="mod ord">
          <ac:chgData name="Tara Wood" userId="S::tara@swanlibraries.net::d40d1c68-5ed0-4280-b6c0-e48b5abf64e0" providerId="AD" clId="Web-{CA538C4B-2E03-F178-32F9-611717B855B5}" dt="2021-10-22T14:01:48.873" v="428"/>
          <ac:spMkLst>
            <pc:docMk/>
            <pc:sldMk cId="3463686074" sldId="2832"/>
            <ac:spMk id="6" creationId="{42361CB8-58E4-4DCC-A938-FC0A9F45B749}"/>
          </ac:spMkLst>
        </pc:spChg>
        <pc:spChg chg="mod ord">
          <ac:chgData name="Tara Wood" userId="S::tara@swanlibraries.net::d40d1c68-5ed0-4280-b6c0-e48b5abf64e0" providerId="AD" clId="Web-{CA538C4B-2E03-F178-32F9-611717B855B5}" dt="2021-10-22T14:01:48.873" v="428"/>
          <ac:spMkLst>
            <pc:docMk/>
            <pc:sldMk cId="3463686074" sldId="2832"/>
            <ac:spMk id="7" creationId="{BA8F39F0-708F-4467-A546-2F01BD08526E}"/>
          </ac:spMkLst>
        </pc:spChg>
        <pc:spChg chg="add del mod ord">
          <ac:chgData name="Tara Wood" userId="S::tara@swanlibraries.net::d40d1c68-5ed0-4280-b6c0-e48b5abf64e0" providerId="AD" clId="Web-{CA538C4B-2E03-F178-32F9-611717B855B5}" dt="2021-10-22T14:23:04.950" v="629"/>
          <ac:spMkLst>
            <pc:docMk/>
            <pc:sldMk cId="3463686074" sldId="2832"/>
            <ac:spMk id="8" creationId="{366A901B-697B-4A1B-A6AD-040C3C290FAE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23:09.372" v="632"/>
          <ac:spMkLst>
            <pc:docMk/>
            <pc:sldMk cId="3463686074" sldId="2832"/>
            <ac:spMk id="10" creationId="{F7E9B41F-48B5-4D74-8091-2C159D7F4D1F}"/>
          </ac:spMkLst>
        </pc:spChg>
        <pc:spChg chg="add del mod">
          <ac:chgData name="Tara Wood" userId="S::tara@swanlibraries.net::d40d1c68-5ed0-4280-b6c0-e48b5abf64e0" providerId="AD" clId="Web-{CA538C4B-2E03-F178-32F9-611717B855B5}" dt="2021-10-22T14:23:15.013" v="635"/>
          <ac:spMkLst>
            <pc:docMk/>
            <pc:sldMk cId="3463686074" sldId="2832"/>
            <ac:spMk id="11" creationId="{A2D13E8A-2FF6-4067-A4BE-A00B3192EBE1}"/>
          </ac:spMkLst>
        </pc:spChg>
        <pc:spChg chg="add mod">
          <ac:chgData name="Tara Wood" userId="S::tara@swanlibraries.net::d40d1c68-5ed0-4280-b6c0-e48b5abf64e0" providerId="AD" clId="Web-{CA538C4B-2E03-F178-32F9-611717B855B5}" dt="2021-10-22T14:23:23.653" v="636"/>
          <ac:spMkLst>
            <pc:docMk/>
            <pc:sldMk cId="3463686074" sldId="2832"/>
            <ac:spMk id="13" creationId="{9E0B38BD-66F4-4C5E-ADEF-BCE5F902A79C}"/>
          </ac:spMkLst>
        </pc:spChg>
        <pc:graphicFrameChg chg="add del mod ord modGraphic">
          <ac:chgData name="Tara Wood" userId="S::tara@swanlibraries.net::d40d1c68-5ed0-4280-b6c0-e48b5abf64e0" providerId="AD" clId="Web-{CA538C4B-2E03-F178-32F9-611717B855B5}" dt="2021-10-22T14:23:23.653" v="636"/>
          <ac:graphicFrameMkLst>
            <pc:docMk/>
            <pc:sldMk cId="3463686074" sldId="2832"/>
            <ac:graphicFrameMk id="9" creationId="{1325DE03-3807-4102-AB44-97B89E1E2229}"/>
          </ac:graphicFrameMkLst>
        </pc:graphicFrameChg>
      </pc:sldChg>
    </pc:docChg>
  </pc:docChgLst>
  <pc:docChgLst>
    <pc:chgData name="Dawne Tortorella" userId="c8c2eb00-5405-408b-8d6c-7d3ca73f2e4c" providerId="ADAL" clId="{91E9DBA9-EBC3-4233-A779-E0815ECB8C05}"/>
    <pc:docChg chg="custSel addSld delSld modSld sldOrd modSection replTag delTag">
      <pc:chgData name="Dawne Tortorella" userId="c8c2eb00-5405-408b-8d6c-7d3ca73f2e4c" providerId="ADAL" clId="{91E9DBA9-EBC3-4233-A779-E0815ECB8C05}" dt="2021-11-29T18:52:23.207" v="2638" actId="1076"/>
      <pc:docMkLst>
        <pc:docMk/>
      </pc:docMkLst>
      <pc:sldChg chg="replTag delTag">
        <pc:chgData name="Dawne Tortorella" userId="c8c2eb00-5405-408b-8d6c-7d3ca73f2e4c" providerId="ADAL" clId="{91E9DBA9-EBC3-4233-A779-E0815ECB8C05}" dt="2021-11-29T14:04:24.499" v="1"/>
        <pc:sldMkLst>
          <pc:docMk/>
          <pc:sldMk cId="564033165" sldId="257"/>
        </pc:sldMkLst>
      </pc:sldChg>
      <pc:sldChg chg="delSp del mod replTag delTag">
        <pc:chgData name="Dawne Tortorella" userId="c8c2eb00-5405-408b-8d6c-7d3ca73f2e4c" providerId="ADAL" clId="{91E9DBA9-EBC3-4233-A779-E0815ECB8C05}" dt="2021-11-29T15:08:29.376" v="430" actId="2696"/>
        <pc:sldMkLst>
          <pc:docMk/>
          <pc:sldMk cId="2066189641" sldId="592"/>
        </pc:sldMkLst>
        <pc:spChg chg="del">
          <ac:chgData name="Dawne Tortorella" userId="c8c2eb00-5405-408b-8d6c-7d3ca73f2e4c" providerId="ADAL" clId="{91E9DBA9-EBC3-4233-A779-E0815ECB8C05}" dt="2021-11-29T15:07:47.769" v="410" actId="478"/>
          <ac:spMkLst>
            <pc:docMk/>
            <pc:sldMk cId="2066189641" sldId="592"/>
            <ac:spMk id="3" creationId="{2B1E168D-18C8-41E5-80CA-A90491938559}"/>
          </ac:spMkLst>
        </pc:spChg>
      </pc:sldChg>
      <pc:sldChg chg="replTag delTag">
        <pc:chgData name="Dawne Tortorella" userId="c8c2eb00-5405-408b-8d6c-7d3ca73f2e4c" providerId="ADAL" clId="{91E9DBA9-EBC3-4233-A779-E0815ECB8C05}" dt="2021-11-29T14:04:36.032" v="11"/>
        <pc:sldMkLst>
          <pc:docMk/>
          <pc:sldMk cId="160906987" sldId="616"/>
        </pc:sldMkLst>
      </pc:sldChg>
      <pc:sldChg chg="addSp modSp mod replTag delTag">
        <pc:chgData name="Dawne Tortorella" userId="c8c2eb00-5405-408b-8d6c-7d3ca73f2e4c" providerId="ADAL" clId="{91E9DBA9-EBC3-4233-A779-E0815ECB8C05}" dt="2021-11-29T17:24:42.810" v="2054" actId="1076"/>
        <pc:sldMkLst>
          <pc:docMk/>
          <pc:sldMk cId="4041863985" sldId="2655"/>
        </pc:sldMkLst>
        <pc:spChg chg="add mod">
          <ac:chgData name="Dawne Tortorella" userId="c8c2eb00-5405-408b-8d6c-7d3ca73f2e4c" providerId="ADAL" clId="{91E9DBA9-EBC3-4233-A779-E0815ECB8C05}" dt="2021-11-29T17:24:42.810" v="2054" actId="1076"/>
          <ac:spMkLst>
            <pc:docMk/>
            <pc:sldMk cId="4041863985" sldId="2655"/>
            <ac:spMk id="8" creationId="{B3441553-D91B-4646-8E90-909317F253CA}"/>
          </ac:spMkLst>
        </pc:spChg>
        <pc:picChg chg="mod">
          <ac:chgData name="Dawne Tortorella" userId="c8c2eb00-5405-408b-8d6c-7d3ca73f2e4c" providerId="ADAL" clId="{91E9DBA9-EBC3-4233-A779-E0815ECB8C05}" dt="2021-11-29T17:23:29.354" v="2037" actId="1076"/>
          <ac:picMkLst>
            <pc:docMk/>
            <pc:sldMk cId="4041863985" sldId="2655"/>
            <ac:picMk id="5" creationId="{77FC1100-DA79-4567-AEB5-72C3357CCFC3}"/>
          </ac:picMkLst>
        </pc:picChg>
        <pc:picChg chg="add mod">
          <ac:chgData name="Dawne Tortorella" userId="c8c2eb00-5405-408b-8d6c-7d3ca73f2e4c" providerId="ADAL" clId="{91E9DBA9-EBC3-4233-A779-E0815ECB8C05}" dt="2021-11-29T17:22:55.745" v="1951" actId="207"/>
          <ac:picMkLst>
            <pc:docMk/>
            <pc:sldMk cId="4041863985" sldId="2655"/>
            <ac:picMk id="7" creationId="{22FA7F41-101D-4803-835A-0BB479E9C655}"/>
          </ac:picMkLst>
        </pc:picChg>
      </pc:sldChg>
      <pc:sldChg chg="replTag delTag">
        <pc:chgData name="Dawne Tortorella" userId="c8c2eb00-5405-408b-8d6c-7d3ca73f2e4c" providerId="ADAL" clId="{91E9DBA9-EBC3-4233-A779-E0815ECB8C05}" dt="2021-11-29T17:43:52.512" v="2541"/>
        <pc:sldMkLst>
          <pc:docMk/>
          <pc:sldMk cId="2743006998" sldId="2704"/>
        </pc:sldMkLst>
      </pc:sldChg>
      <pc:sldChg chg="replTag delTag">
        <pc:chgData name="Dawne Tortorella" userId="c8c2eb00-5405-408b-8d6c-7d3ca73f2e4c" providerId="ADAL" clId="{91E9DBA9-EBC3-4233-A779-E0815ECB8C05}" dt="2021-11-29T14:04:31.693" v="9"/>
        <pc:sldMkLst>
          <pc:docMk/>
          <pc:sldMk cId="3405999167" sldId="2762"/>
        </pc:sldMkLst>
      </pc:sldChg>
      <pc:sldChg chg="replTag delTag">
        <pc:chgData name="Dawne Tortorella" userId="c8c2eb00-5405-408b-8d6c-7d3ca73f2e4c" providerId="ADAL" clId="{91E9DBA9-EBC3-4233-A779-E0815ECB8C05}" dt="2021-11-29T14:04:47.608" v="16"/>
        <pc:sldMkLst>
          <pc:docMk/>
          <pc:sldMk cId="493179915" sldId="2810"/>
        </pc:sldMkLst>
      </pc:sldChg>
      <pc:sldChg chg="modSp mod replTag delTag">
        <pc:chgData name="Dawne Tortorella" userId="c8c2eb00-5405-408b-8d6c-7d3ca73f2e4c" providerId="ADAL" clId="{91E9DBA9-EBC3-4233-A779-E0815ECB8C05}" dt="2021-11-29T17:30:03.582" v="2188" actId="20577"/>
        <pc:sldMkLst>
          <pc:docMk/>
          <pc:sldMk cId="2297897857" sldId="2817"/>
        </pc:sldMkLst>
        <pc:spChg chg="mod">
          <ac:chgData name="Dawne Tortorella" userId="c8c2eb00-5405-408b-8d6c-7d3ca73f2e4c" providerId="ADAL" clId="{91E9DBA9-EBC3-4233-A779-E0815ECB8C05}" dt="2021-11-29T17:30:03.582" v="2188" actId="20577"/>
          <ac:spMkLst>
            <pc:docMk/>
            <pc:sldMk cId="2297897857" sldId="2817"/>
            <ac:spMk id="8" creationId="{A0AB20FE-4CC9-4371-B6DE-3B2278C08384}"/>
          </ac:spMkLst>
        </pc:spChg>
      </pc:sldChg>
      <pc:sldChg chg="del replTag delTag">
        <pc:chgData name="Dawne Tortorella" userId="c8c2eb00-5405-408b-8d6c-7d3ca73f2e4c" providerId="ADAL" clId="{91E9DBA9-EBC3-4233-A779-E0815ECB8C05}" dt="2021-11-29T17:43:52.510" v="2539" actId="47"/>
        <pc:sldMkLst>
          <pc:docMk/>
          <pc:sldMk cId="2968846043" sldId="2819"/>
        </pc:sldMkLst>
      </pc:sldChg>
      <pc:sldChg chg="replTag delTag">
        <pc:chgData name="Dawne Tortorella" userId="c8c2eb00-5405-408b-8d6c-7d3ca73f2e4c" providerId="ADAL" clId="{91E9DBA9-EBC3-4233-A779-E0815ECB8C05}" dt="2021-11-29T14:04:49.090" v="18"/>
        <pc:sldMkLst>
          <pc:docMk/>
          <pc:sldMk cId="1495776413" sldId="2833"/>
        </pc:sldMkLst>
      </pc:sldChg>
      <pc:sldChg chg="addSp modSp mod replTag delTag">
        <pc:chgData name="Dawne Tortorella" userId="c8c2eb00-5405-408b-8d6c-7d3ca73f2e4c" providerId="ADAL" clId="{91E9DBA9-EBC3-4233-A779-E0815ECB8C05}" dt="2021-11-29T15:59:28.798" v="1451"/>
        <pc:sldMkLst>
          <pc:docMk/>
          <pc:sldMk cId="888640324" sldId="2840"/>
        </pc:sldMkLst>
        <pc:spChg chg="add mod">
          <ac:chgData name="Dawne Tortorella" userId="c8c2eb00-5405-408b-8d6c-7d3ca73f2e4c" providerId="ADAL" clId="{91E9DBA9-EBC3-4233-A779-E0815ECB8C05}" dt="2021-11-29T15:59:10.700" v="1449" actId="164"/>
          <ac:spMkLst>
            <pc:docMk/>
            <pc:sldMk cId="888640324" sldId="2840"/>
            <ac:spMk id="4" creationId="{185A3CFE-5978-4CFF-AA44-29F23928D2F3}"/>
          </ac:spMkLst>
        </pc:spChg>
        <pc:grpChg chg="add mod">
          <ac:chgData name="Dawne Tortorella" userId="c8c2eb00-5405-408b-8d6c-7d3ca73f2e4c" providerId="ADAL" clId="{91E9DBA9-EBC3-4233-A779-E0815ECB8C05}" dt="2021-11-29T15:59:10.700" v="1449" actId="164"/>
          <ac:grpSpMkLst>
            <pc:docMk/>
            <pc:sldMk cId="888640324" sldId="2840"/>
            <ac:grpSpMk id="9" creationId="{5E0AC674-FC2F-4A1E-B676-82660182A263}"/>
          </ac:grpSpMkLst>
        </pc:grpChg>
        <pc:picChg chg="mod ord modCrop">
          <ac:chgData name="Dawne Tortorella" userId="c8c2eb00-5405-408b-8d6c-7d3ca73f2e4c" providerId="ADAL" clId="{91E9DBA9-EBC3-4233-A779-E0815ECB8C05}" dt="2021-11-29T15:59:10.700" v="1449" actId="164"/>
          <ac:picMkLst>
            <pc:docMk/>
            <pc:sldMk cId="888640324" sldId="2840"/>
            <ac:picMk id="8" creationId="{4A843DC3-0916-427F-9F3E-8359C2BDA5D3}"/>
          </ac:picMkLst>
        </pc:picChg>
      </pc:sldChg>
      <pc:sldChg chg="replTag delTag">
        <pc:chgData name="Dawne Tortorella" userId="c8c2eb00-5405-408b-8d6c-7d3ca73f2e4c" providerId="ADAL" clId="{91E9DBA9-EBC3-4233-A779-E0815ECB8C05}" dt="2021-11-29T14:05:11.026" v="23"/>
        <pc:sldMkLst>
          <pc:docMk/>
          <pc:sldMk cId="2514788606" sldId="2842"/>
        </pc:sldMkLst>
      </pc:sldChg>
      <pc:sldChg chg="addSp delSp modSp mod replTag delTag">
        <pc:chgData name="Dawne Tortorella" userId="c8c2eb00-5405-408b-8d6c-7d3ca73f2e4c" providerId="ADAL" clId="{91E9DBA9-EBC3-4233-A779-E0815ECB8C05}" dt="2021-11-29T17:48:46.430" v="2564"/>
        <pc:sldMkLst>
          <pc:docMk/>
          <pc:sldMk cId="2339030529" sldId="2845"/>
        </pc:sldMkLst>
        <pc:spChg chg="mod">
          <ac:chgData name="Dawne Tortorella" userId="c8c2eb00-5405-408b-8d6c-7d3ca73f2e4c" providerId="ADAL" clId="{91E9DBA9-EBC3-4233-A779-E0815ECB8C05}" dt="2021-11-29T17:30:19.081" v="2212" actId="20577"/>
          <ac:spMkLst>
            <pc:docMk/>
            <pc:sldMk cId="2339030529" sldId="2845"/>
            <ac:spMk id="7" creationId="{31102FA6-B83E-44E3-BD79-3D53E78F461B}"/>
          </ac:spMkLst>
        </pc:spChg>
        <pc:spChg chg="del">
          <ac:chgData name="Dawne Tortorella" userId="c8c2eb00-5405-408b-8d6c-7d3ca73f2e4c" providerId="ADAL" clId="{91E9DBA9-EBC3-4233-A779-E0815ECB8C05}" dt="2021-11-29T17:29:25.817" v="2111" actId="478"/>
          <ac:spMkLst>
            <pc:docMk/>
            <pc:sldMk cId="2339030529" sldId="2845"/>
            <ac:spMk id="10" creationId="{1044B65E-890C-4F60-813D-C065DE51F9B4}"/>
          </ac:spMkLst>
        </pc:spChg>
        <pc:spChg chg="add mod">
          <ac:chgData name="Dawne Tortorella" userId="c8c2eb00-5405-408b-8d6c-7d3ca73f2e4c" providerId="ADAL" clId="{91E9DBA9-EBC3-4233-A779-E0815ECB8C05}" dt="2021-11-29T17:43:36.671" v="2536" actId="20577"/>
          <ac:spMkLst>
            <pc:docMk/>
            <pc:sldMk cId="2339030529" sldId="2845"/>
            <ac:spMk id="11" creationId="{5B8B32C2-A453-4792-97EF-C3FDECB1BADE}"/>
          </ac:spMkLst>
        </pc:spChg>
        <pc:picChg chg="add mod">
          <ac:chgData name="Dawne Tortorella" userId="c8c2eb00-5405-408b-8d6c-7d3ca73f2e4c" providerId="ADAL" clId="{91E9DBA9-EBC3-4233-A779-E0815ECB8C05}" dt="2021-11-29T17:40:49.579" v="2219" actId="1076"/>
          <ac:picMkLst>
            <pc:docMk/>
            <pc:sldMk cId="2339030529" sldId="2845"/>
            <ac:picMk id="3" creationId="{1D65550A-E765-4CF7-B97D-815A2E6DA720}"/>
          </ac:picMkLst>
        </pc:picChg>
        <pc:picChg chg="del">
          <ac:chgData name="Dawne Tortorella" userId="c8c2eb00-5405-408b-8d6c-7d3ca73f2e4c" providerId="ADAL" clId="{91E9DBA9-EBC3-4233-A779-E0815ECB8C05}" dt="2021-11-29T17:29:20.873" v="2109" actId="478"/>
          <ac:picMkLst>
            <pc:docMk/>
            <pc:sldMk cId="2339030529" sldId="2845"/>
            <ac:picMk id="8" creationId="{6707802D-E344-458E-866B-9318F6FFDDC9}"/>
          </ac:picMkLst>
        </pc:picChg>
        <pc:picChg chg="del">
          <ac:chgData name="Dawne Tortorella" userId="c8c2eb00-5405-408b-8d6c-7d3ca73f2e4c" providerId="ADAL" clId="{91E9DBA9-EBC3-4233-A779-E0815ECB8C05}" dt="2021-11-29T17:29:21.952" v="2110" actId="478"/>
          <ac:picMkLst>
            <pc:docMk/>
            <pc:sldMk cId="2339030529" sldId="2845"/>
            <ac:picMk id="9" creationId="{B834D8CA-0363-4CCD-BF92-4DF24913DF2B}"/>
          </ac:picMkLst>
        </pc:picChg>
      </pc:sldChg>
      <pc:sldChg chg="replTag delTag">
        <pc:chgData name="Dawne Tortorella" userId="c8c2eb00-5405-408b-8d6c-7d3ca73f2e4c" providerId="ADAL" clId="{91E9DBA9-EBC3-4233-A779-E0815ECB8C05}" dt="2021-11-29T14:05:06.539" v="20"/>
        <pc:sldMkLst>
          <pc:docMk/>
          <pc:sldMk cId="2096026446" sldId="2848"/>
        </pc:sldMkLst>
      </pc:sldChg>
      <pc:sldChg chg="replTag">
        <pc:chgData name="Dawne Tortorella" userId="c8c2eb00-5405-408b-8d6c-7d3ca73f2e4c" providerId="ADAL" clId="{91E9DBA9-EBC3-4233-A779-E0815ECB8C05}" dt="2021-11-29T14:04:38.127" v="12"/>
        <pc:sldMkLst>
          <pc:docMk/>
          <pc:sldMk cId="2956932920" sldId="2853"/>
        </pc:sldMkLst>
      </pc:sldChg>
      <pc:sldChg chg="replTag">
        <pc:chgData name="Dawne Tortorella" userId="c8c2eb00-5405-408b-8d6c-7d3ca73f2e4c" providerId="ADAL" clId="{91E9DBA9-EBC3-4233-A779-E0815ECB8C05}" dt="2021-11-29T14:04:41.076" v="13"/>
        <pc:sldMkLst>
          <pc:docMk/>
          <pc:sldMk cId="2112091265" sldId="2854"/>
        </pc:sldMkLst>
      </pc:sldChg>
      <pc:sldChg chg="replTag">
        <pc:chgData name="Dawne Tortorella" userId="c8c2eb00-5405-408b-8d6c-7d3ca73f2e4c" providerId="ADAL" clId="{91E9DBA9-EBC3-4233-A779-E0815ECB8C05}" dt="2021-11-29T14:04:44.605" v="14"/>
        <pc:sldMkLst>
          <pc:docMk/>
          <pc:sldMk cId="2899757026" sldId="2855"/>
        </pc:sldMkLst>
      </pc:sldChg>
      <pc:sldChg chg="addSp delSp modSp mod replTag delTag">
        <pc:chgData name="Dawne Tortorella" userId="c8c2eb00-5405-408b-8d6c-7d3ca73f2e4c" providerId="ADAL" clId="{91E9DBA9-EBC3-4233-A779-E0815ECB8C05}" dt="2021-11-29T15:26:10.558" v="1116"/>
        <pc:sldMkLst>
          <pc:docMk/>
          <pc:sldMk cId="2178145500" sldId="2857"/>
        </pc:sldMkLst>
        <pc:spChg chg="mod">
          <ac:chgData name="Dawne Tortorella" userId="c8c2eb00-5405-408b-8d6c-7d3ca73f2e4c" providerId="ADAL" clId="{91E9DBA9-EBC3-4233-A779-E0815ECB8C05}" dt="2021-11-29T15:23:42.400" v="1104" actId="20577"/>
          <ac:spMkLst>
            <pc:docMk/>
            <pc:sldMk cId="2178145500" sldId="2857"/>
            <ac:spMk id="2" creationId="{A4EF4223-481C-4160-8C05-C029AEF68D69}"/>
          </ac:spMkLst>
        </pc:spChg>
        <pc:spChg chg="del">
          <ac:chgData name="Dawne Tortorella" userId="c8c2eb00-5405-408b-8d6c-7d3ca73f2e4c" providerId="ADAL" clId="{91E9DBA9-EBC3-4233-A779-E0815ECB8C05}" dt="2021-11-29T15:08:03.712" v="415" actId="478"/>
          <ac:spMkLst>
            <pc:docMk/>
            <pc:sldMk cId="2178145500" sldId="2857"/>
            <ac:spMk id="3" creationId="{24716305-6F87-449B-8568-A8E839F6DE9C}"/>
          </ac:spMkLst>
        </pc:spChg>
        <pc:spChg chg="del">
          <ac:chgData name="Dawne Tortorella" userId="c8c2eb00-5405-408b-8d6c-7d3ca73f2e4c" providerId="ADAL" clId="{91E9DBA9-EBC3-4233-A779-E0815ECB8C05}" dt="2021-11-29T15:08:05.228" v="416" actId="478"/>
          <ac:spMkLst>
            <pc:docMk/>
            <pc:sldMk cId="2178145500" sldId="2857"/>
            <ac:spMk id="4" creationId="{42C0A1EC-9278-4909-AC65-AF56B89A4FD9}"/>
          </ac:spMkLst>
        </pc:spChg>
        <pc:spChg chg="add del mod">
          <ac:chgData name="Dawne Tortorella" userId="c8c2eb00-5405-408b-8d6c-7d3ca73f2e4c" providerId="ADAL" clId="{91E9DBA9-EBC3-4233-A779-E0815ECB8C05}" dt="2021-11-29T15:08:21.143" v="426" actId="478"/>
          <ac:spMkLst>
            <pc:docMk/>
            <pc:sldMk cId="2178145500" sldId="2857"/>
            <ac:spMk id="8" creationId="{3A6B198F-9E3B-4740-8D85-C5B5F1EC4C07}"/>
          </ac:spMkLst>
        </pc:spChg>
        <pc:spChg chg="add del">
          <ac:chgData name="Dawne Tortorella" userId="c8c2eb00-5405-408b-8d6c-7d3ca73f2e4c" providerId="ADAL" clId="{91E9DBA9-EBC3-4233-A779-E0815ECB8C05}" dt="2021-11-29T15:20:33.555" v="951" actId="478"/>
          <ac:spMkLst>
            <pc:docMk/>
            <pc:sldMk cId="2178145500" sldId="2857"/>
            <ac:spMk id="10" creationId="{092C5F79-0150-4AC3-BE9D-619EFBCDAD96}"/>
          </ac:spMkLst>
        </pc:spChg>
        <pc:spChg chg="add mod">
          <ac:chgData name="Dawne Tortorella" userId="c8c2eb00-5405-408b-8d6c-7d3ca73f2e4c" providerId="ADAL" clId="{91E9DBA9-EBC3-4233-A779-E0815ECB8C05}" dt="2021-11-29T15:23:19.543" v="1094" actId="20577"/>
          <ac:spMkLst>
            <pc:docMk/>
            <pc:sldMk cId="2178145500" sldId="2857"/>
            <ac:spMk id="17" creationId="{E5267E1C-DA7A-4303-8471-A58B4EB2C6E3}"/>
          </ac:spMkLst>
        </pc:spChg>
        <pc:graphicFrameChg chg="add mod">
          <ac:chgData name="Dawne Tortorella" userId="c8c2eb00-5405-408b-8d6c-7d3ca73f2e4c" providerId="ADAL" clId="{91E9DBA9-EBC3-4233-A779-E0815ECB8C05}" dt="2021-11-29T15:24:19.463" v="1111" actId="12100"/>
          <ac:graphicFrameMkLst>
            <pc:docMk/>
            <pc:sldMk cId="2178145500" sldId="2857"/>
            <ac:graphicFrameMk id="9" creationId="{8074B3BC-654A-4A21-B846-F04B76964A6F}"/>
          </ac:graphicFrameMkLst>
        </pc:graphicFrameChg>
        <pc:picChg chg="add mod">
          <ac:chgData name="Dawne Tortorella" userId="c8c2eb00-5405-408b-8d6c-7d3ca73f2e4c" providerId="ADAL" clId="{91E9DBA9-EBC3-4233-A779-E0815ECB8C05}" dt="2021-11-29T15:21:24.955" v="957" actId="1076"/>
          <ac:picMkLst>
            <pc:docMk/>
            <pc:sldMk cId="2178145500" sldId="2857"/>
            <ac:picMk id="12" creationId="{54918929-D9CA-4516-84B6-E029BE08896A}"/>
          </ac:picMkLst>
        </pc:picChg>
        <pc:picChg chg="add mod">
          <ac:chgData name="Dawne Tortorella" userId="c8c2eb00-5405-408b-8d6c-7d3ca73f2e4c" providerId="ADAL" clId="{91E9DBA9-EBC3-4233-A779-E0815ECB8C05}" dt="2021-11-29T15:22:12.205" v="964" actId="1076"/>
          <ac:picMkLst>
            <pc:docMk/>
            <pc:sldMk cId="2178145500" sldId="2857"/>
            <ac:picMk id="13" creationId="{348A9EC8-AF93-455E-8F81-3A9E76F4F171}"/>
          </ac:picMkLst>
        </pc:picChg>
        <pc:picChg chg="add mod">
          <ac:chgData name="Dawne Tortorella" userId="c8c2eb00-5405-408b-8d6c-7d3ca73f2e4c" providerId="ADAL" clId="{91E9DBA9-EBC3-4233-A779-E0815ECB8C05}" dt="2021-11-29T15:22:03.257" v="961" actId="1076"/>
          <ac:picMkLst>
            <pc:docMk/>
            <pc:sldMk cId="2178145500" sldId="2857"/>
            <ac:picMk id="14" creationId="{5A223B1D-7663-44F0-B14F-19694DC07EB6}"/>
          </ac:picMkLst>
        </pc:picChg>
        <pc:picChg chg="add mod">
          <ac:chgData name="Dawne Tortorella" userId="c8c2eb00-5405-408b-8d6c-7d3ca73f2e4c" providerId="ADAL" clId="{91E9DBA9-EBC3-4233-A779-E0815ECB8C05}" dt="2021-11-29T15:22:08.990" v="963" actId="1076"/>
          <ac:picMkLst>
            <pc:docMk/>
            <pc:sldMk cId="2178145500" sldId="2857"/>
            <ac:picMk id="15" creationId="{EC27B92B-CBE0-46C1-AFA4-A369832FA07D}"/>
          </ac:picMkLst>
        </pc:picChg>
        <pc:picChg chg="add mod">
          <ac:chgData name="Dawne Tortorella" userId="c8c2eb00-5405-408b-8d6c-7d3ca73f2e4c" providerId="ADAL" clId="{91E9DBA9-EBC3-4233-A779-E0815ECB8C05}" dt="2021-11-29T15:23:27.055" v="1095" actId="1076"/>
          <ac:picMkLst>
            <pc:docMk/>
            <pc:sldMk cId="2178145500" sldId="2857"/>
            <ac:picMk id="16" creationId="{C2ADEABC-A874-4E7A-AF60-4ECE351EBCAA}"/>
          </ac:picMkLst>
        </pc:picChg>
      </pc:sldChg>
      <pc:sldChg chg="addSp delSp modSp mod replTag delTag">
        <pc:chgData name="Dawne Tortorella" userId="c8c2eb00-5405-408b-8d6c-7d3ca73f2e4c" providerId="ADAL" clId="{91E9DBA9-EBC3-4233-A779-E0815ECB8C05}" dt="2021-11-29T17:12:55.497" v="1524" actId="14826"/>
        <pc:sldMkLst>
          <pc:docMk/>
          <pc:sldMk cId="3976234486" sldId="2858"/>
        </pc:sldMkLst>
        <pc:spChg chg="mod">
          <ac:chgData name="Dawne Tortorella" userId="c8c2eb00-5405-408b-8d6c-7d3ca73f2e4c" providerId="ADAL" clId="{91E9DBA9-EBC3-4233-A779-E0815ECB8C05}" dt="2021-11-29T14:22:22.795" v="336" actId="20577"/>
          <ac:spMkLst>
            <pc:docMk/>
            <pc:sldMk cId="3976234486" sldId="2858"/>
            <ac:spMk id="2" creationId="{A4EF4223-481C-4160-8C05-C029AEF68D69}"/>
          </ac:spMkLst>
        </pc:spChg>
        <pc:spChg chg="mod">
          <ac:chgData name="Dawne Tortorella" userId="c8c2eb00-5405-408b-8d6c-7d3ca73f2e4c" providerId="ADAL" clId="{91E9DBA9-EBC3-4233-A779-E0815ECB8C05}" dt="2021-11-29T15:55:33.719" v="1435" actId="20577"/>
          <ac:spMkLst>
            <pc:docMk/>
            <pc:sldMk cId="3976234486" sldId="2858"/>
            <ac:spMk id="3" creationId="{24716305-6F87-449B-8568-A8E839F6DE9C}"/>
          </ac:spMkLst>
        </pc:spChg>
        <pc:spChg chg="del">
          <ac:chgData name="Dawne Tortorella" userId="c8c2eb00-5405-408b-8d6c-7d3ca73f2e4c" providerId="ADAL" clId="{91E9DBA9-EBC3-4233-A779-E0815ECB8C05}" dt="2021-11-29T17:09:27.373" v="1460" actId="478"/>
          <ac:spMkLst>
            <pc:docMk/>
            <pc:sldMk cId="3976234486" sldId="2858"/>
            <ac:spMk id="4" creationId="{42C0A1EC-9278-4909-AC65-AF56B89A4FD9}"/>
          </ac:spMkLst>
        </pc:spChg>
        <pc:spChg chg="add mod">
          <ac:chgData name="Dawne Tortorella" userId="c8c2eb00-5405-408b-8d6c-7d3ca73f2e4c" providerId="ADAL" clId="{91E9DBA9-EBC3-4233-A779-E0815ECB8C05}" dt="2021-11-29T17:11:26.657" v="1523" actId="1076"/>
          <ac:spMkLst>
            <pc:docMk/>
            <pc:sldMk cId="3976234486" sldId="2858"/>
            <ac:spMk id="10" creationId="{21D0CFC1-E423-4915-B1FC-5CD27F9AEA2A}"/>
          </ac:spMkLst>
        </pc:spChg>
        <pc:picChg chg="add mod">
          <ac:chgData name="Dawne Tortorella" userId="c8c2eb00-5405-408b-8d6c-7d3ca73f2e4c" providerId="ADAL" clId="{91E9DBA9-EBC3-4233-A779-E0815ECB8C05}" dt="2021-11-29T17:12:55.497" v="1524" actId="14826"/>
          <ac:picMkLst>
            <pc:docMk/>
            <pc:sldMk cId="3976234486" sldId="2858"/>
            <ac:picMk id="9" creationId="{5F3EC946-F270-4AE3-8019-2A1B6C29EB2A}"/>
          </ac:picMkLst>
        </pc:picChg>
      </pc:sldChg>
      <pc:sldChg chg="addSp delSp modSp add mod ord replTag delTag">
        <pc:chgData name="Dawne Tortorella" userId="c8c2eb00-5405-408b-8d6c-7d3ca73f2e4c" providerId="ADAL" clId="{91E9DBA9-EBC3-4233-A779-E0815ECB8C05}" dt="2021-11-29T15:59:33.686" v="1455"/>
        <pc:sldMkLst>
          <pc:docMk/>
          <pc:sldMk cId="1598144207" sldId="2859"/>
        </pc:sldMkLst>
        <pc:spChg chg="mod">
          <ac:chgData name="Dawne Tortorella" userId="c8c2eb00-5405-408b-8d6c-7d3ca73f2e4c" providerId="ADAL" clId="{91E9DBA9-EBC3-4233-A779-E0815ECB8C05}" dt="2021-11-29T14:07:13.037" v="226" actId="6549"/>
          <ac:spMkLst>
            <pc:docMk/>
            <pc:sldMk cId="1598144207" sldId="2859"/>
            <ac:spMk id="2" creationId="{A4EF4223-481C-4160-8C05-C029AEF68D69}"/>
          </ac:spMkLst>
        </pc:spChg>
        <pc:spChg chg="mod">
          <ac:chgData name="Dawne Tortorella" userId="c8c2eb00-5405-408b-8d6c-7d3ca73f2e4c" providerId="ADAL" clId="{91E9DBA9-EBC3-4233-A779-E0815ECB8C05}" dt="2021-11-29T14:14:29.360" v="246" actId="14100"/>
          <ac:spMkLst>
            <pc:docMk/>
            <pc:sldMk cId="1598144207" sldId="2859"/>
            <ac:spMk id="3" creationId="{24716305-6F87-449B-8568-A8E839F6DE9C}"/>
          </ac:spMkLst>
        </pc:spChg>
        <pc:spChg chg="del">
          <ac:chgData name="Dawne Tortorella" userId="c8c2eb00-5405-408b-8d6c-7d3ca73f2e4c" providerId="ADAL" clId="{91E9DBA9-EBC3-4233-A779-E0815ECB8C05}" dt="2021-11-29T14:07:21.601" v="228" actId="478"/>
          <ac:spMkLst>
            <pc:docMk/>
            <pc:sldMk cId="1598144207" sldId="2859"/>
            <ac:spMk id="4" creationId="{42C0A1EC-9278-4909-AC65-AF56B89A4FD9}"/>
          </ac:spMkLst>
        </pc:spChg>
        <pc:spChg chg="add mod">
          <ac:chgData name="Dawne Tortorella" userId="c8c2eb00-5405-408b-8d6c-7d3ca73f2e4c" providerId="ADAL" clId="{91E9DBA9-EBC3-4233-A779-E0815ECB8C05}" dt="2021-11-29T14:14:24.546" v="245" actId="1076"/>
          <ac:spMkLst>
            <pc:docMk/>
            <pc:sldMk cId="1598144207" sldId="2859"/>
            <ac:spMk id="10" creationId="{84FD4E58-61E6-4C2C-AD6B-1C79A01CDD52}"/>
          </ac:spMkLst>
        </pc:spChg>
        <pc:picChg chg="add del mod">
          <ac:chgData name="Dawne Tortorella" userId="c8c2eb00-5405-408b-8d6c-7d3ca73f2e4c" providerId="ADAL" clId="{91E9DBA9-EBC3-4233-A779-E0815ECB8C05}" dt="2021-11-29T14:15:27.538" v="249" actId="478"/>
          <ac:picMkLst>
            <pc:docMk/>
            <pc:sldMk cId="1598144207" sldId="2859"/>
            <ac:picMk id="9" creationId="{2687C354-24CB-4179-8474-34045B66507D}"/>
          </ac:picMkLst>
        </pc:picChg>
        <pc:picChg chg="add mod">
          <ac:chgData name="Dawne Tortorella" userId="c8c2eb00-5405-408b-8d6c-7d3ca73f2e4c" providerId="ADAL" clId="{91E9DBA9-EBC3-4233-A779-E0815ECB8C05}" dt="2021-11-29T14:15:35.973" v="251" actId="1076"/>
          <ac:picMkLst>
            <pc:docMk/>
            <pc:sldMk cId="1598144207" sldId="2859"/>
            <ac:picMk id="12" creationId="{E0DBE85A-87B3-4BF3-95C4-74B71B0A4100}"/>
          </ac:picMkLst>
        </pc:picChg>
      </pc:sldChg>
      <pc:sldChg chg="addSp delSp modSp new mod modClrScheme replTag delTag chgLayout">
        <pc:chgData name="Dawne Tortorella" userId="c8c2eb00-5405-408b-8d6c-7d3ca73f2e4c" providerId="ADAL" clId="{91E9DBA9-EBC3-4233-A779-E0815ECB8C05}" dt="2021-11-29T15:59:32.756" v="1453"/>
        <pc:sldMkLst>
          <pc:docMk/>
          <pc:sldMk cId="4171420294" sldId="2860"/>
        </pc:sldMkLst>
        <pc:spChg chg="del mod ord">
          <ac:chgData name="Dawne Tortorella" userId="c8c2eb00-5405-408b-8d6c-7d3ca73f2e4c" providerId="ADAL" clId="{91E9DBA9-EBC3-4233-A779-E0815ECB8C05}" dt="2021-11-29T14:21:20.357" v="256" actId="700"/>
          <ac:spMkLst>
            <pc:docMk/>
            <pc:sldMk cId="4171420294" sldId="2860"/>
            <ac:spMk id="2" creationId="{EB031171-319A-4569-86AF-0C9032BBD852}"/>
          </ac:spMkLst>
        </pc:spChg>
        <pc:spChg chg="del mod ord">
          <ac:chgData name="Dawne Tortorella" userId="c8c2eb00-5405-408b-8d6c-7d3ca73f2e4c" providerId="ADAL" clId="{91E9DBA9-EBC3-4233-A779-E0815ECB8C05}" dt="2021-11-29T14:21:20.357" v="256" actId="700"/>
          <ac:spMkLst>
            <pc:docMk/>
            <pc:sldMk cId="4171420294" sldId="2860"/>
            <ac:spMk id="3" creationId="{E8241A17-3D3E-4687-8B66-F98B93C71C9E}"/>
          </ac:spMkLst>
        </pc:spChg>
        <pc:spChg chg="del mod ord">
          <ac:chgData name="Dawne Tortorella" userId="c8c2eb00-5405-408b-8d6c-7d3ca73f2e4c" providerId="ADAL" clId="{91E9DBA9-EBC3-4233-A779-E0815ECB8C05}" dt="2021-11-29T14:21:20.357" v="256" actId="700"/>
          <ac:spMkLst>
            <pc:docMk/>
            <pc:sldMk cId="4171420294" sldId="2860"/>
            <ac:spMk id="4" creationId="{82E39B90-BB34-4790-8B12-3ABA971F4846}"/>
          </ac:spMkLst>
        </pc:spChg>
        <pc:spChg chg="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5" creationId="{9F94180D-23EB-447E-84C2-99CACBED24BD}"/>
          </ac:spMkLst>
        </pc:spChg>
        <pc:spChg chg="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6" creationId="{017DC3B6-017F-471C-838C-5E21C676D623}"/>
          </ac:spMkLst>
        </pc:spChg>
        <pc:spChg chg="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7" creationId="{2DE0ACD4-355D-4186-84ED-057612905703}"/>
          </ac:spMkLst>
        </pc:spChg>
        <pc:spChg chg="add del 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8" creationId="{7F0E9140-87A1-4681-847E-1481E7811089}"/>
          </ac:spMkLst>
        </pc:spChg>
        <pc:spChg chg="add del 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9" creationId="{19465170-1298-4B7B-A59D-9781F4900178}"/>
          </ac:spMkLst>
        </pc:spChg>
        <pc:spChg chg="add del mod ord">
          <ac:chgData name="Dawne Tortorella" userId="c8c2eb00-5405-408b-8d6c-7d3ca73f2e4c" providerId="ADAL" clId="{91E9DBA9-EBC3-4233-A779-E0815ECB8C05}" dt="2021-11-29T14:21:42.802" v="257" actId="700"/>
          <ac:spMkLst>
            <pc:docMk/>
            <pc:sldMk cId="4171420294" sldId="2860"/>
            <ac:spMk id="10" creationId="{6641A816-D823-49C9-AE25-FEE54788FA6D}"/>
          </ac:spMkLst>
        </pc:spChg>
        <pc:spChg chg="add mod ord">
          <ac:chgData name="Dawne Tortorella" userId="c8c2eb00-5405-408b-8d6c-7d3ca73f2e4c" providerId="ADAL" clId="{91E9DBA9-EBC3-4233-A779-E0815ECB8C05}" dt="2021-11-29T14:21:52.346" v="284" actId="20577"/>
          <ac:spMkLst>
            <pc:docMk/>
            <pc:sldMk cId="4171420294" sldId="2860"/>
            <ac:spMk id="11" creationId="{07B76959-96DB-489F-B41F-454881550106}"/>
          </ac:spMkLst>
        </pc:spChg>
        <pc:spChg chg="add mod ord">
          <ac:chgData name="Dawne Tortorella" userId="c8c2eb00-5405-408b-8d6c-7d3ca73f2e4c" providerId="ADAL" clId="{91E9DBA9-EBC3-4233-A779-E0815ECB8C05}" dt="2021-11-29T14:22:07.198" v="319" actId="20577"/>
          <ac:spMkLst>
            <pc:docMk/>
            <pc:sldMk cId="4171420294" sldId="2860"/>
            <ac:spMk id="12" creationId="{A08F97F7-9148-42DF-ADCD-FD3593A4162A}"/>
          </ac:spMkLst>
        </pc:spChg>
      </pc:sldChg>
      <pc:sldChg chg="delSp modSp del mod replTag delTag">
        <pc:chgData name="Dawne Tortorella" userId="c8c2eb00-5405-408b-8d6c-7d3ca73f2e4c" providerId="ADAL" clId="{91E9DBA9-EBC3-4233-A779-E0815ECB8C05}" dt="2021-11-29T15:15:35.378" v="941" actId="47"/>
        <pc:sldMkLst>
          <pc:docMk/>
          <pc:sldMk cId="2441288388" sldId="2861"/>
        </pc:sldMkLst>
        <pc:spChg chg="mod">
          <ac:chgData name="Dawne Tortorella" userId="c8c2eb00-5405-408b-8d6c-7d3ca73f2e4c" providerId="ADAL" clId="{91E9DBA9-EBC3-4233-A779-E0815ECB8C05}" dt="2021-11-29T15:05:40.546" v="399" actId="20577"/>
          <ac:spMkLst>
            <pc:docMk/>
            <pc:sldMk cId="2441288388" sldId="2861"/>
            <ac:spMk id="2" creationId="{B3A390D1-2E84-46CD-AA5D-97D65598491F}"/>
          </ac:spMkLst>
        </pc:spChg>
        <pc:spChg chg="del">
          <ac:chgData name="Dawne Tortorella" userId="c8c2eb00-5405-408b-8d6c-7d3ca73f2e4c" providerId="ADAL" clId="{91E9DBA9-EBC3-4233-A779-E0815ECB8C05}" dt="2021-11-29T15:05:45.103" v="400" actId="478"/>
          <ac:spMkLst>
            <pc:docMk/>
            <pc:sldMk cId="2441288388" sldId="2861"/>
            <ac:spMk id="3" creationId="{52886171-61AE-4004-8C7A-B73C3C21BC8E}"/>
          </ac:spMkLst>
        </pc:spChg>
        <pc:spChg chg="del">
          <ac:chgData name="Dawne Tortorella" userId="c8c2eb00-5405-408b-8d6c-7d3ca73f2e4c" providerId="ADAL" clId="{91E9DBA9-EBC3-4233-A779-E0815ECB8C05}" dt="2021-11-29T15:05:47.883" v="401" actId="478"/>
          <ac:spMkLst>
            <pc:docMk/>
            <pc:sldMk cId="2441288388" sldId="2861"/>
            <ac:spMk id="4" creationId="{AE570FF3-16F2-4CB0-997F-69F9395894A8}"/>
          </ac:spMkLst>
        </pc:spChg>
      </pc:sldChg>
      <pc:sldChg chg="addSp delSp modSp mod modClrScheme replTag delTag chgLayout">
        <pc:chgData name="Dawne Tortorella" userId="c8c2eb00-5405-408b-8d6c-7d3ca73f2e4c" providerId="ADAL" clId="{91E9DBA9-EBC3-4233-A779-E0815ECB8C05}" dt="2021-11-29T15:26:09.255" v="1114" actId="700"/>
        <pc:sldMkLst>
          <pc:docMk/>
          <pc:sldMk cId="2312578457" sldId="2862"/>
        </pc:sldMkLst>
        <pc:spChg chg="add 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2" creationId="{2DEB571D-6D5F-47DE-83A6-8DA9E0C61002}"/>
          </ac:spMkLst>
        </pc:spChg>
        <pc:spChg chg="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5" creationId="{9F94180D-23EB-447E-84C2-99CACBED24BD}"/>
          </ac:spMkLst>
        </pc:spChg>
        <pc:spChg chg="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6" creationId="{017DC3B6-017F-471C-838C-5E21C676D623}"/>
          </ac:spMkLst>
        </pc:spChg>
        <pc:spChg chg="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7" creationId="{2DE0ACD4-355D-4186-84ED-057612905703}"/>
          </ac:spMkLst>
        </pc:spChg>
        <pc:spChg chg="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11" creationId="{07B76959-96DB-489F-B41F-454881550106}"/>
          </ac:spMkLst>
        </pc:spChg>
        <pc:spChg chg="del mod ord">
          <ac:chgData name="Dawne Tortorella" userId="c8c2eb00-5405-408b-8d6c-7d3ca73f2e4c" providerId="ADAL" clId="{91E9DBA9-EBC3-4233-A779-E0815ECB8C05}" dt="2021-11-29T15:26:09.255" v="1114" actId="700"/>
          <ac:spMkLst>
            <pc:docMk/>
            <pc:sldMk cId="2312578457" sldId="2862"/>
            <ac:spMk id="12" creationId="{A08F97F7-9148-42DF-ADCD-FD3593A4162A}"/>
          </ac:spMkLst>
        </pc:spChg>
      </pc:sldChg>
      <pc:sldChg chg="replTag delTag">
        <pc:chgData name="Dawne Tortorella" userId="c8c2eb00-5405-408b-8d6c-7d3ca73f2e4c" providerId="ADAL" clId="{91E9DBA9-EBC3-4233-A779-E0815ECB8C05}" dt="2021-11-29T15:15:35.379" v="943"/>
        <pc:sldMkLst>
          <pc:docMk/>
          <pc:sldMk cId="1132231057" sldId="2864"/>
        </pc:sldMkLst>
      </pc:sldChg>
      <pc:sldChg chg="addSp delSp modSp mod replTag delTag">
        <pc:chgData name="Dawne Tortorella" userId="c8c2eb00-5405-408b-8d6c-7d3ca73f2e4c" providerId="ADAL" clId="{91E9DBA9-EBC3-4233-A779-E0815ECB8C05}" dt="2021-11-29T17:21:38.945" v="1936"/>
        <pc:sldMkLst>
          <pc:docMk/>
          <pc:sldMk cId="1471032313" sldId="2865"/>
        </pc:sldMkLst>
        <pc:spChg chg="mod">
          <ac:chgData name="Dawne Tortorella" userId="c8c2eb00-5405-408b-8d6c-7d3ca73f2e4c" providerId="ADAL" clId="{91E9DBA9-EBC3-4233-A779-E0815ECB8C05}" dt="2021-11-29T17:21:30.509" v="1934" actId="20577"/>
          <ac:spMkLst>
            <pc:docMk/>
            <pc:sldMk cId="1471032313" sldId="2865"/>
            <ac:spMk id="2" creationId="{A4EF4223-481C-4160-8C05-C029AEF68D69}"/>
          </ac:spMkLst>
        </pc:spChg>
        <pc:spChg chg="del">
          <ac:chgData name="Dawne Tortorella" userId="c8c2eb00-5405-408b-8d6c-7d3ca73f2e4c" providerId="ADAL" clId="{91E9DBA9-EBC3-4233-A779-E0815ECB8C05}" dt="2021-11-29T15:27:49.699" v="1124" actId="931"/>
          <ac:spMkLst>
            <pc:docMk/>
            <pc:sldMk cId="1471032313" sldId="2865"/>
            <ac:spMk id="3" creationId="{24716305-6F87-449B-8568-A8E839F6DE9C}"/>
          </ac:spMkLst>
        </pc:spChg>
        <pc:spChg chg="del">
          <ac:chgData name="Dawne Tortorella" userId="c8c2eb00-5405-408b-8d6c-7d3ca73f2e4c" providerId="ADAL" clId="{91E9DBA9-EBC3-4233-A779-E0815ECB8C05}" dt="2021-11-29T15:26:44.044" v="1123" actId="478"/>
          <ac:spMkLst>
            <pc:docMk/>
            <pc:sldMk cId="1471032313" sldId="2865"/>
            <ac:spMk id="4" creationId="{42C0A1EC-9278-4909-AC65-AF56B89A4FD9}"/>
          </ac:spMkLst>
        </pc:spChg>
        <pc:spChg chg="add del mod">
          <ac:chgData name="Dawne Tortorella" userId="c8c2eb00-5405-408b-8d6c-7d3ca73f2e4c" providerId="ADAL" clId="{91E9DBA9-EBC3-4233-A779-E0815ECB8C05}" dt="2021-11-29T15:27:58.985" v="1128" actId="478"/>
          <ac:spMkLst>
            <pc:docMk/>
            <pc:sldMk cId="1471032313" sldId="2865"/>
            <ac:spMk id="10" creationId="{1C548BC9-798C-45CC-9CE8-E8102A3E4006}"/>
          </ac:spMkLst>
        </pc:spChg>
        <pc:spChg chg="add mod">
          <ac:chgData name="Dawne Tortorella" userId="c8c2eb00-5405-408b-8d6c-7d3ca73f2e4c" providerId="ADAL" clId="{91E9DBA9-EBC3-4233-A779-E0815ECB8C05}" dt="2021-11-29T17:18:41.261" v="1924" actId="20577"/>
          <ac:spMkLst>
            <pc:docMk/>
            <pc:sldMk cId="1471032313" sldId="2865"/>
            <ac:spMk id="12" creationId="{56A51DA7-D1BD-45BD-BF85-3DE8727F7458}"/>
          </ac:spMkLst>
        </pc:spChg>
        <pc:picChg chg="add del mod">
          <ac:chgData name="Dawne Tortorella" userId="c8c2eb00-5405-408b-8d6c-7d3ca73f2e4c" providerId="ADAL" clId="{91E9DBA9-EBC3-4233-A779-E0815ECB8C05}" dt="2021-11-29T15:27:58.985" v="1128" actId="478"/>
          <ac:picMkLst>
            <pc:docMk/>
            <pc:sldMk cId="1471032313" sldId="2865"/>
            <ac:picMk id="9" creationId="{590B47D7-88F4-46A2-B545-8128C5275D7A}"/>
          </ac:picMkLst>
        </pc:picChg>
        <pc:picChg chg="add mod">
          <ac:chgData name="Dawne Tortorella" userId="c8c2eb00-5405-408b-8d6c-7d3ca73f2e4c" providerId="ADAL" clId="{91E9DBA9-EBC3-4233-A779-E0815ECB8C05}" dt="2021-11-29T17:17:04.496" v="1768" actId="1076"/>
          <ac:picMkLst>
            <pc:docMk/>
            <pc:sldMk cId="1471032313" sldId="2865"/>
            <ac:picMk id="13" creationId="{F23C89F2-EC94-4BEA-9A65-8F1F579D1CAD}"/>
          </ac:picMkLst>
        </pc:picChg>
      </pc:sldChg>
      <pc:sldChg chg="replTag delTag">
        <pc:chgData name="Dawne Tortorella" userId="c8c2eb00-5405-408b-8d6c-7d3ca73f2e4c" providerId="ADAL" clId="{91E9DBA9-EBC3-4233-A779-E0815ECB8C05}" dt="2021-11-29T15:56:19.717" v="1439"/>
        <pc:sldMkLst>
          <pc:docMk/>
          <pc:sldMk cId="3367533776" sldId="2867"/>
        </pc:sldMkLst>
      </pc:sldChg>
      <pc:sldChg chg="addSp modSp new mod replTag delTag">
        <pc:chgData name="Dawne Tortorella" userId="c8c2eb00-5405-408b-8d6c-7d3ca73f2e4c" providerId="ADAL" clId="{91E9DBA9-EBC3-4233-A779-E0815ECB8C05}" dt="2021-11-29T18:52:23.207" v="2638" actId="1076"/>
        <pc:sldMkLst>
          <pc:docMk/>
          <pc:sldMk cId="2242856344" sldId="2868"/>
        </pc:sldMkLst>
        <pc:spChg chg="mod">
          <ac:chgData name="Dawne Tortorella" userId="c8c2eb00-5405-408b-8d6c-7d3ca73f2e4c" providerId="ADAL" clId="{91E9DBA9-EBC3-4233-A779-E0815ECB8C05}" dt="2021-11-29T18:01:07.721" v="2632" actId="14100"/>
          <ac:spMkLst>
            <pc:docMk/>
            <pc:sldMk cId="2242856344" sldId="2868"/>
            <ac:spMk id="2" creationId="{79D6585E-95BB-4351-BA8A-8529F49140B6}"/>
          </ac:spMkLst>
        </pc:spChg>
        <pc:picChg chg="add mod">
          <ac:chgData name="Dawne Tortorella" userId="c8c2eb00-5405-408b-8d6c-7d3ca73f2e4c" providerId="ADAL" clId="{91E9DBA9-EBC3-4233-A779-E0815ECB8C05}" dt="2021-11-29T18:00:44.631" v="2602" actId="1076"/>
          <ac:picMkLst>
            <pc:docMk/>
            <pc:sldMk cId="2242856344" sldId="2868"/>
            <ac:picMk id="7" creationId="{4EA73ABB-E949-4915-A3A1-38F2DA88EEB1}"/>
          </ac:picMkLst>
        </pc:picChg>
        <pc:picChg chg="add mod">
          <ac:chgData name="Dawne Tortorella" userId="c8c2eb00-5405-408b-8d6c-7d3ca73f2e4c" providerId="ADAL" clId="{91E9DBA9-EBC3-4233-A779-E0815ECB8C05}" dt="2021-11-29T18:52:23.207" v="2638" actId="1076"/>
          <ac:picMkLst>
            <pc:docMk/>
            <pc:sldMk cId="2242856344" sldId="2868"/>
            <ac:picMk id="9" creationId="{15952AA2-4A6F-4C2A-BC77-DF0584862114}"/>
          </ac:picMkLst>
        </pc:picChg>
      </pc:sldChg>
    </pc:docChg>
  </pc:docChgLst>
  <pc:docChgLst>
    <pc:chgData name="Tara Wood" userId="S::tara@swanlibraries.net::d40d1c68-5ed0-4280-b6c0-e48b5abf64e0" providerId="AD" clId="Web-{7EAC6E6C-E908-4C7A-905A-657599046DBD}"/>
    <pc:docChg chg="modSld">
      <pc:chgData name="Tara Wood" userId="S::tara@swanlibraries.net::d40d1c68-5ed0-4280-b6c0-e48b5abf64e0" providerId="AD" clId="Web-{7EAC6E6C-E908-4C7A-905A-657599046DBD}" dt="2021-11-15T21:05:55.304" v="19" actId="20577"/>
      <pc:docMkLst>
        <pc:docMk/>
      </pc:docMkLst>
      <pc:sldChg chg="modSp">
        <pc:chgData name="Tara Wood" userId="S::tara@swanlibraries.net::d40d1c68-5ed0-4280-b6c0-e48b5abf64e0" providerId="AD" clId="Web-{7EAC6E6C-E908-4C7A-905A-657599046DBD}" dt="2021-11-15T21:05:55.304" v="19" actId="20577"/>
        <pc:sldMkLst>
          <pc:docMk/>
          <pc:sldMk cId="160906987" sldId="616"/>
        </pc:sldMkLst>
        <pc:spChg chg="mod">
          <ac:chgData name="Tara Wood" userId="S::tara@swanlibraries.net::d40d1c68-5ed0-4280-b6c0-e48b5abf64e0" providerId="AD" clId="Web-{7EAC6E6C-E908-4C7A-905A-657599046DBD}" dt="2021-11-15T21:05:55.304" v="19" actId="20577"/>
          <ac:spMkLst>
            <pc:docMk/>
            <pc:sldMk cId="160906987" sldId="616"/>
            <ac:spMk id="3" creationId="{19751751-5B06-4B52-BA6C-B90002F744DE}"/>
          </ac:spMkLst>
        </pc:spChg>
      </pc:sldChg>
    </pc:docChg>
  </pc:docChgLst>
  <pc:docChgLst>
    <pc:chgData name="Tara Wood" userId="S::tara@swanlibraries.net::d40d1c68-5ed0-4280-b6c0-e48b5abf64e0" providerId="AD" clId="Web-{4F3B7810-74D6-0617-C634-D330D51EA457}"/>
    <pc:docChg chg="addSld modSld modSection">
      <pc:chgData name="Tara Wood" userId="S::tara@swanlibraries.net::d40d1c68-5ed0-4280-b6c0-e48b5abf64e0" providerId="AD" clId="Web-{4F3B7810-74D6-0617-C634-D330D51EA457}" dt="2021-10-22T17:56:50.667" v="430" actId="20577"/>
      <pc:docMkLst>
        <pc:docMk/>
      </pc:docMkLst>
      <pc:sldChg chg="modSp">
        <pc:chgData name="Tara Wood" userId="S::tara@swanlibraries.net::d40d1c68-5ed0-4280-b6c0-e48b5abf64e0" providerId="AD" clId="Web-{4F3B7810-74D6-0617-C634-D330D51EA457}" dt="2021-10-22T17:54:32.168" v="359" actId="20577"/>
        <pc:sldMkLst>
          <pc:docMk/>
          <pc:sldMk cId="3405999167" sldId="2762"/>
        </pc:sldMkLst>
        <pc:spChg chg="mod">
          <ac:chgData name="Tara Wood" userId="S::tara@swanlibraries.net::d40d1c68-5ed0-4280-b6c0-e48b5abf64e0" providerId="AD" clId="Web-{4F3B7810-74D6-0617-C634-D330D51EA457}" dt="2021-10-22T17:04:31.928" v="82" actId="20577"/>
          <ac:spMkLst>
            <pc:docMk/>
            <pc:sldMk cId="3405999167" sldId="2762"/>
            <ac:spMk id="8" creationId="{759DF7D0-A05F-4965-A21B-E084319E9D40}"/>
          </ac:spMkLst>
        </pc:spChg>
        <pc:spChg chg="mod">
          <ac:chgData name="Tara Wood" userId="S::tara@swanlibraries.net::d40d1c68-5ed0-4280-b6c0-e48b5abf64e0" providerId="AD" clId="Web-{4F3B7810-74D6-0617-C634-D330D51EA457}" dt="2021-10-22T17:54:32.168" v="359" actId="20577"/>
          <ac:spMkLst>
            <pc:docMk/>
            <pc:sldMk cId="3405999167" sldId="2762"/>
            <ac:spMk id="13" creationId="{9AA00DC4-CA75-4679-A311-CE57D4DC7D85}"/>
          </ac:spMkLst>
        </pc:spChg>
      </pc:sldChg>
      <pc:sldChg chg="modSp new">
        <pc:chgData name="Tara Wood" userId="S::tara@swanlibraries.net::d40d1c68-5ed0-4280-b6c0-e48b5abf64e0" providerId="AD" clId="Web-{4F3B7810-74D6-0617-C634-D330D51EA457}" dt="2021-10-22T17:56:50.667" v="430" actId="20577"/>
        <pc:sldMkLst>
          <pc:docMk/>
          <pc:sldMk cId="4101681830" sldId="2830"/>
        </pc:sldMkLst>
        <pc:spChg chg="mod">
          <ac:chgData name="Tara Wood" userId="S::tara@swanlibraries.net::d40d1c68-5ed0-4280-b6c0-e48b5abf64e0" providerId="AD" clId="Web-{4F3B7810-74D6-0617-C634-D330D51EA457}" dt="2021-10-22T17:55:15.219" v="398" actId="20577"/>
          <ac:spMkLst>
            <pc:docMk/>
            <pc:sldMk cId="4101681830" sldId="2830"/>
            <ac:spMk id="2" creationId="{A31CB27A-563F-42D5-A4EA-86BA6359335A}"/>
          </ac:spMkLst>
        </pc:spChg>
        <pc:spChg chg="mod">
          <ac:chgData name="Tara Wood" userId="S::tara@swanlibraries.net::d40d1c68-5ed0-4280-b6c0-e48b5abf64e0" providerId="AD" clId="Web-{4F3B7810-74D6-0617-C634-D330D51EA457}" dt="2021-10-22T17:56:50.667" v="430" actId="20577"/>
          <ac:spMkLst>
            <pc:docMk/>
            <pc:sldMk cId="4101681830" sldId="2830"/>
            <ac:spMk id="3" creationId="{7609EE6D-103B-4990-A65A-E6456DEC9128}"/>
          </ac:spMkLst>
        </pc:spChg>
      </pc:sldChg>
    </pc:docChg>
  </pc:docChgLst>
  <pc:docChgLst>
    <pc:chgData name="Tara Wood" userId="S::tara@swanlibraries.net::d40d1c68-5ed0-4280-b6c0-e48b5abf64e0" providerId="AD" clId="Web-{5111098A-AFD9-1E1D-040E-BBDD83BF1036}"/>
    <pc:docChg chg="modSld">
      <pc:chgData name="Tara Wood" userId="S::tara@swanlibraries.net::d40d1c68-5ed0-4280-b6c0-e48b5abf64e0" providerId="AD" clId="Web-{5111098A-AFD9-1E1D-040E-BBDD83BF1036}" dt="2021-10-21T20:12:39.485" v="16" actId="14100"/>
      <pc:docMkLst>
        <pc:docMk/>
      </pc:docMkLst>
      <pc:sldChg chg="addSp delSp modSp mod modClrScheme chgLayout">
        <pc:chgData name="Tara Wood" userId="S::tara@swanlibraries.net::d40d1c68-5ed0-4280-b6c0-e48b5abf64e0" providerId="AD" clId="Web-{5111098A-AFD9-1E1D-040E-BBDD83BF1036}" dt="2021-10-21T20:12:39.485" v="16" actId="14100"/>
        <pc:sldMkLst>
          <pc:docMk/>
          <pc:sldMk cId="3405999167" sldId="2762"/>
        </pc:sldMkLst>
        <pc:spChg chg="mod ord">
          <ac:chgData name="Tara Wood" userId="S::tara@swanlibraries.net::d40d1c68-5ed0-4280-b6c0-e48b5abf64e0" providerId="AD" clId="Web-{5111098A-AFD9-1E1D-040E-BBDD83BF1036}" dt="2021-10-21T19:50:49.867" v="6" actId="20577"/>
          <ac:spMkLst>
            <pc:docMk/>
            <pc:sldMk cId="3405999167" sldId="2762"/>
            <ac:spMk id="2" creationId="{1BB2CF23-CB54-4FA8-B892-2CA4A19B3EF6}"/>
          </ac:spMkLst>
        </pc:spChg>
        <pc:spChg chg="mod ord">
          <ac:chgData name="Tara Wood" userId="S::tara@swanlibraries.net::d40d1c68-5ed0-4280-b6c0-e48b5abf64e0" providerId="AD" clId="Web-{5111098A-AFD9-1E1D-040E-BBDD83BF1036}" dt="2021-10-21T19:50:41.711" v="4"/>
          <ac:spMkLst>
            <pc:docMk/>
            <pc:sldMk cId="3405999167" sldId="2762"/>
            <ac:spMk id="5" creationId="{A8C63818-E9AA-41F8-9221-679C223A9316}"/>
          </ac:spMkLst>
        </pc:spChg>
        <pc:spChg chg="mod ord">
          <ac:chgData name="Tara Wood" userId="S::tara@swanlibraries.net::d40d1c68-5ed0-4280-b6c0-e48b5abf64e0" providerId="AD" clId="Web-{5111098A-AFD9-1E1D-040E-BBDD83BF1036}" dt="2021-10-21T19:50:41.711" v="4"/>
          <ac:spMkLst>
            <pc:docMk/>
            <pc:sldMk cId="3405999167" sldId="2762"/>
            <ac:spMk id="6" creationId="{A99A5F8B-9B07-45AC-9F96-8DE40CAFE9A9}"/>
          </ac:spMkLst>
        </pc:spChg>
        <pc:spChg chg="mod ord">
          <ac:chgData name="Tara Wood" userId="S::tara@swanlibraries.net::d40d1c68-5ed0-4280-b6c0-e48b5abf64e0" providerId="AD" clId="Web-{5111098A-AFD9-1E1D-040E-BBDD83BF1036}" dt="2021-10-21T19:50:41.711" v="4"/>
          <ac:spMkLst>
            <pc:docMk/>
            <pc:sldMk cId="3405999167" sldId="2762"/>
            <ac:spMk id="7" creationId="{B7ACB302-64FF-44B7-9774-8C1557543C37}"/>
          </ac:spMkLst>
        </pc:spChg>
        <pc:spChg chg="add mod ord">
          <ac:chgData name="Tara Wood" userId="S::tara@swanlibraries.net::d40d1c68-5ed0-4280-b6c0-e48b5abf64e0" providerId="AD" clId="Web-{5111098A-AFD9-1E1D-040E-BBDD83BF1036}" dt="2021-10-21T20:12:39.485" v="16" actId="14100"/>
          <ac:spMkLst>
            <pc:docMk/>
            <pc:sldMk cId="3405999167" sldId="2762"/>
            <ac:spMk id="8" creationId="{759DF7D0-A05F-4965-A21B-E084319E9D40}"/>
          </ac:spMkLst>
        </pc:spChg>
        <pc:spChg chg="add mod">
          <ac:chgData name="Tara Wood" userId="S::tara@swanlibraries.net::d40d1c68-5ed0-4280-b6c0-e48b5abf64e0" providerId="AD" clId="Web-{5111098A-AFD9-1E1D-040E-BBDD83BF1036}" dt="2021-10-21T19:51:20.991" v="13" actId="1076"/>
          <ac:spMkLst>
            <pc:docMk/>
            <pc:sldMk cId="3405999167" sldId="2762"/>
            <ac:spMk id="13" creationId="{9AA00DC4-CA75-4679-A311-CE57D4DC7D85}"/>
          </ac:spMkLst>
        </pc:spChg>
        <pc:graphicFrameChg chg="del mod ord modGraphic">
          <ac:chgData name="Tara Wood" userId="S::tara@swanlibraries.net::d40d1c68-5ed0-4280-b6c0-e48b5abf64e0" providerId="AD" clId="Web-{5111098A-AFD9-1E1D-040E-BBDD83BF1036}" dt="2021-10-21T19:50:56.898" v="7"/>
          <ac:graphicFrameMkLst>
            <pc:docMk/>
            <pc:sldMk cId="3405999167" sldId="2762"/>
            <ac:graphicFrameMk id="4" creationId="{D88E638F-CCF0-4CBF-A105-61D1D506A6D3}"/>
          </ac:graphicFrameMkLst>
        </pc:graphicFrameChg>
        <pc:picChg chg="del">
          <ac:chgData name="Tara Wood" userId="S::tara@swanlibraries.net::d40d1c68-5ed0-4280-b6c0-e48b5abf64e0" providerId="AD" clId="Web-{5111098A-AFD9-1E1D-040E-BBDD83BF1036}" dt="2021-10-21T19:51:07.726" v="9"/>
          <ac:picMkLst>
            <pc:docMk/>
            <pc:sldMk cId="3405999167" sldId="2762"/>
            <ac:picMk id="3" creationId="{6E5F87B1-9403-4649-8427-5B13472AEC20}"/>
          </ac:picMkLst>
        </pc:picChg>
        <pc:picChg chg="del">
          <ac:chgData name="Tara Wood" userId="S::tara@swanlibraries.net::d40d1c68-5ed0-4280-b6c0-e48b5abf64e0" providerId="AD" clId="Web-{5111098A-AFD9-1E1D-040E-BBDD83BF1036}" dt="2021-10-21T19:51:08.460" v="10"/>
          <ac:picMkLst>
            <pc:docMk/>
            <pc:sldMk cId="3405999167" sldId="2762"/>
            <ac:picMk id="10" creationId="{15F8A3A2-F663-481A-9082-9DA8D806B538}"/>
          </ac:picMkLst>
        </pc:picChg>
        <pc:picChg chg="del">
          <ac:chgData name="Tara Wood" userId="S::tara@swanlibraries.net::d40d1c68-5ed0-4280-b6c0-e48b5abf64e0" providerId="AD" clId="Web-{5111098A-AFD9-1E1D-040E-BBDD83BF1036}" dt="2021-10-21T19:51:09.023" v="11"/>
          <ac:picMkLst>
            <pc:docMk/>
            <pc:sldMk cId="3405999167" sldId="2762"/>
            <ac:picMk id="11" creationId="{4923C33E-562D-4A9D-ABE9-34127B19357E}"/>
          </ac:picMkLst>
        </pc:picChg>
        <pc:picChg chg="del">
          <ac:chgData name="Tara Wood" userId="S::tara@swanlibraries.net::d40d1c68-5ed0-4280-b6c0-e48b5abf64e0" providerId="AD" clId="Web-{5111098A-AFD9-1E1D-040E-BBDD83BF1036}" dt="2021-10-21T19:51:09.835" v="12"/>
          <ac:picMkLst>
            <pc:docMk/>
            <pc:sldMk cId="3405999167" sldId="2762"/>
            <ac:picMk id="12" creationId="{B4E9883B-1868-47ED-B44C-6CC5611E2098}"/>
          </ac:picMkLst>
        </pc:picChg>
      </pc:sldChg>
      <pc:sldChg chg="modSp">
        <pc:chgData name="Tara Wood" userId="S::tara@swanlibraries.net::d40d1c68-5ed0-4280-b6c0-e48b5abf64e0" providerId="AD" clId="Web-{5111098A-AFD9-1E1D-040E-BBDD83BF1036}" dt="2021-10-21T19:51:35.273" v="15" actId="20577"/>
        <pc:sldMkLst>
          <pc:docMk/>
          <pc:sldMk cId="3274714462" sldId="2803"/>
        </pc:sldMkLst>
        <pc:spChg chg="mod">
          <ac:chgData name="Tara Wood" userId="S::tara@swanlibraries.net::d40d1c68-5ed0-4280-b6c0-e48b5abf64e0" providerId="AD" clId="Web-{5111098A-AFD9-1E1D-040E-BBDD83BF1036}" dt="2021-10-21T19:51:35.273" v="15" actId="20577"/>
          <ac:spMkLst>
            <pc:docMk/>
            <pc:sldMk cId="3274714462" sldId="2803"/>
            <ac:spMk id="2" creationId="{6F38B835-9238-4DFB-A670-6F4DB8618034}"/>
          </ac:spMkLst>
        </pc:spChg>
        <pc:spChg chg="mod">
          <ac:chgData name="Tara Wood" userId="S::tara@swanlibraries.net::d40d1c68-5ed0-4280-b6c0-e48b5abf64e0" providerId="AD" clId="Web-{5111098A-AFD9-1E1D-040E-BBDD83BF1036}" dt="2021-10-21T19:51:31.804" v="14" actId="20577"/>
          <ac:spMkLst>
            <pc:docMk/>
            <pc:sldMk cId="3274714462" sldId="2803"/>
            <ac:spMk id="5" creationId="{3EDB7729-376C-4CCC-B429-A0AADDA3F26E}"/>
          </ac:spMkLst>
        </pc:spChg>
      </pc:sldChg>
      <pc:sldChg chg="modSp">
        <pc:chgData name="Tara Wood" userId="S::tara@swanlibraries.net::d40d1c68-5ed0-4280-b6c0-e48b5abf64e0" providerId="AD" clId="Web-{5111098A-AFD9-1E1D-040E-BBDD83BF1036}" dt="2021-10-21T19:50:15.758" v="3"/>
        <pc:sldMkLst>
          <pc:docMk/>
          <pc:sldMk cId="493179915" sldId="2810"/>
        </pc:sldMkLst>
        <pc:graphicFrameChg chg="mod modGraphic">
          <ac:chgData name="Tara Wood" userId="S::tara@swanlibraries.net::d40d1c68-5ed0-4280-b6c0-e48b5abf64e0" providerId="AD" clId="Web-{5111098A-AFD9-1E1D-040E-BBDD83BF1036}" dt="2021-10-21T19:50:15.758" v="3"/>
          <ac:graphicFrameMkLst>
            <pc:docMk/>
            <pc:sldMk cId="493179915" sldId="2810"/>
            <ac:graphicFrameMk id="4" creationId="{D88E638F-CCF0-4CBF-A105-61D1D506A6D3}"/>
          </ac:graphicFrameMkLst>
        </pc:graphicFrameChg>
      </pc:sldChg>
    </pc:docChg>
  </pc:docChgLst>
  <pc:docChgLst>
    <pc:chgData name="Tara Wood" userId="S::tara@swanlibraries.net::d40d1c68-5ed0-4280-b6c0-e48b5abf64e0" providerId="AD" clId="Web-{75B66810-6171-3889-2E4F-07D562346DCB}"/>
    <pc:docChg chg="delSld modSld modSection">
      <pc:chgData name="Tara Wood" userId="S::tara@swanlibraries.net::d40d1c68-5ed0-4280-b6c0-e48b5abf64e0" providerId="AD" clId="Web-{75B66810-6171-3889-2E4F-07D562346DCB}" dt="2021-10-26T13:07:28.907" v="24"/>
      <pc:docMkLst>
        <pc:docMk/>
      </pc:docMkLst>
      <pc:sldChg chg="modSp">
        <pc:chgData name="Tara Wood" userId="S::tara@swanlibraries.net::d40d1c68-5ed0-4280-b6c0-e48b5abf64e0" providerId="AD" clId="Web-{75B66810-6171-3889-2E4F-07D562346DCB}" dt="2021-10-26T13:06:49.781" v="23"/>
        <pc:sldMkLst>
          <pc:docMk/>
          <pc:sldMk cId="493179915" sldId="2810"/>
        </pc:sldMkLst>
        <pc:graphicFrameChg chg="mod modGraphic">
          <ac:chgData name="Tara Wood" userId="S::tara@swanlibraries.net::d40d1c68-5ed0-4280-b6c0-e48b5abf64e0" providerId="AD" clId="Web-{75B66810-6171-3889-2E4F-07D562346DCB}" dt="2021-10-26T13:06:49.781" v="23"/>
          <ac:graphicFrameMkLst>
            <pc:docMk/>
            <pc:sldMk cId="493179915" sldId="2810"/>
            <ac:graphicFrameMk id="4" creationId="{D88E638F-CCF0-4CBF-A105-61D1D506A6D3}"/>
          </ac:graphicFrameMkLst>
        </pc:graphicFrameChg>
      </pc:sldChg>
      <pc:sldChg chg="del">
        <pc:chgData name="Tara Wood" userId="S::tara@swanlibraries.net::d40d1c68-5ed0-4280-b6c0-e48b5abf64e0" providerId="AD" clId="Web-{75B66810-6171-3889-2E4F-07D562346DCB}" dt="2021-10-26T13:07:28.907" v="24"/>
        <pc:sldMkLst>
          <pc:docMk/>
          <pc:sldMk cId="2135707968" sldId="2811"/>
        </pc:sldMkLst>
      </pc:sldChg>
    </pc:docChg>
  </pc:docChgLst>
  <pc:docChgLst>
    <pc:chgData name="Scott Brandwein" userId="647fd4e1-0387-49c3-9086-3af30a0c2a16" providerId="ADAL" clId="{8D49671A-C8BE-4DFB-A7BA-49F8D3ECC33C}"/>
    <pc:docChg chg="undo custSel addSld modSld modSection">
      <pc:chgData name="Scott Brandwein" userId="647fd4e1-0387-49c3-9086-3af30a0c2a16" providerId="ADAL" clId="{8D49671A-C8BE-4DFB-A7BA-49F8D3ECC33C}" dt="2021-10-26T14:37:56.550" v="1824" actId="20577"/>
      <pc:docMkLst>
        <pc:docMk/>
      </pc:docMkLst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3787290702" sldId="263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2843334157" sldId="264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3008875603" sldId="265"/>
        </pc:sldMkLst>
      </pc:sldChg>
      <pc:sldChg chg="modSp mod">
        <pc:chgData name="Scott Brandwein" userId="647fd4e1-0387-49c3-9086-3af30a0c2a16" providerId="ADAL" clId="{8D49671A-C8BE-4DFB-A7BA-49F8D3ECC33C}" dt="2021-10-26T14:31:55.893" v="1103" actId="20577"/>
        <pc:sldMkLst>
          <pc:docMk/>
          <pc:sldMk cId="160906987" sldId="616"/>
        </pc:sldMkLst>
        <pc:spChg chg="mod">
          <ac:chgData name="Scott Brandwein" userId="647fd4e1-0387-49c3-9086-3af30a0c2a16" providerId="ADAL" clId="{8D49671A-C8BE-4DFB-A7BA-49F8D3ECC33C}" dt="2021-10-26T14:31:55.893" v="1103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cott Brandwein" userId="647fd4e1-0387-49c3-9086-3af30a0c2a16" providerId="ADAL" clId="{8D49671A-C8BE-4DFB-A7BA-49F8D3ECC33C}" dt="2021-10-26T14:31:30.310" v="1032" actId="27636"/>
          <ac:spMkLst>
            <pc:docMk/>
            <pc:sldMk cId="160906987" sldId="616"/>
            <ac:spMk id="8" creationId="{694F3595-3AAD-4433-94DD-D2368A662AD8}"/>
          </ac:spMkLst>
        </pc:spChg>
      </pc:sldChg>
      <pc:sldChg chg="modSp mod setBg">
        <pc:chgData name="Scott Brandwein" userId="647fd4e1-0387-49c3-9086-3af30a0c2a16" providerId="ADAL" clId="{8D49671A-C8BE-4DFB-A7BA-49F8D3ECC33C}" dt="2021-10-26T13:48:51.578" v="988" actId="207"/>
        <pc:sldMkLst>
          <pc:docMk/>
          <pc:sldMk cId="4041863985" sldId="2655"/>
        </pc:sldMkLst>
        <pc:spChg chg="mod">
          <ac:chgData name="Scott Brandwein" userId="647fd4e1-0387-49c3-9086-3af30a0c2a16" providerId="ADAL" clId="{8D49671A-C8BE-4DFB-A7BA-49F8D3ECC33C}" dt="2021-10-26T13:48:51.578" v="988" actId="207"/>
          <ac:spMkLst>
            <pc:docMk/>
            <pc:sldMk cId="4041863985" sldId="2655"/>
            <ac:spMk id="14" creationId="{6C355518-8525-4297-A610-5A2BCD4DDB56}"/>
          </ac:spMkLst>
        </pc:spChg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273195782" sldId="2698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1331516555" sldId="2714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2699928664" sldId="2790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4097919890" sldId="2804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3724060920" sldId="2805"/>
        </pc:sldMkLst>
      </pc:sldChg>
      <pc:sldChg chg="mod modShow">
        <pc:chgData name="Scott Brandwein" userId="647fd4e1-0387-49c3-9086-3af30a0c2a16" providerId="ADAL" clId="{8D49671A-C8BE-4DFB-A7BA-49F8D3ECC33C}" dt="2021-10-25T14:36:26.931" v="0" actId="729"/>
        <pc:sldMkLst>
          <pc:docMk/>
          <pc:sldMk cId="425835006" sldId="2806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2761138664" sldId="2812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1737275370" sldId="2813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3267654032" sldId="2814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1047212440" sldId="2815"/>
        </pc:sldMkLst>
      </pc:sldChg>
      <pc:sldChg chg="mod modShow">
        <pc:chgData name="Scott Brandwein" userId="647fd4e1-0387-49c3-9086-3af30a0c2a16" providerId="ADAL" clId="{8D49671A-C8BE-4DFB-A7BA-49F8D3ECC33C}" dt="2021-10-25T14:37:34.789" v="4" actId="729"/>
        <pc:sldMkLst>
          <pc:docMk/>
          <pc:sldMk cId="1014182392" sldId="2816"/>
        </pc:sldMkLst>
      </pc:sldChg>
      <pc:sldChg chg="mod modShow">
        <pc:chgData name="Scott Brandwein" userId="647fd4e1-0387-49c3-9086-3af30a0c2a16" providerId="ADAL" clId="{8D49671A-C8BE-4DFB-A7BA-49F8D3ECC33C}" dt="2021-10-25T14:37:21.882" v="3" actId="729"/>
        <pc:sldMkLst>
          <pc:docMk/>
          <pc:sldMk cId="2290832274" sldId="2822"/>
        </pc:sldMkLst>
      </pc:sldChg>
      <pc:sldChg chg="mod modShow">
        <pc:chgData name="Scott Brandwein" userId="647fd4e1-0387-49c3-9086-3af30a0c2a16" providerId="ADAL" clId="{8D49671A-C8BE-4DFB-A7BA-49F8D3ECC33C}" dt="2021-10-25T14:37:13.226" v="2" actId="729"/>
        <pc:sldMkLst>
          <pc:docMk/>
          <pc:sldMk cId="1182302476" sldId="2823"/>
        </pc:sldMkLst>
      </pc:sldChg>
      <pc:sldChg chg="mod modShow">
        <pc:chgData name="Scott Brandwein" userId="647fd4e1-0387-49c3-9086-3af30a0c2a16" providerId="ADAL" clId="{8D49671A-C8BE-4DFB-A7BA-49F8D3ECC33C}" dt="2021-10-25T14:37:13.226" v="2" actId="729"/>
        <pc:sldMkLst>
          <pc:docMk/>
          <pc:sldMk cId="1658231273" sldId="2824"/>
        </pc:sldMkLst>
      </pc:sldChg>
      <pc:sldChg chg="mod modShow">
        <pc:chgData name="Scott Brandwein" userId="647fd4e1-0387-49c3-9086-3af30a0c2a16" providerId="ADAL" clId="{8D49671A-C8BE-4DFB-A7BA-49F8D3ECC33C}" dt="2021-10-25T14:37:13.226" v="2" actId="729"/>
        <pc:sldMkLst>
          <pc:docMk/>
          <pc:sldMk cId="3772521623" sldId="2825"/>
        </pc:sldMkLst>
      </pc:sldChg>
      <pc:sldChg chg="mod modShow">
        <pc:chgData name="Scott Brandwein" userId="647fd4e1-0387-49c3-9086-3af30a0c2a16" providerId="ADAL" clId="{8D49671A-C8BE-4DFB-A7BA-49F8D3ECC33C}" dt="2021-10-25T14:37:13.226" v="2" actId="729"/>
        <pc:sldMkLst>
          <pc:docMk/>
          <pc:sldMk cId="4126333453" sldId="2826"/>
        </pc:sldMkLst>
      </pc:sldChg>
      <pc:sldChg chg="mod modShow">
        <pc:chgData name="Scott Brandwein" userId="647fd4e1-0387-49c3-9086-3af30a0c2a16" providerId="ADAL" clId="{8D49671A-C8BE-4DFB-A7BA-49F8D3ECC33C}" dt="2021-10-25T14:36:55.563" v="1" actId="729"/>
        <pc:sldMkLst>
          <pc:docMk/>
          <pc:sldMk cId="3079541881" sldId="2827"/>
        </pc:sldMkLst>
      </pc:sldChg>
      <pc:sldChg chg="mod modShow">
        <pc:chgData name="Scott Brandwein" userId="647fd4e1-0387-49c3-9086-3af30a0c2a16" providerId="ADAL" clId="{8D49671A-C8BE-4DFB-A7BA-49F8D3ECC33C}" dt="2021-10-25T14:36:55.563" v="1" actId="729"/>
        <pc:sldMkLst>
          <pc:docMk/>
          <pc:sldMk cId="1635006063" sldId="2828"/>
        </pc:sldMkLst>
      </pc:sldChg>
      <pc:sldChg chg="modSp mod modShow modNotesTx">
        <pc:chgData name="Scott Brandwein" userId="647fd4e1-0387-49c3-9086-3af30a0c2a16" providerId="ADAL" clId="{8D49671A-C8BE-4DFB-A7BA-49F8D3ECC33C}" dt="2021-10-25T19:59:55.459" v="804" actId="20577"/>
        <pc:sldMkLst>
          <pc:docMk/>
          <pc:sldMk cId="3585413111" sldId="2837"/>
        </pc:sldMkLst>
        <pc:spChg chg="mod">
          <ac:chgData name="Scott Brandwein" userId="647fd4e1-0387-49c3-9086-3af30a0c2a16" providerId="ADAL" clId="{8D49671A-C8BE-4DFB-A7BA-49F8D3ECC33C}" dt="2021-10-25T19:43:10.927" v="160" actId="20577"/>
          <ac:spMkLst>
            <pc:docMk/>
            <pc:sldMk cId="3585413111" sldId="2837"/>
            <ac:spMk id="8" creationId="{75B5160C-9E8D-43D8-BF53-BB3857700A32}"/>
          </ac:spMkLst>
        </pc:spChg>
        <pc:spChg chg="mod">
          <ac:chgData name="Scott Brandwein" userId="647fd4e1-0387-49c3-9086-3af30a0c2a16" providerId="ADAL" clId="{8D49671A-C8BE-4DFB-A7BA-49F8D3ECC33C}" dt="2021-10-25T19:42:57.959" v="126" actId="27636"/>
          <ac:spMkLst>
            <pc:docMk/>
            <pc:sldMk cId="3585413111" sldId="2837"/>
            <ac:spMk id="9" creationId="{AA8D8516-0975-4E8C-9005-43CBBFE2247C}"/>
          </ac:spMkLst>
        </pc:spChg>
      </pc:sldChg>
      <pc:sldChg chg="addSp delSp modSp mod">
        <pc:chgData name="Scott Brandwein" userId="647fd4e1-0387-49c3-9086-3af30a0c2a16" providerId="ADAL" clId="{8D49671A-C8BE-4DFB-A7BA-49F8D3ECC33C}" dt="2021-10-25T20:01:18.167" v="983" actId="20577"/>
        <pc:sldMkLst>
          <pc:docMk/>
          <pc:sldMk cId="3074070073" sldId="2838"/>
        </pc:sldMkLst>
        <pc:spChg chg="mod">
          <ac:chgData name="Scott Brandwein" userId="647fd4e1-0387-49c3-9086-3af30a0c2a16" providerId="ADAL" clId="{8D49671A-C8BE-4DFB-A7BA-49F8D3ECC33C}" dt="2021-10-25T19:49:53.399" v="449" actId="20577"/>
          <ac:spMkLst>
            <pc:docMk/>
            <pc:sldMk cId="3074070073" sldId="2838"/>
            <ac:spMk id="2" creationId="{DD9BE41E-2A49-4F9B-BB18-D91ECF501873}"/>
          </ac:spMkLst>
        </pc:spChg>
        <pc:spChg chg="del">
          <ac:chgData name="Scott Brandwein" userId="647fd4e1-0387-49c3-9086-3af30a0c2a16" providerId="ADAL" clId="{8D49671A-C8BE-4DFB-A7BA-49F8D3ECC33C}" dt="2021-10-25T19:43:37.372" v="162" actId="478"/>
          <ac:spMkLst>
            <pc:docMk/>
            <pc:sldMk cId="3074070073" sldId="2838"/>
            <ac:spMk id="3" creationId="{80583FD7-CCFC-4B28-BF9A-5BCFBDFE2D55}"/>
          </ac:spMkLst>
        </pc:spChg>
        <pc:spChg chg="mod">
          <ac:chgData name="Scott Brandwein" userId="647fd4e1-0387-49c3-9086-3af30a0c2a16" providerId="ADAL" clId="{8D49671A-C8BE-4DFB-A7BA-49F8D3ECC33C}" dt="2021-10-25T20:00:47.166" v="861" actId="27636"/>
          <ac:spMkLst>
            <pc:docMk/>
            <pc:sldMk cId="3074070073" sldId="2838"/>
            <ac:spMk id="4" creationId="{47001C55-1B93-4EB1-A5BC-279CBA2447A6}"/>
          </ac:spMkLst>
        </pc:spChg>
        <pc:spChg chg="add mod">
          <ac:chgData name="Scott Brandwein" userId="647fd4e1-0387-49c3-9086-3af30a0c2a16" providerId="ADAL" clId="{8D49671A-C8BE-4DFB-A7BA-49F8D3ECC33C}" dt="2021-10-25T20:01:18.167" v="983" actId="20577"/>
          <ac:spMkLst>
            <pc:docMk/>
            <pc:sldMk cId="3074070073" sldId="2838"/>
            <ac:spMk id="9" creationId="{EE337268-0C9E-4DDB-971F-F6BA439906CE}"/>
          </ac:spMkLst>
        </pc:spChg>
      </pc:sldChg>
      <pc:sldChg chg="add">
        <pc:chgData name="Scott Brandwein" userId="647fd4e1-0387-49c3-9086-3af30a0c2a16" providerId="ADAL" clId="{8D49671A-C8BE-4DFB-A7BA-49F8D3ECC33C}" dt="2021-10-25T19:49:34.757" v="399"/>
        <pc:sldMkLst>
          <pc:docMk/>
          <pc:sldMk cId="1500170014" sldId="2839"/>
        </pc:sldMkLst>
      </pc:sldChg>
      <pc:sldChg chg="modSp add mod">
        <pc:chgData name="Scott Brandwein" userId="647fd4e1-0387-49c3-9086-3af30a0c2a16" providerId="ADAL" clId="{8D49671A-C8BE-4DFB-A7BA-49F8D3ECC33C}" dt="2021-10-26T14:32:35.645" v="1146" actId="20577"/>
        <pc:sldMkLst>
          <pc:docMk/>
          <pc:sldMk cId="922911222" sldId="2849"/>
        </pc:sldMkLst>
        <pc:spChg chg="mod">
          <ac:chgData name="Scott Brandwein" userId="647fd4e1-0387-49c3-9086-3af30a0c2a16" providerId="ADAL" clId="{8D49671A-C8BE-4DFB-A7BA-49F8D3ECC33C}" dt="2021-10-26T14:32:32.695" v="1134" actId="20577"/>
          <ac:spMkLst>
            <pc:docMk/>
            <pc:sldMk cId="922911222" sldId="2849"/>
            <ac:spMk id="8" creationId="{75B5160C-9E8D-43D8-BF53-BB3857700A32}"/>
          </ac:spMkLst>
        </pc:spChg>
        <pc:spChg chg="mod">
          <ac:chgData name="Scott Brandwein" userId="647fd4e1-0387-49c3-9086-3af30a0c2a16" providerId="ADAL" clId="{8D49671A-C8BE-4DFB-A7BA-49F8D3ECC33C}" dt="2021-10-26T14:32:35.645" v="1146" actId="20577"/>
          <ac:spMkLst>
            <pc:docMk/>
            <pc:sldMk cId="922911222" sldId="2849"/>
            <ac:spMk id="9" creationId="{AA8D8516-0975-4E8C-9005-43CBBFE2247C}"/>
          </ac:spMkLst>
        </pc:spChg>
      </pc:sldChg>
      <pc:sldChg chg="modSp add mod">
        <pc:chgData name="Scott Brandwein" userId="647fd4e1-0387-49c3-9086-3af30a0c2a16" providerId="ADAL" clId="{8D49671A-C8BE-4DFB-A7BA-49F8D3ECC33C}" dt="2021-10-26T14:36:22.447" v="1616" actId="20577"/>
        <pc:sldMkLst>
          <pc:docMk/>
          <pc:sldMk cId="3380677888" sldId="2850"/>
        </pc:sldMkLst>
        <pc:spChg chg="mod">
          <ac:chgData name="Scott Brandwein" userId="647fd4e1-0387-49c3-9086-3af30a0c2a16" providerId="ADAL" clId="{8D49671A-C8BE-4DFB-A7BA-49F8D3ECC33C}" dt="2021-10-26T14:34:04.481" v="1181" actId="20577"/>
          <ac:spMkLst>
            <pc:docMk/>
            <pc:sldMk cId="3380677888" sldId="2850"/>
            <ac:spMk id="2" creationId="{DD9BE41E-2A49-4F9B-BB18-D91ECF501873}"/>
          </ac:spMkLst>
        </pc:spChg>
        <pc:spChg chg="mod">
          <ac:chgData name="Scott Brandwein" userId="647fd4e1-0387-49c3-9086-3af30a0c2a16" providerId="ADAL" clId="{8D49671A-C8BE-4DFB-A7BA-49F8D3ECC33C}" dt="2021-10-26T14:36:22.447" v="1616" actId="20577"/>
          <ac:spMkLst>
            <pc:docMk/>
            <pc:sldMk cId="3380677888" sldId="2850"/>
            <ac:spMk id="4" creationId="{47001C55-1B93-4EB1-A5BC-279CBA2447A6}"/>
          </ac:spMkLst>
        </pc:spChg>
      </pc:sldChg>
      <pc:sldChg chg="modSp add mod">
        <pc:chgData name="Scott Brandwein" userId="647fd4e1-0387-49c3-9086-3af30a0c2a16" providerId="ADAL" clId="{8D49671A-C8BE-4DFB-A7BA-49F8D3ECC33C}" dt="2021-10-26T14:37:56.550" v="1824" actId="20577"/>
        <pc:sldMkLst>
          <pc:docMk/>
          <pc:sldMk cId="1462201357" sldId="2851"/>
        </pc:sldMkLst>
        <pc:spChg chg="mod">
          <ac:chgData name="Scott Brandwein" userId="647fd4e1-0387-49c3-9086-3af30a0c2a16" providerId="ADAL" clId="{8D49671A-C8BE-4DFB-A7BA-49F8D3ECC33C}" dt="2021-10-26T14:36:40.719" v="1623" actId="20577"/>
          <ac:spMkLst>
            <pc:docMk/>
            <pc:sldMk cId="1462201357" sldId="2851"/>
            <ac:spMk id="2" creationId="{DD9BE41E-2A49-4F9B-BB18-D91ECF501873}"/>
          </ac:spMkLst>
        </pc:spChg>
        <pc:spChg chg="mod">
          <ac:chgData name="Scott Brandwein" userId="647fd4e1-0387-49c3-9086-3af30a0c2a16" providerId="ADAL" clId="{8D49671A-C8BE-4DFB-A7BA-49F8D3ECC33C}" dt="2021-10-26T14:37:56.550" v="1824" actId="20577"/>
          <ac:spMkLst>
            <pc:docMk/>
            <pc:sldMk cId="1462201357" sldId="2851"/>
            <ac:spMk id="4" creationId="{47001C55-1B93-4EB1-A5BC-279CBA2447A6}"/>
          </ac:spMkLst>
        </pc:spChg>
      </pc:sldChg>
    </pc:docChg>
  </pc:docChgLst>
  <pc:docChgLst>
    <pc:chgData name="Tara Wood" userId="S::tara@swanlibraries.net::d40d1c68-5ed0-4280-b6c0-e48b5abf64e0" providerId="AD" clId="Web-{D341102A-99D7-56E0-D94A-C4730D98856F}"/>
    <pc:docChg chg="modSld">
      <pc:chgData name="Tara Wood" userId="S::tara@swanlibraries.net::d40d1c68-5ed0-4280-b6c0-e48b5abf64e0" providerId="AD" clId="Web-{D341102A-99D7-56E0-D94A-C4730D98856F}" dt="2021-11-29T21:27:29.849" v="9"/>
      <pc:docMkLst>
        <pc:docMk/>
      </pc:docMkLst>
      <pc:sldChg chg="modSp">
        <pc:chgData name="Tara Wood" userId="S::tara@swanlibraries.net::d40d1c68-5ed0-4280-b6c0-e48b5abf64e0" providerId="AD" clId="Web-{D341102A-99D7-56E0-D94A-C4730D98856F}" dt="2021-11-29T21:27:29.849" v="9"/>
        <pc:sldMkLst>
          <pc:docMk/>
          <pc:sldMk cId="493179915" sldId="2810"/>
        </pc:sldMkLst>
        <pc:graphicFrameChg chg="mod modGraphic">
          <ac:chgData name="Tara Wood" userId="S::tara@swanlibraries.net::d40d1c68-5ed0-4280-b6c0-e48b5abf64e0" providerId="AD" clId="Web-{D341102A-99D7-56E0-D94A-C4730D98856F}" dt="2021-11-29T21:27:29.849" v="9"/>
          <ac:graphicFrameMkLst>
            <pc:docMk/>
            <pc:sldMk cId="493179915" sldId="2810"/>
            <ac:graphicFrameMk id="4" creationId="{D88E638F-CCF0-4CBF-A105-61D1D506A6D3}"/>
          </ac:graphicFrameMkLst>
        </pc:graphicFrameChg>
      </pc:sldChg>
    </pc:docChg>
  </pc:docChgLst>
  <pc:docChgLst>
    <pc:chgData name="Dawne Tortorella" userId="S::dawne@swanlibraries.net::c8c2eb00-5405-408b-8d6c-7d3ca73f2e4c" providerId="AD" clId="Web-{5A7F123C-D070-41DC-A631-9065FBEB29C2}"/>
    <pc:docChg chg="addSld delSld modSld modSection">
      <pc:chgData name="Dawne Tortorella" userId="S::dawne@swanlibraries.net::c8c2eb00-5405-408b-8d6c-7d3ca73f2e4c" providerId="AD" clId="Web-{5A7F123C-D070-41DC-A631-9065FBEB29C2}" dt="2021-10-25T23:10:26.340" v="277" actId="20577"/>
      <pc:docMkLst>
        <pc:docMk/>
      </pc:docMkLst>
      <pc:sldChg chg="modSp">
        <pc:chgData name="Dawne Tortorella" userId="S::dawne@swanlibraries.net::c8c2eb00-5405-408b-8d6c-7d3ca73f2e4c" providerId="AD" clId="Web-{5A7F123C-D070-41DC-A631-9065FBEB29C2}" dt="2021-10-25T23:04:26.277" v="123" actId="20577"/>
        <pc:sldMkLst>
          <pc:docMk/>
          <pc:sldMk cId="160906987" sldId="616"/>
        </pc:sldMkLst>
        <pc:spChg chg="mod">
          <ac:chgData name="Dawne Tortorella" userId="S::dawne@swanlibraries.net::c8c2eb00-5405-408b-8d6c-7d3ca73f2e4c" providerId="AD" clId="Web-{5A7F123C-D070-41DC-A631-9065FBEB29C2}" dt="2021-10-25T23:04:20.652" v="119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Dawne Tortorella" userId="S::dawne@swanlibraries.net::c8c2eb00-5405-408b-8d6c-7d3ca73f2e4c" providerId="AD" clId="Web-{5A7F123C-D070-41DC-A631-9065FBEB29C2}" dt="2021-10-25T23:04:26.277" v="123" actId="20577"/>
          <ac:spMkLst>
            <pc:docMk/>
            <pc:sldMk cId="160906987" sldId="616"/>
            <ac:spMk id="8" creationId="{694F3595-3AAD-4433-94DD-D2368A662AD8}"/>
          </ac:spMkLst>
        </pc:spChg>
      </pc:sldChg>
      <pc:sldChg chg="addSp modSp">
        <pc:chgData name="Dawne Tortorella" userId="S::dawne@swanlibraries.net::c8c2eb00-5405-408b-8d6c-7d3ca73f2e4c" providerId="AD" clId="Web-{5A7F123C-D070-41DC-A631-9065FBEB29C2}" dt="2021-10-25T23:02:49.011" v="42" actId="20577"/>
        <pc:sldMkLst>
          <pc:docMk/>
          <pc:sldMk cId="1331516555" sldId="2714"/>
        </pc:sldMkLst>
        <pc:spChg chg="mod">
          <ac:chgData name="Dawne Tortorella" userId="S::dawne@swanlibraries.net::c8c2eb00-5405-408b-8d6c-7d3ca73f2e4c" providerId="AD" clId="Web-{5A7F123C-D070-41DC-A631-9065FBEB29C2}" dt="2021-10-25T23:02:49.011" v="42" actId="20577"/>
          <ac:spMkLst>
            <pc:docMk/>
            <pc:sldMk cId="1331516555" sldId="2714"/>
            <ac:spMk id="16" creationId="{70FA816D-1AE7-4415-94EA-2A995118BE9F}"/>
          </ac:spMkLst>
        </pc:spChg>
        <pc:picChg chg="add mod">
          <ac:chgData name="Dawne Tortorella" userId="S::dawne@swanlibraries.net::c8c2eb00-5405-408b-8d6c-7d3ca73f2e4c" providerId="AD" clId="Web-{5A7F123C-D070-41DC-A631-9065FBEB29C2}" dt="2021-10-25T23:02:20.324" v="33" actId="1076"/>
          <ac:picMkLst>
            <pc:docMk/>
            <pc:sldMk cId="1331516555" sldId="2714"/>
            <ac:picMk id="31" creationId="{8CEAEE2D-854B-42F5-85A8-04C0F500EA7B}"/>
          </ac:picMkLst>
        </pc:picChg>
      </pc:sldChg>
      <pc:sldChg chg="del">
        <pc:chgData name="Dawne Tortorella" userId="S::dawne@swanlibraries.net::c8c2eb00-5405-408b-8d6c-7d3ca73f2e4c" providerId="AD" clId="Web-{5A7F123C-D070-41DC-A631-9065FBEB29C2}" dt="2021-10-25T23:03:31.292" v="45"/>
        <pc:sldMkLst>
          <pc:docMk/>
          <pc:sldMk cId="3724060920" sldId="2805"/>
        </pc:sldMkLst>
      </pc:sldChg>
      <pc:sldChg chg="del">
        <pc:chgData name="Dawne Tortorella" userId="S::dawne@swanlibraries.net::c8c2eb00-5405-408b-8d6c-7d3ca73f2e4c" providerId="AD" clId="Web-{5A7F123C-D070-41DC-A631-9065FBEB29C2}" dt="2021-10-25T23:03:40.855" v="46"/>
        <pc:sldMkLst>
          <pc:docMk/>
          <pc:sldMk cId="1737275370" sldId="2813"/>
        </pc:sldMkLst>
      </pc:sldChg>
      <pc:sldChg chg="del">
        <pc:chgData name="Dawne Tortorella" userId="S::dawne@swanlibraries.net::c8c2eb00-5405-408b-8d6c-7d3ca73f2e4c" providerId="AD" clId="Web-{5A7F123C-D070-41DC-A631-9065FBEB29C2}" dt="2021-10-25T23:03:17.542" v="43"/>
        <pc:sldMkLst>
          <pc:docMk/>
          <pc:sldMk cId="1047212440" sldId="2815"/>
        </pc:sldMkLst>
      </pc:sldChg>
      <pc:sldChg chg="del">
        <pc:chgData name="Dawne Tortorella" userId="S::dawne@swanlibraries.net::c8c2eb00-5405-408b-8d6c-7d3ca73f2e4c" providerId="AD" clId="Web-{5A7F123C-D070-41DC-A631-9065FBEB29C2}" dt="2021-10-25T23:03:19.308" v="44"/>
        <pc:sldMkLst>
          <pc:docMk/>
          <pc:sldMk cId="1014182392" sldId="2816"/>
        </pc:sldMkLst>
      </pc:sldChg>
      <pc:sldChg chg="modSp new">
        <pc:chgData name="Dawne Tortorella" userId="S::dawne@swanlibraries.net::c8c2eb00-5405-408b-8d6c-7d3ca73f2e4c" providerId="AD" clId="Web-{5A7F123C-D070-41DC-A631-9065FBEB29C2}" dt="2021-10-25T23:10:26.340" v="277" actId="20577"/>
        <pc:sldMkLst>
          <pc:docMk/>
          <pc:sldMk cId="3363735592" sldId="2843"/>
        </pc:sldMkLst>
        <pc:spChg chg="mod">
          <ac:chgData name="Dawne Tortorella" userId="S::dawne@swanlibraries.net::c8c2eb00-5405-408b-8d6c-7d3ca73f2e4c" providerId="AD" clId="Web-{5A7F123C-D070-41DC-A631-9065FBEB29C2}" dt="2021-10-25T23:10:26.340" v="277" actId="20577"/>
          <ac:spMkLst>
            <pc:docMk/>
            <pc:sldMk cId="3363735592" sldId="2843"/>
            <ac:spMk id="2" creationId="{4D5D45F7-D5BC-4C7A-80B4-3A629F284CAD}"/>
          </ac:spMkLst>
        </pc:spChg>
        <pc:spChg chg="mod">
          <ac:chgData name="Dawne Tortorella" userId="S::dawne@swanlibraries.net::c8c2eb00-5405-408b-8d6c-7d3ca73f2e4c" providerId="AD" clId="Web-{5A7F123C-D070-41DC-A631-9065FBEB29C2}" dt="2021-10-25T23:09:43.355" v="230" actId="20577"/>
          <ac:spMkLst>
            <pc:docMk/>
            <pc:sldMk cId="3363735592" sldId="2843"/>
            <ac:spMk id="5" creationId="{632387B4-DFC0-40AE-87E1-B74882D8A475}"/>
          </ac:spMkLst>
        </pc:spChg>
      </pc:sldChg>
    </pc:docChg>
  </pc:docChgLst>
  <pc:docChgLst>
    <pc:chgData name="Steven Schlewitt" userId="8fca6942-85ab-4309-995e-ec937c713a6c" providerId="ADAL" clId="{0B0D688F-ACF2-4989-97C0-6B2956B4BEC1}"/>
    <pc:docChg chg="undo custSel addSld delSld modSld sldOrd modSection">
      <pc:chgData name="Steven Schlewitt" userId="8fca6942-85ab-4309-995e-ec937c713a6c" providerId="ADAL" clId="{0B0D688F-ACF2-4989-97C0-6B2956B4BEC1}" dt="2021-12-01T15:17:47.104" v="2223" actId="20577"/>
      <pc:docMkLst>
        <pc:docMk/>
      </pc:docMkLst>
      <pc:sldChg chg="modSp mod modNotesTx">
        <pc:chgData name="Steven Schlewitt" userId="8fca6942-85ab-4309-995e-ec937c713a6c" providerId="ADAL" clId="{0B0D688F-ACF2-4989-97C0-6B2956B4BEC1}" dt="2021-12-01T15:16:42.625" v="2138" actId="20577"/>
        <pc:sldMkLst>
          <pc:docMk/>
          <pc:sldMk cId="564033165" sldId="257"/>
        </pc:sldMkLst>
        <pc:spChg chg="mod">
          <ac:chgData name="Steven Schlewitt" userId="8fca6942-85ab-4309-995e-ec937c713a6c" providerId="ADAL" clId="{0B0D688F-ACF2-4989-97C0-6B2956B4BEC1}" dt="2021-11-15T19:08:44.677" v="10" actId="20577"/>
          <ac:spMkLst>
            <pc:docMk/>
            <pc:sldMk cId="564033165" sldId="257"/>
            <ac:spMk id="3" creationId="{B5ACB4E9-4212-4291-8E9F-7C29C2B607CC}"/>
          </ac:spMkLst>
        </pc:spChg>
      </pc:sldChg>
      <pc:sldChg chg="modSp mod modNotesTx">
        <pc:chgData name="Steven Schlewitt" userId="8fca6942-85ab-4309-995e-ec937c713a6c" providerId="ADAL" clId="{0B0D688F-ACF2-4989-97C0-6B2956B4BEC1}" dt="2021-12-01T15:16:45.832" v="2139"/>
        <pc:sldMkLst>
          <pc:docMk/>
          <pc:sldMk cId="160906987" sldId="616"/>
        </pc:sldMkLst>
        <pc:spChg chg="mod">
          <ac:chgData name="Steven Schlewitt" userId="8fca6942-85ab-4309-995e-ec937c713a6c" providerId="ADAL" clId="{0B0D688F-ACF2-4989-97C0-6B2956B4BEC1}" dt="2021-11-29T14:39:01.678" v="595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teven Schlewitt" userId="8fca6942-85ab-4309-995e-ec937c713a6c" providerId="ADAL" clId="{0B0D688F-ACF2-4989-97C0-6B2956B4BEC1}" dt="2021-11-29T14:38:58.150" v="575" actId="27636"/>
          <ac:spMkLst>
            <pc:docMk/>
            <pc:sldMk cId="160906987" sldId="616"/>
            <ac:spMk id="8" creationId="{694F3595-3AAD-4433-94DD-D2368A662AD8}"/>
          </ac:spMkLst>
        </pc:spChg>
      </pc:sldChg>
      <pc:sldChg chg="addSp modSp mod setBg modNotesTx">
        <pc:chgData name="Steven Schlewitt" userId="8fca6942-85ab-4309-995e-ec937c713a6c" providerId="ADAL" clId="{0B0D688F-ACF2-4989-97C0-6B2956B4BEC1}" dt="2021-12-01T15:17:47.104" v="2223" actId="20577"/>
        <pc:sldMkLst>
          <pc:docMk/>
          <pc:sldMk cId="4041863985" sldId="2655"/>
        </pc:sldMkLst>
        <pc:spChg chg="mod">
          <ac:chgData name="Steven Schlewitt" userId="8fca6942-85ab-4309-995e-ec937c713a6c" providerId="ADAL" clId="{0B0D688F-ACF2-4989-97C0-6B2956B4BEC1}" dt="2021-11-29T16:45:16.071" v="1487" actId="1076"/>
          <ac:spMkLst>
            <pc:docMk/>
            <pc:sldMk cId="4041863985" sldId="2655"/>
            <ac:spMk id="9" creationId="{27ABDDB8-14D1-4C95-94D5-8F1C9F168490}"/>
          </ac:spMkLst>
        </pc:spChg>
        <pc:spChg chg="mod">
          <ac:chgData name="Steven Schlewitt" userId="8fca6942-85ab-4309-995e-ec937c713a6c" providerId="ADAL" clId="{0B0D688F-ACF2-4989-97C0-6B2956B4BEC1}" dt="2021-11-29T16:45:16.071" v="1487" actId="1076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Steven Schlewitt" userId="8fca6942-85ab-4309-995e-ec937c713a6c" providerId="ADAL" clId="{0B0D688F-ACF2-4989-97C0-6B2956B4BEC1}" dt="2021-11-29T16:45:16.071" v="1487" actId="1076"/>
          <ac:spMkLst>
            <pc:docMk/>
            <pc:sldMk cId="4041863985" sldId="2655"/>
            <ac:spMk id="14" creationId="{6C355518-8525-4297-A610-5A2BCD4DDB56}"/>
          </ac:spMkLst>
        </pc:spChg>
        <pc:picChg chg="add mod ord modCrop">
          <ac:chgData name="Steven Schlewitt" userId="8fca6942-85ab-4309-995e-ec937c713a6c" providerId="ADAL" clId="{0B0D688F-ACF2-4989-97C0-6B2956B4BEC1}" dt="2021-11-29T16:47:52.225" v="1689" actId="1076"/>
          <ac:picMkLst>
            <pc:docMk/>
            <pc:sldMk cId="4041863985" sldId="2655"/>
            <ac:picMk id="5" creationId="{77FC1100-DA79-4567-AEB5-72C3357CCFC3}"/>
          </ac:picMkLst>
        </pc:picChg>
      </pc:sldChg>
      <pc:sldChg chg="addSp delSp modSp mod modNotesTx">
        <pc:chgData name="Steven Schlewitt" userId="8fca6942-85ab-4309-995e-ec937c713a6c" providerId="ADAL" clId="{0B0D688F-ACF2-4989-97C0-6B2956B4BEC1}" dt="2021-12-01T15:17:44.611" v="2217" actId="20577"/>
        <pc:sldMkLst>
          <pc:docMk/>
          <pc:sldMk cId="2743006998" sldId="2704"/>
        </pc:sldMkLst>
        <pc:spChg chg="mod">
          <ac:chgData name="Steven Schlewitt" userId="8fca6942-85ab-4309-995e-ec937c713a6c" providerId="ADAL" clId="{0B0D688F-ACF2-4989-97C0-6B2956B4BEC1}" dt="2021-11-29T15:45:17.210" v="1294" actId="20577"/>
          <ac:spMkLst>
            <pc:docMk/>
            <pc:sldMk cId="2743006998" sldId="2704"/>
            <ac:spMk id="8" creationId="{B6BF7C84-5D82-4F9C-AD5E-BE9893B7ED69}"/>
          </ac:spMkLst>
        </pc:spChg>
        <pc:picChg chg="del">
          <ac:chgData name="Steven Schlewitt" userId="8fca6942-85ab-4309-995e-ec937c713a6c" providerId="ADAL" clId="{0B0D688F-ACF2-4989-97C0-6B2956B4BEC1}" dt="2021-11-29T15:44:46.173" v="1279" actId="478"/>
          <ac:picMkLst>
            <pc:docMk/>
            <pc:sldMk cId="2743006998" sldId="2704"/>
            <ac:picMk id="9" creationId="{AFB03F40-A960-416D-B291-ECAC91BA69B4}"/>
          </ac:picMkLst>
        </pc:picChg>
        <pc:picChg chg="add mod">
          <ac:chgData name="Steven Schlewitt" userId="8fca6942-85ab-4309-995e-ec937c713a6c" providerId="ADAL" clId="{0B0D688F-ACF2-4989-97C0-6B2956B4BEC1}" dt="2021-11-29T15:44:53.028" v="1282" actId="1076"/>
          <ac:picMkLst>
            <pc:docMk/>
            <pc:sldMk cId="2743006998" sldId="2704"/>
            <ac:picMk id="10" creationId="{497151B3-5D03-45C0-BD28-822702B42D81}"/>
          </ac:picMkLst>
        </pc:picChg>
      </pc:sldChg>
      <pc:sldChg chg="addSp modSp add mod modNotesTx">
        <pc:chgData name="Steven Schlewitt" userId="8fca6942-85ab-4309-995e-ec937c713a6c" providerId="ADAL" clId="{0B0D688F-ACF2-4989-97C0-6B2956B4BEC1}" dt="2021-12-01T15:17:17.026" v="2195"/>
        <pc:sldMkLst>
          <pc:docMk/>
          <pc:sldMk cId="1331516555" sldId="2714"/>
        </pc:sldMkLst>
        <pc:spChg chg="mod">
          <ac:chgData name="Steven Schlewitt" userId="8fca6942-85ab-4309-995e-ec937c713a6c" providerId="ADAL" clId="{0B0D688F-ACF2-4989-97C0-6B2956B4BEC1}" dt="2021-11-29T15:17:48.749" v="913" actId="1076"/>
          <ac:spMkLst>
            <pc:docMk/>
            <pc:sldMk cId="1331516555" sldId="2714"/>
            <ac:spMk id="2" creationId="{84D84B0D-55A1-4016-A17E-CE37F2CA9326}"/>
          </ac:spMkLst>
        </pc:spChg>
        <pc:spChg chg="mod">
          <ac:chgData name="Steven Schlewitt" userId="8fca6942-85ab-4309-995e-ec937c713a6c" providerId="ADAL" clId="{0B0D688F-ACF2-4989-97C0-6B2956B4BEC1}" dt="2021-11-29T15:16:59.865" v="898" actId="20577"/>
          <ac:spMkLst>
            <pc:docMk/>
            <pc:sldMk cId="1331516555" sldId="2714"/>
            <ac:spMk id="5" creationId="{2767B14D-CFBB-4572-84D1-87CE58DF6CD2}"/>
          </ac:spMkLst>
        </pc:spChg>
        <pc:spChg chg="add mod">
          <ac:chgData name="Steven Schlewitt" userId="8fca6942-85ab-4309-995e-ec937c713a6c" providerId="ADAL" clId="{0B0D688F-ACF2-4989-97C0-6B2956B4BEC1}" dt="2021-11-29T15:18:37.793" v="914"/>
          <ac:spMkLst>
            <pc:docMk/>
            <pc:sldMk cId="1331516555" sldId="2714"/>
            <ac:spMk id="13" creationId="{C4344CB7-2CFD-4DD3-996E-2675820662A7}"/>
          </ac:spMkLst>
        </pc:spChg>
        <pc:spChg chg="add mod">
          <ac:chgData name="Steven Schlewitt" userId="8fca6942-85ab-4309-995e-ec937c713a6c" providerId="ADAL" clId="{0B0D688F-ACF2-4989-97C0-6B2956B4BEC1}" dt="2021-11-29T15:19:19.134" v="937" actId="1076"/>
          <ac:spMkLst>
            <pc:docMk/>
            <pc:sldMk cId="1331516555" sldId="2714"/>
            <ac:spMk id="14" creationId="{ABCB704D-08E3-46BA-8C9D-7F246E13906E}"/>
          </ac:spMkLst>
        </pc:spChg>
        <pc:spChg chg="add mod">
          <ac:chgData name="Steven Schlewitt" userId="8fca6942-85ab-4309-995e-ec937c713a6c" providerId="ADAL" clId="{0B0D688F-ACF2-4989-97C0-6B2956B4BEC1}" dt="2021-11-29T15:19:13.124" v="936" actId="1076"/>
          <ac:spMkLst>
            <pc:docMk/>
            <pc:sldMk cId="1331516555" sldId="2714"/>
            <ac:spMk id="15" creationId="{60987A75-9AAF-4D48-B6F1-D61CC8218E23}"/>
          </ac:spMkLst>
        </pc:spChg>
        <pc:spChg chg="mod">
          <ac:chgData name="Steven Schlewitt" userId="8fca6942-85ab-4309-995e-ec937c713a6c" providerId="ADAL" clId="{0B0D688F-ACF2-4989-97C0-6B2956B4BEC1}" dt="2021-11-29T15:17:38.061" v="912" actId="1076"/>
          <ac:spMkLst>
            <pc:docMk/>
            <pc:sldMk cId="1331516555" sldId="2714"/>
            <ac:spMk id="19" creationId="{3BFCD365-CC56-433A-92E9-785136C7592E}"/>
          </ac:spMkLst>
        </pc:spChg>
        <pc:graphicFrameChg chg="mod">
          <ac:chgData name="Steven Schlewitt" userId="8fca6942-85ab-4309-995e-ec937c713a6c" providerId="ADAL" clId="{0B0D688F-ACF2-4989-97C0-6B2956B4BEC1}" dt="2021-11-29T15:17:29.727" v="911" actId="20577"/>
          <ac:graphicFrameMkLst>
            <pc:docMk/>
            <pc:sldMk cId="1331516555" sldId="2714"/>
            <ac:graphicFrameMk id="7" creationId="{5AB00307-1FCD-4B09-9E05-17693EF6F730}"/>
          </ac:graphicFrameMkLst>
        </pc:graphicFrameChg>
      </pc:sldChg>
      <pc:sldChg chg="modSp del mod">
        <pc:chgData name="Steven Schlewitt" userId="8fca6942-85ab-4309-995e-ec937c713a6c" providerId="ADAL" clId="{0B0D688F-ACF2-4989-97C0-6B2956B4BEC1}" dt="2021-11-24T22:39:05.635" v="534" actId="47"/>
        <pc:sldMkLst>
          <pc:docMk/>
          <pc:sldMk cId="1047594908" sldId="2750"/>
        </pc:sldMkLst>
        <pc:spChg chg="mod">
          <ac:chgData name="Steven Schlewitt" userId="8fca6942-85ab-4309-995e-ec937c713a6c" providerId="ADAL" clId="{0B0D688F-ACF2-4989-97C0-6B2956B4BEC1}" dt="2021-11-24T20:55:06.055" v="380" actId="20577"/>
          <ac:spMkLst>
            <pc:docMk/>
            <pc:sldMk cId="1047594908" sldId="2750"/>
            <ac:spMk id="2" creationId="{CE788D57-026D-424F-9496-6D320D27AC4F}"/>
          </ac:spMkLst>
        </pc:spChg>
      </pc:sldChg>
      <pc:sldChg chg="modSp mod">
        <pc:chgData name="Steven Schlewitt" userId="8fca6942-85ab-4309-995e-ec937c713a6c" providerId="ADAL" clId="{0B0D688F-ACF2-4989-97C0-6B2956B4BEC1}" dt="2021-11-24T22:39:21.824" v="550" actId="20577"/>
        <pc:sldMkLst>
          <pc:docMk/>
          <pc:sldMk cId="3405999167" sldId="2762"/>
        </pc:sldMkLst>
        <pc:spChg chg="mod">
          <ac:chgData name="Steven Schlewitt" userId="8fca6942-85ab-4309-995e-ec937c713a6c" providerId="ADAL" clId="{0B0D688F-ACF2-4989-97C0-6B2956B4BEC1}" dt="2021-11-24T22:39:21.824" v="550" actId="20577"/>
          <ac:spMkLst>
            <pc:docMk/>
            <pc:sldMk cId="3405999167" sldId="2762"/>
            <ac:spMk id="2" creationId="{1BB2CF23-CB54-4FA8-B892-2CA4A19B3EF6}"/>
          </ac:spMkLst>
        </pc:spChg>
      </pc:sldChg>
      <pc:sldChg chg="modSp mod modNotesTx">
        <pc:chgData name="Steven Schlewitt" userId="8fca6942-85ab-4309-995e-ec937c713a6c" providerId="ADAL" clId="{0B0D688F-ACF2-4989-97C0-6B2956B4BEC1}" dt="2021-12-01T15:17:36.673" v="2207"/>
        <pc:sldMkLst>
          <pc:docMk/>
          <pc:sldMk cId="2297897857" sldId="2817"/>
        </pc:sldMkLst>
        <pc:spChg chg="mod">
          <ac:chgData name="Steven Schlewitt" userId="8fca6942-85ab-4309-995e-ec937c713a6c" providerId="ADAL" clId="{0B0D688F-ACF2-4989-97C0-6B2956B4BEC1}" dt="2021-11-24T20:54:47.279" v="373" actId="20577"/>
          <ac:spMkLst>
            <pc:docMk/>
            <pc:sldMk cId="2297897857" sldId="2817"/>
            <ac:spMk id="8" creationId="{A0AB20FE-4CC9-4371-B6DE-3B2278C08384}"/>
          </ac:spMkLst>
        </pc:spChg>
      </pc:sldChg>
      <pc:sldChg chg="modSp mod ord modNotesTx">
        <pc:chgData name="Steven Schlewitt" userId="8fca6942-85ab-4309-995e-ec937c713a6c" providerId="ADAL" clId="{0B0D688F-ACF2-4989-97C0-6B2956B4BEC1}" dt="2021-12-01T15:17:26.789" v="2198"/>
        <pc:sldMkLst>
          <pc:docMk/>
          <pc:sldMk cId="888640324" sldId="2840"/>
        </pc:sldMkLst>
        <pc:spChg chg="mod">
          <ac:chgData name="Steven Schlewitt" userId="8fca6942-85ab-4309-995e-ec937c713a6c" providerId="ADAL" clId="{0B0D688F-ACF2-4989-97C0-6B2956B4BEC1}" dt="2021-11-29T22:37:40.322" v="1977" actId="20577"/>
          <ac:spMkLst>
            <pc:docMk/>
            <pc:sldMk cId="888640324" sldId="2840"/>
            <ac:spMk id="2" creationId="{7C4FAF8D-E1E8-439D-8DC2-93DB28DB1AB9}"/>
          </ac:spMkLst>
        </pc:spChg>
        <pc:spChg chg="mod">
          <ac:chgData name="Steven Schlewitt" userId="8fca6942-85ab-4309-995e-ec937c713a6c" providerId="ADAL" clId="{0B0D688F-ACF2-4989-97C0-6B2956B4BEC1}" dt="2021-11-29T16:43:35.135" v="1480" actId="113"/>
          <ac:spMkLst>
            <pc:docMk/>
            <pc:sldMk cId="888640324" sldId="2840"/>
            <ac:spMk id="3" creationId="{37B42BCC-90BA-4846-945B-A0D1C0EC8C1F}"/>
          </ac:spMkLst>
        </pc:spChg>
      </pc:sldChg>
      <pc:sldChg chg="modSp del mod">
        <pc:chgData name="Steven Schlewitt" userId="8fca6942-85ab-4309-995e-ec937c713a6c" providerId="ADAL" clId="{0B0D688F-ACF2-4989-97C0-6B2956B4BEC1}" dt="2021-11-24T22:39:03.680" v="533" actId="47"/>
        <pc:sldMkLst>
          <pc:docMk/>
          <pc:sldMk cId="2337945125" sldId="2841"/>
        </pc:sldMkLst>
        <pc:spChg chg="mod">
          <ac:chgData name="Steven Schlewitt" userId="8fca6942-85ab-4309-995e-ec937c713a6c" providerId="ADAL" clId="{0B0D688F-ACF2-4989-97C0-6B2956B4BEC1}" dt="2021-11-24T20:55:26.933" v="391" actId="20577"/>
          <ac:spMkLst>
            <pc:docMk/>
            <pc:sldMk cId="2337945125" sldId="2841"/>
            <ac:spMk id="8" creationId="{75B5160C-9E8D-43D8-BF53-BB3857700A32}"/>
          </ac:spMkLst>
        </pc:spChg>
      </pc:sldChg>
      <pc:sldChg chg="delSp modSp del mod">
        <pc:chgData name="Steven Schlewitt" userId="8fca6942-85ab-4309-995e-ec937c713a6c" providerId="ADAL" clId="{0B0D688F-ACF2-4989-97C0-6B2956B4BEC1}" dt="2021-11-29T15:16:52.969" v="876" actId="47"/>
        <pc:sldMkLst>
          <pc:docMk/>
          <pc:sldMk cId="2514788606" sldId="2842"/>
        </pc:sldMkLst>
        <pc:spChg chg="mod">
          <ac:chgData name="Steven Schlewitt" userId="8fca6942-85ab-4309-995e-ec937c713a6c" providerId="ADAL" clId="{0B0D688F-ACF2-4989-97C0-6B2956B4BEC1}" dt="2021-11-24T20:54:42.653" v="371" actId="20577"/>
          <ac:spMkLst>
            <pc:docMk/>
            <pc:sldMk cId="2514788606" sldId="2842"/>
            <ac:spMk id="2" creationId="{7C4FAF8D-E1E8-439D-8DC2-93DB28DB1AB9}"/>
          </ac:spMkLst>
        </pc:spChg>
        <pc:spChg chg="mod">
          <ac:chgData name="Steven Schlewitt" userId="8fca6942-85ab-4309-995e-ec937c713a6c" providerId="ADAL" clId="{0B0D688F-ACF2-4989-97C0-6B2956B4BEC1}" dt="2021-11-24T20:54:38.449" v="355" actId="20577"/>
          <ac:spMkLst>
            <pc:docMk/>
            <pc:sldMk cId="2514788606" sldId="2842"/>
            <ac:spMk id="3" creationId="{37B42BCC-90BA-4846-945B-A0D1C0EC8C1F}"/>
          </ac:spMkLst>
        </pc:spChg>
        <pc:picChg chg="del">
          <ac:chgData name="Steven Schlewitt" userId="8fca6942-85ab-4309-995e-ec937c713a6c" providerId="ADAL" clId="{0B0D688F-ACF2-4989-97C0-6B2956B4BEC1}" dt="2021-11-24T20:54:36.092" v="354" actId="478"/>
          <ac:picMkLst>
            <pc:docMk/>
            <pc:sldMk cId="2514788606" sldId="2842"/>
            <ac:picMk id="4" creationId="{9E493B62-4B82-402A-A1A1-2BCDF14C203F}"/>
          </ac:picMkLst>
        </pc:picChg>
      </pc:sldChg>
      <pc:sldChg chg="del">
        <pc:chgData name="Steven Schlewitt" userId="8fca6942-85ab-4309-995e-ec937c713a6c" providerId="ADAL" clId="{0B0D688F-ACF2-4989-97C0-6B2956B4BEC1}" dt="2021-11-15T19:09:40.907" v="18" actId="47"/>
        <pc:sldMkLst>
          <pc:docMk/>
          <pc:sldMk cId="3363735592" sldId="2843"/>
        </pc:sldMkLst>
      </pc:sldChg>
      <pc:sldChg chg="modNotesTx">
        <pc:chgData name="Steven Schlewitt" userId="8fca6942-85ab-4309-995e-ec937c713a6c" providerId="ADAL" clId="{0B0D688F-ACF2-4989-97C0-6B2956B4BEC1}" dt="2021-12-01T15:17:37.892" v="2208"/>
        <pc:sldMkLst>
          <pc:docMk/>
          <pc:sldMk cId="2339030529" sldId="2845"/>
        </pc:sldMkLst>
      </pc:sldChg>
      <pc:sldChg chg="modNotesTx">
        <pc:chgData name="Steven Schlewitt" userId="8fca6942-85ab-4309-995e-ec937c713a6c" providerId="ADAL" clId="{0B0D688F-ACF2-4989-97C0-6B2956B4BEC1}" dt="2021-12-01T15:17:00.962" v="2159" actId="20577"/>
        <pc:sldMkLst>
          <pc:docMk/>
          <pc:sldMk cId="2096026446" sldId="2848"/>
        </pc:sldMkLst>
      </pc:sldChg>
      <pc:sldChg chg="modNotesTx">
        <pc:chgData name="Steven Schlewitt" userId="8fca6942-85ab-4309-995e-ec937c713a6c" providerId="ADAL" clId="{0B0D688F-ACF2-4989-97C0-6B2956B4BEC1}" dt="2021-12-01T15:16:54.329" v="2147" actId="20577"/>
        <pc:sldMkLst>
          <pc:docMk/>
          <pc:sldMk cId="2956932920" sldId="2853"/>
        </pc:sldMkLst>
      </pc:sldChg>
      <pc:sldChg chg="modNotesTx">
        <pc:chgData name="Steven Schlewitt" userId="8fca6942-85ab-4309-995e-ec937c713a6c" providerId="ADAL" clId="{0B0D688F-ACF2-4989-97C0-6B2956B4BEC1}" dt="2021-12-01T15:16:56.364" v="2151" actId="20577"/>
        <pc:sldMkLst>
          <pc:docMk/>
          <pc:sldMk cId="2112091265" sldId="2854"/>
        </pc:sldMkLst>
      </pc:sldChg>
      <pc:sldChg chg="modSp mod modNotesTx">
        <pc:chgData name="Steven Schlewitt" userId="8fca6942-85ab-4309-995e-ec937c713a6c" providerId="ADAL" clId="{0B0D688F-ACF2-4989-97C0-6B2956B4BEC1}" dt="2021-12-01T15:16:58.468" v="2155" actId="20577"/>
        <pc:sldMkLst>
          <pc:docMk/>
          <pc:sldMk cId="2899757026" sldId="2855"/>
        </pc:sldMkLst>
        <pc:picChg chg="mod">
          <ac:chgData name="Steven Schlewitt" userId="8fca6942-85ab-4309-995e-ec937c713a6c" providerId="ADAL" clId="{0B0D688F-ACF2-4989-97C0-6B2956B4BEC1}" dt="2021-11-24T20:54:02.035" v="326" actId="1076"/>
          <ac:picMkLst>
            <pc:docMk/>
            <pc:sldMk cId="2899757026" sldId="2855"/>
            <ac:picMk id="11" creationId="{D23A22C2-9E75-4189-A224-941659E42D10}"/>
          </ac:picMkLst>
        </pc:picChg>
      </pc:sldChg>
      <pc:sldChg chg="addSp delSp modSp new del mod ord modClrScheme chgLayout">
        <pc:chgData name="Steven Schlewitt" userId="8fca6942-85ab-4309-995e-ec937c713a6c" providerId="ADAL" clId="{0B0D688F-ACF2-4989-97C0-6B2956B4BEC1}" dt="2021-11-24T22:40:02.311" v="573" actId="47"/>
        <pc:sldMkLst>
          <pc:docMk/>
          <pc:sldMk cId="1494496514" sldId="2856"/>
        </pc:sldMkLst>
        <pc:spChg chg="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2" creationId="{B3695D0C-9A37-45DD-8CB9-B83989483CED}"/>
          </ac:spMkLst>
        </pc:spChg>
        <pc:spChg chg="del 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3" creationId="{7F14DD81-01DB-4358-87B9-DCF2A51C29C5}"/>
          </ac:spMkLst>
        </pc:spChg>
        <pc:spChg chg="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4" creationId="{E44D014D-67C7-480B-BFA3-2790E9C3B331}"/>
          </ac:spMkLst>
        </pc:spChg>
        <pc:spChg chg="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5" creationId="{BCFA62C2-78F5-4450-8AE8-C527477839BE}"/>
          </ac:spMkLst>
        </pc:spChg>
        <pc:spChg chg="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6" creationId="{CCE2906D-7DBF-4AF2-BE82-7F1326E36837}"/>
          </ac:spMkLst>
        </pc:spChg>
        <pc:spChg chg="add mod ord">
          <ac:chgData name="Steven Schlewitt" userId="8fca6942-85ab-4309-995e-ec937c713a6c" providerId="ADAL" clId="{0B0D688F-ACF2-4989-97C0-6B2956B4BEC1}" dt="2021-11-24T20:58:39.120" v="463" actId="700"/>
          <ac:spMkLst>
            <pc:docMk/>
            <pc:sldMk cId="1494496514" sldId="2856"/>
            <ac:spMk id="7" creationId="{67D84653-EF19-4B3E-BAA5-70BFF4190874}"/>
          </ac:spMkLst>
        </pc:spChg>
      </pc:sldChg>
      <pc:sldChg chg="new del">
        <pc:chgData name="Steven Schlewitt" userId="8fca6942-85ab-4309-995e-ec937c713a6c" providerId="ADAL" clId="{0B0D688F-ACF2-4989-97C0-6B2956B4BEC1}" dt="2021-11-24T20:56:32.833" v="418" actId="47"/>
        <pc:sldMkLst>
          <pc:docMk/>
          <pc:sldMk cId="4128244009" sldId="2856"/>
        </pc:sldMkLst>
      </pc:sldChg>
      <pc:sldChg chg="modSp new mod modNotesTx">
        <pc:chgData name="Steven Schlewitt" userId="8fca6942-85ab-4309-995e-ec937c713a6c" providerId="ADAL" clId="{0B0D688F-ACF2-4989-97C0-6B2956B4BEC1}" dt="2021-12-01T15:17:11.358" v="2188"/>
        <pc:sldMkLst>
          <pc:docMk/>
          <pc:sldMk cId="2178145500" sldId="2857"/>
        </pc:sldMkLst>
        <pc:spChg chg="mod">
          <ac:chgData name="Steven Schlewitt" userId="8fca6942-85ab-4309-995e-ec937c713a6c" providerId="ADAL" clId="{0B0D688F-ACF2-4989-97C0-6B2956B4BEC1}" dt="2021-11-24T22:38:49.810" v="532" actId="20577"/>
          <ac:spMkLst>
            <pc:docMk/>
            <pc:sldMk cId="2178145500" sldId="2857"/>
            <ac:spMk id="2" creationId="{A4EF4223-481C-4160-8C05-C029AEF68D69}"/>
          </ac:spMkLst>
        </pc:spChg>
      </pc:sldChg>
      <pc:sldChg chg="new del">
        <pc:chgData name="Steven Schlewitt" userId="8fca6942-85ab-4309-995e-ec937c713a6c" providerId="ADAL" clId="{0B0D688F-ACF2-4989-97C0-6B2956B4BEC1}" dt="2021-11-24T22:39:47.886" v="552" actId="680"/>
        <pc:sldMkLst>
          <pc:docMk/>
          <pc:sldMk cId="1735108052" sldId="2858"/>
        </pc:sldMkLst>
      </pc:sldChg>
      <pc:sldChg chg="modSp add mod modNotesTx">
        <pc:chgData name="Steven Schlewitt" userId="8fca6942-85ab-4309-995e-ec937c713a6c" providerId="ADAL" clId="{0B0D688F-ACF2-4989-97C0-6B2956B4BEC1}" dt="2021-12-01T15:17:33.350" v="2205"/>
        <pc:sldMkLst>
          <pc:docMk/>
          <pc:sldMk cId="3976234486" sldId="2858"/>
        </pc:sldMkLst>
        <pc:spChg chg="mod">
          <ac:chgData name="Steven Schlewitt" userId="8fca6942-85ab-4309-995e-ec937c713a6c" providerId="ADAL" clId="{0B0D688F-ACF2-4989-97C0-6B2956B4BEC1}" dt="2021-11-24T22:40:00.145" v="572" actId="20577"/>
          <ac:spMkLst>
            <pc:docMk/>
            <pc:sldMk cId="3976234486" sldId="2858"/>
            <ac:spMk id="2" creationId="{A4EF4223-481C-4160-8C05-C029AEF68D69}"/>
          </ac:spMkLst>
        </pc:spChg>
      </pc:sldChg>
      <pc:sldChg chg="modNotesTx">
        <pc:chgData name="Steven Schlewitt" userId="8fca6942-85ab-4309-995e-ec937c713a6c" providerId="ADAL" clId="{0B0D688F-ACF2-4989-97C0-6B2956B4BEC1}" dt="2021-12-01T15:17:32.209" v="2204"/>
        <pc:sldMkLst>
          <pc:docMk/>
          <pc:sldMk cId="1598144207" sldId="2859"/>
        </pc:sldMkLst>
      </pc:sldChg>
      <pc:sldChg chg="modSp mod modClrScheme chgLayout modNotesTx">
        <pc:chgData name="Steven Schlewitt" userId="8fca6942-85ab-4309-995e-ec937c713a6c" providerId="ADAL" clId="{0B0D688F-ACF2-4989-97C0-6B2956B4BEC1}" dt="2021-12-01T15:17:30.186" v="2203" actId="20577"/>
        <pc:sldMkLst>
          <pc:docMk/>
          <pc:sldMk cId="4171420294" sldId="2860"/>
        </pc:sldMkLst>
        <pc:spChg chg="mod ord">
          <ac:chgData name="Steven Schlewitt" userId="8fca6942-85ab-4309-995e-ec937c713a6c" providerId="ADAL" clId="{0B0D688F-ACF2-4989-97C0-6B2956B4BEC1}" dt="2021-11-29T15:31:48.413" v="1274" actId="700"/>
          <ac:spMkLst>
            <pc:docMk/>
            <pc:sldMk cId="4171420294" sldId="2860"/>
            <ac:spMk id="5" creationId="{9F94180D-23EB-447E-84C2-99CACBED24BD}"/>
          </ac:spMkLst>
        </pc:spChg>
        <pc:spChg chg="mod ord">
          <ac:chgData name="Steven Schlewitt" userId="8fca6942-85ab-4309-995e-ec937c713a6c" providerId="ADAL" clId="{0B0D688F-ACF2-4989-97C0-6B2956B4BEC1}" dt="2021-11-29T15:31:48.413" v="1274" actId="700"/>
          <ac:spMkLst>
            <pc:docMk/>
            <pc:sldMk cId="4171420294" sldId="2860"/>
            <ac:spMk id="6" creationId="{017DC3B6-017F-471C-838C-5E21C676D623}"/>
          </ac:spMkLst>
        </pc:spChg>
        <pc:spChg chg="mod ord">
          <ac:chgData name="Steven Schlewitt" userId="8fca6942-85ab-4309-995e-ec937c713a6c" providerId="ADAL" clId="{0B0D688F-ACF2-4989-97C0-6B2956B4BEC1}" dt="2021-11-29T15:31:48.413" v="1274" actId="700"/>
          <ac:spMkLst>
            <pc:docMk/>
            <pc:sldMk cId="4171420294" sldId="2860"/>
            <ac:spMk id="7" creationId="{2DE0ACD4-355D-4186-84ED-057612905703}"/>
          </ac:spMkLst>
        </pc:spChg>
        <pc:spChg chg="mod ord">
          <ac:chgData name="Steven Schlewitt" userId="8fca6942-85ab-4309-995e-ec937c713a6c" providerId="ADAL" clId="{0B0D688F-ACF2-4989-97C0-6B2956B4BEC1}" dt="2021-11-29T15:31:48.413" v="1274" actId="700"/>
          <ac:spMkLst>
            <pc:docMk/>
            <pc:sldMk cId="4171420294" sldId="2860"/>
            <ac:spMk id="11" creationId="{07B76959-96DB-489F-B41F-454881550106}"/>
          </ac:spMkLst>
        </pc:spChg>
        <pc:spChg chg="mod ord">
          <ac:chgData name="Steven Schlewitt" userId="8fca6942-85ab-4309-995e-ec937c713a6c" providerId="ADAL" clId="{0B0D688F-ACF2-4989-97C0-6B2956B4BEC1}" dt="2021-11-29T15:31:48.413" v="1274" actId="700"/>
          <ac:spMkLst>
            <pc:docMk/>
            <pc:sldMk cId="4171420294" sldId="2860"/>
            <ac:spMk id="12" creationId="{A08F97F7-9148-42DF-ADCD-FD3593A4162A}"/>
          </ac:spMkLst>
        </pc:spChg>
      </pc:sldChg>
      <pc:sldChg chg="new">
        <pc:chgData name="Steven Schlewitt" userId="8fca6942-85ab-4309-995e-ec937c713a6c" providerId="ADAL" clId="{0B0D688F-ACF2-4989-97C0-6B2956B4BEC1}" dt="2021-11-29T14:51:29.436" v="596" actId="680"/>
        <pc:sldMkLst>
          <pc:docMk/>
          <pc:sldMk cId="2441288388" sldId="2861"/>
        </pc:sldMkLst>
      </pc:sldChg>
      <pc:sldChg chg="modSp add mod ord modNotesTx">
        <pc:chgData name="Steven Schlewitt" userId="8fca6942-85ab-4309-995e-ec937c713a6c" providerId="ADAL" clId="{0B0D688F-ACF2-4989-97C0-6B2956B4BEC1}" dt="2021-12-01T15:17:09.032" v="2187" actId="20577"/>
        <pc:sldMkLst>
          <pc:docMk/>
          <pc:sldMk cId="2312578457" sldId="2862"/>
        </pc:sldMkLst>
        <pc:spChg chg="mod">
          <ac:chgData name="Steven Schlewitt" userId="8fca6942-85ab-4309-995e-ec937c713a6c" providerId="ADAL" clId="{0B0D688F-ACF2-4989-97C0-6B2956B4BEC1}" dt="2021-11-29T15:10:29.048" v="620" actId="20577"/>
          <ac:spMkLst>
            <pc:docMk/>
            <pc:sldMk cId="2312578457" sldId="2862"/>
            <ac:spMk id="11" creationId="{07B76959-96DB-489F-B41F-454881550106}"/>
          </ac:spMkLst>
        </pc:spChg>
        <pc:spChg chg="mod">
          <ac:chgData name="Steven Schlewitt" userId="8fca6942-85ab-4309-995e-ec937c713a6c" providerId="ADAL" clId="{0B0D688F-ACF2-4989-97C0-6B2956B4BEC1}" dt="2021-11-29T15:10:32.086" v="621" actId="20577"/>
          <ac:spMkLst>
            <pc:docMk/>
            <pc:sldMk cId="2312578457" sldId="2862"/>
            <ac:spMk id="12" creationId="{A08F97F7-9148-42DF-ADCD-FD3593A4162A}"/>
          </ac:spMkLst>
        </pc:spChg>
      </pc:sldChg>
      <pc:sldChg chg="addSp delSp modSp add mod modClrScheme chgLayout modNotesTx">
        <pc:chgData name="Steven Schlewitt" userId="8fca6942-85ab-4309-995e-ec937c713a6c" providerId="ADAL" clId="{0B0D688F-ACF2-4989-97C0-6B2956B4BEC1}" dt="2021-12-01T15:16:50.232" v="2143" actId="20577"/>
        <pc:sldMkLst>
          <pc:docMk/>
          <pc:sldMk cId="2106848661" sldId="2863"/>
        </pc:sldMkLst>
        <pc:spChg chg="add del 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2" creationId="{2E93C4C5-E1CA-4E6B-BCE1-BC0B98B17FA6}"/>
          </ac:spMkLst>
        </pc:spChg>
        <pc:spChg chg="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5" creationId="{9F94180D-23EB-447E-84C2-99CACBED24BD}"/>
          </ac:spMkLst>
        </pc:spChg>
        <pc:spChg chg="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6" creationId="{017DC3B6-017F-471C-838C-5E21C676D623}"/>
          </ac:spMkLst>
        </pc:spChg>
        <pc:spChg chg="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7" creationId="{2DE0ACD4-355D-4186-84ED-057612905703}"/>
          </ac:spMkLst>
        </pc:spChg>
        <pc:spChg chg="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11" creationId="{07B76959-96DB-489F-B41F-454881550106}"/>
          </ac:spMkLst>
        </pc:spChg>
        <pc:spChg chg="add del mod ord">
          <ac:chgData name="Steven Schlewitt" userId="8fca6942-85ab-4309-995e-ec937c713a6c" providerId="ADAL" clId="{0B0D688F-ACF2-4989-97C0-6B2956B4BEC1}" dt="2021-11-29T15:31:35.432" v="1273" actId="700"/>
          <ac:spMkLst>
            <pc:docMk/>
            <pc:sldMk cId="2106848661" sldId="2863"/>
            <ac:spMk id="12" creationId="{A08F97F7-9148-42DF-ADCD-FD3593A4162A}"/>
          </ac:spMkLst>
        </pc:spChg>
      </pc:sldChg>
      <pc:sldChg chg="addSp delSp modSp add mod modClrScheme chgLayout modNotesTx">
        <pc:chgData name="Steven Schlewitt" userId="8fca6942-85ab-4309-995e-ec937c713a6c" providerId="ADAL" clId="{0B0D688F-ACF2-4989-97C0-6B2956B4BEC1}" dt="2021-12-01T15:17:14.435" v="2194" actId="20577"/>
        <pc:sldMkLst>
          <pc:docMk/>
          <pc:sldMk cId="1132231057" sldId="2864"/>
        </pc:sldMkLst>
        <pc:spChg chg="add 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2" creationId="{89D5DD47-542F-4F9B-8E1C-EE29CBA98C31}"/>
          </ac:spMkLst>
        </pc:spChg>
        <pc:spChg chg="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5" creationId="{9F94180D-23EB-447E-84C2-99CACBED24BD}"/>
          </ac:spMkLst>
        </pc:spChg>
        <pc:spChg chg="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6" creationId="{017DC3B6-017F-471C-838C-5E21C676D623}"/>
          </ac:spMkLst>
        </pc:spChg>
        <pc:spChg chg="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7" creationId="{2DE0ACD4-355D-4186-84ED-057612905703}"/>
          </ac:spMkLst>
        </pc:spChg>
        <pc:spChg chg="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11" creationId="{07B76959-96DB-489F-B41F-454881550106}"/>
          </ac:spMkLst>
        </pc:spChg>
        <pc:spChg chg="del mod ord">
          <ac:chgData name="Steven Schlewitt" userId="8fca6942-85ab-4309-995e-ec937c713a6c" providerId="ADAL" clId="{0B0D688F-ACF2-4989-97C0-6B2956B4BEC1}" dt="2021-11-29T15:31:16.855" v="1271" actId="700"/>
          <ac:spMkLst>
            <pc:docMk/>
            <pc:sldMk cId="1132231057" sldId="2864"/>
            <ac:spMk id="12" creationId="{A08F97F7-9148-42DF-ADCD-FD3593A4162A}"/>
          </ac:spMkLst>
        </pc:spChg>
      </pc:sldChg>
      <pc:sldChg chg="modSp add mod modNotesTx">
        <pc:chgData name="Steven Schlewitt" userId="8fca6942-85ab-4309-995e-ec937c713a6c" providerId="ADAL" clId="{0B0D688F-ACF2-4989-97C0-6B2956B4BEC1}" dt="2021-12-01T15:17:35.317" v="2206"/>
        <pc:sldMkLst>
          <pc:docMk/>
          <pc:sldMk cId="1471032313" sldId="2865"/>
        </pc:sldMkLst>
        <pc:spChg chg="mod">
          <ac:chgData name="Steven Schlewitt" userId="8fca6942-85ab-4309-995e-ec937c713a6c" providerId="ADAL" clId="{0B0D688F-ACF2-4989-97C0-6B2956B4BEC1}" dt="2021-11-29T15:11:59.578" v="670" actId="20577"/>
          <ac:spMkLst>
            <pc:docMk/>
            <pc:sldMk cId="1471032313" sldId="2865"/>
            <ac:spMk id="2" creationId="{A4EF4223-481C-4160-8C05-C029AEF68D69}"/>
          </ac:spMkLst>
        </pc:spChg>
      </pc:sldChg>
      <pc:sldChg chg="modSp add del mod ord">
        <pc:chgData name="Steven Schlewitt" userId="8fca6942-85ab-4309-995e-ec937c713a6c" providerId="ADAL" clId="{0B0D688F-ACF2-4989-97C0-6B2956B4BEC1}" dt="2021-11-29T15:13:48.038" v="698" actId="47"/>
        <pc:sldMkLst>
          <pc:docMk/>
          <pc:sldMk cId="857732631" sldId="2866"/>
        </pc:sldMkLst>
        <pc:spChg chg="mod">
          <ac:chgData name="Steven Schlewitt" userId="8fca6942-85ab-4309-995e-ec937c713a6c" providerId="ADAL" clId="{0B0D688F-ACF2-4989-97C0-6B2956B4BEC1}" dt="2021-11-29T15:13:21.212" v="692" actId="20577"/>
          <ac:spMkLst>
            <pc:docMk/>
            <pc:sldMk cId="857732631" sldId="2866"/>
            <ac:spMk id="2" creationId="{7C4FAF8D-E1E8-439D-8DC2-93DB28DB1AB9}"/>
          </ac:spMkLst>
        </pc:spChg>
      </pc:sldChg>
      <pc:sldChg chg="delSp modSp add mod ord modNotesTx">
        <pc:chgData name="Steven Schlewitt" userId="8fca6942-85ab-4309-995e-ec937c713a6c" providerId="ADAL" clId="{0B0D688F-ACF2-4989-97C0-6B2956B4BEC1}" dt="2021-12-01T15:17:24.185" v="2197"/>
        <pc:sldMkLst>
          <pc:docMk/>
          <pc:sldMk cId="3367533776" sldId="2867"/>
        </pc:sldMkLst>
        <pc:spChg chg="mod">
          <ac:chgData name="Steven Schlewitt" userId="8fca6942-85ab-4309-995e-ec937c713a6c" providerId="ADAL" clId="{0B0D688F-ACF2-4989-97C0-6B2956B4BEC1}" dt="2021-11-29T22:16:58.787" v="1945" actId="20577"/>
          <ac:spMkLst>
            <pc:docMk/>
            <pc:sldMk cId="3367533776" sldId="2867"/>
            <ac:spMk id="2" creationId="{7C4FAF8D-E1E8-439D-8DC2-93DB28DB1AB9}"/>
          </ac:spMkLst>
        </pc:spChg>
        <pc:spChg chg="mod">
          <ac:chgData name="Steven Schlewitt" userId="8fca6942-85ab-4309-995e-ec937c713a6c" providerId="ADAL" clId="{0B0D688F-ACF2-4989-97C0-6B2956B4BEC1}" dt="2021-11-30T16:41:47.331" v="2110" actId="20577"/>
          <ac:spMkLst>
            <pc:docMk/>
            <pc:sldMk cId="3367533776" sldId="2867"/>
            <ac:spMk id="3" creationId="{37B42BCC-90BA-4846-945B-A0D1C0EC8C1F}"/>
          </ac:spMkLst>
        </pc:spChg>
        <pc:picChg chg="del">
          <ac:chgData name="Steven Schlewitt" userId="8fca6942-85ab-4309-995e-ec937c713a6c" providerId="ADAL" clId="{0B0D688F-ACF2-4989-97C0-6B2956B4BEC1}" dt="2021-11-29T15:13:55.011" v="718" actId="478"/>
          <ac:picMkLst>
            <pc:docMk/>
            <pc:sldMk cId="3367533776" sldId="2867"/>
            <ac:picMk id="8" creationId="{4A843DC3-0916-427F-9F3E-8359C2BDA5D3}"/>
          </ac:picMkLst>
        </pc:picChg>
      </pc:sldChg>
      <pc:sldChg chg="modNotesTx">
        <pc:chgData name="Steven Schlewitt" userId="8fca6942-85ab-4309-995e-ec937c713a6c" providerId="ADAL" clId="{0B0D688F-ACF2-4989-97C0-6B2956B4BEC1}" dt="2021-12-01T15:17:39.765" v="2209"/>
        <pc:sldMkLst>
          <pc:docMk/>
          <pc:sldMk cId="2242856344" sldId="2868"/>
        </pc:sldMkLst>
      </pc:sldChg>
      <pc:sldChg chg="modSp add mod modNotesTx">
        <pc:chgData name="Steven Schlewitt" userId="8fca6942-85ab-4309-995e-ec937c713a6c" providerId="ADAL" clId="{0B0D688F-ACF2-4989-97C0-6B2956B4BEC1}" dt="2021-12-01T15:17:19.831" v="2196"/>
        <pc:sldMkLst>
          <pc:docMk/>
          <pc:sldMk cId="3266174035" sldId="2869"/>
        </pc:sldMkLst>
        <pc:spChg chg="mod">
          <ac:chgData name="Steven Schlewitt" userId="8fca6942-85ab-4309-995e-ec937c713a6c" providerId="ADAL" clId="{0B0D688F-ACF2-4989-97C0-6B2956B4BEC1}" dt="2021-11-29T22:16:31.132" v="1909" actId="20577"/>
          <ac:spMkLst>
            <pc:docMk/>
            <pc:sldMk cId="3266174035" sldId="2869"/>
            <ac:spMk id="2" creationId="{7C4FAF8D-E1E8-439D-8DC2-93DB28DB1AB9}"/>
          </ac:spMkLst>
        </pc:spChg>
        <pc:spChg chg="mod">
          <ac:chgData name="Steven Schlewitt" userId="8fca6942-85ab-4309-995e-ec937c713a6c" providerId="ADAL" clId="{0B0D688F-ACF2-4989-97C0-6B2956B4BEC1}" dt="2021-11-29T22:35:09.792" v="1952" actId="20577"/>
          <ac:spMkLst>
            <pc:docMk/>
            <pc:sldMk cId="3266174035" sldId="2869"/>
            <ac:spMk id="3" creationId="{37B42BCC-90BA-4846-945B-A0D1C0EC8C1F}"/>
          </ac:spMkLst>
        </pc:spChg>
      </pc:sldChg>
    </pc:docChg>
  </pc:docChgLst>
  <pc:docChgLst>
    <pc:chgData name="Dawne Tortorella" userId="c8c2eb00-5405-408b-8d6c-7d3ca73f2e4c" providerId="ADAL" clId="{E90664EF-EBDE-45F9-9689-D0FF60B75D55}"/>
    <pc:docChg chg="undo custSel addSld delSld modSld modSection replTag delTag">
      <pc:chgData name="Dawne Tortorella" userId="c8c2eb00-5405-408b-8d6c-7d3ca73f2e4c" providerId="ADAL" clId="{E90664EF-EBDE-45F9-9689-D0FF60B75D55}" dt="2021-10-26T15:44:04.292" v="2911" actId="20577"/>
      <pc:docMkLst>
        <pc:docMk/>
      </pc:docMkLst>
      <pc:sldChg chg="modSp mod replTag delTag">
        <pc:chgData name="Dawne Tortorella" userId="c8c2eb00-5405-408b-8d6c-7d3ca73f2e4c" providerId="ADAL" clId="{E90664EF-EBDE-45F9-9689-D0FF60B75D55}" dt="2021-10-26T15:43:58.598" v="2906"/>
        <pc:sldMkLst>
          <pc:docMk/>
          <pc:sldMk cId="564033165" sldId="257"/>
        </pc:sldMkLst>
        <pc:spChg chg="mod">
          <ac:chgData name="Dawne Tortorella" userId="c8c2eb00-5405-408b-8d6c-7d3ca73f2e4c" providerId="ADAL" clId="{E90664EF-EBDE-45F9-9689-D0FF60B75D55}" dt="2021-10-21T13:35:58.164" v="9" actId="20577"/>
          <ac:spMkLst>
            <pc:docMk/>
            <pc:sldMk cId="564033165" sldId="257"/>
            <ac:spMk id="3" creationId="{B5ACB4E9-4212-4291-8E9F-7C29C2B607CC}"/>
          </ac:spMkLst>
        </pc:spChg>
      </pc:sldChg>
      <pc:sldChg chg="modSp mod replTag delTag">
        <pc:chgData name="Dawne Tortorella" userId="c8c2eb00-5405-408b-8d6c-7d3ca73f2e4c" providerId="ADAL" clId="{E90664EF-EBDE-45F9-9689-D0FF60B75D55}" dt="2021-10-25T23:22:09.155" v="467" actId="5793"/>
        <pc:sldMkLst>
          <pc:docMk/>
          <pc:sldMk cId="160906987" sldId="616"/>
        </pc:sldMkLst>
        <pc:spChg chg="mod">
          <ac:chgData name="Dawne Tortorella" userId="c8c2eb00-5405-408b-8d6c-7d3ca73f2e4c" providerId="ADAL" clId="{E90664EF-EBDE-45F9-9689-D0FF60B75D55}" dt="2021-10-25T23:22:09.155" v="467" actId="5793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Dawne Tortorella" userId="c8c2eb00-5405-408b-8d6c-7d3ca73f2e4c" providerId="ADAL" clId="{E90664EF-EBDE-45F9-9689-D0FF60B75D55}" dt="2021-10-25T23:22:04.605" v="464" actId="21"/>
          <ac:spMkLst>
            <pc:docMk/>
            <pc:sldMk cId="160906987" sldId="616"/>
            <ac:spMk id="8" creationId="{694F3595-3AAD-4433-94DD-D2368A662AD8}"/>
          </ac:spMkLst>
        </pc:spChg>
      </pc:sldChg>
      <pc:sldChg chg="replTag delTag">
        <pc:chgData name="Dawne Tortorella" userId="c8c2eb00-5405-408b-8d6c-7d3ca73f2e4c" providerId="ADAL" clId="{E90664EF-EBDE-45F9-9689-D0FF60B75D55}" dt="2021-10-25T23:45:28.524" v="1761"/>
        <pc:sldMkLst>
          <pc:docMk/>
          <pc:sldMk cId="4041863985" sldId="2655"/>
        </pc:sldMkLst>
      </pc:sldChg>
      <pc:sldChg chg="replTag delTag">
        <pc:chgData name="Dawne Tortorella" userId="c8c2eb00-5405-408b-8d6c-7d3ca73f2e4c" providerId="ADAL" clId="{E90664EF-EBDE-45F9-9689-D0FF60B75D55}" dt="2021-10-25T23:54:02.849" v="2014"/>
        <pc:sldMkLst>
          <pc:docMk/>
          <pc:sldMk cId="2743006998" sldId="2704"/>
        </pc:sldMkLst>
      </pc:sldChg>
      <pc:sldChg chg="del replTag delTag">
        <pc:chgData name="Dawne Tortorella" userId="c8c2eb00-5405-408b-8d6c-7d3ca73f2e4c" providerId="ADAL" clId="{E90664EF-EBDE-45F9-9689-D0FF60B75D55}" dt="2021-10-25T23:22:14.528" v="478" actId="47"/>
        <pc:sldMkLst>
          <pc:docMk/>
          <pc:sldMk cId="1331516555" sldId="2714"/>
        </pc:sldMkLst>
      </pc:sldChg>
      <pc:sldChg chg="del replTag delTag modNotesTx">
        <pc:chgData name="Dawne Tortorella" userId="c8c2eb00-5405-408b-8d6c-7d3ca73f2e4c" providerId="ADAL" clId="{E90664EF-EBDE-45F9-9689-D0FF60B75D55}" dt="2021-10-25T23:40:54.511" v="1562" actId="47"/>
        <pc:sldMkLst>
          <pc:docMk/>
          <pc:sldMk cId="4026329573" sldId="2726"/>
        </pc:sldMkLst>
      </pc:sldChg>
      <pc:sldChg chg="replTag delTag">
        <pc:chgData name="Dawne Tortorella" userId="c8c2eb00-5405-408b-8d6c-7d3ca73f2e4c" providerId="ADAL" clId="{E90664EF-EBDE-45F9-9689-D0FF60B75D55}" dt="2021-10-25T23:25:48.598" v="491"/>
        <pc:sldMkLst>
          <pc:docMk/>
          <pc:sldMk cId="1047594908" sldId="2750"/>
        </pc:sldMkLst>
      </pc:sldChg>
      <pc:sldChg chg="replTag delTag">
        <pc:chgData name="Dawne Tortorella" userId="c8c2eb00-5405-408b-8d6c-7d3ca73f2e4c" providerId="ADAL" clId="{E90664EF-EBDE-45F9-9689-D0FF60B75D55}" dt="2021-10-25T23:25:49.830" v="493"/>
        <pc:sldMkLst>
          <pc:docMk/>
          <pc:sldMk cId="3405999167" sldId="2762"/>
        </pc:sldMkLst>
      </pc:sldChg>
      <pc:sldChg chg="del replTag delTag">
        <pc:chgData name="Dawne Tortorella" userId="c8c2eb00-5405-408b-8d6c-7d3ca73f2e4c" providerId="ADAL" clId="{E90664EF-EBDE-45F9-9689-D0FF60B75D55}" dt="2021-10-25T23:41:35.936" v="1582" actId="47"/>
        <pc:sldMkLst>
          <pc:docMk/>
          <pc:sldMk cId="830010858" sldId="2787"/>
        </pc:sldMkLst>
      </pc:sldChg>
      <pc:sldChg chg="del replTag delTag">
        <pc:chgData name="Dawne Tortorella" userId="c8c2eb00-5405-408b-8d6c-7d3ca73f2e4c" providerId="ADAL" clId="{E90664EF-EBDE-45F9-9689-D0FF60B75D55}" dt="2021-10-25T23:22:14.528" v="478" actId="47"/>
        <pc:sldMkLst>
          <pc:docMk/>
          <pc:sldMk cId="4097919890" sldId="2804"/>
        </pc:sldMkLst>
      </pc:sldChg>
      <pc:sldChg chg="replTag delTag">
        <pc:chgData name="Dawne Tortorella" userId="c8c2eb00-5405-408b-8d6c-7d3ca73f2e4c" providerId="ADAL" clId="{E90664EF-EBDE-45F9-9689-D0FF60B75D55}" dt="2021-10-25T23:19:36.413" v="367"/>
        <pc:sldMkLst>
          <pc:docMk/>
          <pc:sldMk cId="493179915" sldId="2810"/>
        </pc:sldMkLst>
      </pc:sldChg>
      <pc:sldChg chg="replTag delTag">
        <pc:chgData name="Dawne Tortorella" userId="c8c2eb00-5405-408b-8d6c-7d3ca73f2e4c" providerId="ADAL" clId="{E90664EF-EBDE-45F9-9689-D0FF60B75D55}" dt="2021-10-25T23:19:40.457" v="369"/>
        <pc:sldMkLst>
          <pc:docMk/>
          <pc:sldMk cId="2135707968" sldId="2811"/>
        </pc:sldMkLst>
      </pc:sldChg>
      <pc:sldChg chg="del replTag delTag">
        <pc:chgData name="Dawne Tortorella" userId="c8c2eb00-5405-408b-8d6c-7d3ca73f2e4c" providerId="ADAL" clId="{E90664EF-EBDE-45F9-9689-D0FF60B75D55}" dt="2021-10-25T23:22:14.528" v="478" actId="47"/>
        <pc:sldMkLst>
          <pc:docMk/>
          <pc:sldMk cId="2761138664" sldId="2812"/>
        </pc:sldMkLst>
      </pc:sldChg>
      <pc:sldChg chg="del replTag delTag">
        <pc:chgData name="Dawne Tortorella" userId="c8c2eb00-5405-408b-8d6c-7d3ca73f2e4c" providerId="ADAL" clId="{E90664EF-EBDE-45F9-9689-D0FF60B75D55}" dt="2021-10-25T23:22:14.528" v="478" actId="47"/>
        <pc:sldMkLst>
          <pc:docMk/>
          <pc:sldMk cId="3267654032" sldId="2814"/>
        </pc:sldMkLst>
      </pc:sldChg>
      <pc:sldChg chg="del replTag delTag">
        <pc:chgData name="Dawne Tortorella" userId="c8c2eb00-5405-408b-8d6c-7d3ca73f2e4c" providerId="ADAL" clId="{E90664EF-EBDE-45F9-9689-D0FF60B75D55}" dt="2021-10-25T23:40:59.152" v="1567" actId="47"/>
        <pc:sldMkLst>
          <pc:docMk/>
          <pc:sldMk cId="3376405519" sldId="2818"/>
        </pc:sldMkLst>
      </pc:sldChg>
      <pc:sldChg chg="addSp delSp modSp mod replTag delTag">
        <pc:chgData name="Dawne Tortorella" userId="c8c2eb00-5405-408b-8d6c-7d3ca73f2e4c" providerId="ADAL" clId="{E90664EF-EBDE-45F9-9689-D0FF60B75D55}" dt="2021-10-25T23:40:59.152" v="1569"/>
        <pc:sldMkLst>
          <pc:docMk/>
          <pc:sldMk cId="2968846043" sldId="2819"/>
        </pc:sldMkLst>
        <pc:spChg chg="mod">
          <ac:chgData name="Dawne Tortorella" userId="c8c2eb00-5405-408b-8d6c-7d3ca73f2e4c" providerId="ADAL" clId="{E90664EF-EBDE-45F9-9689-D0FF60B75D55}" dt="2021-10-25T23:40:44.576" v="1559" actId="14100"/>
          <ac:spMkLst>
            <pc:docMk/>
            <pc:sldMk cId="2968846043" sldId="2819"/>
            <ac:spMk id="11" creationId="{18AE25CE-7911-40D0-B7AB-14C473B28872}"/>
          </ac:spMkLst>
        </pc:spChg>
        <pc:picChg chg="add mod modCrop">
          <ac:chgData name="Dawne Tortorella" userId="c8c2eb00-5405-408b-8d6c-7d3ca73f2e4c" providerId="ADAL" clId="{E90664EF-EBDE-45F9-9689-D0FF60B75D55}" dt="2021-10-25T23:39:54.578" v="1476" actId="1076"/>
          <ac:picMkLst>
            <pc:docMk/>
            <pc:sldMk cId="2968846043" sldId="2819"/>
            <ac:picMk id="2" creationId="{C9517193-F73A-42F1-A0FC-7D365C7DAB26}"/>
          </ac:picMkLst>
        </pc:picChg>
        <pc:picChg chg="del">
          <ac:chgData name="Dawne Tortorella" userId="c8c2eb00-5405-408b-8d6c-7d3ca73f2e4c" providerId="ADAL" clId="{E90664EF-EBDE-45F9-9689-D0FF60B75D55}" dt="2021-10-25T23:38:32.436" v="1464" actId="478"/>
          <ac:picMkLst>
            <pc:docMk/>
            <pc:sldMk cId="2968846043" sldId="2819"/>
            <ac:picMk id="10" creationId="{1FB283E9-9596-4E75-8535-1916948169EA}"/>
          </ac:picMkLst>
        </pc:picChg>
      </pc:sldChg>
      <pc:sldChg chg="del replTag delTag">
        <pc:chgData name="Dawne Tortorella" userId="c8c2eb00-5405-408b-8d6c-7d3ca73f2e4c" providerId="ADAL" clId="{E90664EF-EBDE-45F9-9689-D0FF60B75D55}" dt="2021-10-25T23:32:27.036" v="1220" actId="47"/>
        <pc:sldMkLst>
          <pc:docMk/>
          <pc:sldMk cId="2290832274" sldId="2822"/>
        </pc:sldMkLst>
      </pc:sldChg>
      <pc:sldChg chg="del replTag delTag">
        <pc:chgData name="Dawne Tortorella" userId="c8c2eb00-5405-408b-8d6c-7d3ca73f2e4c" providerId="ADAL" clId="{E90664EF-EBDE-45F9-9689-D0FF60B75D55}" dt="2021-10-25T23:32:28.349" v="1225" actId="47"/>
        <pc:sldMkLst>
          <pc:docMk/>
          <pc:sldMk cId="1182302476" sldId="2823"/>
        </pc:sldMkLst>
      </pc:sldChg>
      <pc:sldChg chg="del replTag delTag">
        <pc:chgData name="Dawne Tortorella" userId="c8c2eb00-5405-408b-8d6c-7d3ca73f2e4c" providerId="ADAL" clId="{E90664EF-EBDE-45F9-9689-D0FF60B75D55}" dt="2021-10-25T23:32:29.484" v="1230" actId="47"/>
        <pc:sldMkLst>
          <pc:docMk/>
          <pc:sldMk cId="1658231273" sldId="2824"/>
        </pc:sldMkLst>
      </pc:sldChg>
      <pc:sldChg chg="del replTag delTag">
        <pc:chgData name="Dawne Tortorella" userId="c8c2eb00-5405-408b-8d6c-7d3ca73f2e4c" providerId="ADAL" clId="{E90664EF-EBDE-45F9-9689-D0FF60B75D55}" dt="2021-10-25T23:32:30.397" v="1235" actId="47"/>
        <pc:sldMkLst>
          <pc:docMk/>
          <pc:sldMk cId="3772521623" sldId="2825"/>
        </pc:sldMkLst>
      </pc:sldChg>
      <pc:sldChg chg="del replTag delTag">
        <pc:chgData name="Dawne Tortorella" userId="c8c2eb00-5405-408b-8d6c-7d3ca73f2e4c" providerId="ADAL" clId="{E90664EF-EBDE-45F9-9689-D0FF60B75D55}" dt="2021-10-25T23:32:31.400" v="1240" actId="47"/>
        <pc:sldMkLst>
          <pc:docMk/>
          <pc:sldMk cId="4126333453" sldId="2826"/>
        </pc:sldMkLst>
      </pc:sldChg>
      <pc:sldChg chg="del replTag delTag">
        <pc:chgData name="Dawne Tortorella" userId="c8c2eb00-5405-408b-8d6c-7d3ca73f2e4c" providerId="ADAL" clId="{E90664EF-EBDE-45F9-9689-D0FF60B75D55}" dt="2021-10-25T23:32:34.810" v="1245" actId="47"/>
        <pc:sldMkLst>
          <pc:docMk/>
          <pc:sldMk cId="3079541881" sldId="2827"/>
        </pc:sldMkLst>
      </pc:sldChg>
      <pc:sldChg chg="del replTag delTag">
        <pc:chgData name="Dawne Tortorella" userId="c8c2eb00-5405-408b-8d6c-7d3ca73f2e4c" providerId="ADAL" clId="{E90664EF-EBDE-45F9-9689-D0FF60B75D55}" dt="2021-10-25T23:32:37.063" v="1250" actId="47"/>
        <pc:sldMkLst>
          <pc:docMk/>
          <pc:sldMk cId="1635006063" sldId="2828"/>
        </pc:sldMkLst>
      </pc:sldChg>
      <pc:sldChg chg="replTag">
        <pc:chgData name="Dawne Tortorella" userId="c8c2eb00-5405-408b-8d6c-7d3ca73f2e4c" providerId="ADAL" clId="{E90664EF-EBDE-45F9-9689-D0FF60B75D55}" dt="2021-10-25T23:21:14.569" v="458"/>
        <pc:sldMkLst>
          <pc:docMk/>
          <pc:sldMk cId="706154181" sldId="2829"/>
        </pc:sldMkLst>
      </pc:sldChg>
      <pc:sldChg chg="replTag">
        <pc:chgData name="Dawne Tortorella" userId="c8c2eb00-5405-408b-8d6c-7d3ca73f2e4c" providerId="ADAL" clId="{E90664EF-EBDE-45F9-9689-D0FF60B75D55}" dt="2021-10-25T23:19:15.908" v="364"/>
        <pc:sldMkLst>
          <pc:docMk/>
          <pc:sldMk cId="4101681830" sldId="2830"/>
        </pc:sldMkLst>
      </pc:sldChg>
      <pc:sldChg chg="replTag">
        <pc:chgData name="Dawne Tortorella" userId="c8c2eb00-5405-408b-8d6c-7d3ca73f2e4c" providerId="ADAL" clId="{E90664EF-EBDE-45F9-9689-D0FF60B75D55}" dt="2021-10-25T23:19:02.066" v="363"/>
        <pc:sldMkLst>
          <pc:docMk/>
          <pc:sldMk cId="2104703648" sldId="2831"/>
        </pc:sldMkLst>
      </pc:sldChg>
      <pc:sldChg chg="replTag">
        <pc:chgData name="Dawne Tortorella" userId="c8c2eb00-5405-408b-8d6c-7d3ca73f2e4c" providerId="ADAL" clId="{E90664EF-EBDE-45F9-9689-D0FF60B75D55}" dt="2021-10-25T23:19:26.084" v="365"/>
        <pc:sldMkLst>
          <pc:docMk/>
          <pc:sldMk cId="3270285272" sldId="2832"/>
        </pc:sldMkLst>
      </pc:sldChg>
      <pc:sldChg chg="modSp mod replTag delTag">
        <pc:chgData name="Dawne Tortorella" userId="c8c2eb00-5405-408b-8d6c-7d3ca73f2e4c" providerId="ADAL" clId="{E90664EF-EBDE-45F9-9689-D0FF60B75D55}" dt="2021-10-26T14:38:25.468" v="2260"/>
        <pc:sldMkLst>
          <pc:docMk/>
          <pc:sldMk cId="1495776413" sldId="2833"/>
        </pc:sldMkLst>
        <pc:spChg chg="mod">
          <ac:chgData name="Dawne Tortorella" userId="c8c2eb00-5405-408b-8d6c-7d3ca73f2e4c" providerId="ADAL" clId="{E90664EF-EBDE-45F9-9689-D0FF60B75D55}" dt="2021-10-25T23:32:01.974" v="1217" actId="20577"/>
          <ac:spMkLst>
            <pc:docMk/>
            <pc:sldMk cId="1495776413" sldId="2833"/>
            <ac:spMk id="3" creationId="{89696A36-9E5E-4F29-8B28-2A6099BC4010}"/>
          </ac:spMkLst>
        </pc:spChg>
      </pc:sldChg>
      <pc:sldChg chg="replTag delTag">
        <pc:chgData name="Dawne Tortorella" userId="c8c2eb00-5405-408b-8d6c-7d3ca73f2e4c" providerId="ADAL" clId="{E90664EF-EBDE-45F9-9689-D0FF60B75D55}" dt="2021-10-25T23:45:04.552" v="1757"/>
        <pc:sldMkLst>
          <pc:docMk/>
          <pc:sldMk cId="2843907598" sldId="2836"/>
        </pc:sldMkLst>
      </pc:sldChg>
      <pc:sldChg chg="replTag delTag">
        <pc:chgData name="Dawne Tortorella" userId="c8c2eb00-5405-408b-8d6c-7d3ca73f2e4c" providerId="ADAL" clId="{E90664EF-EBDE-45F9-9689-D0FF60B75D55}" dt="2021-10-25T23:32:37.065" v="1252"/>
        <pc:sldMkLst>
          <pc:docMk/>
          <pc:sldMk cId="3585413111" sldId="2837"/>
        </pc:sldMkLst>
      </pc:sldChg>
      <pc:sldChg chg="replTag delTag">
        <pc:chgData name="Dawne Tortorella" userId="c8c2eb00-5405-408b-8d6c-7d3ca73f2e4c" providerId="ADAL" clId="{E90664EF-EBDE-45F9-9689-D0FF60B75D55}" dt="2021-10-25T23:32:41.677" v="1256"/>
        <pc:sldMkLst>
          <pc:docMk/>
          <pc:sldMk cId="2337945125" sldId="2841"/>
        </pc:sldMkLst>
      </pc:sldChg>
      <pc:sldChg chg="replTag">
        <pc:chgData name="Dawne Tortorella" userId="c8c2eb00-5405-408b-8d6c-7d3ca73f2e4c" providerId="ADAL" clId="{E90664EF-EBDE-45F9-9689-D0FF60B75D55}" dt="2021-10-25T23:45:44.476" v="1762"/>
        <pc:sldMkLst>
          <pc:docMk/>
          <pc:sldMk cId="2514788606" sldId="2842"/>
        </pc:sldMkLst>
      </pc:sldChg>
      <pc:sldChg chg="addSp modSp mod replTag delTag">
        <pc:chgData name="Dawne Tortorella" userId="c8c2eb00-5405-408b-8d6c-7d3ca73f2e4c" providerId="ADAL" clId="{E90664EF-EBDE-45F9-9689-D0FF60B75D55}" dt="2021-10-25T23:25:41.515" v="489" actId="1076"/>
        <pc:sldMkLst>
          <pc:docMk/>
          <pc:sldMk cId="3363735592" sldId="2843"/>
        </pc:sldMkLst>
        <pc:spChg chg="mod">
          <ac:chgData name="Dawne Tortorella" userId="c8c2eb00-5405-408b-8d6c-7d3ca73f2e4c" providerId="ADAL" clId="{E90664EF-EBDE-45F9-9689-D0FF60B75D55}" dt="2021-10-25T23:25:40.007" v="488" actId="14100"/>
          <ac:spMkLst>
            <pc:docMk/>
            <pc:sldMk cId="3363735592" sldId="2843"/>
            <ac:spMk id="2" creationId="{4D5D45F7-D5BC-4C7A-80B4-3A629F284CAD}"/>
          </ac:spMkLst>
        </pc:spChg>
        <pc:picChg chg="add mod">
          <ac:chgData name="Dawne Tortorella" userId="c8c2eb00-5405-408b-8d6c-7d3ca73f2e4c" providerId="ADAL" clId="{E90664EF-EBDE-45F9-9689-D0FF60B75D55}" dt="2021-10-25T23:25:41.515" v="489" actId="1076"/>
          <ac:picMkLst>
            <pc:docMk/>
            <pc:sldMk cId="3363735592" sldId="2843"/>
            <ac:picMk id="7" creationId="{0AAD7BD7-26EA-4C4C-B3D0-AC440E74B731}"/>
          </ac:picMkLst>
        </pc:picChg>
      </pc:sldChg>
      <pc:sldChg chg="addSp delSp modSp new mod modClrScheme replTag delTag chgLayout">
        <pc:chgData name="Dawne Tortorella" userId="c8c2eb00-5405-408b-8d6c-7d3ca73f2e4c" providerId="ADAL" clId="{E90664EF-EBDE-45F9-9689-D0FF60B75D55}" dt="2021-10-26T12:42:06.480" v="2082"/>
        <pc:sldMkLst>
          <pc:docMk/>
          <pc:sldMk cId="2770431286" sldId="2844"/>
        </pc:sldMkLst>
        <pc:spChg chg="del 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2" creationId="{D8058E0B-9F63-4DDC-89D2-F1E21F2C37BC}"/>
          </ac:spMkLst>
        </pc:spChg>
        <pc:spChg chg="del 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3" creationId="{C33A7180-6730-4158-AC85-0FFA055C2000}"/>
          </ac:spMkLst>
        </pc:spChg>
        <pc:spChg chg="del 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4" creationId="{C53F895F-B821-48DD-B79F-EE8629876A3B}"/>
          </ac:spMkLst>
        </pc:spChg>
        <pc:spChg chg="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5" creationId="{C4799FA7-CD9C-4727-802E-25CBE607DE8B}"/>
          </ac:spMkLst>
        </pc:spChg>
        <pc:spChg chg="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6" creationId="{1F6A88C1-C6B4-4506-8683-05D4BB07A90D}"/>
          </ac:spMkLst>
        </pc:spChg>
        <pc:spChg chg="mod ord">
          <ac:chgData name="Dawne Tortorella" userId="c8c2eb00-5405-408b-8d6c-7d3ca73f2e4c" providerId="ADAL" clId="{E90664EF-EBDE-45F9-9689-D0FF60B75D55}" dt="2021-10-25T23:26:02.948" v="500" actId="700"/>
          <ac:spMkLst>
            <pc:docMk/>
            <pc:sldMk cId="2770431286" sldId="2844"/>
            <ac:spMk id="7" creationId="{11B926A9-108A-4402-9F4F-523C5A3B56FD}"/>
          </ac:spMkLst>
        </pc:spChg>
        <pc:spChg chg="add mod ord">
          <ac:chgData name="Dawne Tortorella" userId="c8c2eb00-5405-408b-8d6c-7d3ca73f2e4c" providerId="ADAL" clId="{E90664EF-EBDE-45F9-9689-D0FF60B75D55}" dt="2021-10-25T23:26:19.538" v="530" actId="20577"/>
          <ac:spMkLst>
            <pc:docMk/>
            <pc:sldMk cId="2770431286" sldId="2844"/>
            <ac:spMk id="8" creationId="{CE297F96-5870-4758-AABA-EC12A85E3D6E}"/>
          </ac:spMkLst>
        </pc:spChg>
        <pc:spChg chg="add mod ord">
          <ac:chgData name="Dawne Tortorella" userId="c8c2eb00-5405-408b-8d6c-7d3ca73f2e4c" providerId="ADAL" clId="{E90664EF-EBDE-45F9-9689-D0FF60B75D55}" dt="2021-10-25T23:28:03.934" v="769" actId="20577"/>
          <ac:spMkLst>
            <pc:docMk/>
            <pc:sldMk cId="2770431286" sldId="2844"/>
            <ac:spMk id="9" creationId="{1FB356C0-A3DE-4118-8CAB-D6CD69FE11C1}"/>
          </ac:spMkLst>
        </pc:spChg>
        <pc:spChg chg="add mod ord">
          <ac:chgData name="Dawne Tortorella" userId="c8c2eb00-5405-408b-8d6c-7d3ca73f2e4c" providerId="ADAL" clId="{E90664EF-EBDE-45F9-9689-D0FF60B75D55}" dt="2021-10-25T23:30:38.919" v="1146" actId="20577"/>
          <ac:spMkLst>
            <pc:docMk/>
            <pc:sldMk cId="2770431286" sldId="2844"/>
            <ac:spMk id="10" creationId="{96625590-046D-493F-A06A-69B7665CF9EA}"/>
          </ac:spMkLst>
        </pc:spChg>
      </pc:sldChg>
      <pc:sldChg chg="addSp delSp modSp new mod modClrScheme replTag delTag chgLayout">
        <pc:chgData name="Dawne Tortorella" userId="c8c2eb00-5405-408b-8d6c-7d3ca73f2e4c" providerId="ADAL" clId="{E90664EF-EBDE-45F9-9689-D0FF60B75D55}" dt="2021-10-25T23:41:29.898" v="1579"/>
        <pc:sldMkLst>
          <pc:docMk/>
          <pc:sldMk cId="2339030529" sldId="2845"/>
        </pc:sldMkLst>
        <pc:spChg chg="del mod ord">
          <ac:chgData name="Dawne Tortorella" userId="c8c2eb00-5405-408b-8d6c-7d3ca73f2e4c" providerId="ADAL" clId="{E90664EF-EBDE-45F9-9689-D0FF60B75D55}" dt="2021-10-25T23:34:10.338" v="1266" actId="700"/>
          <ac:spMkLst>
            <pc:docMk/>
            <pc:sldMk cId="2339030529" sldId="2845"/>
            <ac:spMk id="2" creationId="{97CC9F97-6752-421F-A675-4516B7C7DCCF}"/>
          </ac:spMkLst>
        </pc:spChg>
        <pc:spChg chg="del">
          <ac:chgData name="Dawne Tortorella" userId="c8c2eb00-5405-408b-8d6c-7d3ca73f2e4c" providerId="ADAL" clId="{E90664EF-EBDE-45F9-9689-D0FF60B75D55}" dt="2021-10-25T23:34:10.338" v="1266" actId="700"/>
          <ac:spMkLst>
            <pc:docMk/>
            <pc:sldMk cId="2339030529" sldId="2845"/>
            <ac:spMk id="3" creationId="{407FEED4-BC94-411A-895C-C8810D4074FA}"/>
          </ac:spMkLst>
        </pc:spChg>
        <pc:spChg chg="mod ord">
          <ac:chgData name="Dawne Tortorella" userId="c8c2eb00-5405-408b-8d6c-7d3ca73f2e4c" providerId="ADAL" clId="{E90664EF-EBDE-45F9-9689-D0FF60B75D55}" dt="2021-10-25T23:34:10.338" v="1266" actId="700"/>
          <ac:spMkLst>
            <pc:docMk/>
            <pc:sldMk cId="2339030529" sldId="2845"/>
            <ac:spMk id="4" creationId="{4EE4DBE2-715E-4E48-A3CF-E34ABF934B82}"/>
          </ac:spMkLst>
        </pc:spChg>
        <pc:spChg chg="mod ord">
          <ac:chgData name="Dawne Tortorella" userId="c8c2eb00-5405-408b-8d6c-7d3ca73f2e4c" providerId="ADAL" clId="{E90664EF-EBDE-45F9-9689-D0FF60B75D55}" dt="2021-10-25T23:34:10.338" v="1266" actId="700"/>
          <ac:spMkLst>
            <pc:docMk/>
            <pc:sldMk cId="2339030529" sldId="2845"/>
            <ac:spMk id="5" creationId="{F5FF8C24-D338-4BED-BAEF-842C9B1D683C}"/>
          </ac:spMkLst>
        </pc:spChg>
        <pc:spChg chg="mod ord">
          <ac:chgData name="Dawne Tortorella" userId="c8c2eb00-5405-408b-8d6c-7d3ca73f2e4c" providerId="ADAL" clId="{E90664EF-EBDE-45F9-9689-D0FF60B75D55}" dt="2021-10-25T23:34:10.338" v="1266" actId="700"/>
          <ac:spMkLst>
            <pc:docMk/>
            <pc:sldMk cId="2339030529" sldId="2845"/>
            <ac:spMk id="6" creationId="{CCAE8C6B-E01B-4C50-88C7-AE86388179D2}"/>
          </ac:spMkLst>
        </pc:spChg>
        <pc:spChg chg="add mod ord">
          <ac:chgData name="Dawne Tortorella" userId="c8c2eb00-5405-408b-8d6c-7d3ca73f2e4c" providerId="ADAL" clId="{E90664EF-EBDE-45F9-9689-D0FF60B75D55}" dt="2021-10-25T23:38:14.732" v="1459" actId="20577"/>
          <ac:spMkLst>
            <pc:docMk/>
            <pc:sldMk cId="2339030529" sldId="2845"/>
            <ac:spMk id="7" creationId="{31102FA6-B83E-44E3-BD79-3D53E78F461B}"/>
          </ac:spMkLst>
        </pc:spChg>
        <pc:spChg chg="add mod">
          <ac:chgData name="Dawne Tortorella" userId="c8c2eb00-5405-408b-8d6c-7d3ca73f2e4c" providerId="ADAL" clId="{E90664EF-EBDE-45F9-9689-D0FF60B75D55}" dt="2021-10-25T23:37:33.252" v="1397" actId="1076"/>
          <ac:spMkLst>
            <pc:docMk/>
            <pc:sldMk cId="2339030529" sldId="2845"/>
            <ac:spMk id="10" creationId="{1044B65E-890C-4F60-813D-C065DE51F9B4}"/>
          </ac:spMkLst>
        </pc:spChg>
        <pc:picChg chg="add mod">
          <ac:chgData name="Dawne Tortorella" userId="c8c2eb00-5405-408b-8d6c-7d3ca73f2e4c" providerId="ADAL" clId="{E90664EF-EBDE-45F9-9689-D0FF60B75D55}" dt="2021-10-25T23:34:40.680" v="1275" actId="14100"/>
          <ac:picMkLst>
            <pc:docMk/>
            <pc:sldMk cId="2339030529" sldId="2845"/>
            <ac:picMk id="8" creationId="{6707802D-E344-458E-866B-9318F6FFDDC9}"/>
          </ac:picMkLst>
        </pc:picChg>
        <pc:picChg chg="add mod">
          <ac:chgData name="Dawne Tortorella" userId="c8c2eb00-5405-408b-8d6c-7d3ca73f2e4c" providerId="ADAL" clId="{E90664EF-EBDE-45F9-9689-D0FF60B75D55}" dt="2021-10-25T23:34:51.931" v="1277" actId="1076"/>
          <ac:picMkLst>
            <pc:docMk/>
            <pc:sldMk cId="2339030529" sldId="2845"/>
            <ac:picMk id="9" creationId="{B834D8CA-0363-4CCD-BF92-4DF24913DF2B}"/>
          </ac:picMkLst>
        </pc:picChg>
      </pc:sldChg>
      <pc:sldChg chg="addSp delSp modSp new mod modClrScheme replTag delTag chgLayout">
        <pc:chgData name="Dawne Tortorella" userId="c8c2eb00-5405-408b-8d6c-7d3ca73f2e4c" providerId="ADAL" clId="{E90664EF-EBDE-45F9-9689-D0FF60B75D55}" dt="2021-10-25T23:45:01.561" v="1755" actId="20577"/>
        <pc:sldMkLst>
          <pc:docMk/>
          <pc:sldMk cId="2900495172" sldId="2846"/>
        </pc:sldMkLst>
        <pc:spChg chg="del mod ord">
          <ac:chgData name="Dawne Tortorella" userId="c8c2eb00-5405-408b-8d6c-7d3ca73f2e4c" providerId="ADAL" clId="{E90664EF-EBDE-45F9-9689-D0FF60B75D55}" dt="2021-10-25T23:42:31.413" v="1602" actId="700"/>
          <ac:spMkLst>
            <pc:docMk/>
            <pc:sldMk cId="2900495172" sldId="2846"/>
            <ac:spMk id="2" creationId="{3BB763FC-6C18-4DB7-BD7F-11B29D828AA3}"/>
          </ac:spMkLst>
        </pc:spChg>
        <pc:spChg chg="mod ord">
          <ac:chgData name="Dawne Tortorella" userId="c8c2eb00-5405-408b-8d6c-7d3ca73f2e4c" providerId="ADAL" clId="{E90664EF-EBDE-45F9-9689-D0FF60B75D55}" dt="2021-10-25T23:44:24.743" v="1655" actId="700"/>
          <ac:spMkLst>
            <pc:docMk/>
            <pc:sldMk cId="2900495172" sldId="2846"/>
            <ac:spMk id="3" creationId="{257E3D89-6F32-4809-A7B4-219856FA1768}"/>
          </ac:spMkLst>
        </pc:spChg>
        <pc:spChg chg="mod ord">
          <ac:chgData name="Dawne Tortorella" userId="c8c2eb00-5405-408b-8d6c-7d3ca73f2e4c" providerId="ADAL" clId="{E90664EF-EBDE-45F9-9689-D0FF60B75D55}" dt="2021-10-25T23:44:24.743" v="1655" actId="700"/>
          <ac:spMkLst>
            <pc:docMk/>
            <pc:sldMk cId="2900495172" sldId="2846"/>
            <ac:spMk id="4" creationId="{B9039D82-DDAF-4DA8-B71A-8594471B34A1}"/>
          </ac:spMkLst>
        </pc:spChg>
        <pc:spChg chg="del mod ord">
          <ac:chgData name="Dawne Tortorella" userId="c8c2eb00-5405-408b-8d6c-7d3ca73f2e4c" providerId="ADAL" clId="{E90664EF-EBDE-45F9-9689-D0FF60B75D55}" dt="2021-10-25T23:42:31.413" v="1602" actId="700"/>
          <ac:spMkLst>
            <pc:docMk/>
            <pc:sldMk cId="2900495172" sldId="2846"/>
            <ac:spMk id="5" creationId="{6DE0D8D9-D709-4955-AB92-24D99FE83BA3}"/>
          </ac:spMkLst>
        </pc:spChg>
        <pc:spChg chg="mod ord">
          <ac:chgData name="Dawne Tortorella" userId="c8c2eb00-5405-408b-8d6c-7d3ca73f2e4c" providerId="ADAL" clId="{E90664EF-EBDE-45F9-9689-D0FF60B75D55}" dt="2021-10-25T23:44:24.743" v="1655" actId="700"/>
          <ac:spMkLst>
            <pc:docMk/>
            <pc:sldMk cId="2900495172" sldId="2846"/>
            <ac:spMk id="6" creationId="{1CDBAEEE-B4E3-4BA4-BECE-1CC4B34B5588}"/>
          </ac:spMkLst>
        </pc:spChg>
        <pc:spChg chg="add mod ord">
          <ac:chgData name="Dawne Tortorella" userId="c8c2eb00-5405-408b-8d6c-7d3ca73f2e4c" providerId="ADAL" clId="{E90664EF-EBDE-45F9-9689-D0FF60B75D55}" dt="2021-10-25T23:44:24.743" v="1655" actId="700"/>
          <ac:spMkLst>
            <pc:docMk/>
            <pc:sldMk cId="2900495172" sldId="2846"/>
            <ac:spMk id="7" creationId="{04E3C1F6-0E79-4095-93B3-59D70DD42131}"/>
          </ac:spMkLst>
        </pc:spChg>
        <pc:spChg chg="add del mod ord">
          <ac:chgData name="Dawne Tortorella" userId="c8c2eb00-5405-408b-8d6c-7d3ca73f2e4c" providerId="ADAL" clId="{E90664EF-EBDE-45F9-9689-D0FF60B75D55}" dt="2021-10-25T23:43:28.036" v="1643" actId="26606"/>
          <ac:spMkLst>
            <pc:docMk/>
            <pc:sldMk cId="2900495172" sldId="2846"/>
            <ac:spMk id="8" creationId="{BDA734F4-D5E8-46CF-ABC5-937DE1D2DF92}"/>
          </ac:spMkLst>
        </pc:spChg>
        <pc:spChg chg="add del mod">
          <ac:chgData name="Dawne Tortorella" userId="c8c2eb00-5405-408b-8d6c-7d3ca73f2e4c" providerId="ADAL" clId="{E90664EF-EBDE-45F9-9689-D0FF60B75D55}" dt="2021-10-25T23:44:19.871" v="1652" actId="478"/>
          <ac:spMkLst>
            <pc:docMk/>
            <pc:sldMk cId="2900495172" sldId="2846"/>
            <ac:spMk id="11" creationId="{BB1D243D-FBF8-4412-A687-D0ECEA537367}"/>
          </ac:spMkLst>
        </pc:spChg>
        <pc:spChg chg="add mod ord">
          <ac:chgData name="Dawne Tortorella" userId="c8c2eb00-5405-408b-8d6c-7d3ca73f2e4c" providerId="ADAL" clId="{E90664EF-EBDE-45F9-9689-D0FF60B75D55}" dt="2021-10-25T23:45:01.561" v="1755" actId="20577"/>
          <ac:spMkLst>
            <pc:docMk/>
            <pc:sldMk cId="2900495172" sldId="2846"/>
            <ac:spMk id="12" creationId="{4B38F292-4FC5-4BF1-8D09-85524BED14EE}"/>
          </ac:spMkLst>
        </pc:spChg>
        <pc:spChg chg="add del mod ord">
          <ac:chgData name="Dawne Tortorella" userId="c8c2eb00-5405-408b-8d6c-7d3ca73f2e4c" providerId="ADAL" clId="{E90664EF-EBDE-45F9-9689-D0FF60B75D55}" dt="2021-10-25T23:44:24.743" v="1655" actId="700"/>
          <ac:spMkLst>
            <pc:docMk/>
            <pc:sldMk cId="2900495172" sldId="2846"/>
            <ac:spMk id="16" creationId="{0467BCA3-6A0D-4D1C-A66F-EC42024EC7E9}"/>
          </ac:spMkLst>
        </pc:spChg>
        <pc:picChg chg="add del mod ord">
          <ac:chgData name="Dawne Tortorella" userId="c8c2eb00-5405-408b-8d6c-7d3ca73f2e4c" providerId="ADAL" clId="{E90664EF-EBDE-45F9-9689-D0FF60B75D55}" dt="2021-10-25T23:44:19.871" v="1652" actId="478"/>
          <ac:picMkLst>
            <pc:docMk/>
            <pc:sldMk cId="2900495172" sldId="2846"/>
            <ac:picMk id="10" creationId="{556FBB9A-CE30-4A62-A45B-311C0A864D22}"/>
          </ac:picMkLst>
        </pc:picChg>
      </pc:sldChg>
      <pc:sldChg chg="new del replTag">
        <pc:chgData name="Dawne Tortorella" userId="c8c2eb00-5405-408b-8d6c-7d3ca73f2e4c" providerId="ADAL" clId="{E90664EF-EBDE-45F9-9689-D0FF60B75D55}" dt="2021-10-25T23:41:58.801" v="1591" actId="2696"/>
        <pc:sldMkLst>
          <pc:docMk/>
          <pc:sldMk cId="3257341395" sldId="2846"/>
        </pc:sldMkLst>
      </pc:sldChg>
      <pc:sldChg chg="addSp delSp modSp new mod modClrScheme replTag delTag chgLayout">
        <pc:chgData name="Dawne Tortorella" userId="c8c2eb00-5405-408b-8d6c-7d3ca73f2e4c" providerId="ADAL" clId="{E90664EF-EBDE-45F9-9689-D0FF60B75D55}" dt="2021-10-25T23:54:40.838" v="2072" actId="20577"/>
        <pc:sldMkLst>
          <pc:docMk/>
          <pc:sldMk cId="118169641" sldId="2847"/>
        </pc:sldMkLst>
        <pc:spChg chg="del">
          <ac:chgData name="Dawne Tortorella" userId="c8c2eb00-5405-408b-8d6c-7d3ca73f2e4c" providerId="ADAL" clId="{E90664EF-EBDE-45F9-9689-D0FF60B75D55}" dt="2021-10-25T23:47:17.295" v="1787" actId="931"/>
          <ac:spMkLst>
            <pc:docMk/>
            <pc:sldMk cId="118169641" sldId="2847"/>
            <ac:spMk id="2" creationId="{7B843013-CDC6-4C47-80CF-F37B7C002491}"/>
          </ac:spMkLst>
        </pc:spChg>
        <pc:spChg chg="mod">
          <ac:chgData name="Dawne Tortorella" userId="c8c2eb00-5405-408b-8d6c-7d3ca73f2e4c" providerId="ADAL" clId="{E90664EF-EBDE-45F9-9689-D0FF60B75D55}" dt="2021-10-25T23:47:29.004" v="1790" actId="26606"/>
          <ac:spMkLst>
            <pc:docMk/>
            <pc:sldMk cId="118169641" sldId="2847"/>
            <ac:spMk id="3" creationId="{EB5C3C80-5A93-4A5E-A025-38A1E77BCE79}"/>
          </ac:spMkLst>
        </pc:spChg>
        <pc:spChg chg="mod">
          <ac:chgData name="Dawne Tortorella" userId="c8c2eb00-5405-408b-8d6c-7d3ca73f2e4c" providerId="ADAL" clId="{E90664EF-EBDE-45F9-9689-D0FF60B75D55}" dt="2021-10-25T23:47:29.004" v="1790" actId="26606"/>
          <ac:spMkLst>
            <pc:docMk/>
            <pc:sldMk cId="118169641" sldId="2847"/>
            <ac:spMk id="4" creationId="{DBB16897-00BE-4CDF-911B-5BDCFDCD9992}"/>
          </ac:spMkLst>
        </pc:spChg>
        <pc:spChg chg="mod ord">
          <ac:chgData name="Dawne Tortorella" userId="c8c2eb00-5405-408b-8d6c-7d3ca73f2e4c" providerId="ADAL" clId="{E90664EF-EBDE-45F9-9689-D0FF60B75D55}" dt="2021-10-25T23:47:29.004" v="1790" actId="26606"/>
          <ac:spMkLst>
            <pc:docMk/>
            <pc:sldMk cId="118169641" sldId="2847"/>
            <ac:spMk id="5" creationId="{BB8F5DF3-41DF-4A0E-A7D1-53816361BB40}"/>
          </ac:spMkLst>
        </pc:spChg>
        <pc:spChg chg="mod">
          <ac:chgData name="Dawne Tortorella" userId="c8c2eb00-5405-408b-8d6c-7d3ca73f2e4c" providerId="ADAL" clId="{E90664EF-EBDE-45F9-9689-D0FF60B75D55}" dt="2021-10-25T23:47:29.004" v="1790" actId="26606"/>
          <ac:spMkLst>
            <pc:docMk/>
            <pc:sldMk cId="118169641" sldId="2847"/>
            <ac:spMk id="6" creationId="{9AD82741-631B-415D-992D-EAC6A72B6784}"/>
          </ac:spMkLst>
        </pc:spChg>
        <pc:spChg chg="add mod">
          <ac:chgData name="Dawne Tortorella" userId="c8c2eb00-5405-408b-8d6c-7d3ca73f2e4c" providerId="ADAL" clId="{E90664EF-EBDE-45F9-9689-D0FF60B75D55}" dt="2021-10-25T23:47:54.676" v="1831" actId="1076"/>
          <ac:spMkLst>
            <pc:docMk/>
            <pc:sldMk cId="118169641" sldId="2847"/>
            <ac:spMk id="9" creationId="{B587C9E3-EAD4-4F5C-9613-FC256F430BED}"/>
          </ac:spMkLst>
        </pc:spChg>
        <pc:spChg chg="add mod">
          <ac:chgData name="Dawne Tortorella" userId="c8c2eb00-5405-408b-8d6c-7d3ca73f2e4c" providerId="ADAL" clId="{E90664EF-EBDE-45F9-9689-D0FF60B75D55}" dt="2021-10-25T23:54:40.838" v="2072" actId="20577"/>
          <ac:spMkLst>
            <pc:docMk/>
            <pc:sldMk cId="118169641" sldId="2847"/>
            <ac:spMk id="14" creationId="{B2D71BD5-5C56-4243-8DDB-F8E65B4AB64B}"/>
          </ac:spMkLst>
        </pc:spChg>
        <pc:spChg chg="add mod">
          <ac:chgData name="Dawne Tortorella" userId="c8c2eb00-5405-408b-8d6c-7d3ca73f2e4c" providerId="ADAL" clId="{E90664EF-EBDE-45F9-9689-D0FF60B75D55}" dt="2021-10-25T23:52:58.625" v="1901" actId="207"/>
          <ac:spMkLst>
            <pc:docMk/>
            <pc:sldMk cId="118169641" sldId="2847"/>
            <ac:spMk id="17" creationId="{6A956F21-5418-40F0-B6F9-9A5111A1F1D2}"/>
          </ac:spMkLst>
        </pc:spChg>
        <pc:spChg chg="add mod">
          <ac:chgData name="Dawne Tortorella" userId="c8c2eb00-5405-408b-8d6c-7d3ca73f2e4c" providerId="ADAL" clId="{E90664EF-EBDE-45F9-9689-D0FF60B75D55}" dt="2021-10-25T23:53:27.264" v="1908" actId="1076"/>
          <ac:spMkLst>
            <pc:docMk/>
            <pc:sldMk cId="118169641" sldId="2847"/>
            <ac:spMk id="18" creationId="{8D33A474-C42D-4E83-A57E-F733A9CB31F1}"/>
          </ac:spMkLst>
        </pc:spChg>
        <pc:picChg chg="add mod modCrop">
          <ac:chgData name="Dawne Tortorella" userId="c8c2eb00-5405-408b-8d6c-7d3ca73f2e4c" providerId="ADAL" clId="{E90664EF-EBDE-45F9-9689-D0FF60B75D55}" dt="2021-10-25T23:48:36.233" v="1839" actId="1076"/>
          <ac:picMkLst>
            <pc:docMk/>
            <pc:sldMk cId="118169641" sldId="2847"/>
            <ac:picMk id="8" creationId="{FE968A19-6E9B-4E5D-A7AA-8F6E3EFCDB92}"/>
          </ac:picMkLst>
        </pc:picChg>
        <pc:cxnChg chg="add del">
          <ac:chgData name="Dawne Tortorella" userId="c8c2eb00-5405-408b-8d6c-7d3ca73f2e4c" providerId="ADAL" clId="{E90664EF-EBDE-45F9-9689-D0FF60B75D55}" dt="2021-10-25T23:49:14.589" v="1841" actId="478"/>
          <ac:cxnSpMkLst>
            <pc:docMk/>
            <pc:sldMk cId="118169641" sldId="2847"/>
            <ac:cxnSpMk id="11" creationId="{68384560-A556-4304-B01C-741A0C263A68}"/>
          </ac:cxnSpMkLst>
        </pc:cxnChg>
        <pc:cxnChg chg="add mod">
          <ac:chgData name="Dawne Tortorella" userId="c8c2eb00-5405-408b-8d6c-7d3ca73f2e4c" providerId="ADAL" clId="{E90664EF-EBDE-45F9-9689-D0FF60B75D55}" dt="2021-10-25T23:49:47.803" v="1865" actId="692"/>
          <ac:cxnSpMkLst>
            <pc:docMk/>
            <pc:sldMk cId="118169641" sldId="2847"/>
            <ac:cxnSpMk id="13" creationId="{AB7ACD01-4F72-4DF3-BB12-8FDAC4353924}"/>
          </ac:cxnSpMkLst>
        </pc:cxnChg>
        <pc:cxnChg chg="add mod">
          <ac:chgData name="Dawne Tortorella" userId="c8c2eb00-5405-408b-8d6c-7d3ca73f2e4c" providerId="ADAL" clId="{E90664EF-EBDE-45F9-9689-D0FF60B75D55}" dt="2021-10-25T23:50:09" v="1882" actId="692"/>
          <ac:cxnSpMkLst>
            <pc:docMk/>
            <pc:sldMk cId="118169641" sldId="2847"/>
            <ac:cxnSpMk id="16" creationId="{BA39DD9B-29D6-47EA-A249-C7F14EC5C793}"/>
          </ac:cxnSpMkLst>
        </pc:cxnChg>
      </pc:sldChg>
      <pc:sldChg chg="addSp delSp modSp new mod replTag delTag">
        <pc:chgData name="Dawne Tortorella" userId="c8c2eb00-5405-408b-8d6c-7d3ca73f2e4c" providerId="ADAL" clId="{E90664EF-EBDE-45F9-9689-D0FF60B75D55}" dt="2021-10-26T14:38:05.224" v="2252"/>
        <pc:sldMkLst>
          <pc:docMk/>
          <pc:sldMk cId="2096026446" sldId="2848"/>
        </pc:sldMkLst>
        <pc:spChg chg="mod">
          <ac:chgData name="Dawne Tortorella" userId="c8c2eb00-5405-408b-8d6c-7d3ca73f2e4c" providerId="ADAL" clId="{E90664EF-EBDE-45F9-9689-D0FF60B75D55}" dt="2021-10-26T12:42:25.152" v="2127" actId="20577"/>
          <ac:spMkLst>
            <pc:docMk/>
            <pc:sldMk cId="2096026446" sldId="2848"/>
            <ac:spMk id="2" creationId="{16914C7D-F02F-4578-9C86-A381630D6140}"/>
          </ac:spMkLst>
        </pc:spChg>
        <pc:spChg chg="del">
          <ac:chgData name="Dawne Tortorella" userId="c8c2eb00-5405-408b-8d6c-7d3ca73f2e4c" providerId="ADAL" clId="{E90664EF-EBDE-45F9-9689-D0FF60B75D55}" dt="2021-10-26T12:42:40.388" v="2128" actId="931"/>
          <ac:spMkLst>
            <pc:docMk/>
            <pc:sldMk cId="2096026446" sldId="2848"/>
            <ac:spMk id="3" creationId="{7DF746C2-7F11-4B26-ADA1-93F28122B6AE}"/>
          </ac:spMkLst>
        </pc:spChg>
        <pc:spChg chg="mod">
          <ac:chgData name="Dawne Tortorella" userId="c8c2eb00-5405-408b-8d6c-7d3ca73f2e4c" providerId="ADAL" clId="{E90664EF-EBDE-45F9-9689-D0FF60B75D55}" dt="2021-10-26T12:46:14.182" v="2250" actId="20577"/>
          <ac:spMkLst>
            <pc:docMk/>
            <pc:sldMk cId="2096026446" sldId="2848"/>
            <ac:spMk id="4" creationId="{F78B7BE4-EA30-4864-8EA9-6A397F323A55}"/>
          </ac:spMkLst>
        </pc:spChg>
        <pc:spChg chg="add del mod">
          <ac:chgData name="Dawne Tortorella" userId="c8c2eb00-5405-408b-8d6c-7d3ca73f2e4c" providerId="ADAL" clId="{E90664EF-EBDE-45F9-9689-D0FF60B75D55}" dt="2021-10-26T12:44:57.629" v="2132" actId="478"/>
          <ac:spMkLst>
            <pc:docMk/>
            <pc:sldMk cId="2096026446" sldId="2848"/>
            <ac:spMk id="11" creationId="{A135650B-999E-488A-98CF-6F02077CDDD6}"/>
          </ac:spMkLst>
        </pc:spChg>
        <pc:picChg chg="add del mod">
          <ac:chgData name="Dawne Tortorella" userId="c8c2eb00-5405-408b-8d6c-7d3ca73f2e4c" providerId="ADAL" clId="{E90664EF-EBDE-45F9-9689-D0FF60B75D55}" dt="2021-10-26T12:42:49.955" v="2131" actId="478"/>
          <ac:picMkLst>
            <pc:docMk/>
            <pc:sldMk cId="2096026446" sldId="2848"/>
            <ac:picMk id="9" creationId="{A5C24136-4E8F-4931-A212-E629468143D2}"/>
          </ac:picMkLst>
        </pc:picChg>
        <pc:picChg chg="add mod">
          <ac:chgData name="Dawne Tortorella" userId="c8c2eb00-5405-408b-8d6c-7d3ca73f2e4c" providerId="ADAL" clId="{E90664EF-EBDE-45F9-9689-D0FF60B75D55}" dt="2021-10-26T12:45:10.170" v="2136" actId="1076"/>
          <ac:picMkLst>
            <pc:docMk/>
            <pc:sldMk cId="2096026446" sldId="2848"/>
            <ac:picMk id="13" creationId="{386638C1-0E0B-4EB4-A4DE-64FB4552E44F}"/>
          </ac:picMkLst>
        </pc:picChg>
      </pc:sldChg>
      <pc:sldChg chg="addSp delSp modSp new mod modClrScheme replTag delTag chgLayout">
        <pc:chgData name="Dawne Tortorella" userId="c8c2eb00-5405-408b-8d6c-7d3ca73f2e4c" providerId="ADAL" clId="{E90664EF-EBDE-45F9-9689-D0FF60B75D55}" dt="2021-10-26T15:44:04.292" v="2911" actId="20577"/>
        <pc:sldMkLst>
          <pc:docMk/>
          <pc:sldMk cId="4050520597" sldId="2852"/>
        </pc:sldMkLst>
        <pc:spChg chg="del mod ord">
          <ac:chgData name="Dawne Tortorella" userId="c8c2eb00-5405-408b-8d6c-7d3ca73f2e4c" providerId="ADAL" clId="{E90664EF-EBDE-45F9-9689-D0FF60B75D55}" dt="2021-10-26T14:38:44.411" v="2274" actId="700"/>
          <ac:spMkLst>
            <pc:docMk/>
            <pc:sldMk cId="4050520597" sldId="2852"/>
            <ac:spMk id="2" creationId="{9316DA61-D33A-4963-9BE2-323CBD54A7F3}"/>
          </ac:spMkLst>
        </pc:spChg>
        <pc:spChg chg="mod ord">
          <ac:chgData name="Dawne Tortorella" userId="c8c2eb00-5405-408b-8d6c-7d3ca73f2e4c" providerId="ADAL" clId="{E90664EF-EBDE-45F9-9689-D0FF60B75D55}" dt="2021-10-26T14:38:44.411" v="2274" actId="700"/>
          <ac:spMkLst>
            <pc:docMk/>
            <pc:sldMk cId="4050520597" sldId="2852"/>
            <ac:spMk id="3" creationId="{1591D279-D832-4BE9-A28F-4C85218DB142}"/>
          </ac:spMkLst>
        </pc:spChg>
        <pc:spChg chg="mod ord">
          <ac:chgData name="Dawne Tortorella" userId="c8c2eb00-5405-408b-8d6c-7d3ca73f2e4c" providerId="ADAL" clId="{E90664EF-EBDE-45F9-9689-D0FF60B75D55}" dt="2021-10-26T14:38:44.411" v="2274" actId="700"/>
          <ac:spMkLst>
            <pc:docMk/>
            <pc:sldMk cId="4050520597" sldId="2852"/>
            <ac:spMk id="4" creationId="{82F59D63-FDE8-4707-AF02-0C4D8B5A47AE}"/>
          </ac:spMkLst>
        </pc:spChg>
        <pc:spChg chg="add del mod ord">
          <ac:chgData name="Dawne Tortorella" userId="c8c2eb00-5405-408b-8d6c-7d3ca73f2e4c" providerId="ADAL" clId="{E90664EF-EBDE-45F9-9689-D0FF60B75D55}" dt="2021-10-26T14:43:31.165" v="2734" actId="478"/>
          <ac:spMkLst>
            <pc:docMk/>
            <pc:sldMk cId="4050520597" sldId="2852"/>
            <ac:spMk id="5" creationId="{C603DF5A-A0E3-431A-A0C9-2F713A3DCF13}"/>
          </ac:spMkLst>
        </pc:spChg>
        <pc:spChg chg="mod ord">
          <ac:chgData name="Dawne Tortorella" userId="c8c2eb00-5405-408b-8d6c-7d3ca73f2e4c" providerId="ADAL" clId="{E90664EF-EBDE-45F9-9689-D0FF60B75D55}" dt="2021-10-26T14:38:44.411" v="2274" actId="700"/>
          <ac:spMkLst>
            <pc:docMk/>
            <pc:sldMk cId="4050520597" sldId="2852"/>
            <ac:spMk id="6" creationId="{18B0A2C4-146D-4BF0-B1CD-A7F439E72A53}"/>
          </ac:spMkLst>
        </pc:spChg>
        <pc:spChg chg="add mod ord">
          <ac:chgData name="Dawne Tortorella" userId="c8c2eb00-5405-408b-8d6c-7d3ca73f2e4c" providerId="ADAL" clId="{E90664EF-EBDE-45F9-9689-D0FF60B75D55}" dt="2021-10-26T14:45:55.142" v="2789" actId="1035"/>
          <ac:spMkLst>
            <pc:docMk/>
            <pc:sldMk cId="4050520597" sldId="2852"/>
            <ac:spMk id="7" creationId="{2797CC52-C62C-49B2-902F-22B1D427ACD4}"/>
          </ac:spMkLst>
        </pc:spChg>
        <pc:spChg chg="add mod ord">
          <ac:chgData name="Dawne Tortorella" userId="c8c2eb00-5405-408b-8d6c-7d3ca73f2e4c" providerId="ADAL" clId="{E90664EF-EBDE-45F9-9689-D0FF60B75D55}" dt="2021-10-26T15:44:04.292" v="2911" actId="20577"/>
          <ac:spMkLst>
            <pc:docMk/>
            <pc:sldMk cId="4050520597" sldId="2852"/>
            <ac:spMk id="8" creationId="{FDC1ED2F-2D6D-4585-BC7B-58B80B1A2B34}"/>
          </ac:spMkLst>
        </pc:spChg>
        <pc:spChg chg="add mod ord">
          <ac:chgData name="Dawne Tortorella" userId="c8c2eb00-5405-408b-8d6c-7d3ca73f2e4c" providerId="ADAL" clId="{E90664EF-EBDE-45F9-9689-D0FF60B75D55}" dt="2021-10-26T14:45:55.142" v="2789" actId="1035"/>
          <ac:spMkLst>
            <pc:docMk/>
            <pc:sldMk cId="4050520597" sldId="2852"/>
            <ac:spMk id="9" creationId="{B5094D3C-3FF0-4746-B641-3C238302FD27}"/>
          </ac:spMkLst>
        </pc:spChg>
        <pc:spChg chg="add mod ord">
          <ac:chgData name="Dawne Tortorella" userId="c8c2eb00-5405-408b-8d6c-7d3ca73f2e4c" providerId="ADAL" clId="{E90664EF-EBDE-45F9-9689-D0FF60B75D55}" dt="2021-10-26T14:45:55.142" v="2789" actId="1035"/>
          <ac:spMkLst>
            <pc:docMk/>
            <pc:sldMk cId="4050520597" sldId="2852"/>
            <ac:spMk id="10" creationId="{1EC60771-0B5A-4C00-A3D6-69D2B4AEC9B0}"/>
          </ac:spMkLst>
        </pc:spChg>
        <pc:spChg chg="add del mod">
          <ac:chgData name="Dawne Tortorella" userId="c8c2eb00-5405-408b-8d6c-7d3ca73f2e4c" providerId="ADAL" clId="{E90664EF-EBDE-45F9-9689-D0FF60B75D55}" dt="2021-10-26T14:43:32.312" v="2737" actId="931"/>
          <ac:spMkLst>
            <pc:docMk/>
            <pc:sldMk cId="4050520597" sldId="2852"/>
            <ac:spMk id="13" creationId="{765163BA-10A2-4DA7-A52E-0A79A29AB210}"/>
          </ac:spMkLst>
        </pc:spChg>
        <pc:spChg chg="add del mod">
          <ac:chgData name="Dawne Tortorella" userId="c8c2eb00-5405-408b-8d6c-7d3ca73f2e4c" providerId="ADAL" clId="{E90664EF-EBDE-45F9-9689-D0FF60B75D55}" dt="2021-10-26T14:43:31.165" v="2734" actId="478"/>
          <ac:spMkLst>
            <pc:docMk/>
            <pc:sldMk cId="4050520597" sldId="2852"/>
            <ac:spMk id="15" creationId="{617CD215-65B9-4D36-8A51-09A12481A5B8}"/>
          </ac:spMkLst>
        </pc:spChg>
        <pc:spChg chg="add del mod">
          <ac:chgData name="Dawne Tortorella" userId="c8c2eb00-5405-408b-8d6c-7d3ca73f2e4c" providerId="ADAL" clId="{E90664EF-EBDE-45F9-9689-D0FF60B75D55}" dt="2021-10-26T14:44:05.498" v="2744" actId="478"/>
          <ac:spMkLst>
            <pc:docMk/>
            <pc:sldMk cId="4050520597" sldId="2852"/>
            <ac:spMk id="18" creationId="{ACDDFFEE-D890-4E41-9FB8-3DA0196C27EC}"/>
          </ac:spMkLst>
        </pc:spChg>
        <pc:spChg chg="add del mod">
          <ac:chgData name="Dawne Tortorella" userId="c8c2eb00-5405-408b-8d6c-7d3ca73f2e4c" providerId="ADAL" clId="{E90664EF-EBDE-45F9-9689-D0FF60B75D55}" dt="2021-10-26T14:45:11.055" v="2749" actId="478"/>
          <ac:spMkLst>
            <pc:docMk/>
            <pc:sldMk cId="4050520597" sldId="2852"/>
            <ac:spMk id="21" creationId="{6C62925B-2AFF-41ED-88CD-D7BF98528A26}"/>
          </ac:spMkLst>
        </pc:spChg>
        <pc:spChg chg="add mod">
          <ac:chgData name="Dawne Tortorella" userId="c8c2eb00-5405-408b-8d6c-7d3ca73f2e4c" providerId="ADAL" clId="{E90664EF-EBDE-45F9-9689-D0FF60B75D55}" dt="2021-10-26T14:46:01.178" v="2790" actId="1076"/>
          <ac:spMkLst>
            <pc:docMk/>
            <pc:sldMk cId="4050520597" sldId="2852"/>
            <ac:spMk id="24" creationId="{D74AEF63-BE5D-4A0D-A87C-96BCE0EBCE7C}"/>
          </ac:spMkLst>
        </pc:spChg>
        <pc:spChg chg="add mod">
          <ac:chgData name="Dawne Tortorella" userId="c8c2eb00-5405-408b-8d6c-7d3ca73f2e4c" providerId="ADAL" clId="{E90664EF-EBDE-45F9-9689-D0FF60B75D55}" dt="2021-10-26T14:47:18.771" v="2900" actId="1076"/>
          <ac:spMkLst>
            <pc:docMk/>
            <pc:sldMk cId="4050520597" sldId="2852"/>
            <ac:spMk id="25" creationId="{40D165AE-CB40-43E6-93D2-B9A6589AE278}"/>
          </ac:spMkLst>
        </pc:spChg>
        <pc:picChg chg="add del mod">
          <ac:chgData name="Dawne Tortorella" userId="c8c2eb00-5405-408b-8d6c-7d3ca73f2e4c" providerId="ADAL" clId="{E90664EF-EBDE-45F9-9689-D0FF60B75D55}" dt="2021-10-26T14:43:32.312" v="2737" actId="931"/>
          <ac:picMkLst>
            <pc:docMk/>
            <pc:sldMk cId="4050520597" sldId="2852"/>
            <ac:picMk id="12" creationId="{2F0F052D-43A7-426C-AC3F-9887F2388C25}"/>
          </ac:picMkLst>
        </pc:picChg>
        <pc:picChg chg="add del mod">
          <ac:chgData name="Dawne Tortorella" userId="c8c2eb00-5405-408b-8d6c-7d3ca73f2e4c" providerId="ADAL" clId="{E90664EF-EBDE-45F9-9689-D0FF60B75D55}" dt="2021-10-26T14:44:05.498" v="2744" actId="478"/>
          <ac:picMkLst>
            <pc:docMk/>
            <pc:sldMk cId="4050520597" sldId="2852"/>
            <ac:picMk id="17" creationId="{5C513812-E4BA-4C2E-9FA7-5AC34458C05C}"/>
          </ac:picMkLst>
        </pc:picChg>
        <pc:picChg chg="add del mod">
          <ac:chgData name="Dawne Tortorella" userId="c8c2eb00-5405-408b-8d6c-7d3ca73f2e4c" providerId="ADAL" clId="{E90664EF-EBDE-45F9-9689-D0FF60B75D55}" dt="2021-10-26T14:45:11.055" v="2749" actId="478"/>
          <ac:picMkLst>
            <pc:docMk/>
            <pc:sldMk cId="4050520597" sldId="2852"/>
            <ac:picMk id="20" creationId="{96D376D1-8DB9-4CE7-9F7D-9809737A5DB7}"/>
          </ac:picMkLst>
        </pc:picChg>
        <pc:picChg chg="add mod">
          <ac:chgData name="Dawne Tortorella" userId="c8c2eb00-5405-408b-8d6c-7d3ca73f2e4c" providerId="ADAL" clId="{E90664EF-EBDE-45F9-9689-D0FF60B75D55}" dt="2021-10-26T14:46:07.015" v="2791" actId="1076"/>
          <ac:picMkLst>
            <pc:docMk/>
            <pc:sldMk cId="4050520597" sldId="2852"/>
            <ac:picMk id="23" creationId="{30F8B5FD-11DC-4F46-8760-5502FF0ABF41}"/>
          </ac:picMkLst>
        </pc:picChg>
      </pc:sldChg>
    </pc:docChg>
  </pc:docChgLst>
  <pc:docChgLst>
    <pc:chgData name="Aaron Skog" userId="dff2307f-5662-48bc-919b-47ca6361ae07" providerId="ADAL" clId="{58AFC8E1-09B4-473A-99F6-51D9985251DD}"/>
    <pc:docChg chg="modSld">
      <pc:chgData name="Aaron Skog" userId="dff2307f-5662-48bc-919b-47ca6361ae07" providerId="ADAL" clId="{58AFC8E1-09B4-473A-99F6-51D9985251DD}" dt="2021-10-26T13:15:31.289" v="18" actId="20577"/>
      <pc:docMkLst>
        <pc:docMk/>
      </pc:docMkLst>
      <pc:sldChg chg="modSp mod">
        <pc:chgData name="Aaron Skog" userId="dff2307f-5662-48bc-919b-47ca6361ae07" providerId="ADAL" clId="{58AFC8E1-09B4-473A-99F6-51D9985251DD}" dt="2021-10-26T13:12:30.058" v="2" actId="14734"/>
        <pc:sldMkLst>
          <pc:docMk/>
          <pc:sldMk cId="493179915" sldId="2810"/>
        </pc:sldMkLst>
        <pc:graphicFrameChg chg="modGraphic">
          <ac:chgData name="Aaron Skog" userId="dff2307f-5662-48bc-919b-47ca6361ae07" providerId="ADAL" clId="{58AFC8E1-09B4-473A-99F6-51D9985251DD}" dt="2021-10-26T13:12:30.058" v="2" actId="14734"/>
          <ac:graphicFrameMkLst>
            <pc:docMk/>
            <pc:sldMk cId="493179915" sldId="2810"/>
            <ac:graphicFrameMk id="4" creationId="{D88E638F-CCF0-4CBF-A105-61D1D506A6D3}"/>
          </ac:graphicFrameMkLst>
        </pc:graphicFrameChg>
      </pc:sldChg>
      <pc:sldChg chg="modSp mod">
        <pc:chgData name="Aaron Skog" userId="dff2307f-5662-48bc-919b-47ca6361ae07" providerId="ADAL" clId="{58AFC8E1-09B4-473A-99F6-51D9985251DD}" dt="2021-10-26T13:15:31.289" v="18" actId="20577"/>
        <pc:sldMkLst>
          <pc:docMk/>
          <pc:sldMk cId="2770431286" sldId="2844"/>
        </pc:sldMkLst>
        <pc:spChg chg="mod">
          <ac:chgData name="Aaron Skog" userId="dff2307f-5662-48bc-919b-47ca6361ae07" providerId="ADAL" clId="{58AFC8E1-09B4-473A-99F6-51D9985251DD}" dt="2021-10-26T13:15:10.139" v="5" actId="20577"/>
          <ac:spMkLst>
            <pc:docMk/>
            <pc:sldMk cId="2770431286" sldId="2844"/>
            <ac:spMk id="9" creationId="{1FB356C0-A3DE-4118-8CAB-D6CD69FE11C1}"/>
          </ac:spMkLst>
        </pc:spChg>
        <pc:spChg chg="mod">
          <ac:chgData name="Aaron Skog" userId="dff2307f-5662-48bc-919b-47ca6361ae07" providerId="ADAL" clId="{58AFC8E1-09B4-473A-99F6-51D9985251DD}" dt="2021-10-26T13:15:31.289" v="18" actId="20577"/>
          <ac:spMkLst>
            <pc:docMk/>
            <pc:sldMk cId="2770431286" sldId="2844"/>
            <ac:spMk id="10" creationId="{96625590-046D-493F-A06A-69B7665CF9EA}"/>
          </ac:spMkLst>
        </pc:spChg>
      </pc:sldChg>
    </pc:docChg>
  </pc:docChgLst>
  <pc:docChgLst>
    <pc:chgData name="Tara Wood" userId="d40d1c68-5ed0-4280-b6c0-e48b5abf64e0" providerId="ADAL" clId="{3389B9BE-EAD6-459E-A4C2-7CB78811E540}"/>
    <pc:docChg chg="undo custSel delSld modSld modSection">
      <pc:chgData name="Tara Wood" userId="d40d1c68-5ed0-4280-b6c0-e48b5abf64e0" providerId="ADAL" clId="{3389B9BE-EAD6-459E-A4C2-7CB78811E540}" dt="2021-10-22T15:52:36.634" v="210" actId="47"/>
      <pc:docMkLst>
        <pc:docMk/>
      </pc:docMkLst>
      <pc:sldChg chg="modSp del mod">
        <pc:chgData name="Tara Wood" userId="d40d1c68-5ed0-4280-b6c0-e48b5abf64e0" providerId="ADAL" clId="{3389B9BE-EAD6-459E-A4C2-7CB78811E540}" dt="2021-10-22T15:45:53.506" v="209" actId="2696"/>
        <pc:sldMkLst>
          <pc:docMk/>
          <pc:sldMk cId="3274714462" sldId="2803"/>
        </pc:sldMkLst>
        <pc:spChg chg="mod">
          <ac:chgData name="Tara Wood" userId="d40d1c68-5ed0-4280-b6c0-e48b5abf64e0" providerId="ADAL" clId="{3389B9BE-EAD6-459E-A4C2-7CB78811E540}" dt="2021-10-22T15:45:47.548" v="208" actId="20577"/>
          <ac:spMkLst>
            <pc:docMk/>
            <pc:sldMk cId="3274714462" sldId="2803"/>
            <ac:spMk id="2" creationId="{6F38B835-9238-4DFB-A670-6F4DB8618034}"/>
          </ac:spMkLst>
        </pc:spChg>
      </pc:sldChg>
      <pc:sldChg chg="del">
        <pc:chgData name="Tara Wood" userId="d40d1c68-5ed0-4280-b6c0-e48b5abf64e0" providerId="ADAL" clId="{3389B9BE-EAD6-459E-A4C2-7CB78811E540}" dt="2021-10-22T15:44:57.008" v="36" actId="47"/>
        <pc:sldMkLst>
          <pc:docMk/>
          <pc:sldMk cId="3027980053" sldId="2830"/>
        </pc:sldMkLst>
      </pc:sldChg>
      <pc:sldChg chg="del">
        <pc:chgData name="Tara Wood" userId="d40d1c68-5ed0-4280-b6c0-e48b5abf64e0" providerId="ADAL" clId="{3389B9BE-EAD6-459E-A4C2-7CB78811E540}" dt="2021-10-22T15:44:59.988" v="37" actId="47"/>
        <pc:sldMkLst>
          <pc:docMk/>
          <pc:sldMk cId="2339157528" sldId="2831"/>
        </pc:sldMkLst>
      </pc:sldChg>
      <pc:sldChg chg="addSp delSp modSp del mod">
        <pc:chgData name="Tara Wood" userId="d40d1c68-5ed0-4280-b6c0-e48b5abf64e0" providerId="ADAL" clId="{3389B9BE-EAD6-459E-A4C2-7CB78811E540}" dt="2021-10-22T15:52:36.634" v="210" actId="47"/>
        <pc:sldMkLst>
          <pc:docMk/>
          <pc:sldMk cId="3463686074" sldId="2832"/>
        </pc:sldMkLst>
        <pc:spChg chg="mod">
          <ac:chgData name="Tara Wood" userId="d40d1c68-5ed0-4280-b6c0-e48b5abf64e0" providerId="ADAL" clId="{3389B9BE-EAD6-459E-A4C2-7CB78811E540}" dt="2021-10-22T14:31:51.772" v="29" actId="1076"/>
          <ac:spMkLst>
            <pc:docMk/>
            <pc:sldMk cId="3463686074" sldId="2832"/>
            <ac:spMk id="2" creationId="{9F65A0D5-C20E-4858-A157-A1B64BAEACBB}"/>
          </ac:spMkLst>
        </pc:spChg>
        <pc:spChg chg="mod">
          <ac:chgData name="Tara Wood" userId="d40d1c68-5ed0-4280-b6c0-e48b5abf64e0" providerId="ADAL" clId="{3389B9BE-EAD6-459E-A4C2-7CB78811E540}" dt="2021-10-22T14:31:51.772" v="29" actId="1076"/>
          <ac:spMkLst>
            <pc:docMk/>
            <pc:sldMk cId="3463686074" sldId="2832"/>
            <ac:spMk id="3" creationId="{0A23680A-A2D0-4E37-A44D-CC39EC6E8E37}"/>
          </ac:spMkLst>
        </pc:spChg>
        <pc:spChg chg="mod">
          <ac:chgData name="Tara Wood" userId="d40d1c68-5ed0-4280-b6c0-e48b5abf64e0" providerId="ADAL" clId="{3389B9BE-EAD6-459E-A4C2-7CB78811E540}" dt="2021-10-22T14:31:51.772" v="29" actId="1076"/>
          <ac:spMkLst>
            <pc:docMk/>
            <pc:sldMk cId="3463686074" sldId="2832"/>
            <ac:spMk id="5" creationId="{C8238EF7-B09B-4AB2-8BE6-A7C4792DAD17}"/>
          </ac:spMkLst>
        </pc:spChg>
        <pc:spChg chg="mod">
          <ac:chgData name="Tara Wood" userId="d40d1c68-5ed0-4280-b6c0-e48b5abf64e0" providerId="ADAL" clId="{3389B9BE-EAD6-459E-A4C2-7CB78811E540}" dt="2021-10-22T14:31:51.772" v="29" actId="1076"/>
          <ac:spMkLst>
            <pc:docMk/>
            <pc:sldMk cId="3463686074" sldId="2832"/>
            <ac:spMk id="6" creationId="{42361CB8-58E4-4DCC-A938-FC0A9F45B749}"/>
          </ac:spMkLst>
        </pc:spChg>
        <pc:spChg chg="mod">
          <ac:chgData name="Tara Wood" userId="d40d1c68-5ed0-4280-b6c0-e48b5abf64e0" providerId="ADAL" clId="{3389B9BE-EAD6-459E-A4C2-7CB78811E540}" dt="2021-10-22T14:31:51.772" v="29" actId="1076"/>
          <ac:spMkLst>
            <pc:docMk/>
            <pc:sldMk cId="3463686074" sldId="2832"/>
            <ac:spMk id="7" creationId="{BA8F39F0-708F-4467-A546-2F01BD08526E}"/>
          </ac:spMkLst>
        </pc:spChg>
        <pc:spChg chg="del">
          <ac:chgData name="Tara Wood" userId="d40d1c68-5ed0-4280-b6c0-e48b5abf64e0" providerId="ADAL" clId="{3389B9BE-EAD6-459E-A4C2-7CB78811E540}" dt="2021-10-22T14:24:38.940" v="0"/>
          <ac:spMkLst>
            <pc:docMk/>
            <pc:sldMk cId="3463686074" sldId="2832"/>
            <ac:spMk id="13" creationId="{9E0B38BD-66F4-4C5E-ADEF-BCE5F902A79C}"/>
          </ac:spMkLst>
        </pc:spChg>
        <pc:graphicFrameChg chg="add mod modGraphic">
          <ac:chgData name="Tara Wood" userId="d40d1c68-5ed0-4280-b6c0-e48b5abf64e0" providerId="ADAL" clId="{3389B9BE-EAD6-459E-A4C2-7CB78811E540}" dt="2021-10-22T14:32:35.003" v="35" actId="14734"/>
          <ac:graphicFrameMkLst>
            <pc:docMk/>
            <pc:sldMk cId="3463686074" sldId="2832"/>
            <ac:graphicFrameMk id="4" creationId="{C909FEA1-C39C-43EE-ACAD-C194E38E0525}"/>
          </ac:graphicFrameMkLst>
        </pc:graphicFrameChg>
      </pc:sldChg>
    </pc:docChg>
  </pc:docChgLst>
  <pc:docChgLst>
    <pc:chgData name="Scott Brandwein" userId="647fd4e1-0387-49c3-9086-3af30a0c2a16" providerId="ADAL" clId="{4036F69D-31DA-45D0-9F16-68D3D0949C2B}"/>
    <pc:docChg chg="custSel modSld">
      <pc:chgData name="Scott Brandwein" userId="647fd4e1-0387-49c3-9086-3af30a0c2a16" providerId="ADAL" clId="{4036F69D-31DA-45D0-9F16-68D3D0949C2B}" dt="2021-10-21T13:48:53.698" v="368" actId="20577"/>
      <pc:docMkLst>
        <pc:docMk/>
      </pc:docMkLst>
      <pc:sldChg chg="delSp modSp mod setBg">
        <pc:chgData name="Scott Brandwein" userId="647fd4e1-0387-49c3-9086-3af30a0c2a16" providerId="ADAL" clId="{4036F69D-31DA-45D0-9F16-68D3D0949C2B}" dt="2021-10-21T13:44:17.768" v="5" actId="478"/>
        <pc:sldMkLst>
          <pc:docMk/>
          <pc:sldMk cId="4041863985" sldId="2655"/>
        </pc:sldMkLst>
        <pc:spChg chg="del mod">
          <ac:chgData name="Scott Brandwein" userId="647fd4e1-0387-49c3-9086-3af30a0c2a16" providerId="ADAL" clId="{4036F69D-31DA-45D0-9F16-68D3D0949C2B}" dt="2021-10-21T13:44:17.768" v="5" actId="478"/>
          <ac:spMkLst>
            <pc:docMk/>
            <pc:sldMk cId="4041863985" sldId="2655"/>
            <ac:spMk id="2" creationId="{4222B220-094B-4C45-BB43-3B1B4DFD75DA}"/>
          </ac:spMkLst>
        </pc:spChg>
      </pc:sldChg>
      <pc:sldChg chg="modSp mod">
        <pc:chgData name="Scott Brandwein" userId="647fd4e1-0387-49c3-9086-3af30a0c2a16" providerId="ADAL" clId="{4036F69D-31DA-45D0-9F16-68D3D0949C2B}" dt="2021-10-21T13:48:53.698" v="368" actId="20577"/>
        <pc:sldMkLst>
          <pc:docMk/>
          <pc:sldMk cId="2743006998" sldId="2704"/>
        </pc:sldMkLst>
        <pc:spChg chg="mod">
          <ac:chgData name="Scott Brandwein" userId="647fd4e1-0387-49c3-9086-3af30a0c2a16" providerId="ADAL" clId="{4036F69D-31DA-45D0-9F16-68D3D0949C2B}" dt="2021-10-21T13:48:53.698" v="368" actId="20577"/>
          <ac:spMkLst>
            <pc:docMk/>
            <pc:sldMk cId="2743006998" sldId="2704"/>
            <ac:spMk id="8" creationId="{B6BF7C84-5D82-4F9C-AD5E-BE9893B7ED69}"/>
          </ac:spMkLst>
        </pc:spChg>
      </pc:sldChg>
    </pc:docChg>
  </pc:docChgLst>
  <pc:docChgLst>
    <pc:chgData name="Steven Schlewitt" userId="S::steven@swanlibraries.net::8fca6942-85ab-4309-995e-ec937c713a6c" providerId="AD" clId="Web-{4002C658-A276-D224-6CC1-6B7982E44A40}"/>
    <pc:docChg chg="addSld delSld modSld sldOrd modSection">
      <pc:chgData name="Steven Schlewitt" userId="S::steven@swanlibraries.net::8fca6942-85ab-4309-995e-ec937c713a6c" providerId="AD" clId="Web-{4002C658-A276-D224-6CC1-6B7982E44A40}" dt="2021-10-25T22:08:58.337" v="716" actId="20577"/>
      <pc:docMkLst>
        <pc:docMk/>
      </pc:docMkLst>
      <pc:sldChg chg="del">
        <pc:chgData name="Steven Schlewitt" userId="S::steven@swanlibraries.net::8fca6942-85ab-4309-995e-ec937c713a6c" providerId="AD" clId="Web-{4002C658-A276-D224-6CC1-6B7982E44A40}" dt="2021-10-25T21:08:29.999" v="1"/>
        <pc:sldMkLst>
          <pc:docMk/>
          <pc:sldMk cId="3787290702" sldId="263"/>
        </pc:sldMkLst>
      </pc:sldChg>
      <pc:sldChg chg="del">
        <pc:chgData name="Steven Schlewitt" userId="S::steven@swanlibraries.net::8fca6942-85ab-4309-995e-ec937c713a6c" providerId="AD" clId="Web-{4002C658-A276-D224-6CC1-6B7982E44A40}" dt="2021-10-25T21:08:32.577" v="3"/>
        <pc:sldMkLst>
          <pc:docMk/>
          <pc:sldMk cId="2843334157" sldId="264"/>
        </pc:sldMkLst>
      </pc:sldChg>
      <pc:sldChg chg="del">
        <pc:chgData name="Steven Schlewitt" userId="S::steven@swanlibraries.net::8fca6942-85ab-4309-995e-ec937c713a6c" providerId="AD" clId="Web-{4002C658-A276-D224-6CC1-6B7982E44A40}" dt="2021-10-25T21:08:28.608" v="0"/>
        <pc:sldMkLst>
          <pc:docMk/>
          <pc:sldMk cId="3008875603" sldId="265"/>
        </pc:sldMkLst>
      </pc:sldChg>
      <pc:sldChg chg="modSp">
        <pc:chgData name="Steven Schlewitt" userId="S::steven@swanlibraries.net::8fca6942-85ab-4309-995e-ec937c713a6c" providerId="AD" clId="Web-{4002C658-A276-D224-6CC1-6B7982E44A40}" dt="2021-10-25T22:06:22.307" v="561" actId="20577"/>
        <pc:sldMkLst>
          <pc:docMk/>
          <pc:sldMk cId="160906987" sldId="616"/>
        </pc:sldMkLst>
        <pc:spChg chg="mod">
          <ac:chgData name="Steven Schlewitt" userId="S::steven@swanlibraries.net::8fca6942-85ab-4309-995e-ec937c713a6c" providerId="AD" clId="Web-{4002C658-A276-D224-6CC1-6B7982E44A40}" dt="2021-10-25T22:06:22.307" v="561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teven Schlewitt" userId="S::steven@swanlibraries.net::8fca6942-85ab-4309-995e-ec937c713a6c" providerId="AD" clId="Web-{4002C658-A276-D224-6CC1-6B7982E44A40}" dt="2021-10-25T21:43:46.428" v="35" actId="20577"/>
          <ac:spMkLst>
            <pc:docMk/>
            <pc:sldMk cId="160906987" sldId="616"/>
            <ac:spMk id="8" creationId="{694F3595-3AAD-4433-94DD-D2368A662AD8}"/>
          </ac:spMkLst>
        </pc:spChg>
      </pc:sldChg>
      <pc:sldChg chg="del">
        <pc:chgData name="Steven Schlewitt" userId="S::steven@swanlibraries.net::8fca6942-85ab-4309-995e-ec937c713a6c" providerId="AD" clId="Web-{4002C658-A276-D224-6CC1-6B7982E44A40}" dt="2021-10-25T21:08:31.139" v="2"/>
        <pc:sldMkLst>
          <pc:docMk/>
          <pc:sldMk cId="273195782" sldId="2698"/>
        </pc:sldMkLst>
      </pc:sldChg>
      <pc:sldChg chg="del">
        <pc:chgData name="Steven Schlewitt" userId="S::steven@swanlibraries.net::8fca6942-85ab-4309-995e-ec937c713a6c" providerId="AD" clId="Web-{4002C658-A276-D224-6CC1-6B7982E44A40}" dt="2021-10-25T21:09:16.170" v="4"/>
        <pc:sldMkLst>
          <pc:docMk/>
          <pc:sldMk cId="2699928664" sldId="2790"/>
        </pc:sldMkLst>
      </pc:sldChg>
      <pc:sldChg chg="addSp delSp modSp new mod modClrScheme chgLayout">
        <pc:chgData name="Steven Schlewitt" userId="S::steven@swanlibraries.net::8fca6942-85ab-4309-995e-ec937c713a6c" providerId="AD" clId="Web-{4002C658-A276-D224-6CC1-6B7982E44A40}" dt="2021-10-25T21:54:39.610" v="453" actId="20577"/>
        <pc:sldMkLst>
          <pc:docMk/>
          <pc:sldMk cId="888640324" sldId="2840"/>
        </pc:sldMkLst>
        <pc:spChg chg="mod ord">
          <ac:chgData name="Steven Schlewitt" userId="S::steven@swanlibraries.net::8fca6942-85ab-4309-995e-ec937c713a6c" providerId="AD" clId="Web-{4002C658-A276-D224-6CC1-6B7982E44A40}" dt="2021-10-25T21:52:28.377" v="249"/>
          <ac:spMkLst>
            <pc:docMk/>
            <pc:sldMk cId="888640324" sldId="2840"/>
            <ac:spMk id="2" creationId="{7C4FAF8D-E1E8-439D-8DC2-93DB28DB1AB9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4:39.610" v="453" actId="20577"/>
          <ac:spMkLst>
            <pc:docMk/>
            <pc:sldMk cId="888640324" sldId="2840"/>
            <ac:spMk id="3" creationId="{37B42BCC-90BA-4846-945B-A0D1C0EC8C1F}"/>
          </ac:spMkLst>
        </pc:spChg>
        <pc:spChg chg="add del mod ord">
          <ac:chgData name="Steven Schlewitt" userId="S::steven@swanlibraries.net::8fca6942-85ab-4309-995e-ec937c713a6c" providerId="AD" clId="Web-{4002C658-A276-D224-6CC1-6B7982E44A40}" dt="2021-10-25T21:52:43.408" v="253"/>
          <ac:spMkLst>
            <pc:docMk/>
            <pc:sldMk cId="888640324" sldId="2840"/>
            <ac:spMk id="4" creationId="{F09F7141-CF34-4FDD-886D-940417F6319A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28.377" v="249"/>
          <ac:spMkLst>
            <pc:docMk/>
            <pc:sldMk cId="888640324" sldId="2840"/>
            <ac:spMk id="5" creationId="{E0AB6356-12CA-4440-BF0F-FD79EB512C7E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28.377" v="249"/>
          <ac:spMkLst>
            <pc:docMk/>
            <pc:sldMk cId="888640324" sldId="2840"/>
            <ac:spMk id="6" creationId="{0137BA2E-1802-40EC-9372-4AAE3FE6A307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28.377" v="249"/>
          <ac:spMkLst>
            <pc:docMk/>
            <pc:sldMk cId="888640324" sldId="2840"/>
            <ac:spMk id="7" creationId="{A6989078-322B-424C-AE69-57608DE75F69}"/>
          </ac:spMkLst>
        </pc:spChg>
        <pc:spChg chg="add del mod">
          <ac:chgData name="Steven Schlewitt" userId="S::steven@swanlibraries.net::8fca6942-85ab-4309-995e-ec937c713a6c" providerId="AD" clId="Web-{4002C658-A276-D224-6CC1-6B7982E44A40}" dt="2021-10-25T21:50:57.081" v="225"/>
          <ac:spMkLst>
            <pc:docMk/>
            <pc:sldMk cId="888640324" sldId="2840"/>
            <ac:spMk id="13" creationId="{1E62A6D1-1D6A-4B47-B099-F5410C84C3BE}"/>
          </ac:spMkLst>
        </pc:spChg>
        <pc:spChg chg="add del mod">
          <ac:chgData name="Steven Schlewitt" userId="S::steven@swanlibraries.net::8fca6942-85ab-4309-995e-ec937c713a6c" providerId="AD" clId="Web-{4002C658-A276-D224-6CC1-6B7982E44A40}" dt="2021-10-25T21:50:57.081" v="225"/>
          <ac:spMkLst>
            <pc:docMk/>
            <pc:sldMk cId="888640324" sldId="2840"/>
            <ac:spMk id="15" creationId="{CBE5CC95-C61E-4B2F-98A2-930F9D031C54}"/>
          </ac:spMkLst>
        </pc:spChg>
        <pc:picChg chg="add mod ord">
          <ac:chgData name="Steven Schlewitt" userId="S::steven@swanlibraries.net::8fca6942-85ab-4309-995e-ec937c713a6c" providerId="AD" clId="Web-{4002C658-A276-D224-6CC1-6B7982E44A40}" dt="2021-10-25T21:52:46.830" v="254" actId="1076"/>
          <ac:picMkLst>
            <pc:docMk/>
            <pc:sldMk cId="888640324" sldId="2840"/>
            <ac:picMk id="8" creationId="{4A843DC3-0916-427F-9F3E-8359C2BDA5D3}"/>
          </ac:picMkLst>
        </pc:picChg>
      </pc:sldChg>
      <pc:sldChg chg="modSp add mod ord replId modClrScheme chgLayout">
        <pc:chgData name="Steven Schlewitt" userId="S::steven@swanlibraries.net::8fca6942-85ab-4309-995e-ec937c713a6c" providerId="AD" clId="Web-{4002C658-A276-D224-6CC1-6B7982E44A40}" dt="2021-10-25T22:08:58.337" v="716" actId="20577"/>
        <pc:sldMkLst>
          <pc:docMk/>
          <pc:sldMk cId="2337945125" sldId="2841"/>
        </pc:sldMkLst>
        <pc:spChg chg="mod ord">
          <ac:chgData name="Steven Schlewitt" userId="S::steven@swanlibraries.net::8fca6942-85ab-4309-995e-ec937c713a6c" providerId="AD" clId="Web-{4002C658-A276-D224-6CC1-6B7982E44A40}" dt="2021-10-25T21:52:33.221" v="250"/>
          <ac:spMkLst>
            <pc:docMk/>
            <pc:sldMk cId="2337945125" sldId="2841"/>
            <ac:spMk id="5" creationId="{07167EE6-9810-4416-97B0-F75211774E9B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33.221" v="250"/>
          <ac:spMkLst>
            <pc:docMk/>
            <pc:sldMk cId="2337945125" sldId="2841"/>
            <ac:spMk id="6" creationId="{5D9B86C1-33D9-4811-8C2F-99709738FFDC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33.221" v="250"/>
          <ac:spMkLst>
            <pc:docMk/>
            <pc:sldMk cId="2337945125" sldId="2841"/>
            <ac:spMk id="7" creationId="{03CBABAC-2AFD-4A32-B8DE-9350489AA24E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2:08:58.337" v="716" actId="20577"/>
          <ac:spMkLst>
            <pc:docMk/>
            <pc:sldMk cId="2337945125" sldId="2841"/>
            <ac:spMk id="8" creationId="{75B5160C-9E8D-43D8-BF53-BB3857700A32}"/>
          </ac:spMkLst>
        </pc:spChg>
        <pc:spChg chg="mod ord">
          <ac:chgData name="Steven Schlewitt" userId="S::steven@swanlibraries.net::8fca6942-85ab-4309-995e-ec937c713a6c" providerId="AD" clId="Web-{4002C658-A276-D224-6CC1-6B7982E44A40}" dt="2021-10-25T21:52:33.221" v="250"/>
          <ac:spMkLst>
            <pc:docMk/>
            <pc:sldMk cId="2337945125" sldId="2841"/>
            <ac:spMk id="9" creationId="{AA8D8516-0975-4E8C-9005-43CBBFE2247C}"/>
          </ac:spMkLst>
        </pc:spChg>
      </pc:sldChg>
      <pc:sldChg chg="addSp delSp modSp add replId">
        <pc:chgData name="Steven Schlewitt" userId="S::steven@swanlibraries.net::8fca6942-85ab-4309-995e-ec937c713a6c" providerId="AD" clId="Web-{4002C658-A276-D224-6CC1-6B7982E44A40}" dt="2021-10-25T22:08:41.884" v="711" actId="20577"/>
        <pc:sldMkLst>
          <pc:docMk/>
          <pc:sldMk cId="2514788606" sldId="2842"/>
        </pc:sldMkLst>
        <pc:spChg chg="mod">
          <ac:chgData name="Steven Schlewitt" userId="S::steven@swanlibraries.net::8fca6942-85ab-4309-995e-ec937c713a6c" providerId="AD" clId="Web-{4002C658-A276-D224-6CC1-6B7982E44A40}" dt="2021-10-25T22:07:15.385" v="599"/>
          <ac:spMkLst>
            <pc:docMk/>
            <pc:sldMk cId="2514788606" sldId="2842"/>
            <ac:spMk id="2" creationId="{7C4FAF8D-E1E8-439D-8DC2-93DB28DB1AB9}"/>
          </ac:spMkLst>
        </pc:spChg>
        <pc:spChg chg="mod">
          <ac:chgData name="Steven Schlewitt" userId="S::steven@swanlibraries.net::8fca6942-85ab-4309-995e-ec937c713a6c" providerId="AD" clId="Web-{4002C658-A276-D224-6CC1-6B7982E44A40}" dt="2021-10-25T22:08:41.884" v="711" actId="20577"/>
          <ac:spMkLst>
            <pc:docMk/>
            <pc:sldMk cId="2514788606" sldId="2842"/>
            <ac:spMk id="3" creationId="{37B42BCC-90BA-4846-945B-A0D1C0EC8C1F}"/>
          </ac:spMkLst>
        </pc:spChg>
        <pc:spChg chg="mod">
          <ac:chgData name="Steven Schlewitt" userId="S::steven@swanlibraries.net::8fca6942-85ab-4309-995e-ec937c713a6c" providerId="AD" clId="Web-{4002C658-A276-D224-6CC1-6B7982E44A40}" dt="2021-10-25T22:07:15.385" v="599"/>
          <ac:spMkLst>
            <pc:docMk/>
            <pc:sldMk cId="2514788606" sldId="2842"/>
            <ac:spMk id="5" creationId="{E0AB6356-12CA-4440-BF0F-FD79EB512C7E}"/>
          </ac:spMkLst>
        </pc:spChg>
        <pc:spChg chg="mod">
          <ac:chgData name="Steven Schlewitt" userId="S::steven@swanlibraries.net::8fca6942-85ab-4309-995e-ec937c713a6c" providerId="AD" clId="Web-{4002C658-A276-D224-6CC1-6B7982E44A40}" dt="2021-10-25T22:07:15.385" v="599"/>
          <ac:spMkLst>
            <pc:docMk/>
            <pc:sldMk cId="2514788606" sldId="2842"/>
            <ac:spMk id="6" creationId="{0137BA2E-1802-40EC-9372-4AAE3FE6A307}"/>
          </ac:spMkLst>
        </pc:spChg>
        <pc:spChg chg="mod">
          <ac:chgData name="Steven Schlewitt" userId="S::steven@swanlibraries.net::8fca6942-85ab-4309-995e-ec937c713a6c" providerId="AD" clId="Web-{4002C658-A276-D224-6CC1-6B7982E44A40}" dt="2021-10-25T22:07:15.385" v="599"/>
          <ac:spMkLst>
            <pc:docMk/>
            <pc:sldMk cId="2514788606" sldId="2842"/>
            <ac:spMk id="7" creationId="{A6989078-322B-424C-AE69-57608DE75F69}"/>
          </ac:spMkLst>
        </pc:spChg>
        <pc:picChg chg="add mod ord">
          <ac:chgData name="Steven Schlewitt" userId="S::steven@swanlibraries.net::8fca6942-85ab-4309-995e-ec937c713a6c" providerId="AD" clId="Web-{4002C658-A276-D224-6CC1-6B7982E44A40}" dt="2021-10-25T22:07:15.385" v="599"/>
          <ac:picMkLst>
            <pc:docMk/>
            <pc:sldMk cId="2514788606" sldId="2842"/>
            <ac:picMk id="4" creationId="{9E493B62-4B82-402A-A1A1-2BCDF14C203F}"/>
          </ac:picMkLst>
        </pc:picChg>
        <pc:picChg chg="del">
          <ac:chgData name="Steven Schlewitt" userId="S::steven@swanlibraries.net::8fca6942-85ab-4309-995e-ec937c713a6c" providerId="AD" clId="Web-{4002C658-A276-D224-6CC1-6B7982E44A40}" dt="2021-10-25T22:07:05.745" v="596"/>
          <ac:picMkLst>
            <pc:docMk/>
            <pc:sldMk cId="2514788606" sldId="2842"/>
            <ac:picMk id="8" creationId="{4A843DC3-0916-427F-9F3E-8359C2BDA5D3}"/>
          </ac:picMkLst>
        </pc:picChg>
      </pc:sldChg>
    </pc:docChg>
  </pc:docChgLst>
  <pc:docChgLst>
    <pc:chgData name="Tara Wood" userId="S::tara@swanlibraries.net::d40d1c68-5ed0-4280-b6c0-e48b5abf64e0" providerId="AD" clId="Web-{AC87E0A0-80AA-4F9D-93A4-305D1A9629CE}"/>
    <pc:docChg chg="modSld">
      <pc:chgData name="Tara Wood" userId="S::tara@swanlibraries.net::d40d1c68-5ed0-4280-b6c0-e48b5abf64e0" providerId="AD" clId="Web-{AC87E0A0-80AA-4F9D-93A4-305D1A9629CE}" dt="2021-10-25T21:45:14.989" v="3" actId="20577"/>
      <pc:docMkLst>
        <pc:docMk/>
      </pc:docMkLst>
      <pc:sldChg chg="modSp">
        <pc:chgData name="Tara Wood" userId="S::tara@swanlibraries.net::d40d1c68-5ed0-4280-b6c0-e48b5abf64e0" providerId="AD" clId="Web-{AC87E0A0-80AA-4F9D-93A4-305D1A9629CE}" dt="2021-10-25T21:45:14.989" v="3" actId="20577"/>
        <pc:sldMkLst>
          <pc:docMk/>
          <pc:sldMk cId="160906987" sldId="616"/>
        </pc:sldMkLst>
        <pc:spChg chg="mod">
          <ac:chgData name="Tara Wood" userId="S::tara@swanlibraries.net::d40d1c68-5ed0-4280-b6c0-e48b5abf64e0" providerId="AD" clId="Web-{AC87E0A0-80AA-4F9D-93A4-305D1A9629CE}" dt="2021-10-25T21:45:14.989" v="3" actId="20577"/>
          <ac:spMkLst>
            <pc:docMk/>
            <pc:sldMk cId="160906987" sldId="616"/>
            <ac:spMk id="8" creationId="{694F3595-3AAD-4433-94DD-D2368A662A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94773-82A6-414C-934D-A8A8C8522883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8DDFB0F2-BDB1-4BD7-A194-97DE0DD69A9B}">
      <dgm:prSet phldrT="[Text]"/>
      <dgm:spPr/>
      <dgm:t>
        <a:bodyPr/>
        <a:lstStyle/>
        <a:p>
          <a:r>
            <a:rPr lang="en-US"/>
            <a:t>BLUEcloud Circ – Initial Test</a:t>
          </a:r>
        </a:p>
      </dgm:t>
    </dgm:pt>
    <dgm:pt modelId="{F9C09D11-18AD-4128-8331-431123AFC55B}" type="parTrans" cxnId="{59CD595B-3BE7-408A-B2D2-E639C8C356B6}">
      <dgm:prSet/>
      <dgm:spPr/>
      <dgm:t>
        <a:bodyPr/>
        <a:lstStyle/>
        <a:p>
          <a:endParaRPr lang="en-US"/>
        </a:p>
      </dgm:t>
    </dgm:pt>
    <dgm:pt modelId="{786114F0-EA67-4D27-B33A-5AD3E62DB003}" type="sibTrans" cxnId="{59CD595B-3BE7-408A-B2D2-E639C8C356B6}">
      <dgm:prSet/>
      <dgm:spPr/>
      <dgm:t>
        <a:bodyPr/>
        <a:lstStyle/>
        <a:p>
          <a:endParaRPr lang="en-US"/>
        </a:p>
      </dgm:t>
    </dgm:pt>
    <dgm:pt modelId="{040837D5-CF60-49A4-85C6-613220EADBA4}">
      <dgm:prSet phldrT="[Text]"/>
      <dgm:spPr/>
      <dgm:t>
        <a:bodyPr/>
        <a:lstStyle/>
        <a:p>
          <a:r>
            <a:rPr lang="en-US"/>
            <a:t>BLUEcloud Cat – develop templates</a:t>
          </a:r>
        </a:p>
      </dgm:t>
    </dgm:pt>
    <dgm:pt modelId="{4D507BD6-3143-4775-8A37-E443D68E2A35}" type="parTrans" cxnId="{FF0CD69F-0012-425B-81BD-C4CB77616A4F}">
      <dgm:prSet/>
      <dgm:spPr/>
      <dgm:t>
        <a:bodyPr/>
        <a:lstStyle/>
        <a:p>
          <a:endParaRPr lang="en-US"/>
        </a:p>
      </dgm:t>
    </dgm:pt>
    <dgm:pt modelId="{243E3619-3C9D-444E-BB03-A5D867572C68}" type="sibTrans" cxnId="{FF0CD69F-0012-425B-81BD-C4CB77616A4F}">
      <dgm:prSet/>
      <dgm:spPr/>
      <dgm:t>
        <a:bodyPr/>
        <a:lstStyle/>
        <a:p>
          <a:endParaRPr lang="en-US"/>
        </a:p>
      </dgm:t>
    </dgm:pt>
    <dgm:pt modelId="{BEE9E964-C5B3-4262-B9AB-283451BF41D4}">
      <dgm:prSet phldrT="[Text]"/>
      <dgm:spPr/>
      <dgm:t>
        <a:bodyPr/>
        <a:lstStyle/>
        <a:p>
          <a:r>
            <a:rPr lang="en-US"/>
            <a:t>BLUEcloud Circ – Expand access</a:t>
          </a:r>
        </a:p>
      </dgm:t>
    </dgm:pt>
    <dgm:pt modelId="{E379E1FA-6D23-42A3-87E3-78D318ADEF68}" type="parTrans" cxnId="{0099386A-2DAD-4E67-AD4B-00AC2E5B8999}">
      <dgm:prSet/>
      <dgm:spPr/>
      <dgm:t>
        <a:bodyPr/>
        <a:lstStyle/>
        <a:p>
          <a:endParaRPr lang="en-US"/>
        </a:p>
      </dgm:t>
    </dgm:pt>
    <dgm:pt modelId="{E1E3E418-4958-45AC-BBA0-AE0056E2AC0F}" type="sibTrans" cxnId="{0099386A-2DAD-4E67-AD4B-00AC2E5B8999}">
      <dgm:prSet/>
      <dgm:spPr/>
      <dgm:t>
        <a:bodyPr/>
        <a:lstStyle/>
        <a:p>
          <a:endParaRPr lang="en-US"/>
        </a:p>
      </dgm:t>
    </dgm:pt>
    <dgm:pt modelId="{2AD15A2D-3914-4538-9400-E2C8EAC5929D}">
      <dgm:prSet phldrT="[Text]"/>
      <dgm:spPr/>
      <dgm:t>
        <a:bodyPr/>
        <a:lstStyle/>
        <a:p>
          <a:r>
            <a:rPr lang="en-US"/>
            <a:t>BLUEcloud </a:t>
          </a:r>
          <a:r>
            <a:rPr lang="en-US" err="1"/>
            <a:t>Acq</a:t>
          </a:r>
          <a:r>
            <a:rPr lang="en-US"/>
            <a:t> – add new libraries</a:t>
          </a:r>
        </a:p>
      </dgm:t>
    </dgm:pt>
    <dgm:pt modelId="{637B8E18-25A3-4292-BFAD-34AAF4694F3D}" type="parTrans" cxnId="{C235CEC3-3C8F-40A7-9CA0-AA6138D777F4}">
      <dgm:prSet/>
      <dgm:spPr/>
      <dgm:t>
        <a:bodyPr/>
        <a:lstStyle/>
        <a:p>
          <a:endParaRPr lang="en-US"/>
        </a:p>
      </dgm:t>
    </dgm:pt>
    <dgm:pt modelId="{5A65F83D-9503-492C-A444-508D04C23766}" type="sibTrans" cxnId="{C235CEC3-3C8F-40A7-9CA0-AA6138D777F4}">
      <dgm:prSet/>
      <dgm:spPr/>
      <dgm:t>
        <a:bodyPr/>
        <a:lstStyle/>
        <a:p>
          <a:endParaRPr lang="en-US"/>
        </a:p>
      </dgm:t>
    </dgm:pt>
    <dgm:pt modelId="{3FF1C192-77D2-4565-B95C-A3CF60D632F2}">
      <dgm:prSet phldrT="[Text]"/>
      <dgm:spPr/>
      <dgm:t>
        <a:bodyPr/>
        <a:lstStyle/>
        <a:p>
          <a:r>
            <a:rPr lang="en-US"/>
            <a:t>BLUEcloud Staff – transition some libraries to BLUEcloud “only”</a:t>
          </a:r>
        </a:p>
      </dgm:t>
    </dgm:pt>
    <dgm:pt modelId="{54761CC2-DBF9-4F16-A329-BEBE65103E56}" type="parTrans" cxnId="{781FE7DA-C9D3-4377-804A-B24EF2C69AF6}">
      <dgm:prSet/>
      <dgm:spPr/>
      <dgm:t>
        <a:bodyPr/>
        <a:lstStyle/>
        <a:p>
          <a:endParaRPr lang="en-US"/>
        </a:p>
      </dgm:t>
    </dgm:pt>
    <dgm:pt modelId="{62809CEF-FFD5-4256-9BD6-B021C4C80AF5}" type="sibTrans" cxnId="{781FE7DA-C9D3-4377-804A-B24EF2C69AF6}">
      <dgm:prSet/>
      <dgm:spPr/>
      <dgm:t>
        <a:bodyPr/>
        <a:lstStyle/>
        <a:p>
          <a:endParaRPr lang="en-US"/>
        </a:p>
      </dgm:t>
    </dgm:pt>
    <dgm:pt modelId="{71ED7DF7-8B6E-43C4-8522-19077D040C89}">
      <dgm:prSet phldrT="[Text]"/>
      <dgm:spPr/>
      <dgm:t>
        <a:bodyPr/>
        <a:lstStyle/>
        <a:p>
          <a:r>
            <a:rPr lang="en-US"/>
            <a:t>Jan-Feb, </a:t>
          </a:r>
          <a:r>
            <a:rPr lang="en-US" b="0">
              <a:latin typeface="Source Sans Pro SemiBold"/>
            </a:rPr>
            <a:t>2022</a:t>
          </a:r>
          <a:endParaRPr lang="en-US" b="0"/>
        </a:p>
      </dgm:t>
    </dgm:pt>
    <dgm:pt modelId="{FA0EFD10-3ED2-4F8A-A26D-66F8153B25C1}" type="parTrans" cxnId="{EF3E253F-31BF-4808-B225-73B105AF42E0}">
      <dgm:prSet/>
      <dgm:spPr/>
      <dgm:t>
        <a:bodyPr/>
        <a:lstStyle/>
        <a:p>
          <a:endParaRPr lang="en-US"/>
        </a:p>
      </dgm:t>
    </dgm:pt>
    <dgm:pt modelId="{18FFEB9A-A4F1-4CD6-AEAF-37B6B9471678}" type="sibTrans" cxnId="{EF3E253F-31BF-4808-B225-73B105AF42E0}">
      <dgm:prSet/>
      <dgm:spPr/>
      <dgm:t>
        <a:bodyPr/>
        <a:lstStyle/>
        <a:p>
          <a:endParaRPr lang="en-US"/>
        </a:p>
      </dgm:t>
    </dgm:pt>
    <dgm:pt modelId="{E468C589-1B02-40CC-A75A-46E6F9F45792}">
      <dgm:prSet phldrT="[Text]"/>
      <dgm:spPr/>
      <dgm:t>
        <a:bodyPr/>
        <a:lstStyle/>
        <a:p>
          <a:r>
            <a:rPr lang="en-US"/>
            <a:t>Jan-Apr, </a:t>
          </a:r>
          <a:r>
            <a:rPr lang="en-US">
              <a:latin typeface="Source Sans Pro SemiBold"/>
            </a:rPr>
            <a:t>2022</a:t>
          </a:r>
          <a:endParaRPr lang="en-US"/>
        </a:p>
      </dgm:t>
    </dgm:pt>
    <dgm:pt modelId="{EEFB1E9C-EED0-4EC0-949C-E73CA6BCBAE2}" type="parTrans" cxnId="{86A361EA-75C6-4D57-8FE8-8B9FB4EAC06B}">
      <dgm:prSet/>
      <dgm:spPr/>
      <dgm:t>
        <a:bodyPr/>
        <a:lstStyle/>
        <a:p>
          <a:endParaRPr lang="en-US"/>
        </a:p>
      </dgm:t>
    </dgm:pt>
    <dgm:pt modelId="{C9163AF5-14CC-4F85-823C-76185B2C20CA}" type="sibTrans" cxnId="{86A361EA-75C6-4D57-8FE8-8B9FB4EAC06B}">
      <dgm:prSet/>
      <dgm:spPr/>
      <dgm:t>
        <a:bodyPr/>
        <a:lstStyle/>
        <a:p>
          <a:endParaRPr lang="en-US"/>
        </a:p>
      </dgm:t>
    </dgm:pt>
    <dgm:pt modelId="{2F2960F5-A566-4F68-BE62-0929EAAC6544}">
      <dgm:prSet phldrT="[Text]"/>
      <dgm:spPr/>
      <dgm:t>
        <a:bodyPr/>
        <a:lstStyle/>
        <a:p>
          <a:r>
            <a:rPr lang="en-US"/>
            <a:t>BLUEcloud </a:t>
          </a:r>
          <a:r>
            <a:rPr lang="en-US" err="1"/>
            <a:t>Acq</a:t>
          </a:r>
          <a:r>
            <a:rPr lang="en-US"/>
            <a:t>/Cat – transition Symphony </a:t>
          </a:r>
          <a:r>
            <a:rPr lang="en-US" err="1"/>
            <a:t>Acq</a:t>
          </a:r>
          <a:r>
            <a:rPr lang="en-US"/>
            <a:t>/Cat</a:t>
          </a:r>
        </a:p>
      </dgm:t>
    </dgm:pt>
    <dgm:pt modelId="{AA5FD2EE-08C3-4EAC-BA9D-D2EF95633696}" type="parTrans" cxnId="{897BAD96-F809-43EA-914A-4D1E0E79DD0C}">
      <dgm:prSet/>
      <dgm:spPr/>
      <dgm:t>
        <a:bodyPr/>
        <a:lstStyle/>
        <a:p>
          <a:endParaRPr lang="en-US"/>
        </a:p>
      </dgm:t>
    </dgm:pt>
    <dgm:pt modelId="{1649C473-ED63-4547-A300-CC54D20940FD}" type="sibTrans" cxnId="{897BAD96-F809-43EA-914A-4D1E0E79DD0C}">
      <dgm:prSet/>
      <dgm:spPr/>
      <dgm:t>
        <a:bodyPr/>
        <a:lstStyle/>
        <a:p>
          <a:endParaRPr lang="en-US"/>
        </a:p>
      </dgm:t>
    </dgm:pt>
    <dgm:pt modelId="{013316D3-A088-4210-A011-0ABEF0DE95D4}">
      <dgm:prSet phldrT="[Text]"/>
      <dgm:spPr/>
      <dgm:t>
        <a:bodyPr/>
        <a:lstStyle/>
        <a:p>
          <a:r>
            <a:rPr lang="en-US"/>
            <a:t>FY 23</a:t>
          </a:r>
        </a:p>
      </dgm:t>
    </dgm:pt>
    <dgm:pt modelId="{8AD3275A-207B-418C-8045-87AB657BD085}" type="parTrans" cxnId="{10CC439F-813C-40AB-BF17-CE3424A9FDA2}">
      <dgm:prSet/>
      <dgm:spPr/>
      <dgm:t>
        <a:bodyPr/>
        <a:lstStyle/>
        <a:p>
          <a:endParaRPr lang="en-US"/>
        </a:p>
      </dgm:t>
    </dgm:pt>
    <dgm:pt modelId="{E9EEA705-993D-458A-92AD-319B235DBC29}" type="sibTrans" cxnId="{10CC439F-813C-40AB-BF17-CE3424A9FDA2}">
      <dgm:prSet/>
      <dgm:spPr/>
      <dgm:t>
        <a:bodyPr/>
        <a:lstStyle/>
        <a:p>
          <a:endParaRPr lang="en-US"/>
        </a:p>
      </dgm:t>
    </dgm:pt>
    <dgm:pt modelId="{AD884AB9-EF81-42DD-B3FA-4A4EA8DFAA71}">
      <dgm:prSet phldrT="[Text]"/>
      <dgm:spPr/>
      <dgm:t>
        <a:bodyPr/>
        <a:lstStyle/>
        <a:p>
          <a:r>
            <a:rPr lang="en-US"/>
            <a:t>Target by June, </a:t>
          </a:r>
          <a:r>
            <a:rPr lang="en-US">
              <a:latin typeface="Source Sans Pro SemiBold"/>
            </a:rPr>
            <a:t>2022</a:t>
          </a:r>
          <a:endParaRPr lang="en-US"/>
        </a:p>
      </dgm:t>
    </dgm:pt>
    <dgm:pt modelId="{DD3A6226-517A-434F-9351-ACBC15AF5530}" type="parTrans" cxnId="{50DDB63F-3B3D-433B-B1E4-244062DF9D21}">
      <dgm:prSet/>
      <dgm:spPr/>
      <dgm:t>
        <a:bodyPr/>
        <a:lstStyle/>
        <a:p>
          <a:endParaRPr lang="en-US"/>
        </a:p>
      </dgm:t>
    </dgm:pt>
    <dgm:pt modelId="{225D009A-F9CD-4952-998B-F9DD88CDC07E}" type="sibTrans" cxnId="{50DDB63F-3B3D-433B-B1E4-244062DF9D21}">
      <dgm:prSet/>
      <dgm:spPr/>
      <dgm:t>
        <a:bodyPr/>
        <a:lstStyle/>
        <a:p>
          <a:endParaRPr lang="en-US"/>
        </a:p>
      </dgm:t>
    </dgm:pt>
    <dgm:pt modelId="{9F858073-ECE0-4264-BC11-1BAA880EDA86}">
      <dgm:prSet phldrT="[Text]"/>
      <dgm:spPr/>
      <dgm:t>
        <a:bodyPr/>
        <a:lstStyle/>
        <a:p>
          <a:r>
            <a:rPr lang="en-US"/>
            <a:t>Nov-Dec 2021</a:t>
          </a:r>
        </a:p>
      </dgm:t>
    </dgm:pt>
    <dgm:pt modelId="{23C66BDA-34EF-4EFC-8B84-D2BC717A3B5B}" type="parTrans" cxnId="{1B5D3A63-5F2B-4926-969F-4F44506F8195}">
      <dgm:prSet/>
      <dgm:spPr/>
      <dgm:t>
        <a:bodyPr/>
        <a:lstStyle/>
        <a:p>
          <a:endParaRPr lang="en-US"/>
        </a:p>
      </dgm:t>
    </dgm:pt>
    <dgm:pt modelId="{034E9FD5-B2FC-437A-98AC-9C2CF24A8006}" type="sibTrans" cxnId="{1B5D3A63-5F2B-4926-969F-4F44506F8195}">
      <dgm:prSet/>
      <dgm:spPr/>
      <dgm:t>
        <a:bodyPr/>
        <a:lstStyle/>
        <a:p>
          <a:endParaRPr lang="en-US"/>
        </a:p>
      </dgm:t>
    </dgm:pt>
    <dgm:pt modelId="{718ED720-B868-4FE3-98CD-8F58F06EAD1B}">
      <dgm:prSet phldrT="[Text]"/>
      <dgm:spPr/>
      <dgm:t>
        <a:bodyPr/>
        <a:lstStyle/>
        <a:p>
          <a:r>
            <a:rPr lang="en-US"/>
            <a:t>FY 23 – second half</a:t>
          </a:r>
        </a:p>
      </dgm:t>
    </dgm:pt>
    <dgm:pt modelId="{E2D58C9D-EF9B-4D3B-8E18-63C29806AE15}" type="parTrans" cxnId="{FEFE91C6-815D-4327-995D-A52D401AEF9A}">
      <dgm:prSet/>
      <dgm:spPr/>
      <dgm:t>
        <a:bodyPr/>
        <a:lstStyle/>
        <a:p>
          <a:endParaRPr lang="en-US"/>
        </a:p>
      </dgm:t>
    </dgm:pt>
    <dgm:pt modelId="{8F5EFB04-C7C1-4F4E-A427-84B4BA4A17B4}" type="sibTrans" cxnId="{FEFE91C6-815D-4327-995D-A52D401AEF9A}">
      <dgm:prSet/>
      <dgm:spPr/>
      <dgm:t>
        <a:bodyPr/>
        <a:lstStyle/>
        <a:p>
          <a:endParaRPr lang="en-US"/>
        </a:p>
      </dgm:t>
    </dgm:pt>
    <dgm:pt modelId="{29CF285C-C2A3-42B9-ACBC-44E485AF0CDF}" type="pres">
      <dgm:prSet presAssocID="{84B94773-82A6-414C-934D-A8A8C8522883}" presName="Name0" presStyleCnt="0">
        <dgm:presLayoutVars>
          <dgm:dir/>
          <dgm:resizeHandles val="exact"/>
        </dgm:presLayoutVars>
      </dgm:prSet>
      <dgm:spPr/>
    </dgm:pt>
    <dgm:pt modelId="{DC1578E5-B534-4E65-9163-C0CDF3E90CB5}" type="pres">
      <dgm:prSet presAssocID="{84B94773-82A6-414C-934D-A8A8C8522883}" presName="arrow" presStyleLbl="bgShp" presStyleIdx="0" presStyleCnt="1"/>
      <dgm:spPr/>
    </dgm:pt>
    <dgm:pt modelId="{09AB2472-9A25-4371-A497-9841FE55473D}" type="pres">
      <dgm:prSet presAssocID="{84B94773-82A6-414C-934D-A8A8C8522883}" presName="points" presStyleCnt="0"/>
      <dgm:spPr/>
    </dgm:pt>
    <dgm:pt modelId="{A0767E2D-F906-419F-9EF8-92B809A5C357}" type="pres">
      <dgm:prSet presAssocID="{8DDFB0F2-BDB1-4BD7-A194-97DE0DD69A9B}" presName="compositeA" presStyleCnt="0"/>
      <dgm:spPr/>
    </dgm:pt>
    <dgm:pt modelId="{C4FEF695-606A-45DC-9596-1E331E2D3E4B}" type="pres">
      <dgm:prSet presAssocID="{8DDFB0F2-BDB1-4BD7-A194-97DE0DD69A9B}" presName="textA" presStyleLbl="revTx" presStyleIdx="0" presStyleCnt="6">
        <dgm:presLayoutVars>
          <dgm:bulletEnabled val="1"/>
        </dgm:presLayoutVars>
      </dgm:prSet>
      <dgm:spPr/>
    </dgm:pt>
    <dgm:pt modelId="{413B2C70-E42F-492D-81FD-4F1E2A990392}" type="pres">
      <dgm:prSet presAssocID="{8DDFB0F2-BDB1-4BD7-A194-97DE0DD69A9B}" presName="circleA" presStyleLbl="node1" presStyleIdx="0" presStyleCnt="6"/>
      <dgm:spPr/>
    </dgm:pt>
    <dgm:pt modelId="{9DD4D9AE-2755-4F9A-948D-B011947C8D27}" type="pres">
      <dgm:prSet presAssocID="{8DDFB0F2-BDB1-4BD7-A194-97DE0DD69A9B}" presName="spaceA" presStyleCnt="0"/>
      <dgm:spPr/>
    </dgm:pt>
    <dgm:pt modelId="{2AA0789C-0D78-4D63-8F81-ED3C059B414A}" type="pres">
      <dgm:prSet presAssocID="{786114F0-EA67-4D27-B33A-5AD3E62DB003}" presName="space" presStyleCnt="0"/>
      <dgm:spPr/>
    </dgm:pt>
    <dgm:pt modelId="{701ECBCA-EF7A-4EC4-B56B-D41983C6AE73}" type="pres">
      <dgm:prSet presAssocID="{040837D5-CF60-49A4-85C6-613220EADBA4}" presName="compositeB" presStyleCnt="0"/>
      <dgm:spPr/>
    </dgm:pt>
    <dgm:pt modelId="{D99EFA00-1374-45CA-A216-7511FA4CA57B}" type="pres">
      <dgm:prSet presAssocID="{040837D5-CF60-49A4-85C6-613220EADBA4}" presName="textB" presStyleLbl="revTx" presStyleIdx="1" presStyleCnt="6">
        <dgm:presLayoutVars>
          <dgm:bulletEnabled val="1"/>
        </dgm:presLayoutVars>
      </dgm:prSet>
      <dgm:spPr/>
    </dgm:pt>
    <dgm:pt modelId="{21992013-E272-4518-95B4-87FA88A3A04D}" type="pres">
      <dgm:prSet presAssocID="{040837D5-CF60-49A4-85C6-613220EADBA4}" presName="circleB" presStyleLbl="node1" presStyleIdx="1" presStyleCnt="6"/>
      <dgm:spPr/>
    </dgm:pt>
    <dgm:pt modelId="{44623989-AF0B-42FD-A469-0495F546F847}" type="pres">
      <dgm:prSet presAssocID="{040837D5-CF60-49A4-85C6-613220EADBA4}" presName="spaceB" presStyleCnt="0"/>
      <dgm:spPr/>
    </dgm:pt>
    <dgm:pt modelId="{4163878D-17BA-4E87-997E-FD3BD06D86EE}" type="pres">
      <dgm:prSet presAssocID="{243E3619-3C9D-444E-BB03-A5D867572C68}" presName="space" presStyleCnt="0"/>
      <dgm:spPr/>
    </dgm:pt>
    <dgm:pt modelId="{B197DB00-8BEF-436D-9D18-30D8EBCA8653}" type="pres">
      <dgm:prSet presAssocID="{BEE9E964-C5B3-4262-B9AB-283451BF41D4}" presName="compositeA" presStyleCnt="0"/>
      <dgm:spPr/>
    </dgm:pt>
    <dgm:pt modelId="{FC2E58B7-8DA6-438C-94DD-5E88F10BA68C}" type="pres">
      <dgm:prSet presAssocID="{BEE9E964-C5B3-4262-B9AB-283451BF41D4}" presName="textA" presStyleLbl="revTx" presStyleIdx="2" presStyleCnt="6" custScaleX="105037">
        <dgm:presLayoutVars>
          <dgm:bulletEnabled val="1"/>
        </dgm:presLayoutVars>
      </dgm:prSet>
      <dgm:spPr/>
    </dgm:pt>
    <dgm:pt modelId="{B85A739E-25CC-40AE-A904-7B5A13F41924}" type="pres">
      <dgm:prSet presAssocID="{BEE9E964-C5B3-4262-B9AB-283451BF41D4}" presName="circleA" presStyleLbl="node1" presStyleIdx="2" presStyleCnt="6"/>
      <dgm:spPr/>
    </dgm:pt>
    <dgm:pt modelId="{C14B23A9-B353-4BC2-8766-AA9D75D87C97}" type="pres">
      <dgm:prSet presAssocID="{BEE9E964-C5B3-4262-B9AB-283451BF41D4}" presName="spaceA" presStyleCnt="0"/>
      <dgm:spPr/>
    </dgm:pt>
    <dgm:pt modelId="{CA80EE11-ADDA-431F-A34D-B1FFD828DB53}" type="pres">
      <dgm:prSet presAssocID="{E1E3E418-4958-45AC-BBA0-AE0056E2AC0F}" presName="space" presStyleCnt="0"/>
      <dgm:spPr/>
    </dgm:pt>
    <dgm:pt modelId="{030DEB8C-3C65-44F8-B21F-EC4E14D248EF}" type="pres">
      <dgm:prSet presAssocID="{2AD15A2D-3914-4538-9400-E2C8EAC5929D}" presName="compositeB" presStyleCnt="0"/>
      <dgm:spPr/>
    </dgm:pt>
    <dgm:pt modelId="{2C08AE37-EF8E-4831-AFCC-6D4ACBD61ADC}" type="pres">
      <dgm:prSet presAssocID="{2AD15A2D-3914-4538-9400-E2C8EAC5929D}" presName="textB" presStyleLbl="revTx" presStyleIdx="3" presStyleCnt="6">
        <dgm:presLayoutVars>
          <dgm:bulletEnabled val="1"/>
        </dgm:presLayoutVars>
      </dgm:prSet>
      <dgm:spPr/>
    </dgm:pt>
    <dgm:pt modelId="{680B8DC2-F4CD-4149-B555-328F0C6FBE6A}" type="pres">
      <dgm:prSet presAssocID="{2AD15A2D-3914-4538-9400-E2C8EAC5929D}" presName="circleB" presStyleLbl="node1" presStyleIdx="3" presStyleCnt="6"/>
      <dgm:spPr/>
    </dgm:pt>
    <dgm:pt modelId="{41A2F55C-E9B0-45D6-980F-60ECA5F1EB00}" type="pres">
      <dgm:prSet presAssocID="{2AD15A2D-3914-4538-9400-E2C8EAC5929D}" presName="spaceB" presStyleCnt="0"/>
      <dgm:spPr/>
    </dgm:pt>
    <dgm:pt modelId="{B6C1F35C-4D9C-4B96-B8F4-6FB3360F90B0}" type="pres">
      <dgm:prSet presAssocID="{5A65F83D-9503-492C-A444-508D04C23766}" presName="space" presStyleCnt="0"/>
      <dgm:spPr/>
    </dgm:pt>
    <dgm:pt modelId="{B11B0956-AB97-48DF-B4DB-91DF358E443C}" type="pres">
      <dgm:prSet presAssocID="{3FF1C192-77D2-4565-B95C-A3CF60D632F2}" presName="compositeA" presStyleCnt="0"/>
      <dgm:spPr/>
    </dgm:pt>
    <dgm:pt modelId="{6CAEDC2B-FCC8-46C1-9753-CABE0AE74664}" type="pres">
      <dgm:prSet presAssocID="{3FF1C192-77D2-4565-B95C-A3CF60D632F2}" presName="textA" presStyleLbl="revTx" presStyleIdx="4" presStyleCnt="6">
        <dgm:presLayoutVars>
          <dgm:bulletEnabled val="1"/>
        </dgm:presLayoutVars>
      </dgm:prSet>
      <dgm:spPr/>
    </dgm:pt>
    <dgm:pt modelId="{A4CAA676-9836-4359-882D-421F554EFC39}" type="pres">
      <dgm:prSet presAssocID="{3FF1C192-77D2-4565-B95C-A3CF60D632F2}" presName="circleA" presStyleLbl="node1" presStyleIdx="4" presStyleCnt="6"/>
      <dgm:spPr/>
    </dgm:pt>
    <dgm:pt modelId="{10B34F3B-B1B5-41E6-9674-B31CC8CBC6E6}" type="pres">
      <dgm:prSet presAssocID="{3FF1C192-77D2-4565-B95C-A3CF60D632F2}" presName="spaceA" presStyleCnt="0"/>
      <dgm:spPr/>
    </dgm:pt>
    <dgm:pt modelId="{28EA34CB-622C-4271-83BC-8055B78280A0}" type="pres">
      <dgm:prSet presAssocID="{62809CEF-FFD5-4256-9BD6-B021C4C80AF5}" presName="space" presStyleCnt="0"/>
      <dgm:spPr/>
    </dgm:pt>
    <dgm:pt modelId="{AF5CC10F-B8E1-4D34-9311-04C7ECA4FE9A}" type="pres">
      <dgm:prSet presAssocID="{2F2960F5-A566-4F68-BE62-0929EAAC6544}" presName="compositeB" presStyleCnt="0"/>
      <dgm:spPr/>
    </dgm:pt>
    <dgm:pt modelId="{2E84F445-0B44-4E4B-A0AD-ACB955DCE401}" type="pres">
      <dgm:prSet presAssocID="{2F2960F5-A566-4F68-BE62-0929EAAC6544}" presName="textB" presStyleLbl="revTx" presStyleIdx="5" presStyleCnt="6">
        <dgm:presLayoutVars>
          <dgm:bulletEnabled val="1"/>
        </dgm:presLayoutVars>
      </dgm:prSet>
      <dgm:spPr/>
    </dgm:pt>
    <dgm:pt modelId="{F6702619-210A-4624-8BD5-99AA2D9BA42B}" type="pres">
      <dgm:prSet presAssocID="{2F2960F5-A566-4F68-BE62-0929EAAC6544}" presName="circleB" presStyleLbl="node1" presStyleIdx="5" presStyleCnt="6"/>
      <dgm:spPr/>
    </dgm:pt>
    <dgm:pt modelId="{C032E3E0-4AAC-464C-AA09-F89138780CBA}" type="pres">
      <dgm:prSet presAssocID="{2F2960F5-A566-4F68-BE62-0929EAAC6544}" presName="spaceB" presStyleCnt="0"/>
      <dgm:spPr/>
    </dgm:pt>
  </dgm:ptLst>
  <dgm:cxnLst>
    <dgm:cxn modelId="{FCD1F21F-69D0-4CAB-B39A-F9DB84D10232}" type="presOf" srcId="{040837D5-CF60-49A4-85C6-613220EADBA4}" destId="{D99EFA00-1374-45CA-A216-7511FA4CA57B}" srcOrd="0" destOrd="0" presId="urn:microsoft.com/office/officeart/2005/8/layout/hProcess11"/>
    <dgm:cxn modelId="{EF3E253F-31BF-4808-B225-73B105AF42E0}" srcId="{040837D5-CF60-49A4-85C6-613220EADBA4}" destId="{71ED7DF7-8B6E-43C4-8522-19077D040C89}" srcOrd="0" destOrd="0" parTransId="{FA0EFD10-3ED2-4F8A-A26D-66F8153B25C1}" sibTransId="{18FFEB9A-A4F1-4CD6-AEAF-37B6B9471678}"/>
    <dgm:cxn modelId="{50DDB63F-3B3D-433B-B1E4-244062DF9D21}" srcId="{2AD15A2D-3914-4538-9400-E2C8EAC5929D}" destId="{AD884AB9-EF81-42DD-B3FA-4A4EA8DFAA71}" srcOrd="0" destOrd="0" parTransId="{DD3A6226-517A-434F-9351-ACBC15AF5530}" sibTransId="{225D009A-F9CD-4952-998B-F9DD88CDC07E}"/>
    <dgm:cxn modelId="{59CD595B-3BE7-408A-B2D2-E639C8C356B6}" srcId="{84B94773-82A6-414C-934D-A8A8C8522883}" destId="{8DDFB0F2-BDB1-4BD7-A194-97DE0DD69A9B}" srcOrd="0" destOrd="0" parTransId="{F9C09D11-18AD-4128-8331-431123AFC55B}" sibTransId="{786114F0-EA67-4D27-B33A-5AD3E62DB003}"/>
    <dgm:cxn modelId="{8C6D0C5E-2D82-432C-BE43-43238163B2EA}" type="presOf" srcId="{AD884AB9-EF81-42DD-B3FA-4A4EA8DFAA71}" destId="{2C08AE37-EF8E-4831-AFCC-6D4ACBD61ADC}" srcOrd="0" destOrd="1" presId="urn:microsoft.com/office/officeart/2005/8/layout/hProcess11"/>
    <dgm:cxn modelId="{1B5D3A63-5F2B-4926-969F-4F44506F8195}" srcId="{8DDFB0F2-BDB1-4BD7-A194-97DE0DD69A9B}" destId="{9F858073-ECE0-4264-BC11-1BAA880EDA86}" srcOrd="0" destOrd="0" parTransId="{23C66BDA-34EF-4EFC-8B84-D2BC717A3B5B}" sibTransId="{034E9FD5-B2FC-437A-98AC-9C2CF24A8006}"/>
    <dgm:cxn modelId="{FFED1644-EF87-45F2-86DD-9F09FCBEE9FF}" type="presOf" srcId="{2AD15A2D-3914-4538-9400-E2C8EAC5929D}" destId="{2C08AE37-EF8E-4831-AFCC-6D4ACBD61ADC}" srcOrd="0" destOrd="0" presId="urn:microsoft.com/office/officeart/2005/8/layout/hProcess11"/>
    <dgm:cxn modelId="{56CC0548-0611-4B9D-A122-6D805BA3AF87}" type="presOf" srcId="{71ED7DF7-8B6E-43C4-8522-19077D040C89}" destId="{D99EFA00-1374-45CA-A216-7511FA4CA57B}" srcOrd="0" destOrd="1" presId="urn:microsoft.com/office/officeart/2005/8/layout/hProcess11"/>
    <dgm:cxn modelId="{81D74249-0836-47B9-8DEA-333B0D5F31E9}" type="presOf" srcId="{84B94773-82A6-414C-934D-A8A8C8522883}" destId="{29CF285C-C2A3-42B9-ACBC-44E485AF0CDF}" srcOrd="0" destOrd="0" presId="urn:microsoft.com/office/officeart/2005/8/layout/hProcess11"/>
    <dgm:cxn modelId="{0099386A-2DAD-4E67-AD4B-00AC2E5B8999}" srcId="{84B94773-82A6-414C-934D-A8A8C8522883}" destId="{BEE9E964-C5B3-4262-B9AB-283451BF41D4}" srcOrd="2" destOrd="0" parTransId="{E379E1FA-6D23-42A3-87E3-78D318ADEF68}" sibTransId="{E1E3E418-4958-45AC-BBA0-AE0056E2AC0F}"/>
    <dgm:cxn modelId="{AF4F3A74-6E6A-4E02-B203-39D4D3A78689}" type="presOf" srcId="{013316D3-A088-4210-A011-0ABEF0DE95D4}" destId="{6CAEDC2B-FCC8-46C1-9753-CABE0AE74664}" srcOrd="0" destOrd="1" presId="urn:microsoft.com/office/officeart/2005/8/layout/hProcess11"/>
    <dgm:cxn modelId="{93D9FF81-BC59-4CF6-BA4C-F645311A3322}" type="presOf" srcId="{718ED720-B868-4FE3-98CD-8F58F06EAD1B}" destId="{2E84F445-0B44-4E4B-A0AD-ACB955DCE401}" srcOrd="0" destOrd="1" presId="urn:microsoft.com/office/officeart/2005/8/layout/hProcess11"/>
    <dgm:cxn modelId="{897BAD96-F809-43EA-914A-4D1E0E79DD0C}" srcId="{84B94773-82A6-414C-934D-A8A8C8522883}" destId="{2F2960F5-A566-4F68-BE62-0929EAAC6544}" srcOrd="5" destOrd="0" parTransId="{AA5FD2EE-08C3-4EAC-BA9D-D2EF95633696}" sibTransId="{1649C473-ED63-4547-A300-CC54D20940FD}"/>
    <dgm:cxn modelId="{10CC439F-813C-40AB-BF17-CE3424A9FDA2}" srcId="{3FF1C192-77D2-4565-B95C-A3CF60D632F2}" destId="{013316D3-A088-4210-A011-0ABEF0DE95D4}" srcOrd="0" destOrd="0" parTransId="{8AD3275A-207B-418C-8045-87AB657BD085}" sibTransId="{E9EEA705-993D-458A-92AD-319B235DBC29}"/>
    <dgm:cxn modelId="{FF0CD69F-0012-425B-81BD-C4CB77616A4F}" srcId="{84B94773-82A6-414C-934D-A8A8C8522883}" destId="{040837D5-CF60-49A4-85C6-613220EADBA4}" srcOrd="1" destOrd="0" parTransId="{4D507BD6-3143-4775-8A37-E443D68E2A35}" sibTransId="{243E3619-3C9D-444E-BB03-A5D867572C68}"/>
    <dgm:cxn modelId="{5E5175A5-D588-4496-B37E-57875FE2AD64}" type="presOf" srcId="{2F2960F5-A566-4F68-BE62-0929EAAC6544}" destId="{2E84F445-0B44-4E4B-A0AD-ACB955DCE401}" srcOrd="0" destOrd="0" presId="urn:microsoft.com/office/officeart/2005/8/layout/hProcess11"/>
    <dgm:cxn modelId="{53192DBD-1B7E-499E-8975-C211B4552B08}" type="presOf" srcId="{3FF1C192-77D2-4565-B95C-A3CF60D632F2}" destId="{6CAEDC2B-FCC8-46C1-9753-CABE0AE74664}" srcOrd="0" destOrd="0" presId="urn:microsoft.com/office/officeart/2005/8/layout/hProcess11"/>
    <dgm:cxn modelId="{FEA3BFC3-51D9-4BAF-9031-F83C75074B53}" type="presOf" srcId="{BEE9E964-C5B3-4262-B9AB-283451BF41D4}" destId="{FC2E58B7-8DA6-438C-94DD-5E88F10BA68C}" srcOrd="0" destOrd="0" presId="urn:microsoft.com/office/officeart/2005/8/layout/hProcess11"/>
    <dgm:cxn modelId="{C235CEC3-3C8F-40A7-9CA0-AA6138D777F4}" srcId="{84B94773-82A6-414C-934D-A8A8C8522883}" destId="{2AD15A2D-3914-4538-9400-E2C8EAC5929D}" srcOrd="3" destOrd="0" parTransId="{637B8E18-25A3-4292-BFAD-34AAF4694F3D}" sibTransId="{5A65F83D-9503-492C-A444-508D04C23766}"/>
    <dgm:cxn modelId="{9E654DC4-ABAF-41A5-90DF-D51C641517DE}" type="presOf" srcId="{8DDFB0F2-BDB1-4BD7-A194-97DE0DD69A9B}" destId="{C4FEF695-606A-45DC-9596-1E331E2D3E4B}" srcOrd="0" destOrd="0" presId="urn:microsoft.com/office/officeart/2005/8/layout/hProcess11"/>
    <dgm:cxn modelId="{FEFE91C6-815D-4327-995D-A52D401AEF9A}" srcId="{2F2960F5-A566-4F68-BE62-0929EAAC6544}" destId="{718ED720-B868-4FE3-98CD-8F58F06EAD1B}" srcOrd="0" destOrd="0" parTransId="{E2D58C9D-EF9B-4D3B-8E18-63C29806AE15}" sibTransId="{8F5EFB04-C7C1-4F4E-A427-84B4BA4A17B4}"/>
    <dgm:cxn modelId="{A54049D5-A7F7-485C-A92F-9C96AB4C6950}" type="presOf" srcId="{9F858073-ECE0-4264-BC11-1BAA880EDA86}" destId="{C4FEF695-606A-45DC-9596-1E331E2D3E4B}" srcOrd="0" destOrd="1" presId="urn:microsoft.com/office/officeart/2005/8/layout/hProcess11"/>
    <dgm:cxn modelId="{781FE7DA-C9D3-4377-804A-B24EF2C69AF6}" srcId="{84B94773-82A6-414C-934D-A8A8C8522883}" destId="{3FF1C192-77D2-4565-B95C-A3CF60D632F2}" srcOrd="4" destOrd="0" parTransId="{54761CC2-DBF9-4F16-A329-BEBE65103E56}" sibTransId="{62809CEF-FFD5-4256-9BD6-B021C4C80AF5}"/>
    <dgm:cxn modelId="{48995CE5-2A24-49BC-925A-C47C3A44C935}" type="presOf" srcId="{E468C589-1B02-40CC-A75A-46E6F9F45792}" destId="{FC2E58B7-8DA6-438C-94DD-5E88F10BA68C}" srcOrd="0" destOrd="1" presId="urn:microsoft.com/office/officeart/2005/8/layout/hProcess11"/>
    <dgm:cxn modelId="{86A361EA-75C6-4D57-8FE8-8B9FB4EAC06B}" srcId="{BEE9E964-C5B3-4262-B9AB-283451BF41D4}" destId="{E468C589-1B02-40CC-A75A-46E6F9F45792}" srcOrd="0" destOrd="0" parTransId="{EEFB1E9C-EED0-4EC0-949C-E73CA6BCBAE2}" sibTransId="{C9163AF5-14CC-4F85-823C-76185B2C20CA}"/>
    <dgm:cxn modelId="{86204DDB-AA32-4789-A615-FFD0A194FE4A}" type="presParOf" srcId="{29CF285C-C2A3-42B9-ACBC-44E485AF0CDF}" destId="{DC1578E5-B534-4E65-9163-C0CDF3E90CB5}" srcOrd="0" destOrd="0" presId="urn:microsoft.com/office/officeart/2005/8/layout/hProcess11"/>
    <dgm:cxn modelId="{17B499FC-E6AD-4298-AC54-E9F5E11750A1}" type="presParOf" srcId="{29CF285C-C2A3-42B9-ACBC-44E485AF0CDF}" destId="{09AB2472-9A25-4371-A497-9841FE55473D}" srcOrd="1" destOrd="0" presId="urn:microsoft.com/office/officeart/2005/8/layout/hProcess11"/>
    <dgm:cxn modelId="{ADADE410-E9B3-4A89-B57D-4250BD0597DC}" type="presParOf" srcId="{09AB2472-9A25-4371-A497-9841FE55473D}" destId="{A0767E2D-F906-419F-9EF8-92B809A5C357}" srcOrd="0" destOrd="0" presId="urn:microsoft.com/office/officeart/2005/8/layout/hProcess11"/>
    <dgm:cxn modelId="{B1568F18-DFBF-4959-A096-9817771DF36D}" type="presParOf" srcId="{A0767E2D-F906-419F-9EF8-92B809A5C357}" destId="{C4FEF695-606A-45DC-9596-1E331E2D3E4B}" srcOrd="0" destOrd="0" presId="urn:microsoft.com/office/officeart/2005/8/layout/hProcess11"/>
    <dgm:cxn modelId="{2E90D003-C8B2-416C-82A0-C44AD3A44F03}" type="presParOf" srcId="{A0767E2D-F906-419F-9EF8-92B809A5C357}" destId="{413B2C70-E42F-492D-81FD-4F1E2A990392}" srcOrd="1" destOrd="0" presId="urn:microsoft.com/office/officeart/2005/8/layout/hProcess11"/>
    <dgm:cxn modelId="{9CC10162-1969-4257-BCAA-359B0180558A}" type="presParOf" srcId="{A0767E2D-F906-419F-9EF8-92B809A5C357}" destId="{9DD4D9AE-2755-4F9A-948D-B011947C8D27}" srcOrd="2" destOrd="0" presId="urn:microsoft.com/office/officeart/2005/8/layout/hProcess11"/>
    <dgm:cxn modelId="{C573354D-1334-425F-BECD-F3A1CCBD0553}" type="presParOf" srcId="{09AB2472-9A25-4371-A497-9841FE55473D}" destId="{2AA0789C-0D78-4D63-8F81-ED3C059B414A}" srcOrd="1" destOrd="0" presId="urn:microsoft.com/office/officeart/2005/8/layout/hProcess11"/>
    <dgm:cxn modelId="{D98BF408-E271-4FE9-8F52-C95D5D2D848C}" type="presParOf" srcId="{09AB2472-9A25-4371-A497-9841FE55473D}" destId="{701ECBCA-EF7A-4EC4-B56B-D41983C6AE73}" srcOrd="2" destOrd="0" presId="urn:microsoft.com/office/officeart/2005/8/layout/hProcess11"/>
    <dgm:cxn modelId="{D0D55546-9574-4026-B5EA-9510482AEF5A}" type="presParOf" srcId="{701ECBCA-EF7A-4EC4-B56B-D41983C6AE73}" destId="{D99EFA00-1374-45CA-A216-7511FA4CA57B}" srcOrd="0" destOrd="0" presId="urn:microsoft.com/office/officeart/2005/8/layout/hProcess11"/>
    <dgm:cxn modelId="{7FFC83E1-7DF2-4A9E-8CCD-396E6BBD638E}" type="presParOf" srcId="{701ECBCA-EF7A-4EC4-B56B-D41983C6AE73}" destId="{21992013-E272-4518-95B4-87FA88A3A04D}" srcOrd="1" destOrd="0" presId="urn:microsoft.com/office/officeart/2005/8/layout/hProcess11"/>
    <dgm:cxn modelId="{38940D3D-8F26-4B26-9356-20AF3FD95A15}" type="presParOf" srcId="{701ECBCA-EF7A-4EC4-B56B-D41983C6AE73}" destId="{44623989-AF0B-42FD-A469-0495F546F847}" srcOrd="2" destOrd="0" presId="urn:microsoft.com/office/officeart/2005/8/layout/hProcess11"/>
    <dgm:cxn modelId="{0C7FA73A-9810-42F4-9E93-E6908F694D4A}" type="presParOf" srcId="{09AB2472-9A25-4371-A497-9841FE55473D}" destId="{4163878D-17BA-4E87-997E-FD3BD06D86EE}" srcOrd="3" destOrd="0" presId="urn:microsoft.com/office/officeart/2005/8/layout/hProcess11"/>
    <dgm:cxn modelId="{32D89D25-F155-4C3F-90E8-F800F62F76C7}" type="presParOf" srcId="{09AB2472-9A25-4371-A497-9841FE55473D}" destId="{B197DB00-8BEF-436D-9D18-30D8EBCA8653}" srcOrd="4" destOrd="0" presId="urn:microsoft.com/office/officeart/2005/8/layout/hProcess11"/>
    <dgm:cxn modelId="{C34A7D89-7AE5-491A-BD2A-F4A9818B6E68}" type="presParOf" srcId="{B197DB00-8BEF-436D-9D18-30D8EBCA8653}" destId="{FC2E58B7-8DA6-438C-94DD-5E88F10BA68C}" srcOrd="0" destOrd="0" presId="urn:microsoft.com/office/officeart/2005/8/layout/hProcess11"/>
    <dgm:cxn modelId="{8B23E6B9-367C-4629-B1B5-57552F92E9A7}" type="presParOf" srcId="{B197DB00-8BEF-436D-9D18-30D8EBCA8653}" destId="{B85A739E-25CC-40AE-A904-7B5A13F41924}" srcOrd="1" destOrd="0" presId="urn:microsoft.com/office/officeart/2005/8/layout/hProcess11"/>
    <dgm:cxn modelId="{1B42DB98-BE71-48D5-A9A5-753D959AE062}" type="presParOf" srcId="{B197DB00-8BEF-436D-9D18-30D8EBCA8653}" destId="{C14B23A9-B353-4BC2-8766-AA9D75D87C97}" srcOrd="2" destOrd="0" presId="urn:microsoft.com/office/officeart/2005/8/layout/hProcess11"/>
    <dgm:cxn modelId="{88705693-A672-4661-BFA3-ABFE7F32CD8C}" type="presParOf" srcId="{09AB2472-9A25-4371-A497-9841FE55473D}" destId="{CA80EE11-ADDA-431F-A34D-B1FFD828DB53}" srcOrd="5" destOrd="0" presId="urn:microsoft.com/office/officeart/2005/8/layout/hProcess11"/>
    <dgm:cxn modelId="{0C818666-FF33-4E68-909B-09939102DB70}" type="presParOf" srcId="{09AB2472-9A25-4371-A497-9841FE55473D}" destId="{030DEB8C-3C65-44F8-B21F-EC4E14D248EF}" srcOrd="6" destOrd="0" presId="urn:microsoft.com/office/officeart/2005/8/layout/hProcess11"/>
    <dgm:cxn modelId="{7B81127C-CF01-4907-9FFD-FA77A52C2D04}" type="presParOf" srcId="{030DEB8C-3C65-44F8-B21F-EC4E14D248EF}" destId="{2C08AE37-EF8E-4831-AFCC-6D4ACBD61ADC}" srcOrd="0" destOrd="0" presId="urn:microsoft.com/office/officeart/2005/8/layout/hProcess11"/>
    <dgm:cxn modelId="{40B9A228-33C7-4BE6-9FAA-3A50AF5A3176}" type="presParOf" srcId="{030DEB8C-3C65-44F8-B21F-EC4E14D248EF}" destId="{680B8DC2-F4CD-4149-B555-328F0C6FBE6A}" srcOrd="1" destOrd="0" presId="urn:microsoft.com/office/officeart/2005/8/layout/hProcess11"/>
    <dgm:cxn modelId="{9F1AA002-2DD1-42CA-8CEE-9202F5B871AE}" type="presParOf" srcId="{030DEB8C-3C65-44F8-B21F-EC4E14D248EF}" destId="{41A2F55C-E9B0-45D6-980F-60ECA5F1EB00}" srcOrd="2" destOrd="0" presId="urn:microsoft.com/office/officeart/2005/8/layout/hProcess11"/>
    <dgm:cxn modelId="{D4EB18A7-C941-4272-9BBA-D5A5544427B2}" type="presParOf" srcId="{09AB2472-9A25-4371-A497-9841FE55473D}" destId="{B6C1F35C-4D9C-4B96-B8F4-6FB3360F90B0}" srcOrd="7" destOrd="0" presId="urn:microsoft.com/office/officeart/2005/8/layout/hProcess11"/>
    <dgm:cxn modelId="{CCF1BDB4-A509-4F78-AE57-22A3BF743104}" type="presParOf" srcId="{09AB2472-9A25-4371-A497-9841FE55473D}" destId="{B11B0956-AB97-48DF-B4DB-91DF358E443C}" srcOrd="8" destOrd="0" presId="urn:microsoft.com/office/officeart/2005/8/layout/hProcess11"/>
    <dgm:cxn modelId="{9CB81522-10B2-4E14-AF1A-5CF66CFA54CC}" type="presParOf" srcId="{B11B0956-AB97-48DF-B4DB-91DF358E443C}" destId="{6CAEDC2B-FCC8-46C1-9753-CABE0AE74664}" srcOrd="0" destOrd="0" presId="urn:microsoft.com/office/officeart/2005/8/layout/hProcess11"/>
    <dgm:cxn modelId="{AF1251F1-638E-4B2C-91F7-21681D43E099}" type="presParOf" srcId="{B11B0956-AB97-48DF-B4DB-91DF358E443C}" destId="{A4CAA676-9836-4359-882D-421F554EFC39}" srcOrd="1" destOrd="0" presId="urn:microsoft.com/office/officeart/2005/8/layout/hProcess11"/>
    <dgm:cxn modelId="{3B622DF8-4E49-4D29-8402-25F77D8494B3}" type="presParOf" srcId="{B11B0956-AB97-48DF-B4DB-91DF358E443C}" destId="{10B34F3B-B1B5-41E6-9674-B31CC8CBC6E6}" srcOrd="2" destOrd="0" presId="urn:microsoft.com/office/officeart/2005/8/layout/hProcess11"/>
    <dgm:cxn modelId="{C44AE96E-299F-472E-8FB9-E6F130BB9F16}" type="presParOf" srcId="{09AB2472-9A25-4371-A497-9841FE55473D}" destId="{28EA34CB-622C-4271-83BC-8055B78280A0}" srcOrd="9" destOrd="0" presId="urn:microsoft.com/office/officeart/2005/8/layout/hProcess11"/>
    <dgm:cxn modelId="{28C28FE9-4973-424F-A129-08A17C8EBE72}" type="presParOf" srcId="{09AB2472-9A25-4371-A497-9841FE55473D}" destId="{AF5CC10F-B8E1-4D34-9311-04C7ECA4FE9A}" srcOrd="10" destOrd="0" presId="urn:microsoft.com/office/officeart/2005/8/layout/hProcess11"/>
    <dgm:cxn modelId="{C7C16669-4262-4213-B883-4803CE9109E6}" type="presParOf" srcId="{AF5CC10F-B8E1-4D34-9311-04C7ECA4FE9A}" destId="{2E84F445-0B44-4E4B-A0AD-ACB955DCE401}" srcOrd="0" destOrd="0" presId="urn:microsoft.com/office/officeart/2005/8/layout/hProcess11"/>
    <dgm:cxn modelId="{2394C9B6-F550-4359-9CA2-B22DA29B586E}" type="presParOf" srcId="{AF5CC10F-B8E1-4D34-9311-04C7ECA4FE9A}" destId="{F6702619-210A-4624-8BD5-99AA2D9BA42B}" srcOrd="1" destOrd="0" presId="urn:microsoft.com/office/officeart/2005/8/layout/hProcess11"/>
    <dgm:cxn modelId="{267D16CA-0DFC-49A2-A398-CC98C0D74312}" type="presParOf" srcId="{AF5CC10F-B8E1-4D34-9311-04C7ECA4FE9A}" destId="{C032E3E0-4AAC-464C-AA09-F89138780C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48AD0-39B0-44CF-A610-9FBC96787AD1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0C94EFAE-5200-4E89-B12D-DF18E62B3AF0}">
      <dgm:prSet phldrT="[Text]" custT="1"/>
      <dgm:spPr/>
      <dgm:t>
        <a:bodyPr/>
        <a:lstStyle/>
        <a:p>
          <a:r>
            <a:rPr lang="en-US" sz="1600" b="1"/>
            <a:t>July – Sept 2021</a:t>
          </a:r>
        </a:p>
      </dgm:t>
    </dgm:pt>
    <dgm:pt modelId="{E30BF6EE-78FC-47A0-B803-DD3D859A9DDA}" type="parTrans" cxnId="{5E633CAA-FF45-4E14-B2E5-161396E3A2A6}">
      <dgm:prSet/>
      <dgm:spPr/>
      <dgm:t>
        <a:bodyPr/>
        <a:lstStyle/>
        <a:p>
          <a:endParaRPr lang="en-US"/>
        </a:p>
      </dgm:t>
    </dgm:pt>
    <dgm:pt modelId="{508CE42F-4ABF-49DB-8565-05B39BFF03EA}" type="sibTrans" cxnId="{5E633CAA-FF45-4E14-B2E5-161396E3A2A6}">
      <dgm:prSet/>
      <dgm:spPr/>
      <dgm:t>
        <a:bodyPr/>
        <a:lstStyle/>
        <a:p>
          <a:endParaRPr lang="en-US"/>
        </a:p>
      </dgm:t>
    </dgm:pt>
    <dgm:pt modelId="{97360448-CFC6-4138-9762-E4B71423770D}">
      <dgm:prSet phldrT="[Text]" custT="1"/>
      <dgm:spPr/>
      <dgm:t>
        <a:bodyPr/>
        <a:lstStyle/>
        <a:p>
          <a:r>
            <a:rPr lang="en-US" sz="1600" b="1"/>
            <a:t>Oct - Nov 2021 (Phase 1)</a:t>
          </a:r>
        </a:p>
      </dgm:t>
    </dgm:pt>
    <dgm:pt modelId="{8853DE1F-42C1-4A77-93FD-BE722EFD959F}" type="parTrans" cxnId="{9436C0C5-4247-4037-B2BC-D8DCAF40A355}">
      <dgm:prSet/>
      <dgm:spPr/>
      <dgm:t>
        <a:bodyPr/>
        <a:lstStyle/>
        <a:p>
          <a:endParaRPr lang="en-US"/>
        </a:p>
      </dgm:t>
    </dgm:pt>
    <dgm:pt modelId="{5F24A3E0-B4B5-489D-BE47-FB8057F164DA}" type="sibTrans" cxnId="{9436C0C5-4247-4037-B2BC-D8DCAF40A355}">
      <dgm:prSet/>
      <dgm:spPr/>
      <dgm:t>
        <a:bodyPr/>
        <a:lstStyle/>
        <a:p>
          <a:endParaRPr lang="en-US"/>
        </a:p>
      </dgm:t>
    </dgm:pt>
    <dgm:pt modelId="{433170D7-6827-4F7A-A399-EC88DDB08C82}">
      <dgm:prSet phldrT="[Text]" custT="1"/>
      <dgm:spPr/>
      <dgm:t>
        <a:bodyPr/>
        <a:lstStyle/>
        <a:p>
          <a:r>
            <a:rPr lang="en-US" sz="1600" b="1"/>
            <a:t>Nov - Dec 2021 (Phase 2)</a:t>
          </a:r>
        </a:p>
      </dgm:t>
    </dgm:pt>
    <dgm:pt modelId="{1966B21F-B91B-41E3-86BF-9A768B2D7E1D}" type="parTrans" cxnId="{B6538D0A-600F-4081-917D-BB6CCE76356F}">
      <dgm:prSet/>
      <dgm:spPr/>
      <dgm:t>
        <a:bodyPr/>
        <a:lstStyle/>
        <a:p>
          <a:endParaRPr lang="en-US"/>
        </a:p>
      </dgm:t>
    </dgm:pt>
    <dgm:pt modelId="{6DFCDE17-7391-4509-9C51-7F51A36ADCBC}" type="sibTrans" cxnId="{B6538D0A-600F-4081-917D-BB6CCE76356F}">
      <dgm:prSet/>
      <dgm:spPr/>
      <dgm:t>
        <a:bodyPr/>
        <a:lstStyle/>
        <a:p>
          <a:endParaRPr lang="en-US"/>
        </a:p>
      </dgm:t>
    </dgm:pt>
    <dgm:pt modelId="{BF8F759A-D3B9-4B6C-BF9F-AE79543EA250}">
      <dgm:prSet phldrT="[Text]" custT="1"/>
      <dgm:spPr/>
      <dgm:t>
        <a:bodyPr/>
        <a:lstStyle/>
        <a:p>
          <a:r>
            <a:rPr lang="en-US" sz="1600" b="1"/>
            <a:t>Jan - Feb 2021 (Phase 3)</a:t>
          </a:r>
        </a:p>
      </dgm:t>
    </dgm:pt>
    <dgm:pt modelId="{B8D47F1D-E64E-44F6-A4E6-0368C3968D1F}" type="parTrans" cxnId="{F9444BF0-FE6D-4C4B-898D-6BD85702DE04}">
      <dgm:prSet/>
      <dgm:spPr/>
      <dgm:t>
        <a:bodyPr/>
        <a:lstStyle/>
        <a:p>
          <a:endParaRPr lang="en-US"/>
        </a:p>
      </dgm:t>
    </dgm:pt>
    <dgm:pt modelId="{2081AADE-C1AE-4512-8FC4-3A390FD1A451}" type="sibTrans" cxnId="{F9444BF0-FE6D-4C4B-898D-6BD85702DE04}">
      <dgm:prSet/>
      <dgm:spPr/>
      <dgm:t>
        <a:bodyPr/>
        <a:lstStyle/>
        <a:p>
          <a:endParaRPr lang="en-US"/>
        </a:p>
      </dgm:t>
    </dgm:pt>
    <dgm:pt modelId="{34BA92A7-20A1-4E62-926E-E9BD94F45107}">
      <dgm:prSet phldrT="[Text]" custT="1"/>
      <dgm:spPr/>
      <dgm:t>
        <a:bodyPr/>
        <a:lstStyle/>
        <a:p>
          <a:r>
            <a:rPr lang="en-US" sz="1600" b="1"/>
            <a:t>Feb - Mar 2022 (Phase 4)</a:t>
          </a:r>
        </a:p>
      </dgm:t>
    </dgm:pt>
    <dgm:pt modelId="{E9DED528-C03C-42F2-9524-FADFEF28A90D}" type="parTrans" cxnId="{9981AB9F-D8C1-43F7-8340-C6275E4BD127}">
      <dgm:prSet/>
      <dgm:spPr/>
      <dgm:t>
        <a:bodyPr/>
        <a:lstStyle/>
        <a:p>
          <a:endParaRPr lang="en-US"/>
        </a:p>
      </dgm:t>
    </dgm:pt>
    <dgm:pt modelId="{7AD4328A-F87B-4D82-82C8-F1B17128F76B}" type="sibTrans" cxnId="{9981AB9F-D8C1-43F7-8340-C6275E4BD127}">
      <dgm:prSet/>
      <dgm:spPr/>
      <dgm:t>
        <a:bodyPr/>
        <a:lstStyle/>
        <a:p>
          <a:endParaRPr lang="en-US"/>
        </a:p>
      </dgm:t>
    </dgm:pt>
    <dgm:pt modelId="{96C01847-8A21-444B-B744-239D7A5D04E6}">
      <dgm:prSet phldrT="[Text]" custT="1"/>
      <dgm:spPr/>
      <dgm:t>
        <a:bodyPr/>
        <a:lstStyle/>
        <a:p>
          <a:r>
            <a:rPr lang="en-US" sz="1600" b="1"/>
            <a:t>TBD 2021</a:t>
          </a:r>
        </a:p>
      </dgm:t>
    </dgm:pt>
    <dgm:pt modelId="{D271BD95-6A41-4A03-A77D-52CD847F28E5}" type="parTrans" cxnId="{B8ADF434-69DE-4AB7-B9F5-6BA72C594302}">
      <dgm:prSet/>
      <dgm:spPr/>
      <dgm:t>
        <a:bodyPr/>
        <a:lstStyle/>
        <a:p>
          <a:endParaRPr lang="en-US"/>
        </a:p>
      </dgm:t>
    </dgm:pt>
    <dgm:pt modelId="{792C1816-E2D1-4C9F-8AAF-EA12EB56E926}" type="sibTrans" cxnId="{B8ADF434-69DE-4AB7-B9F5-6BA72C594302}">
      <dgm:prSet/>
      <dgm:spPr/>
      <dgm:t>
        <a:bodyPr/>
        <a:lstStyle/>
        <a:p>
          <a:endParaRPr lang="en-US"/>
        </a:p>
      </dgm:t>
    </dgm:pt>
    <dgm:pt modelId="{11EF2410-226A-4608-8F3E-937E823A448E}" type="pres">
      <dgm:prSet presAssocID="{D7D48AD0-39B0-44CF-A610-9FBC96787AD1}" presName="Name0" presStyleCnt="0">
        <dgm:presLayoutVars>
          <dgm:dir/>
          <dgm:resizeHandles val="exact"/>
        </dgm:presLayoutVars>
      </dgm:prSet>
      <dgm:spPr/>
    </dgm:pt>
    <dgm:pt modelId="{38D3E5F8-891B-4CDC-96FD-73400C492E3A}" type="pres">
      <dgm:prSet presAssocID="{D7D48AD0-39B0-44CF-A610-9FBC96787AD1}" presName="arrow" presStyleLbl="bgShp" presStyleIdx="0" presStyleCnt="1"/>
      <dgm:spPr/>
    </dgm:pt>
    <dgm:pt modelId="{E6FF6EE8-CEDB-40CC-BAD4-FC8C3C04EDDD}" type="pres">
      <dgm:prSet presAssocID="{D7D48AD0-39B0-44CF-A610-9FBC96787AD1}" presName="points" presStyleCnt="0"/>
      <dgm:spPr/>
    </dgm:pt>
    <dgm:pt modelId="{C6E30C1D-FAB2-4546-AE07-BF0A8C22CDC0}" type="pres">
      <dgm:prSet presAssocID="{0C94EFAE-5200-4E89-B12D-DF18E62B3AF0}" presName="compositeA" presStyleCnt="0"/>
      <dgm:spPr/>
    </dgm:pt>
    <dgm:pt modelId="{E1826900-F360-41BA-B983-F35FA7072B69}" type="pres">
      <dgm:prSet presAssocID="{0C94EFAE-5200-4E89-B12D-DF18E62B3AF0}" presName="textA" presStyleLbl="revTx" presStyleIdx="0" presStyleCnt="6" custScaleX="412850">
        <dgm:presLayoutVars>
          <dgm:bulletEnabled val="1"/>
        </dgm:presLayoutVars>
      </dgm:prSet>
      <dgm:spPr/>
    </dgm:pt>
    <dgm:pt modelId="{C85F6A90-31D3-4E23-B02A-D2F8955D3B55}" type="pres">
      <dgm:prSet presAssocID="{0C94EFAE-5200-4E89-B12D-DF18E62B3AF0}" presName="circleA" presStyleLbl="node1" presStyleIdx="0" presStyleCnt="6"/>
      <dgm:spPr/>
    </dgm:pt>
    <dgm:pt modelId="{3AEEFBDE-CC82-4B41-831F-9EEEC15150B7}" type="pres">
      <dgm:prSet presAssocID="{0C94EFAE-5200-4E89-B12D-DF18E62B3AF0}" presName="spaceA" presStyleCnt="0"/>
      <dgm:spPr/>
    </dgm:pt>
    <dgm:pt modelId="{6B0D9697-05D8-406E-AF36-EAC4DDDB9A85}" type="pres">
      <dgm:prSet presAssocID="{508CE42F-4ABF-49DB-8565-05B39BFF03EA}" presName="space" presStyleCnt="0"/>
      <dgm:spPr/>
    </dgm:pt>
    <dgm:pt modelId="{053C0A27-FFDE-468B-9CBA-3A5F9148E092}" type="pres">
      <dgm:prSet presAssocID="{97360448-CFC6-4138-9762-E4B71423770D}" presName="compositeB" presStyleCnt="0"/>
      <dgm:spPr/>
    </dgm:pt>
    <dgm:pt modelId="{6E12C91A-DEF5-4AA3-BF28-E2442C88F3E9}" type="pres">
      <dgm:prSet presAssocID="{97360448-CFC6-4138-9762-E4B71423770D}" presName="textB" presStyleLbl="revTx" presStyleIdx="1" presStyleCnt="6" custScaleY="45398" custLinFactNeighborX="-773" custLinFactNeighborY="-40194">
        <dgm:presLayoutVars>
          <dgm:bulletEnabled val="1"/>
        </dgm:presLayoutVars>
      </dgm:prSet>
      <dgm:spPr/>
    </dgm:pt>
    <dgm:pt modelId="{57E886AD-36AD-4AA6-8D23-928AA96DC966}" type="pres">
      <dgm:prSet presAssocID="{97360448-CFC6-4138-9762-E4B71423770D}" presName="circleB" presStyleLbl="node1" presStyleIdx="1" presStyleCnt="6" custLinFactNeighborY="-56000"/>
      <dgm:spPr/>
    </dgm:pt>
    <dgm:pt modelId="{580AEFD5-1B44-46FE-9C10-FA0175B63B13}" type="pres">
      <dgm:prSet presAssocID="{97360448-CFC6-4138-9762-E4B71423770D}" presName="spaceB" presStyleCnt="0"/>
      <dgm:spPr/>
    </dgm:pt>
    <dgm:pt modelId="{EE5D7271-1F96-4A5A-824E-549E1430399E}" type="pres">
      <dgm:prSet presAssocID="{5F24A3E0-B4B5-489D-BE47-FB8057F164DA}" presName="space" presStyleCnt="0"/>
      <dgm:spPr/>
    </dgm:pt>
    <dgm:pt modelId="{3DC2FFEF-7F49-4EA0-AB5A-70364F4F0033}" type="pres">
      <dgm:prSet presAssocID="{433170D7-6827-4F7A-A399-EC88DDB08C82}" presName="compositeA" presStyleCnt="0"/>
      <dgm:spPr/>
    </dgm:pt>
    <dgm:pt modelId="{09C97874-90F2-43A2-B0C9-D5A4029353AC}" type="pres">
      <dgm:prSet presAssocID="{433170D7-6827-4F7A-A399-EC88DDB08C82}" presName="textA" presStyleLbl="revTx" presStyleIdx="2" presStyleCnt="6">
        <dgm:presLayoutVars>
          <dgm:bulletEnabled val="1"/>
        </dgm:presLayoutVars>
      </dgm:prSet>
      <dgm:spPr/>
    </dgm:pt>
    <dgm:pt modelId="{3F2BFA81-6155-4C66-8925-073B78806B9F}" type="pres">
      <dgm:prSet presAssocID="{433170D7-6827-4F7A-A399-EC88DDB08C82}" presName="circleA" presStyleLbl="node1" presStyleIdx="2" presStyleCnt="6"/>
      <dgm:spPr/>
    </dgm:pt>
    <dgm:pt modelId="{519AABB3-9A83-40A1-8B50-631981B460AF}" type="pres">
      <dgm:prSet presAssocID="{433170D7-6827-4F7A-A399-EC88DDB08C82}" presName="spaceA" presStyleCnt="0"/>
      <dgm:spPr/>
    </dgm:pt>
    <dgm:pt modelId="{CE3982DA-805C-4B8F-9095-1346FBD9C6F8}" type="pres">
      <dgm:prSet presAssocID="{6DFCDE17-7391-4509-9C51-7F51A36ADCBC}" presName="space" presStyleCnt="0"/>
      <dgm:spPr/>
    </dgm:pt>
    <dgm:pt modelId="{AF754C3D-8A5B-4672-9CB6-998D10D47BB4}" type="pres">
      <dgm:prSet presAssocID="{BF8F759A-D3B9-4B6C-BF9F-AE79543EA250}" presName="compositeB" presStyleCnt="0"/>
      <dgm:spPr/>
    </dgm:pt>
    <dgm:pt modelId="{64CD84AF-E7DE-4F33-8B98-7B7046C3A242}" type="pres">
      <dgm:prSet presAssocID="{BF8F759A-D3B9-4B6C-BF9F-AE79543EA250}" presName="textB" presStyleLbl="revTx" presStyleIdx="3" presStyleCnt="6" custScaleX="101272" custScaleY="40632" custLinFactNeighborX="314" custLinFactNeighborY="-44652">
        <dgm:presLayoutVars>
          <dgm:bulletEnabled val="1"/>
        </dgm:presLayoutVars>
      </dgm:prSet>
      <dgm:spPr/>
    </dgm:pt>
    <dgm:pt modelId="{1939A560-5D46-4A3C-813F-B76CFC73ED10}" type="pres">
      <dgm:prSet presAssocID="{BF8F759A-D3B9-4B6C-BF9F-AE79543EA250}" presName="circleB" presStyleLbl="node1" presStyleIdx="3" presStyleCnt="6" custLinFactNeighborX="11184" custLinFactNeighborY="-60159"/>
      <dgm:spPr/>
    </dgm:pt>
    <dgm:pt modelId="{E7D10232-D6FC-4B6C-8AB5-16D909555E2B}" type="pres">
      <dgm:prSet presAssocID="{BF8F759A-D3B9-4B6C-BF9F-AE79543EA250}" presName="spaceB" presStyleCnt="0"/>
      <dgm:spPr/>
    </dgm:pt>
    <dgm:pt modelId="{79D45B70-C458-4A47-B084-C95E7B1E1515}" type="pres">
      <dgm:prSet presAssocID="{2081AADE-C1AE-4512-8FC4-3A390FD1A451}" presName="space" presStyleCnt="0"/>
      <dgm:spPr/>
    </dgm:pt>
    <dgm:pt modelId="{28D4CE48-32A8-4232-B91D-79EC259137CD}" type="pres">
      <dgm:prSet presAssocID="{34BA92A7-20A1-4E62-926E-E9BD94F45107}" presName="compositeA" presStyleCnt="0"/>
      <dgm:spPr/>
    </dgm:pt>
    <dgm:pt modelId="{AE255B90-71EE-49AD-B4B0-9C050D2E3AFC}" type="pres">
      <dgm:prSet presAssocID="{34BA92A7-20A1-4E62-926E-E9BD94F45107}" presName="textA" presStyleLbl="revTx" presStyleIdx="4" presStyleCnt="6">
        <dgm:presLayoutVars>
          <dgm:bulletEnabled val="1"/>
        </dgm:presLayoutVars>
      </dgm:prSet>
      <dgm:spPr/>
    </dgm:pt>
    <dgm:pt modelId="{387437C9-DA85-465B-B9DD-203F5C7507E3}" type="pres">
      <dgm:prSet presAssocID="{34BA92A7-20A1-4E62-926E-E9BD94F45107}" presName="circleA" presStyleLbl="node1" presStyleIdx="4" presStyleCnt="6"/>
      <dgm:spPr/>
    </dgm:pt>
    <dgm:pt modelId="{CF36D447-A116-417F-B9B8-4B4D5CC6324A}" type="pres">
      <dgm:prSet presAssocID="{34BA92A7-20A1-4E62-926E-E9BD94F45107}" presName="spaceA" presStyleCnt="0"/>
      <dgm:spPr/>
    </dgm:pt>
    <dgm:pt modelId="{BFE11FD5-6E15-4B38-8BB7-8E8D4EFD3696}" type="pres">
      <dgm:prSet presAssocID="{7AD4328A-F87B-4D82-82C8-F1B17128F76B}" presName="space" presStyleCnt="0"/>
      <dgm:spPr/>
    </dgm:pt>
    <dgm:pt modelId="{7E623CD6-683F-4440-B298-36BF0C6A956D}" type="pres">
      <dgm:prSet presAssocID="{96C01847-8A21-444B-B744-239D7A5D04E6}" presName="compositeB" presStyleCnt="0"/>
      <dgm:spPr/>
    </dgm:pt>
    <dgm:pt modelId="{EA4DC037-397F-449E-880A-7652D818C4B6}" type="pres">
      <dgm:prSet presAssocID="{96C01847-8A21-444B-B744-239D7A5D04E6}" presName="textB" presStyleLbl="revTx" presStyleIdx="5" presStyleCnt="6">
        <dgm:presLayoutVars>
          <dgm:bulletEnabled val="1"/>
        </dgm:presLayoutVars>
      </dgm:prSet>
      <dgm:spPr/>
    </dgm:pt>
    <dgm:pt modelId="{B5CF6F04-5583-45BC-8B8B-EF4B7FE9A2AF}" type="pres">
      <dgm:prSet presAssocID="{96C01847-8A21-444B-B744-239D7A5D04E6}" presName="circleB" presStyleLbl="node1" presStyleIdx="5" presStyleCnt="6"/>
      <dgm:spPr/>
    </dgm:pt>
    <dgm:pt modelId="{79CB7DB3-B4C0-4A78-ABE8-1EC386ACFCC4}" type="pres">
      <dgm:prSet presAssocID="{96C01847-8A21-444B-B744-239D7A5D04E6}" presName="spaceB" presStyleCnt="0"/>
      <dgm:spPr/>
    </dgm:pt>
  </dgm:ptLst>
  <dgm:cxnLst>
    <dgm:cxn modelId="{B6538D0A-600F-4081-917D-BB6CCE76356F}" srcId="{D7D48AD0-39B0-44CF-A610-9FBC96787AD1}" destId="{433170D7-6827-4F7A-A399-EC88DDB08C82}" srcOrd="2" destOrd="0" parTransId="{1966B21F-B91B-41E3-86BF-9A768B2D7E1D}" sibTransId="{6DFCDE17-7391-4509-9C51-7F51A36ADCBC}"/>
    <dgm:cxn modelId="{049FBE24-58C1-485D-8763-88E5A6CCF17A}" type="presOf" srcId="{D7D48AD0-39B0-44CF-A610-9FBC96787AD1}" destId="{11EF2410-226A-4608-8F3E-937E823A448E}" srcOrd="0" destOrd="0" presId="urn:microsoft.com/office/officeart/2005/8/layout/hProcess11"/>
    <dgm:cxn modelId="{27F69428-E258-41C9-A8B0-055CF64357E4}" type="presOf" srcId="{BF8F759A-D3B9-4B6C-BF9F-AE79543EA250}" destId="{64CD84AF-E7DE-4F33-8B98-7B7046C3A242}" srcOrd="0" destOrd="0" presId="urn:microsoft.com/office/officeart/2005/8/layout/hProcess11"/>
    <dgm:cxn modelId="{BF521D2E-A09B-44AC-8022-61FED608AC9A}" type="presOf" srcId="{433170D7-6827-4F7A-A399-EC88DDB08C82}" destId="{09C97874-90F2-43A2-B0C9-D5A4029353AC}" srcOrd="0" destOrd="0" presId="urn:microsoft.com/office/officeart/2005/8/layout/hProcess11"/>
    <dgm:cxn modelId="{B8ADF434-69DE-4AB7-B9F5-6BA72C594302}" srcId="{D7D48AD0-39B0-44CF-A610-9FBC96787AD1}" destId="{96C01847-8A21-444B-B744-239D7A5D04E6}" srcOrd="5" destOrd="0" parTransId="{D271BD95-6A41-4A03-A77D-52CD847F28E5}" sibTransId="{792C1816-E2D1-4C9F-8AAF-EA12EB56E926}"/>
    <dgm:cxn modelId="{D51C123E-26AA-404F-8A2B-5AF6EF84DB98}" type="presOf" srcId="{97360448-CFC6-4138-9762-E4B71423770D}" destId="{6E12C91A-DEF5-4AA3-BF28-E2442C88F3E9}" srcOrd="0" destOrd="0" presId="urn:microsoft.com/office/officeart/2005/8/layout/hProcess11"/>
    <dgm:cxn modelId="{911D3072-5C60-4209-8651-F87FAC4417DA}" type="presOf" srcId="{0C94EFAE-5200-4E89-B12D-DF18E62B3AF0}" destId="{E1826900-F360-41BA-B983-F35FA7072B69}" srcOrd="0" destOrd="0" presId="urn:microsoft.com/office/officeart/2005/8/layout/hProcess11"/>
    <dgm:cxn modelId="{B9E5FE91-3597-4234-AFAD-68171B49F0DD}" type="presOf" srcId="{96C01847-8A21-444B-B744-239D7A5D04E6}" destId="{EA4DC037-397F-449E-880A-7652D818C4B6}" srcOrd="0" destOrd="0" presId="urn:microsoft.com/office/officeart/2005/8/layout/hProcess11"/>
    <dgm:cxn modelId="{9981AB9F-D8C1-43F7-8340-C6275E4BD127}" srcId="{D7D48AD0-39B0-44CF-A610-9FBC96787AD1}" destId="{34BA92A7-20A1-4E62-926E-E9BD94F45107}" srcOrd="4" destOrd="0" parTransId="{E9DED528-C03C-42F2-9524-FADFEF28A90D}" sibTransId="{7AD4328A-F87B-4D82-82C8-F1B17128F76B}"/>
    <dgm:cxn modelId="{5E633CAA-FF45-4E14-B2E5-161396E3A2A6}" srcId="{D7D48AD0-39B0-44CF-A610-9FBC96787AD1}" destId="{0C94EFAE-5200-4E89-B12D-DF18E62B3AF0}" srcOrd="0" destOrd="0" parTransId="{E30BF6EE-78FC-47A0-B803-DD3D859A9DDA}" sibTransId="{508CE42F-4ABF-49DB-8565-05B39BFF03EA}"/>
    <dgm:cxn modelId="{6D4E3AC0-DA9D-4472-AA54-2B3967F5C9D2}" type="presOf" srcId="{34BA92A7-20A1-4E62-926E-E9BD94F45107}" destId="{AE255B90-71EE-49AD-B4B0-9C050D2E3AFC}" srcOrd="0" destOrd="0" presId="urn:microsoft.com/office/officeart/2005/8/layout/hProcess11"/>
    <dgm:cxn modelId="{9436C0C5-4247-4037-B2BC-D8DCAF40A355}" srcId="{D7D48AD0-39B0-44CF-A610-9FBC96787AD1}" destId="{97360448-CFC6-4138-9762-E4B71423770D}" srcOrd="1" destOrd="0" parTransId="{8853DE1F-42C1-4A77-93FD-BE722EFD959F}" sibTransId="{5F24A3E0-B4B5-489D-BE47-FB8057F164DA}"/>
    <dgm:cxn modelId="{F9444BF0-FE6D-4C4B-898D-6BD85702DE04}" srcId="{D7D48AD0-39B0-44CF-A610-9FBC96787AD1}" destId="{BF8F759A-D3B9-4B6C-BF9F-AE79543EA250}" srcOrd="3" destOrd="0" parTransId="{B8D47F1D-E64E-44F6-A4E6-0368C3968D1F}" sibTransId="{2081AADE-C1AE-4512-8FC4-3A390FD1A451}"/>
    <dgm:cxn modelId="{4D0A1F35-C6AA-403D-B836-6D8A3725A2E6}" type="presParOf" srcId="{11EF2410-226A-4608-8F3E-937E823A448E}" destId="{38D3E5F8-891B-4CDC-96FD-73400C492E3A}" srcOrd="0" destOrd="0" presId="urn:microsoft.com/office/officeart/2005/8/layout/hProcess11"/>
    <dgm:cxn modelId="{FFAE7845-B14A-4310-9DCB-0518F658CB29}" type="presParOf" srcId="{11EF2410-226A-4608-8F3E-937E823A448E}" destId="{E6FF6EE8-CEDB-40CC-BAD4-FC8C3C04EDDD}" srcOrd="1" destOrd="0" presId="urn:microsoft.com/office/officeart/2005/8/layout/hProcess11"/>
    <dgm:cxn modelId="{46DF4F07-8D56-4F67-9601-6C45EDFB5015}" type="presParOf" srcId="{E6FF6EE8-CEDB-40CC-BAD4-FC8C3C04EDDD}" destId="{C6E30C1D-FAB2-4546-AE07-BF0A8C22CDC0}" srcOrd="0" destOrd="0" presId="urn:microsoft.com/office/officeart/2005/8/layout/hProcess11"/>
    <dgm:cxn modelId="{35D51164-8CD1-4231-B259-966CA8E9B6D3}" type="presParOf" srcId="{C6E30C1D-FAB2-4546-AE07-BF0A8C22CDC0}" destId="{E1826900-F360-41BA-B983-F35FA7072B69}" srcOrd="0" destOrd="0" presId="urn:microsoft.com/office/officeart/2005/8/layout/hProcess11"/>
    <dgm:cxn modelId="{AF40C5DF-AD01-46B5-ACA2-7E0E87836B71}" type="presParOf" srcId="{C6E30C1D-FAB2-4546-AE07-BF0A8C22CDC0}" destId="{C85F6A90-31D3-4E23-B02A-D2F8955D3B55}" srcOrd="1" destOrd="0" presId="urn:microsoft.com/office/officeart/2005/8/layout/hProcess11"/>
    <dgm:cxn modelId="{76B35F50-59B5-4599-9EFC-051D57B726D8}" type="presParOf" srcId="{C6E30C1D-FAB2-4546-AE07-BF0A8C22CDC0}" destId="{3AEEFBDE-CC82-4B41-831F-9EEEC15150B7}" srcOrd="2" destOrd="0" presId="urn:microsoft.com/office/officeart/2005/8/layout/hProcess11"/>
    <dgm:cxn modelId="{53A1849C-3C0C-4731-BA94-F75DA6DE580B}" type="presParOf" srcId="{E6FF6EE8-CEDB-40CC-BAD4-FC8C3C04EDDD}" destId="{6B0D9697-05D8-406E-AF36-EAC4DDDB9A85}" srcOrd="1" destOrd="0" presId="urn:microsoft.com/office/officeart/2005/8/layout/hProcess11"/>
    <dgm:cxn modelId="{8D883BF1-5CEC-405A-9F0C-C75F24864E1A}" type="presParOf" srcId="{E6FF6EE8-CEDB-40CC-BAD4-FC8C3C04EDDD}" destId="{053C0A27-FFDE-468B-9CBA-3A5F9148E092}" srcOrd="2" destOrd="0" presId="urn:microsoft.com/office/officeart/2005/8/layout/hProcess11"/>
    <dgm:cxn modelId="{574B2EE1-C359-4592-AAE7-E896BD332B19}" type="presParOf" srcId="{053C0A27-FFDE-468B-9CBA-3A5F9148E092}" destId="{6E12C91A-DEF5-4AA3-BF28-E2442C88F3E9}" srcOrd="0" destOrd="0" presId="urn:microsoft.com/office/officeart/2005/8/layout/hProcess11"/>
    <dgm:cxn modelId="{DE08AB9F-7652-4345-ABEE-F625B90A2ED1}" type="presParOf" srcId="{053C0A27-FFDE-468B-9CBA-3A5F9148E092}" destId="{57E886AD-36AD-4AA6-8D23-928AA96DC966}" srcOrd="1" destOrd="0" presId="urn:microsoft.com/office/officeart/2005/8/layout/hProcess11"/>
    <dgm:cxn modelId="{7495EE8F-0940-4253-92DB-18949D461748}" type="presParOf" srcId="{053C0A27-FFDE-468B-9CBA-3A5F9148E092}" destId="{580AEFD5-1B44-46FE-9C10-FA0175B63B13}" srcOrd="2" destOrd="0" presId="urn:microsoft.com/office/officeart/2005/8/layout/hProcess11"/>
    <dgm:cxn modelId="{4BDFE455-2FF4-4DF6-BBA2-D1D50B420375}" type="presParOf" srcId="{E6FF6EE8-CEDB-40CC-BAD4-FC8C3C04EDDD}" destId="{EE5D7271-1F96-4A5A-824E-549E1430399E}" srcOrd="3" destOrd="0" presId="urn:microsoft.com/office/officeart/2005/8/layout/hProcess11"/>
    <dgm:cxn modelId="{95A1680E-7869-461E-A9FC-4C8CFAB7347D}" type="presParOf" srcId="{E6FF6EE8-CEDB-40CC-BAD4-FC8C3C04EDDD}" destId="{3DC2FFEF-7F49-4EA0-AB5A-70364F4F0033}" srcOrd="4" destOrd="0" presId="urn:microsoft.com/office/officeart/2005/8/layout/hProcess11"/>
    <dgm:cxn modelId="{6A147704-8350-4AFF-B013-5739B87C1179}" type="presParOf" srcId="{3DC2FFEF-7F49-4EA0-AB5A-70364F4F0033}" destId="{09C97874-90F2-43A2-B0C9-D5A4029353AC}" srcOrd="0" destOrd="0" presId="urn:microsoft.com/office/officeart/2005/8/layout/hProcess11"/>
    <dgm:cxn modelId="{3528513A-35AE-4FBA-85B7-785CE741F70F}" type="presParOf" srcId="{3DC2FFEF-7F49-4EA0-AB5A-70364F4F0033}" destId="{3F2BFA81-6155-4C66-8925-073B78806B9F}" srcOrd="1" destOrd="0" presId="urn:microsoft.com/office/officeart/2005/8/layout/hProcess11"/>
    <dgm:cxn modelId="{A46F0095-4254-4D1B-B15E-F41ECCCE624F}" type="presParOf" srcId="{3DC2FFEF-7F49-4EA0-AB5A-70364F4F0033}" destId="{519AABB3-9A83-40A1-8B50-631981B460AF}" srcOrd="2" destOrd="0" presId="urn:microsoft.com/office/officeart/2005/8/layout/hProcess11"/>
    <dgm:cxn modelId="{506BD678-0711-4C58-ABCB-90059F9D8596}" type="presParOf" srcId="{E6FF6EE8-CEDB-40CC-BAD4-FC8C3C04EDDD}" destId="{CE3982DA-805C-4B8F-9095-1346FBD9C6F8}" srcOrd="5" destOrd="0" presId="urn:microsoft.com/office/officeart/2005/8/layout/hProcess11"/>
    <dgm:cxn modelId="{550A24C8-C83E-494C-B643-FCBB2AA0A964}" type="presParOf" srcId="{E6FF6EE8-CEDB-40CC-BAD4-FC8C3C04EDDD}" destId="{AF754C3D-8A5B-4672-9CB6-998D10D47BB4}" srcOrd="6" destOrd="0" presId="urn:microsoft.com/office/officeart/2005/8/layout/hProcess11"/>
    <dgm:cxn modelId="{C26FCA60-2A72-4B35-8828-CF395AC0E725}" type="presParOf" srcId="{AF754C3D-8A5B-4672-9CB6-998D10D47BB4}" destId="{64CD84AF-E7DE-4F33-8B98-7B7046C3A242}" srcOrd="0" destOrd="0" presId="urn:microsoft.com/office/officeart/2005/8/layout/hProcess11"/>
    <dgm:cxn modelId="{D9140812-73C6-4613-A6FF-3AB383CD5BB0}" type="presParOf" srcId="{AF754C3D-8A5B-4672-9CB6-998D10D47BB4}" destId="{1939A560-5D46-4A3C-813F-B76CFC73ED10}" srcOrd="1" destOrd="0" presId="urn:microsoft.com/office/officeart/2005/8/layout/hProcess11"/>
    <dgm:cxn modelId="{D39561EE-ADFA-4BC5-A19B-2DE044A2052B}" type="presParOf" srcId="{AF754C3D-8A5B-4672-9CB6-998D10D47BB4}" destId="{E7D10232-D6FC-4B6C-8AB5-16D909555E2B}" srcOrd="2" destOrd="0" presId="urn:microsoft.com/office/officeart/2005/8/layout/hProcess11"/>
    <dgm:cxn modelId="{1093F20B-6365-4031-B873-B147B6D2AF11}" type="presParOf" srcId="{E6FF6EE8-CEDB-40CC-BAD4-FC8C3C04EDDD}" destId="{79D45B70-C458-4A47-B084-C95E7B1E1515}" srcOrd="7" destOrd="0" presId="urn:microsoft.com/office/officeart/2005/8/layout/hProcess11"/>
    <dgm:cxn modelId="{6200CC60-489E-4FB9-BBC2-0F61C0EB27B8}" type="presParOf" srcId="{E6FF6EE8-CEDB-40CC-BAD4-FC8C3C04EDDD}" destId="{28D4CE48-32A8-4232-B91D-79EC259137CD}" srcOrd="8" destOrd="0" presId="urn:microsoft.com/office/officeart/2005/8/layout/hProcess11"/>
    <dgm:cxn modelId="{3BD9BC97-1738-4400-9461-C918B9B32351}" type="presParOf" srcId="{28D4CE48-32A8-4232-B91D-79EC259137CD}" destId="{AE255B90-71EE-49AD-B4B0-9C050D2E3AFC}" srcOrd="0" destOrd="0" presId="urn:microsoft.com/office/officeart/2005/8/layout/hProcess11"/>
    <dgm:cxn modelId="{E3B905F3-84F9-4C60-B04C-C7CE4AE09864}" type="presParOf" srcId="{28D4CE48-32A8-4232-B91D-79EC259137CD}" destId="{387437C9-DA85-465B-B9DD-203F5C7507E3}" srcOrd="1" destOrd="0" presId="urn:microsoft.com/office/officeart/2005/8/layout/hProcess11"/>
    <dgm:cxn modelId="{DDFF2EC2-1055-4839-896E-C2DF836D1D84}" type="presParOf" srcId="{28D4CE48-32A8-4232-B91D-79EC259137CD}" destId="{CF36D447-A116-417F-B9B8-4B4D5CC6324A}" srcOrd="2" destOrd="0" presId="urn:microsoft.com/office/officeart/2005/8/layout/hProcess11"/>
    <dgm:cxn modelId="{52DFD3CB-138A-468A-9247-0A55B8F50F9D}" type="presParOf" srcId="{E6FF6EE8-CEDB-40CC-BAD4-FC8C3C04EDDD}" destId="{BFE11FD5-6E15-4B38-8BB7-8E8D4EFD3696}" srcOrd="9" destOrd="0" presId="urn:microsoft.com/office/officeart/2005/8/layout/hProcess11"/>
    <dgm:cxn modelId="{A2D9D3CB-1672-4CD6-9229-EA63BA7C5175}" type="presParOf" srcId="{E6FF6EE8-CEDB-40CC-BAD4-FC8C3C04EDDD}" destId="{7E623CD6-683F-4440-B298-36BF0C6A956D}" srcOrd="10" destOrd="0" presId="urn:microsoft.com/office/officeart/2005/8/layout/hProcess11"/>
    <dgm:cxn modelId="{E3D641DE-3DE0-4B05-87B7-05CE1870E13C}" type="presParOf" srcId="{7E623CD6-683F-4440-B298-36BF0C6A956D}" destId="{EA4DC037-397F-449E-880A-7652D818C4B6}" srcOrd="0" destOrd="0" presId="urn:microsoft.com/office/officeart/2005/8/layout/hProcess11"/>
    <dgm:cxn modelId="{3C5EC4EA-8BF2-4FA8-83D3-39145D5F2FD6}" type="presParOf" srcId="{7E623CD6-683F-4440-B298-36BF0C6A956D}" destId="{B5CF6F04-5583-45BC-8B8B-EF4B7FE9A2AF}" srcOrd="1" destOrd="0" presId="urn:microsoft.com/office/officeart/2005/8/layout/hProcess11"/>
    <dgm:cxn modelId="{EC4E3CDF-2D32-49FE-8B32-8855BB789BD5}" type="presParOf" srcId="{7E623CD6-683F-4440-B298-36BF0C6A956D}" destId="{79CB7DB3-B4C0-4A78-ABE8-1EC386ACFCC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78E5-B534-4E65-9163-C0CDF3E90CB5}">
      <dsp:nvSpPr>
        <dsp:cNvPr id="0" name=""/>
        <dsp:cNvSpPr/>
      </dsp:nvSpPr>
      <dsp:spPr>
        <a:xfrm>
          <a:off x="0" y="1513913"/>
          <a:ext cx="11727400" cy="2018552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EF695-606A-45DC-9596-1E331E2D3E4B}">
      <dsp:nvSpPr>
        <dsp:cNvPr id="0" name=""/>
        <dsp:cNvSpPr/>
      </dsp:nvSpPr>
      <dsp:spPr>
        <a:xfrm>
          <a:off x="978" y="0"/>
          <a:ext cx="1674933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Circ – Initial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Nov-Dec 2021</a:t>
          </a:r>
        </a:p>
      </dsp:txBody>
      <dsp:txXfrm>
        <a:off x="978" y="0"/>
        <a:ext cx="1674933" cy="2018552"/>
      </dsp:txXfrm>
    </dsp:sp>
    <dsp:sp modelId="{413B2C70-E42F-492D-81FD-4F1E2A990392}">
      <dsp:nvSpPr>
        <dsp:cNvPr id="0" name=""/>
        <dsp:cNvSpPr/>
      </dsp:nvSpPr>
      <dsp:spPr>
        <a:xfrm>
          <a:off x="586126" y="2270871"/>
          <a:ext cx="504638" cy="50463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FA00-1374-45CA-A216-7511FA4CA57B}">
      <dsp:nvSpPr>
        <dsp:cNvPr id="0" name=""/>
        <dsp:cNvSpPr/>
      </dsp:nvSpPr>
      <dsp:spPr>
        <a:xfrm>
          <a:off x="1759659" y="3027827"/>
          <a:ext cx="1674933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Cat – develop templates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Jan-Feb, </a:t>
          </a:r>
          <a:r>
            <a:rPr lang="en-US" sz="1300" b="0" kern="1200">
              <a:latin typeface="Source Sans Pro SemiBold"/>
            </a:rPr>
            <a:t>2022</a:t>
          </a:r>
          <a:endParaRPr lang="en-US" sz="1300" b="0" kern="1200"/>
        </a:p>
      </dsp:txBody>
      <dsp:txXfrm>
        <a:off x="1759659" y="3027827"/>
        <a:ext cx="1674933" cy="2018552"/>
      </dsp:txXfrm>
    </dsp:sp>
    <dsp:sp modelId="{21992013-E272-4518-95B4-87FA88A3A04D}">
      <dsp:nvSpPr>
        <dsp:cNvPr id="0" name=""/>
        <dsp:cNvSpPr/>
      </dsp:nvSpPr>
      <dsp:spPr>
        <a:xfrm>
          <a:off x="2344807" y="2270871"/>
          <a:ext cx="504638" cy="504638"/>
        </a:xfrm>
        <a:prstGeom prst="ellipse">
          <a:avLst/>
        </a:prstGeom>
        <a:solidFill>
          <a:schemeClr val="accent1">
            <a:shade val="50000"/>
            <a:hueOff val="245374"/>
            <a:satOff val="-14406"/>
            <a:lumOff val="16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E58B7-8DA6-438C-94DD-5E88F10BA68C}">
      <dsp:nvSpPr>
        <dsp:cNvPr id="0" name=""/>
        <dsp:cNvSpPr/>
      </dsp:nvSpPr>
      <dsp:spPr>
        <a:xfrm>
          <a:off x="3518339" y="0"/>
          <a:ext cx="1759300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Circ – Expand access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Jan-Apr, </a:t>
          </a:r>
          <a:r>
            <a:rPr lang="en-US" sz="1300" kern="1200">
              <a:latin typeface="Source Sans Pro SemiBold"/>
            </a:rPr>
            <a:t>2022</a:t>
          </a:r>
          <a:endParaRPr lang="en-US" sz="1300" kern="1200"/>
        </a:p>
      </dsp:txBody>
      <dsp:txXfrm>
        <a:off x="3518339" y="0"/>
        <a:ext cx="1759300" cy="2018552"/>
      </dsp:txXfrm>
    </dsp:sp>
    <dsp:sp modelId="{B85A739E-25CC-40AE-A904-7B5A13F41924}">
      <dsp:nvSpPr>
        <dsp:cNvPr id="0" name=""/>
        <dsp:cNvSpPr/>
      </dsp:nvSpPr>
      <dsp:spPr>
        <a:xfrm>
          <a:off x="4145671" y="2270871"/>
          <a:ext cx="504638" cy="504638"/>
        </a:xfrm>
        <a:prstGeom prst="ellipse">
          <a:avLst/>
        </a:prstGeom>
        <a:solidFill>
          <a:schemeClr val="accent1">
            <a:shade val="50000"/>
            <a:hueOff val="490747"/>
            <a:satOff val="-28812"/>
            <a:lumOff val="32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8AE37-EF8E-4831-AFCC-6D4ACBD61ADC}">
      <dsp:nvSpPr>
        <dsp:cNvPr id="0" name=""/>
        <dsp:cNvSpPr/>
      </dsp:nvSpPr>
      <dsp:spPr>
        <a:xfrm>
          <a:off x="5361387" y="3027827"/>
          <a:ext cx="1674933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</a:t>
          </a:r>
          <a:r>
            <a:rPr lang="en-US" sz="1700" kern="1200" err="1"/>
            <a:t>Acq</a:t>
          </a:r>
          <a:r>
            <a:rPr lang="en-US" sz="1700" kern="1200"/>
            <a:t> – add new libraries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Target by June, </a:t>
          </a:r>
          <a:r>
            <a:rPr lang="en-US" sz="1300" kern="1200">
              <a:latin typeface="Source Sans Pro SemiBold"/>
            </a:rPr>
            <a:t>2022</a:t>
          </a:r>
          <a:endParaRPr lang="en-US" sz="1300" kern="1200"/>
        </a:p>
      </dsp:txBody>
      <dsp:txXfrm>
        <a:off x="5361387" y="3027827"/>
        <a:ext cx="1674933" cy="2018552"/>
      </dsp:txXfrm>
    </dsp:sp>
    <dsp:sp modelId="{680B8DC2-F4CD-4149-B555-328F0C6FBE6A}">
      <dsp:nvSpPr>
        <dsp:cNvPr id="0" name=""/>
        <dsp:cNvSpPr/>
      </dsp:nvSpPr>
      <dsp:spPr>
        <a:xfrm>
          <a:off x="5946535" y="2270871"/>
          <a:ext cx="504638" cy="504638"/>
        </a:xfrm>
        <a:prstGeom prst="ellipse">
          <a:avLst/>
        </a:prstGeom>
        <a:solidFill>
          <a:schemeClr val="accent1">
            <a:shade val="50000"/>
            <a:hueOff val="736121"/>
            <a:satOff val="-43218"/>
            <a:lumOff val="49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DC2B-FCC8-46C1-9753-CABE0AE74664}">
      <dsp:nvSpPr>
        <dsp:cNvPr id="0" name=""/>
        <dsp:cNvSpPr/>
      </dsp:nvSpPr>
      <dsp:spPr>
        <a:xfrm>
          <a:off x="7120067" y="0"/>
          <a:ext cx="1674933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Staff – transition some libraries to BLUEcloud “only”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FY 23</a:t>
          </a:r>
        </a:p>
      </dsp:txBody>
      <dsp:txXfrm>
        <a:off x="7120067" y="0"/>
        <a:ext cx="1674933" cy="2018552"/>
      </dsp:txXfrm>
    </dsp:sp>
    <dsp:sp modelId="{A4CAA676-9836-4359-882D-421F554EFC39}">
      <dsp:nvSpPr>
        <dsp:cNvPr id="0" name=""/>
        <dsp:cNvSpPr/>
      </dsp:nvSpPr>
      <dsp:spPr>
        <a:xfrm>
          <a:off x="7705215" y="2270870"/>
          <a:ext cx="504638" cy="504638"/>
        </a:xfrm>
        <a:prstGeom prst="ellipse">
          <a:avLst/>
        </a:prstGeom>
        <a:solidFill>
          <a:schemeClr val="accent1">
            <a:shade val="50000"/>
            <a:hueOff val="490747"/>
            <a:satOff val="-28812"/>
            <a:lumOff val="32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4F445-0B44-4E4B-A0AD-ACB955DCE401}">
      <dsp:nvSpPr>
        <dsp:cNvPr id="0" name=""/>
        <dsp:cNvSpPr/>
      </dsp:nvSpPr>
      <dsp:spPr>
        <a:xfrm>
          <a:off x="8878748" y="3027827"/>
          <a:ext cx="1674933" cy="20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BLUEcloud </a:t>
          </a:r>
          <a:r>
            <a:rPr lang="en-US" sz="1700" kern="1200" err="1"/>
            <a:t>Acq</a:t>
          </a:r>
          <a:r>
            <a:rPr lang="en-US" sz="1700" kern="1200"/>
            <a:t>/Cat – transition Symphony </a:t>
          </a:r>
          <a:r>
            <a:rPr lang="en-US" sz="1700" kern="1200" err="1"/>
            <a:t>Acq</a:t>
          </a:r>
          <a:r>
            <a:rPr lang="en-US" sz="1700" kern="1200"/>
            <a:t>/Cat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FY 23 – second half</a:t>
          </a:r>
        </a:p>
      </dsp:txBody>
      <dsp:txXfrm>
        <a:off x="8878748" y="3027827"/>
        <a:ext cx="1674933" cy="2018552"/>
      </dsp:txXfrm>
    </dsp:sp>
    <dsp:sp modelId="{F6702619-210A-4624-8BD5-99AA2D9BA42B}">
      <dsp:nvSpPr>
        <dsp:cNvPr id="0" name=""/>
        <dsp:cNvSpPr/>
      </dsp:nvSpPr>
      <dsp:spPr>
        <a:xfrm>
          <a:off x="9463896" y="2270870"/>
          <a:ext cx="504638" cy="504638"/>
        </a:xfrm>
        <a:prstGeom prst="ellipse">
          <a:avLst/>
        </a:prstGeom>
        <a:solidFill>
          <a:schemeClr val="accent1">
            <a:shade val="50000"/>
            <a:hueOff val="245374"/>
            <a:satOff val="-14406"/>
            <a:lumOff val="16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3E5F8-891B-4CDC-96FD-73400C492E3A}">
      <dsp:nvSpPr>
        <dsp:cNvPr id="0" name=""/>
        <dsp:cNvSpPr/>
      </dsp:nvSpPr>
      <dsp:spPr>
        <a:xfrm>
          <a:off x="0" y="1533888"/>
          <a:ext cx="11345660" cy="2045185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26900-F360-41BA-B983-F35FA7072B69}">
      <dsp:nvSpPr>
        <dsp:cNvPr id="0" name=""/>
        <dsp:cNvSpPr/>
      </dsp:nvSpPr>
      <dsp:spPr>
        <a:xfrm>
          <a:off x="1780" y="0"/>
          <a:ext cx="4487362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July – Sept 2021</a:t>
          </a:r>
        </a:p>
      </dsp:txBody>
      <dsp:txXfrm>
        <a:off x="1780" y="0"/>
        <a:ext cx="4487362" cy="2045185"/>
      </dsp:txXfrm>
    </dsp:sp>
    <dsp:sp modelId="{C85F6A90-31D3-4E23-B02A-D2F8955D3B55}">
      <dsp:nvSpPr>
        <dsp:cNvPr id="0" name=""/>
        <dsp:cNvSpPr/>
      </dsp:nvSpPr>
      <dsp:spPr>
        <a:xfrm>
          <a:off x="1989813" y="2300833"/>
          <a:ext cx="511296" cy="5112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2C91A-DEF5-4AA3-BF28-E2442C88F3E9}">
      <dsp:nvSpPr>
        <dsp:cNvPr id="0" name=""/>
        <dsp:cNvSpPr/>
      </dsp:nvSpPr>
      <dsp:spPr>
        <a:xfrm>
          <a:off x="4535086" y="3083270"/>
          <a:ext cx="1086923" cy="92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Oct - Nov 2021 (Phase 1)</a:t>
          </a:r>
        </a:p>
      </dsp:txBody>
      <dsp:txXfrm>
        <a:off x="4535086" y="3083270"/>
        <a:ext cx="1086923" cy="928473"/>
      </dsp:txXfrm>
    </dsp:sp>
    <dsp:sp modelId="{57E886AD-36AD-4AA6-8D23-928AA96DC966}">
      <dsp:nvSpPr>
        <dsp:cNvPr id="0" name=""/>
        <dsp:cNvSpPr/>
      </dsp:nvSpPr>
      <dsp:spPr>
        <a:xfrm>
          <a:off x="4831302" y="2293685"/>
          <a:ext cx="511296" cy="511296"/>
        </a:xfrm>
        <a:prstGeom prst="ellipse">
          <a:avLst/>
        </a:prstGeom>
        <a:solidFill>
          <a:schemeClr val="accent4">
            <a:hueOff val="-1504627"/>
            <a:satOff val="11241"/>
            <a:lumOff val="1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97874-90F2-43A2-B0C9-D5A4029353AC}">
      <dsp:nvSpPr>
        <dsp:cNvPr id="0" name=""/>
        <dsp:cNvSpPr/>
      </dsp:nvSpPr>
      <dsp:spPr>
        <a:xfrm>
          <a:off x="5684757" y="0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Nov - Dec 2021 (Phase 2)</a:t>
          </a:r>
        </a:p>
      </dsp:txBody>
      <dsp:txXfrm>
        <a:off x="5684757" y="0"/>
        <a:ext cx="1086923" cy="2045185"/>
      </dsp:txXfrm>
    </dsp:sp>
    <dsp:sp modelId="{3F2BFA81-6155-4C66-8925-073B78806B9F}">
      <dsp:nvSpPr>
        <dsp:cNvPr id="0" name=""/>
        <dsp:cNvSpPr/>
      </dsp:nvSpPr>
      <dsp:spPr>
        <a:xfrm>
          <a:off x="5972571" y="2300833"/>
          <a:ext cx="511296" cy="511296"/>
        </a:xfrm>
        <a:prstGeom prst="ellipse">
          <a:avLst/>
        </a:prstGeom>
        <a:solidFill>
          <a:schemeClr val="accent4">
            <a:hueOff val="-3009255"/>
            <a:satOff val="22482"/>
            <a:lumOff val="3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84AF-E7DE-4F33-8B98-7B7046C3A242}">
      <dsp:nvSpPr>
        <dsp:cNvPr id="0" name=""/>
        <dsp:cNvSpPr/>
      </dsp:nvSpPr>
      <dsp:spPr>
        <a:xfrm>
          <a:off x="6829440" y="3065200"/>
          <a:ext cx="1100748" cy="83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Jan - Feb 2021 (Phase 3)</a:t>
          </a:r>
        </a:p>
      </dsp:txBody>
      <dsp:txXfrm>
        <a:off x="6829440" y="3065200"/>
        <a:ext cx="1100748" cy="830999"/>
      </dsp:txXfrm>
    </dsp:sp>
    <dsp:sp modelId="{1939A560-5D46-4A3C-813F-B76CFC73ED10}">
      <dsp:nvSpPr>
        <dsp:cNvPr id="0" name=""/>
        <dsp:cNvSpPr/>
      </dsp:nvSpPr>
      <dsp:spPr>
        <a:xfrm>
          <a:off x="7177936" y="2296788"/>
          <a:ext cx="511296" cy="511296"/>
        </a:xfrm>
        <a:prstGeom prst="ellipse">
          <a:avLst/>
        </a:prstGeom>
        <a:solidFill>
          <a:schemeClr val="accent4">
            <a:hueOff val="-4513882"/>
            <a:satOff val="33724"/>
            <a:lumOff val="5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5B90-71EE-49AD-B4B0-9C050D2E3AFC}">
      <dsp:nvSpPr>
        <dsp:cNvPr id="0" name=""/>
        <dsp:cNvSpPr/>
      </dsp:nvSpPr>
      <dsp:spPr>
        <a:xfrm>
          <a:off x="7981122" y="0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Feb - Mar 2022 (Phase 4)</a:t>
          </a:r>
        </a:p>
      </dsp:txBody>
      <dsp:txXfrm>
        <a:off x="7981122" y="0"/>
        <a:ext cx="1086923" cy="2045185"/>
      </dsp:txXfrm>
    </dsp:sp>
    <dsp:sp modelId="{387437C9-DA85-465B-B9DD-203F5C7507E3}">
      <dsp:nvSpPr>
        <dsp:cNvPr id="0" name=""/>
        <dsp:cNvSpPr/>
      </dsp:nvSpPr>
      <dsp:spPr>
        <a:xfrm>
          <a:off x="8268935" y="2300833"/>
          <a:ext cx="511296" cy="511296"/>
        </a:xfrm>
        <a:prstGeom prst="ellipse">
          <a:avLst/>
        </a:prstGeom>
        <a:solidFill>
          <a:schemeClr val="accent4">
            <a:hueOff val="-6018509"/>
            <a:satOff val="44965"/>
            <a:lumOff val="7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C037-397F-449E-880A-7652D818C4B6}">
      <dsp:nvSpPr>
        <dsp:cNvPr id="0" name=""/>
        <dsp:cNvSpPr/>
      </dsp:nvSpPr>
      <dsp:spPr>
        <a:xfrm>
          <a:off x="9122391" y="3067777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TBD 2021</a:t>
          </a:r>
        </a:p>
      </dsp:txBody>
      <dsp:txXfrm>
        <a:off x="9122391" y="3067777"/>
        <a:ext cx="1086923" cy="2045185"/>
      </dsp:txXfrm>
    </dsp:sp>
    <dsp:sp modelId="{B5CF6F04-5583-45BC-8B8B-EF4B7FE9A2AF}">
      <dsp:nvSpPr>
        <dsp:cNvPr id="0" name=""/>
        <dsp:cNvSpPr/>
      </dsp:nvSpPr>
      <dsp:spPr>
        <a:xfrm>
          <a:off x="9410205" y="2300833"/>
          <a:ext cx="511296" cy="511296"/>
        </a:xfrm>
        <a:prstGeom prst="ellipse">
          <a:avLst/>
        </a:prstGeom>
        <a:solidFill>
          <a:schemeClr val="accent4">
            <a:hueOff val="-7523136"/>
            <a:satOff val="5620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06E01-10F3-4C70-AD20-8013E6E72FB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622ECC-79DD-4674-B3B4-D2B29601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Crystal, Dawne, Claudia, 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2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Crystal, Dawne, Claudia, Sam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2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Steven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Steven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3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3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Dawne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66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December 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hyperlink" Target="https://support.swanlibraries.net/documentation/89362#password-manage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5" Type="http://schemas.openxmlformats.org/officeDocument/2006/relationships/hyperlink" Target="https://librarylearning.org/event/2022-01-11/swan-password-management-best-practices" TargetMode="External"/><Relationship Id="rId4" Type="http://schemas.openxmlformats.org/officeDocument/2006/relationships/hyperlink" Target="https://support.swanlibraries.net/documentation/893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hyperlink" Target="https://support.swanlibraries.net/news/2021-11/893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hyperlink" Target="https://na1-microstrategy.bc.sirsidynix.net/bcanalytics/asp/Main.aspx?evt=4058&amp;src=Main.aspx.4058&amp;_subscriptionID=D7EDBCDF11EC513755100080EF65C029&amp;reportViewMode=1&amp;Server=BCA-MICROSTRAT2-2&amp;Project=BCA%20SWANLIBS&amp;Port=0&amp;share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15.png"/><Relationship Id="rId4" Type="http://schemas.openxmlformats.org/officeDocument/2006/relationships/hyperlink" Target="https://librarylearning.org/events?keyword=&amp;location=&amp;sponsor=80&amp;type=All&amp;audience=All&amp;topic=All&amp;program=Al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hyperlink" Target="https://attendee.gotowebinar.com/register/5154755021862074636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hyperlink" Target="https://fs8.formsite.com/SWANServices/r8sti1sjrf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14" y="2564456"/>
            <a:ext cx="7406184" cy="2387600"/>
          </a:xfrm>
        </p:spPr>
        <p:txBody>
          <a:bodyPr>
            <a:normAutofit/>
          </a:bodyPr>
          <a:lstStyle/>
          <a:p>
            <a:r>
              <a:rPr lang="en-US"/>
              <a:t>SWAN Fireside Chat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37" y="5202238"/>
            <a:ext cx="740618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November 30,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4C7D-F02F-4578-9C86-A381630D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PayPal payment interface in Aspen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B7BE4-EA30-4864-8EA9-6A397F32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8900" y="1825625"/>
            <a:ext cx="3009900" cy="3563067"/>
          </a:xfrm>
        </p:spPr>
        <p:txBody>
          <a:bodyPr/>
          <a:lstStyle/>
          <a:p>
            <a:r>
              <a:rPr lang="en-US"/>
              <a:t>Patron can use their existing PayPal account and payment options </a:t>
            </a:r>
            <a:br>
              <a:rPr lang="en-US"/>
            </a:br>
            <a:r>
              <a:rPr lang="en-US"/>
              <a:t>-or-</a:t>
            </a:r>
          </a:p>
          <a:p>
            <a:r>
              <a:rPr lang="en-US"/>
              <a:t>Pay by credit or debit card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469E-A8B8-4949-AB00-262F0C5B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918E-4B5C-4A8E-8FB2-404ADEDE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9C9E6-EB81-44E1-B493-5FABD125E0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1156FE-BFB5-448E-BE92-C6D9AE87E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5" y="1690688"/>
            <a:ext cx="8274475" cy="394990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02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BLUEcloud</a:t>
            </a:r>
            <a:r>
              <a:rPr lang="en-US"/>
              <a:t> Staff Pilot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B571D-6D5F-47DE-83A6-8DA9E0C61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57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4223-481C-4160-8C05-C029AEF6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5"/>
            <a:ext cx="10515600" cy="1325563"/>
          </a:xfrm>
        </p:spPr>
        <p:txBody>
          <a:bodyPr/>
          <a:lstStyle/>
          <a:p>
            <a:r>
              <a:rPr lang="en-US"/>
              <a:t>BLUEcloud Staff Pilot to Production (est.)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9096-BF8A-4786-9D1E-FE51F0C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A103-BB65-477B-BDCD-8DBFB3D2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53C1F-410D-4947-81D7-3478C5611C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74B3BC-654A-4A21-B846-F04B76964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076178"/>
              </p:ext>
            </p:extLst>
          </p:nvPr>
        </p:nvGraphicFramePr>
        <p:xfrm>
          <a:off x="79252" y="1196728"/>
          <a:ext cx="11727401" cy="50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Graphic 11" descr="Syncing cloud with solid fill">
            <a:extLst>
              <a:ext uri="{FF2B5EF4-FFF2-40B4-BE49-F238E27FC236}">
                <a16:creationId xmlns:a16="http://schemas.microsoft.com/office/drawing/2014/main" id="{54918929-D9CA-4516-84B6-E029BE088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2914" y="3259248"/>
            <a:ext cx="669371" cy="669371"/>
          </a:xfrm>
          <a:prstGeom prst="rect">
            <a:avLst/>
          </a:prstGeom>
        </p:spPr>
      </p:pic>
      <p:pic>
        <p:nvPicPr>
          <p:cNvPr id="13" name="Graphic 12" descr="Syncing cloud with solid fill">
            <a:extLst>
              <a:ext uri="{FF2B5EF4-FFF2-40B4-BE49-F238E27FC236}">
                <a16:creationId xmlns:a16="http://schemas.microsoft.com/office/drawing/2014/main" id="{348A9EC8-AF93-455E-8F81-3A9E76F4F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4978" y="3259246"/>
            <a:ext cx="669371" cy="669371"/>
          </a:xfrm>
          <a:prstGeom prst="rect">
            <a:avLst/>
          </a:prstGeom>
        </p:spPr>
      </p:pic>
      <p:pic>
        <p:nvPicPr>
          <p:cNvPr id="14" name="Graphic 13" descr="Syncing cloud with solid fill">
            <a:extLst>
              <a:ext uri="{FF2B5EF4-FFF2-40B4-BE49-F238E27FC236}">
                <a16:creationId xmlns:a16="http://schemas.microsoft.com/office/drawing/2014/main" id="{5A223B1D-7663-44F0-B14F-19694DC07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7042" y="3259246"/>
            <a:ext cx="669371" cy="669371"/>
          </a:xfrm>
          <a:prstGeom prst="rect">
            <a:avLst/>
          </a:prstGeom>
        </p:spPr>
      </p:pic>
      <p:pic>
        <p:nvPicPr>
          <p:cNvPr id="15" name="Graphic 14" descr="Syncing cloud with solid fill">
            <a:extLst>
              <a:ext uri="{FF2B5EF4-FFF2-40B4-BE49-F238E27FC236}">
                <a16:creationId xmlns:a16="http://schemas.microsoft.com/office/drawing/2014/main" id="{EC27B92B-CBE0-46C1-AFA4-A369832FA0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4451" y="3280457"/>
            <a:ext cx="669371" cy="669371"/>
          </a:xfrm>
          <a:prstGeom prst="rect">
            <a:avLst/>
          </a:prstGeom>
        </p:spPr>
      </p:pic>
      <p:pic>
        <p:nvPicPr>
          <p:cNvPr id="16" name="Graphic 15" descr="Syncing cloud with solid fill">
            <a:extLst>
              <a:ext uri="{FF2B5EF4-FFF2-40B4-BE49-F238E27FC236}">
                <a16:creationId xmlns:a16="http://schemas.microsoft.com/office/drawing/2014/main" id="{C2ADEABC-A874-4E7A-AF60-4ECE351EBC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634" y="5564485"/>
            <a:ext cx="669371" cy="6693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267E1C-DA7A-4303-8471-A58B4EB2C6E3}"/>
              </a:ext>
            </a:extLst>
          </p:cNvPr>
          <p:cNvSpPr txBox="1"/>
          <p:nvPr/>
        </p:nvSpPr>
        <p:spPr>
          <a:xfrm>
            <a:off x="1451835" y="5620749"/>
            <a:ext cx="5905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Indicates BLUEcloud updates, quarterly</a:t>
            </a:r>
          </a:p>
          <a:p>
            <a:r>
              <a:rPr lang="en-US"/>
              <a:t>SWAN will hold Member Update sessions after each release.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14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Initiative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5DD47-542F-4F9B-8E1C-EE29CBA98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23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B00307-1FCD-4B09-9E05-17693EF6F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973340"/>
              </p:ext>
            </p:extLst>
          </p:nvPr>
        </p:nvGraphicFramePr>
        <p:xfrm>
          <a:off x="466476" y="1062939"/>
          <a:ext cx="11345661" cy="511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3792-0FFF-4FE6-A3C2-02501DD4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49431-22CD-4008-A4CE-BB538A9C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67B14D-CFBB-4572-84D1-87CE58D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188592"/>
            <a:ext cx="10515600" cy="1325563"/>
          </a:xfrm>
        </p:spPr>
        <p:txBody>
          <a:bodyPr/>
          <a:lstStyle/>
          <a:p>
            <a:r>
              <a:rPr lang="en-US">
                <a:ea typeface="Source Sans Pro SemiBold"/>
              </a:rPr>
              <a:t>Sikich Risk Assessment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F365EA-3207-46CC-AB54-448D6E6C45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4B0D-55A1-4016-A17E-CE37F2CA9326}"/>
              </a:ext>
            </a:extLst>
          </p:cNvPr>
          <p:cNvSpPr txBox="1"/>
          <p:nvPr/>
        </p:nvSpPr>
        <p:spPr>
          <a:xfrm>
            <a:off x="4780047" y="4881834"/>
            <a:ext cx="28785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Risk Identification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5AD14-F6EB-4A39-ABEE-06A3326DAB9E}"/>
              </a:ext>
            </a:extLst>
          </p:cNvPr>
          <p:cNvSpPr txBox="1"/>
          <p:nvPr/>
        </p:nvSpPr>
        <p:spPr>
          <a:xfrm>
            <a:off x="1597795" y="1866700"/>
            <a:ext cx="361164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Source Sans Pro"/>
              </a:rPr>
              <a:t>Receive/review Sikich proposal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Source Sans Pro"/>
              </a:rPr>
              <a:t>Quarterly Membership presentation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Source Sans Pro"/>
              </a:rPr>
              <a:t>Budget approval 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61336-7A7A-4180-95E3-7C4FFE02FBCE}"/>
              </a:ext>
            </a:extLst>
          </p:cNvPr>
          <p:cNvSpPr txBox="1"/>
          <p:nvPr/>
        </p:nvSpPr>
        <p:spPr>
          <a:xfrm>
            <a:off x="5894982" y="1942574"/>
            <a:ext cx="28785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Risk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FCD365-CC56-433A-92E9-785136C7592E}"/>
              </a:ext>
            </a:extLst>
          </p:cNvPr>
          <p:cNvSpPr txBox="1"/>
          <p:nvPr/>
        </p:nvSpPr>
        <p:spPr>
          <a:xfrm>
            <a:off x="7079236" y="4894825"/>
            <a:ext cx="28785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Risk Treatment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E02D7C-2322-4832-AAFC-2E90DB4FDDCE}"/>
              </a:ext>
            </a:extLst>
          </p:cNvPr>
          <p:cNvSpPr txBox="1"/>
          <p:nvPr/>
        </p:nvSpPr>
        <p:spPr>
          <a:xfrm>
            <a:off x="8146621" y="1973618"/>
            <a:ext cx="28785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Risk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6745E-D945-4BC8-B50C-C783BFB0C8E4}"/>
              </a:ext>
            </a:extLst>
          </p:cNvPr>
          <p:cNvSpPr txBox="1"/>
          <p:nvPr/>
        </p:nvSpPr>
        <p:spPr>
          <a:xfrm>
            <a:off x="9310642" y="4507501"/>
            <a:ext cx="28785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Standards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44CB7-2CFD-4DD3-996E-2675820662A7}"/>
              </a:ext>
            </a:extLst>
          </p:cNvPr>
          <p:cNvSpPr txBox="1"/>
          <p:nvPr/>
        </p:nvSpPr>
        <p:spPr>
          <a:xfrm>
            <a:off x="1880683" y="3032112"/>
            <a:ext cx="226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[COMPLETE]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B704D-08E3-46BA-8C9D-7F246E13906E}"/>
              </a:ext>
            </a:extLst>
          </p:cNvPr>
          <p:cNvSpPr txBox="1"/>
          <p:nvPr/>
        </p:nvSpPr>
        <p:spPr>
          <a:xfrm>
            <a:off x="4761762" y="3795863"/>
            <a:ext cx="226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[COMPLETE]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87A75-9AAF-4D48-B6F1-D61CC8218E23}"/>
              </a:ext>
            </a:extLst>
          </p:cNvPr>
          <p:cNvSpPr txBox="1"/>
          <p:nvPr/>
        </p:nvSpPr>
        <p:spPr>
          <a:xfrm>
            <a:off x="5894981" y="3028890"/>
            <a:ext cx="226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[ON-TRACK]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51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AF8D-E1E8-439D-8DC2-93DB28DB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Password Management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2BCC-90BA-4846-945B-A0D1C0EC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General Tips for Handling Logins</a:t>
            </a:r>
          </a:p>
          <a:p>
            <a:r>
              <a:rPr lang="en-US"/>
              <a:t>When you are provided a login to any SWAN service, you are responsible for the security and confidentiality of that login.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share logins with other staff. All logins must be provided by a director or director-delegate supervisor.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write logins on post-it or physical notes around your workstation. Use an</a:t>
            </a:r>
            <a:r>
              <a:rPr lang="en-US">
                <a:hlinkClick r:id="rId4"/>
              </a:rPr>
              <a:t> encrypted password manager</a:t>
            </a:r>
            <a:r>
              <a:rPr lang="en-US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email passwords, even if they are being sent to SWAN.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6356-12CA-4440-BF0F-FD79EB51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BA2E-1802-40EC-9372-4AAE3FE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9078-322B-424C-AE69-57608DE75F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7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AF8D-E1E8-439D-8DC2-93DB28DB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Password Management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2BCC-90BA-4846-945B-A0D1C0EC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5619"/>
            <a:ext cx="6172200" cy="573376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Source Sans Pro"/>
              </a:rPr>
              <a:t>Personalized account passwords</a:t>
            </a:r>
          </a:p>
          <a:p>
            <a:pPr marL="457200" lvl="1" indent="0">
              <a:buNone/>
            </a:pPr>
            <a:r>
              <a:rPr lang="en-US"/>
              <a:t>Always use </a:t>
            </a:r>
            <a:r>
              <a:rPr lang="en-US" b="1"/>
              <a:t>strong</a:t>
            </a:r>
            <a:r>
              <a:rPr lang="en-US"/>
              <a:t> passwords for SWAN credentials, utilizing the following:</a:t>
            </a:r>
            <a:br>
              <a:rPr lang="en-US"/>
            </a:br>
            <a:endParaRPr lang="en-US"/>
          </a:p>
          <a:p>
            <a:pPr lvl="1"/>
            <a:r>
              <a:rPr lang="en-US"/>
              <a:t>A minimum of 8 characters</a:t>
            </a:r>
          </a:p>
          <a:p>
            <a:pPr lvl="1"/>
            <a:r>
              <a:rPr lang="en-US"/>
              <a:t>Uppercase and lowercase letters</a:t>
            </a:r>
          </a:p>
          <a:p>
            <a:pPr lvl="1"/>
            <a:r>
              <a:rPr lang="en-US"/>
              <a:t>At least one number (ex. 0-9)</a:t>
            </a:r>
          </a:p>
          <a:p>
            <a:pPr lvl="1"/>
            <a:r>
              <a:rPr lang="en-US"/>
              <a:t>At least one symbol (ex. !@#$%^&amp;*-+)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Consider a passphrase: </a:t>
            </a:r>
          </a:p>
          <a:p>
            <a:pPr marL="457200" lvl="1" indent="0">
              <a:buNone/>
            </a:pPr>
            <a:r>
              <a:rPr lang="en-US"/>
              <a:t>	ex. “That dog leapt over 12 fences!”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>
                <a:ea typeface="Source Sans Pro"/>
              </a:rPr>
              <a:t>Support site documentation:</a:t>
            </a:r>
          </a:p>
          <a:p>
            <a:pPr marL="457200" lvl="1" indent="0">
              <a:buNone/>
            </a:pPr>
            <a:r>
              <a:rPr lang="en-US">
                <a:ea typeface="Source Sans Pro"/>
                <a:hlinkClick r:id="rId4"/>
              </a:rPr>
              <a:t>https://support.swanlibraries.net/documentation/89362</a:t>
            </a: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Password Management Best Practices: </a:t>
            </a:r>
          </a:p>
          <a:p>
            <a:pPr marL="457200" lvl="1" indent="0">
              <a:buNone/>
            </a:pPr>
            <a:r>
              <a:rPr lang="en-US">
                <a:ea typeface="Source Sans Pro"/>
              </a:rPr>
              <a:t>January 11</a:t>
            </a:r>
            <a:r>
              <a:rPr lang="en-US" baseline="30000">
                <a:ea typeface="Source Sans Pro"/>
              </a:rPr>
              <a:t>th</a:t>
            </a:r>
            <a:r>
              <a:rPr lang="en-US">
                <a:ea typeface="Source Sans Pro"/>
              </a:rPr>
              <a:t> at 11am</a:t>
            </a:r>
          </a:p>
          <a:p>
            <a:pPr marL="457200" lvl="1" indent="0">
              <a:buNone/>
            </a:pPr>
            <a:r>
              <a:rPr lang="en-US">
                <a:ea typeface="Source Sans Pro"/>
                <a:hlinkClick r:id="rId5"/>
              </a:rPr>
              <a:t>https://librarylearning.org/event/2022-01-11/swan-password-management-best-practices</a:t>
            </a:r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6356-12CA-4440-BF0F-FD79EB51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BA2E-1802-40EC-9372-4AAE3FE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9078-322B-424C-AE69-57608DE75F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3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AF8D-E1E8-439D-8DC2-93DB28DB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Reminder: SonicWall Replacements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2BCC-90BA-4846-945B-A0D1C0EC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Source Sans Pro"/>
              </a:rPr>
              <a:t>Several libraries remaining with SWAN-managed </a:t>
            </a:r>
            <a:r>
              <a:rPr lang="en-US" err="1">
                <a:ea typeface="Source Sans Pro"/>
              </a:rPr>
              <a:t>SonicWalls</a:t>
            </a:r>
            <a:r>
              <a:rPr lang="en-US">
                <a:ea typeface="Source Sans Pro"/>
              </a:rPr>
              <a:t> that are End of Support (EOS)</a:t>
            </a:r>
          </a:p>
          <a:p>
            <a:pPr lvl="1"/>
            <a:r>
              <a:rPr lang="en-US">
                <a:ea typeface="Source Sans Pro"/>
              </a:rPr>
              <a:t>You should have received two emails if your library is affected</a:t>
            </a:r>
          </a:p>
          <a:p>
            <a:r>
              <a:rPr lang="en-US">
                <a:ea typeface="Source Sans Pro"/>
              </a:rPr>
              <a:t>Automatic TZ-470 replacements to be billed back to the library</a:t>
            </a:r>
          </a:p>
          <a:p>
            <a:r>
              <a:rPr lang="en-US">
                <a:ea typeface="Source Sans Pro"/>
              </a:rPr>
              <a:t>December through January scheduling</a:t>
            </a:r>
          </a:p>
          <a:p>
            <a:r>
              <a:rPr lang="en-US" b="1">
                <a:ea typeface="Source Sans Pro"/>
              </a:rPr>
              <a:t>Opting for Self-Maintainer? Email us ASAP!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6356-12CA-4440-BF0F-FD79EB51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BA2E-1802-40EC-9372-4AAE3FE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9078-322B-424C-AE69-57608DE75F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0AC674-FC2F-4A1E-B676-82660182A263}"/>
              </a:ext>
            </a:extLst>
          </p:cNvPr>
          <p:cNvGrpSpPr/>
          <p:nvPr/>
        </p:nvGrpSpPr>
        <p:grpSpPr>
          <a:xfrm>
            <a:off x="294830" y="3952900"/>
            <a:ext cx="3825667" cy="881650"/>
            <a:chOff x="294830" y="3952900"/>
            <a:chExt cx="3825667" cy="881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5A3CFE-5978-4CFF-AA44-29F23928D2F3}"/>
                </a:ext>
              </a:extLst>
            </p:cNvPr>
            <p:cNvSpPr/>
            <p:nvPr/>
          </p:nvSpPr>
          <p:spPr>
            <a:xfrm>
              <a:off x="443620" y="4237022"/>
              <a:ext cx="3530851" cy="5708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8" descr="A picture containing text, electronics, camera&#10;&#10;Description automatically generated">
              <a:extLst>
                <a:ext uri="{FF2B5EF4-FFF2-40B4-BE49-F238E27FC236}">
                  <a16:creationId xmlns:a16="http://schemas.microsoft.com/office/drawing/2014/main" id="{4A843DC3-0916-427F-9F3E-8359C2BDA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203"/>
            <a:stretch/>
          </p:blipFill>
          <p:spPr>
            <a:xfrm>
              <a:off x="294830" y="3952900"/>
              <a:ext cx="3825667" cy="8816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864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Patron Management Updates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8F97F7-9148-42DF-ADCD-FD3593A41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Record management, NCOA, due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2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4223-481C-4160-8C05-C029AEF6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NCOA 2018 Clean-up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6305-6F87-449B-8568-A8E839F6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487" y="1462268"/>
            <a:ext cx="6347149" cy="983692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2,500 patron records remain</a:t>
            </a:r>
          </a:p>
          <a:p>
            <a:r>
              <a:rPr lang="en-US"/>
              <a:t>Libraries should review and update/remove records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9096-BF8A-4786-9D1E-FE51F0C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A103-BB65-477B-BDCD-8DBFB3D2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53C1F-410D-4947-81D7-3478C5611C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FD4E58-61E6-4C2C-AD6B-1C79A01CDD52}"/>
              </a:ext>
            </a:extLst>
          </p:cNvPr>
          <p:cNvSpPr txBox="1">
            <a:spLocks/>
          </p:cNvSpPr>
          <p:nvPr/>
        </p:nvSpPr>
        <p:spPr>
          <a:xfrm>
            <a:off x="7129365" y="1462268"/>
            <a:ext cx="4807598" cy="98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See </a:t>
            </a:r>
            <a:r>
              <a:rPr lang="en-US">
                <a:hlinkClick r:id="rId4"/>
              </a:rPr>
              <a:t>News Post</a:t>
            </a:r>
            <a:r>
              <a:rPr lang="en-US"/>
              <a:t> from 11/29/21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DBE85A-87B3-4BF3-95C4-74B71B0A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45960"/>
            <a:ext cx="12192000" cy="441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14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173-3411-44FE-B0D6-C6F45E84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1751-5B06-4B52-BA6C-B90002F744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>
                <a:ea typeface="+mn-lt"/>
                <a:cs typeface="+mn-lt"/>
              </a:rPr>
              <a:t>Aspen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Cohort 1 Feedback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Cohort 2 Update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Fines Payment</a:t>
            </a:r>
          </a:p>
          <a:p>
            <a:pPr marL="342900" indent="-342900"/>
            <a:r>
              <a:rPr lang="en-US" err="1">
                <a:ea typeface="+mn-lt"/>
                <a:cs typeface="+mn-lt"/>
              </a:rPr>
              <a:t>BLUEcloud</a:t>
            </a:r>
            <a:r>
              <a:rPr lang="en-US">
                <a:ea typeface="+mn-lt"/>
                <a:cs typeface="+mn-lt"/>
              </a:rPr>
              <a:t> Staff Pilot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Security Initiative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Sikich Risk Assessment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Password Management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SonicWall End-Of-Life Replacements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NCOA &amp; Patron Purge</a:t>
            </a:r>
          </a:p>
          <a:p>
            <a:pPr marL="342900" indent="-342900"/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5D4B-4CFC-4DDE-B988-75246721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989C35-7B94-4B01-8BF7-2A2D21059F2B}"/>
              </a:ext>
            </a:extLst>
          </p:cNvPr>
          <p:cNvSpPr txBox="1">
            <a:spLocks/>
          </p:cNvSpPr>
          <p:nvPr/>
        </p:nvSpPr>
        <p:spPr>
          <a:xfrm>
            <a:off x="5921406" y="1626093"/>
            <a:ext cx="6081204" cy="4961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3500">
                <a:ea typeface="Source Sans Pro"/>
                <a:cs typeface="Calibri"/>
              </a:rPr>
            </a:br>
            <a:endParaRPr lang="en-US" sz="3500">
              <a:ea typeface="Source Sans Pro"/>
              <a:cs typeface="Calibri"/>
            </a:endParaRPr>
          </a:p>
          <a:p>
            <a:endParaRPr lang="en-US">
              <a:ea typeface="Source Sans Pro"/>
              <a:cs typeface="Calibr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4F3595-3AAD-4433-94DD-D2368A662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360" y="1307465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>
                <a:ea typeface="+mn-lt"/>
                <a:cs typeface="+mn-lt"/>
              </a:rPr>
              <a:t>Item Due Dates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Sharing Some Stats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Collection Numbers</a:t>
            </a:r>
            <a:endParaRPr lang="en-US">
              <a:ea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0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4223-481C-4160-8C05-C029AEF6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NCOA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6305-6F87-449B-8568-A8E839F6DE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Names will be submitted in December to Unique</a:t>
            </a:r>
          </a:p>
          <a:p>
            <a:r>
              <a:rPr lang="en-US"/>
              <a:t>No blocking of accounts will occur until libraries have had a chance to review and remove notes (target April, 2022)</a:t>
            </a:r>
          </a:p>
          <a:p>
            <a:r>
              <a:rPr lang="en-US"/>
              <a:t>Geo-location codes will be added to patrons active within past 5 years.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9096-BF8A-4786-9D1E-FE51F0C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A103-BB65-477B-BDCD-8DBFB3D2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53C1F-410D-4947-81D7-3478C5611C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EC946-F270-4AE3-8019-2A1B6C29E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0" y="1027906"/>
            <a:ext cx="5910018" cy="4953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D0CFC1-E423-4915-B1FC-5CD27F9AEA2A}"/>
              </a:ext>
            </a:extLst>
          </p:cNvPr>
          <p:cNvSpPr txBox="1"/>
          <p:nvPr/>
        </p:nvSpPr>
        <p:spPr>
          <a:xfrm>
            <a:off x="7772400" y="3678128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~ 981,000 for Address Check</a:t>
            </a:r>
          </a:p>
          <a:p>
            <a:r>
              <a:rPr lang="en-US"/>
              <a:t>~ 800,000 for geo-location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23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4223-481C-4160-8C05-C029AEF6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Item Due Dates (not NEVER)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9096-BF8A-4786-9D1E-FE51F0C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A103-BB65-477B-BDCD-8DBFB3D2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53C1F-410D-4947-81D7-3478C5611C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6A51DA7-D1BD-45BD-BF85-3DE8727F7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91036" cy="4351338"/>
          </a:xfrm>
        </p:spPr>
        <p:txBody>
          <a:bodyPr/>
          <a:lstStyle/>
          <a:p>
            <a:r>
              <a:rPr lang="en-US"/>
              <a:t>Due Date = NEVER should only be used for your own items </a:t>
            </a:r>
            <a:br>
              <a:rPr lang="en-US"/>
            </a:br>
            <a:r>
              <a:rPr lang="en-US"/>
              <a:t>Exceptions: </a:t>
            </a:r>
          </a:p>
          <a:p>
            <a:pPr lvl="1"/>
            <a:r>
              <a:rPr lang="en-US"/>
              <a:t>LOSS_RB_ILL, UNUSABLE_RB_ILL, MISSING</a:t>
            </a:r>
          </a:p>
          <a:p>
            <a:r>
              <a:rPr lang="en-US"/>
              <a:t>See: </a:t>
            </a:r>
            <a:r>
              <a:rPr lang="en-US">
                <a:hlinkClick r:id="rId4"/>
              </a:rPr>
              <a:t>SWAN Reports &gt; Circulation &gt; List Circulation Reports &gt; List Checkouts (Not My Item) Due Date NEVER</a:t>
            </a:r>
            <a:endParaRPr lang="en-US"/>
          </a:p>
          <a:p>
            <a:r>
              <a:rPr lang="en-US"/>
              <a:t>Set up consultation to review in-house account settings and policies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3C89F2-EC94-4BEA-9A65-8F1F579D1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912" y="3607106"/>
            <a:ext cx="5181600" cy="334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03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AB20FE-4CC9-4371-B6DE-3B2278C0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Statistics – a look at collection development during the pandemic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DF7BF4-0F7E-4854-8580-8D2573F5B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look at some interesting numbers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1197-4F40-4E64-A089-17DB9207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51ED9-2F47-499B-B7DE-E57A518075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86A8-CFCB-4D56-B514-4C0C65DE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89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102FA6-B83E-44E3-BD79-3D53E78F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Items Added, by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4DBE2-715E-4E48-A3CF-E34ABF93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E8C6B-E01B-4C50-88C7-AE863881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F8C24-D338-4BED-BAEF-842C9B1D68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December 1, 2021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5550A-E765-4CF7-B97D-815A2E6D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69" y="1336896"/>
            <a:ext cx="7814656" cy="4992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8B32C2-A453-4792-97EF-C3FDECB1BADE}"/>
              </a:ext>
            </a:extLst>
          </p:cNvPr>
          <p:cNvSpPr txBox="1"/>
          <p:nvPr/>
        </p:nvSpPr>
        <p:spPr>
          <a:xfrm>
            <a:off x="8783756" y="1409481"/>
            <a:ext cx="2762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2021 – projection based on 11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Consider discards, missing, losses, weeding - reducing items created in specific years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2021 appears to be compensating for 2020 decline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03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585E-95BB-4351-BA8A-8529F491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382" cy="1325563"/>
          </a:xfrm>
        </p:spPr>
        <p:txBody>
          <a:bodyPr/>
          <a:lstStyle/>
          <a:p>
            <a:r>
              <a:rPr lang="en-US"/>
              <a:t>Titles, by Year Cataloged &amp; Publication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A9B4D-62E5-4674-8EE3-B005CCF6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17E2D-DCE8-48FA-B0B0-5EE152CA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326E2-AF45-4590-B3C7-8FC47A52E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104C2-794D-408E-B7D4-19D0A0004167}" type="datetime4">
              <a:rPr lang="en-US" smtClean="0"/>
              <a:t>December 1, 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73ABB-E949-4915-A3A1-38F2DA88E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54" y="1521976"/>
            <a:ext cx="4952381" cy="457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52AA2-4A6F-4C2A-BC77-DF05848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67" y="1825065"/>
            <a:ext cx="5080700" cy="3728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85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35803-0281-4653-88C8-11C9B137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806" y="530083"/>
            <a:ext cx="4020896" cy="46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hlinkClick r:id="rId4"/>
              </a:rPr>
              <a:t>See SWAN’s events on L2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E3306-6661-48C1-B7F8-FB71972F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DB6F0-38AA-405B-96A1-2AC83668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77EE4F-FDCA-4F6C-9747-CF8A4587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84" y="98139"/>
            <a:ext cx="6646985" cy="1325563"/>
          </a:xfrm>
        </p:spPr>
        <p:txBody>
          <a:bodyPr/>
          <a:lstStyle/>
          <a:p>
            <a:r>
              <a:rPr lang="en-US"/>
              <a:t>Other Upcoming Meetings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B3FD23-CA14-4788-B507-C54AB0376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6BF7C84-5D82-4F9C-AD5E-BE9893B7ED69}"/>
              </a:ext>
            </a:extLst>
          </p:cNvPr>
          <p:cNvSpPr txBox="1">
            <a:spLocks/>
          </p:cNvSpPr>
          <p:nvPr/>
        </p:nvSpPr>
        <p:spPr>
          <a:xfrm>
            <a:off x="542636" y="1546095"/>
            <a:ext cx="7334539" cy="4464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SWAN Quarterly – 12/2</a:t>
            </a:r>
          </a:p>
          <a:p>
            <a:r>
              <a:rPr lang="en-US">
                <a:ea typeface="+mn-lt"/>
                <a:cs typeface="+mn-lt"/>
              </a:rPr>
              <a:t>Board Meeting – 12/17</a:t>
            </a:r>
          </a:p>
          <a:p>
            <a:r>
              <a:rPr lang="en-US">
                <a:ea typeface="+mn-lt"/>
                <a:cs typeface="+mn-lt"/>
              </a:rPr>
              <a:t>Monthly Office Hours</a:t>
            </a:r>
          </a:p>
          <a:p>
            <a:pPr lvl="1"/>
            <a:r>
              <a:rPr lang="en-US">
                <a:ea typeface="+mn-lt"/>
                <a:cs typeface="+mn-lt"/>
              </a:rPr>
              <a:t>Cataloging – 12/8</a:t>
            </a:r>
          </a:p>
          <a:p>
            <a:pPr lvl="1"/>
            <a:r>
              <a:rPr lang="en-US">
                <a:ea typeface="+mn-lt"/>
                <a:cs typeface="+mn-lt"/>
              </a:rPr>
              <a:t>Aspen – 12/13 (Search Strategies)</a:t>
            </a: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Source Sans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7151B3-5D03-45C0-BD28-822702B4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702" y="926700"/>
            <a:ext cx="3715570" cy="5702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00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iletry, green, lotion&#10;&#10;Description automatically generated">
            <a:extLst>
              <a:ext uri="{FF2B5EF4-FFF2-40B4-BE49-F238E27FC236}">
                <a16:creationId xmlns:a16="http://schemas.microsoft.com/office/drawing/2014/main" id="{77FC1100-DA79-4567-AEB5-72C3357CC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9173" r="4512" b="6449"/>
          <a:stretch/>
        </p:blipFill>
        <p:spPr>
          <a:xfrm>
            <a:off x="-167640" y="-335715"/>
            <a:ext cx="12527280" cy="7772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26D35-1C63-48AE-8368-D23A673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0D3C-9B31-4A8F-A880-4E50CED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C566A9-B97F-4D58-9E71-92480ADF95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>
                <a:solidFill>
                  <a:schemeClr val="bg2"/>
                </a:solidFill>
              </a:rPr>
              <a:t>December 1, 2021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7ABDDB8-14D1-4C95-94D5-8F1C9F16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189460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5518-8525-4297-A610-5A2BCD4DDB56}"/>
              </a:ext>
            </a:extLst>
          </p:cNvPr>
          <p:cNvSpPr txBox="1"/>
          <p:nvPr/>
        </p:nvSpPr>
        <p:spPr>
          <a:xfrm>
            <a:off x="563880" y="4166125"/>
            <a:ext cx="7329853" cy="1015663"/>
          </a:xfrm>
          <a:prstGeom prst="rect">
            <a:avLst/>
          </a:prstGeom>
          <a:solidFill>
            <a:schemeClr val="bg2">
              <a:lumMod val="50000"/>
              <a:alpha val="1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>
                    <a:lumMod val="95000"/>
                  </a:schemeClr>
                </a:solidFill>
                <a:ea typeface="Source Sans Pro"/>
              </a:rPr>
              <a:t>Register at </a:t>
            </a:r>
            <a:r>
              <a:rPr lang="en-US" sz="2000" err="1">
                <a:solidFill>
                  <a:schemeClr val="bg1">
                    <a:lumMod val="95000"/>
                  </a:schemeClr>
                </a:solidFill>
                <a:ea typeface="Source Sans Pro"/>
              </a:rPr>
              <a:t>GoToWebinar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ea typeface="Source Sans Pro"/>
              </a:rPr>
              <a:t>:</a:t>
            </a:r>
            <a:br>
              <a:rPr lang="en-US" sz="2000">
                <a:ea typeface="Source Sans Pro"/>
              </a:rPr>
            </a:br>
            <a:r>
              <a:rPr lang="en-US" sz="2000">
                <a:solidFill>
                  <a:schemeClr val="tx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https://attendee.gotowebinar.com/register/5154755021862074636</a:t>
            </a:r>
            <a:endParaRPr lang="en-US" sz="20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2000">
              <a:solidFill>
                <a:schemeClr val="accent2"/>
              </a:solidFill>
              <a:ea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F5099-2C20-42F5-BBCC-4E4F408A3633}"/>
              </a:ext>
            </a:extLst>
          </p:cNvPr>
          <p:cNvSpPr txBox="1"/>
          <p:nvPr/>
        </p:nvSpPr>
        <p:spPr>
          <a:xfrm>
            <a:off x="563880" y="2968982"/>
            <a:ext cx="4953001" cy="1200329"/>
          </a:xfrm>
          <a:prstGeom prst="rect">
            <a:avLst/>
          </a:prstGeom>
          <a:solidFill>
            <a:schemeClr val="bg2">
              <a:lumMod val="50000"/>
              <a:alpha val="12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ea typeface="Source Sans Pro"/>
              </a:rPr>
              <a:t>Next Fireside Chat: </a:t>
            </a:r>
            <a:br>
              <a:rPr lang="en-US" sz="2400" b="1">
                <a:ea typeface="Source Sans Pro"/>
              </a:rPr>
            </a:br>
            <a:r>
              <a:rPr lang="en-US" sz="2400" b="1">
                <a:solidFill>
                  <a:schemeClr val="bg2"/>
                </a:solidFill>
                <a:ea typeface="Source Sans Pro"/>
              </a:rPr>
              <a:t>December 28, 2021, 11:00 AM - Noon</a:t>
            </a:r>
          </a:p>
        </p:txBody>
      </p:sp>
      <p:pic>
        <p:nvPicPr>
          <p:cNvPr id="7" name="Graphic 6" descr="Car Tree Air Freshener with solid fill">
            <a:extLst>
              <a:ext uri="{FF2B5EF4-FFF2-40B4-BE49-F238E27FC236}">
                <a16:creationId xmlns:a16="http://schemas.microsoft.com/office/drawing/2014/main" id="{22FA7F41-101D-4803-835A-0BB479E9C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67578">
            <a:off x="8534650" y="914279"/>
            <a:ext cx="4611784" cy="4611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41553-D91B-4646-8E90-909317F253CA}"/>
              </a:ext>
            </a:extLst>
          </p:cNvPr>
          <p:cNvSpPr txBox="1"/>
          <p:nvPr/>
        </p:nvSpPr>
        <p:spPr>
          <a:xfrm rot="636666">
            <a:off x="10300623" y="2583929"/>
            <a:ext cx="1386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Fun &amp; Top Ten lists! Bring your own to share.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8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Aspen Catalog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8F97F7-9148-42DF-ADCD-FD3593A41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December 1,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84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CF23-CB54-4FA8-B892-2CA4A19B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Aspen Catalog: </a:t>
            </a:r>
            <a:br>
              <a:rPr lang="en-US"/>
            </a:br>
            <a:r>
              <a:rPr lang="en-US"/>
              <a:t>Cohort 1 Rollout Feedback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AA00DC4-CA75-4679-A311-CE57D4DC7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If you were in Cohort 1, please complete our feedback survey! </a:t>
            </a:r>
          </a:p>
          <a:p>
            <a:pPr marL="0" indent="0">
              <a:buNone/>
            </a:pPr>
            <a:r>
              <a:rPr lang="en-US">
                <a:ea typeface="Source Sans Pro"/>
              </a:rPr>
              <a:t>Your comments will help your colleagues in Cohort 2.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 sz="1800">
                <a:ea typeface="Source Sans Pro"/>
                <a:hlinkClick r:id="rId4"/>
              </a:rPr>
              <a:t>https://fs8.formsite.com/SWANServices/r8sti1sjrf/index.html</a:t>
            </a:r>
            <a:endParaRPr lang="en-US" sz="1800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10" name="Content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B8F27716-D947-463A-979C-76F3155CB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719"/>
            <a:ext cx="5874244" cy="587424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3818-E9AA-41F8-9221-679C223A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5F8B-9B07-45AC-9F96-8DE40CAF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CB302-64FF-44B7-9774-8C1557543C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December 1,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99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6223FF-D79C-4910-8050-2C65EF27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ready Cohort 2!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E20C40-6EA6-4392-AD67-93567A6E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January 10</a:t>
            </a:r>
            <a:r>
              <a:rPr lang="en-US" baseline="30000"/>
              <a:t>th</a:t>
            </a:r>
            <a:r>
              <a:rPr lang="en-US"/>
              <a:t> is the kickoff! Be sure someone from your library is there.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Between now and then:</a:t>
            </a:r>
          </a:p>
          <a:p>
            <a:r>
              <a:rPr lang="en-US"/>
              <a:t>Directors should be sure you can access the Aspen Administration logins</a:t>
            </a:r>
          </a:p>
          <a:p>
            <a:r>
              <a:rPr lang="en-US"/>
              <a:t>Staff can start the Aspen trainings – it is never too early!</a:t>
            </a:r>
          </a:p>
          <a:p>
            <a:r>
              <a:rPr lang="en-US"/>
              <a:t>Save the dates for Aspen Administration trainings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DDFAF7-F5C9-4135-869C-48F16311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/>
              <a:t>Your logins are ready (thank you Dave!)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7D94-923A-4B2D-8C4A-FF6EC42C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A4353-3560-4C68-AB2C-7FED4EC7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89FCF-4514-4FEF-ACCC-5BD583A153E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December 1,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93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8DAB-BC20-4E46-B4B9-8A670D3A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I find the Aspen logins?</a:t>
            </a: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D0CDFF-1567-4C00-9D04-1119D35D8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26280"/>
            <a:ext cx="6172200" cy="47959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857D9-CF25-4CB0-8C8B-F9DFC9CD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392924" cy="2439988"/>
          </a:xfrm>
        </p:spPr>
        <p:txBody>
          <a:bodyPr>
            <a:normAutofit/>
          </a:bodyPr>
          <a:lstStyle/>
          <a:p>
            <a:r>
              <a:rPr lang="en-US" sz="2000"/>
              <a:t>Directors have access to these in the SWAN support site under: Documentation &gt; </a:t>
            </a:r>
            <a:br>
              <a:rPr lang="en-US" sz="2000"/>
            </a:br>
            <a:r>
              <a:rPr lang="en-US" sz="2000"/>
              <a:t>Accounts &amp; Logins &gt; </a:t>
            </a:r>
            <a:br>
              <a:rPr lang="en-US" sz="2000"/>
            </a:br>
            <a:r>
              <a:rPr lang="en-US" sz="2000"/>
              <a:t>Workflows, SIP2, and Aspen Logins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AAC2-3799-400B-8AD8-F28E2B7C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A72D-BDD4-4B9F-AEFB-7C9DFCEF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CC60F-3070-4EF3-A98F-03D7FB077A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3E35DC-8E79-4A21-AE69-A028C1BD399D}"/>
              </a:ext>
            </a:extLst>
          </p:cNvPr>
          <p:cNvCxnSpPr/>
          <p:nvPr/>
        </p:nvCxnSpPr>
        <p:spPr>
          <a:xfrm flipV="1">
            <a:off x="8426669" y="3941379"/>
            <a:ext cx="1016876" cy="709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209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8DAB-BC20-4E46-B4B9-8A670D3A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have Aspen logins?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857D9-CF25-4CB0-8C8B-F9DFC9CD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392924" cy="2439988"/>
          </a:xfrm>
        </p:spPr>
        <p:txBody>
          <a:bodyPr>
            <a:normAutofit/>
          </a:bodyPr>
          <a:lstStyle/>
          <a:p>
            <a:r>
              <a:rPr lang="en-US" sz="2000"/>
              <a:t>We’ll go over all of that in the kickoff meeting, but you can review the documentation at:</a:t>
            </a:r>
          </a:p>
          <a:p>
            <a:r>
              <a:rPr lang="en-US" sz="2000"/>
              <a:t>Documentation&gt;Discovery&gt;</a:t>
            </a:r>
            <a:br>
              <a:rPr lang="en-US" sz="2000"/>
            </a:br>
            <a:r>
              <a:rPr lang="en-US" sz="2000"/>
              <a:t>Beta Catalog&gt;</a:t>
            </a:r>
            <a:br>
              <a:rPr lang="en-US" sz="2000"/>
            </a:br>
            <a:r>
              <a:rPr lang="en-US" sz="2000"/>
              <a:t>Administration &amp; Permissions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AAC2-3799-400B-8AD8-F28E2B7C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A72D-BDD4-4B9F-AEFB-7C9DFCEF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CC60F-3070-4EF3-A98F-03D7FB077A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  <p:pic>
        <p:nvPicPr>
          <p:cNvPr id="11" name="Content Placeholder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D23A22C2-9E75-4189-A224-941659E42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6" y="278226"/>
            <a:ext cx="4316406" cy="6051154"/>
          </a:xfr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5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3818-E9AA-41F8-9221-679C223A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5F8B-9B07-45AC-9F96-8DE40CAF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2CF23-CB54-4FA8-B892-2CA4A19B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Second Cohort Schedule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CB302-64FF-44B7-9774-8C1557543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December 1, 2021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88E638F-CCF0-4CBF-A105-61D1D506A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33714"/>
              </p:ext>
            </p:extLst>
          </p:nvPr>
        </p:nvGraphicFramePr>
        <p:xfrm>
          <a:off x="927967" y="1600338"/>
          <a:ext cx="10336065" cy="51010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02495">
                  <a:extLst>
                    <a:ext uri="{9D8B030D-6E8A-4147-A177-3AD203B41FA5}">
                      <a16:colId xmlns:a16="http://schemas.microsoft.com/office/drawing/2014/main" val="3204123380"/>
                    </a:ext>
                  </a:extLst>
                </a:gridCol>
                <a:gridCol w="7233570">
                  <a:extLst>
                    <a:ext uri="{9D8B030D-6E8A-4147-A177-3AD203B41FA5}">
                      <a16:colId xmlns:a16="http://schemas.microsoft.com/office/drawing/2014/main" val="924182952"/>
                    </a:ext>
                  </a:extLst>
                </a:gridCol>
              </a:tblGrid>
              <a:tr h="462446">
                <a:tc>
                  <a:txBody>
                    <a:bodyPr/>
                    <a:lstStyle/>
                    <a:p>
                      <a:r>
                        <a:rPr lang="en-US" sz="1300" cap="all" spc="150"/>
                        <a:t>Date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r>
                        <a:rPr lang="en-US" sz="1300" cap="all" spc="150"/>
                        <a:t>What</a:t>
                      </a:r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3409955068"/>
                  </a:ext>
                </a:extLst>
              </a:tr>
              <a:tr h="4876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January 10</a:t>
                      </a:r>
                      <a:r>
                        <a:rPr lang="en-US" sz="1400" b="1" baseline="30000"/>
                        <a:t>th</a:t>
                      </a:r>
                      <a:r>
                        <a:rPr lang="en-US" sz="1400" b="1"/>
                        <a:t>, 2022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Kickoff Meeting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3099775384"/>
                  </a:ext>
                </a:extLst>
              </a:tr>
              <a:tr h="4624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cap="none" spc="0"/>
                        <a:t>Every other Monday, 10 a.m.</a:t>
                      </a:r>
                    </a:p>
                  </a:txBody>
                  <a:tcPr marL="115098" marR="115098" marT="115098" marB="11509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office hours</a:t>
                      </a:r>
                    </a:p>
                  </a:txBody>
                  <a:tcPr marL="115098" marR="115098" marT="115098" marB="115098"/>
                </a:tc>
                <a:extLst>
                  <a:ext uri="{0D108BD9-81ED-4DB2-BD59-A6C34878D82A}">
                    <a16:rowId xmlns:a16="http://schemas.microsoft.com/office/drawing/2014/main" val="2767766235"/>
                  </a:ext>
                </a:extLst>
              </a:tr>
              <a:tr h="462446">
                <a:tc>
                  <a:txBody>
                    <a:bodyPr/>
                    <a:lstStyle/>
                    <a:p>
                      <a:r>
                        <a:rPr lang="en-US" sz="1400" b="1" cap="none" spc="0"/>
                        <a:t>January 18</a:t>
                      </a:r>
                      <a:r>
                        <a:rPr lang="en-US" sz="1400" b="1" cap="none" spc="0" baseline="30000"/>
                        <a:t>th</a:t>
                      </a:r>
                      <a:r>
                        <a:rPr lang="en-US" sz="1400" b="1" cap="none" spc="0"/>
                        <a:t>, 2022 11 a.m.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Admin Training: Themes &amp; Library Settings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1995287052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January 31</a:t>
                      </a:r>
                      <a:r>
                        <a:rPr lang="en-US" sz="1400" b="1" baseline="30000"/>
                        <a:t>st</a:t>
                      </a:r>
                      <a:r>
                        <a:rPr lang="en-US" sz="1400" b="1"/>
                        <a:t>, 2022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Aspen Administrators should have completed the All Staff trainings</a:t>
                      </a:r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3062063717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u="none" strike="noStrike" cap="none" spc="0" noProof="0"/>
                        <a:t>February 1</a:t>
                      </a:r>
                      <a:r>
                        <a:rPr lang="en-US" sz="1400" b="1" u="none" strike="noStrike" cap="none" spc="0" baseline="30000" noProof="0"/>
                        <a:t>st</a:t>
                      </a:r>
                      <a:r>
                        <a:rPr lang="en-US" sz="1400" b="1" u="none" strike="noStrike" cap="none" spc="0" noProof="0"/>
                        <a:t>, </a:t>
                      </a:r>
                      <a:r>
                        <a:rPr lang="en-US" sz="1400" b="1" cap="none" spc="0"/>
                        <a:t>2022 11 a.m.</a:t>
                      </a:r>
                      <a:endParaRPr lang="en-US" sz="1400" b="1"/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Admin Training: Browse categories, Spotlights, &amp; Adding Covers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1852633902"/>
                  </a:ext>
                </a:extLst>
              </a:tr>
              <a:tr h="4624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u="none" strike="noStrike" cap="none" spc="0" noProof="0"/>
                        <a:t>February 8</a:t>
                      </a:r>
                      <a:r>
                        <a:rPr lang="en-US" sz="1400" b="1" u="none" strike="noStrike" cap="none" spc="0" baseline="30000" noProof="0"/>
                        <a:t>th</a:t>
                      </a:r>
                      <a:r>
                        <a:rPr lang="en-US" sz="1400" b="1" u="none" strike="noStrike" cap="none" spc="0" noProof="0"/>
                        <a:t>, 2022 11 a.m.</a:t>
                      </a:r>
                      <a:endParaRPr lang="en-US" sz="1400" b="1"/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Admin Training: Placards &amp; System Messages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726583828"/>
                  </a:ext>
                </a:extLst>
              </a:tr>
              <a:tr h="4624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u="none" strike="noStrike" cap="none" spc="0" noProof="0"/>
                        <a:t>February 15</a:t>
                      </a:r>
                      <a:r>
                        <a:rPr lang="en-US" sz="1400" b="1" u="none" strike="noStrike" cap="none" spc="0" baseline="30000" noProof="0"/>
                        <a:t>th</a:t>
                      </a:r>
                      <a:r>
                        <a:rPr lang="en-US" sz="1400" b="1" u="none" strike="noStrike" cap="none" spc="0" noProof="0"/>
                        <a:t>, 2022 11 a.m.</a:t>
                      </a:r>
                      <a:endParaRPr lang="en-US" sz="1400" b="1"/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Admin Training: Purchase Suggestions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2408107852"/>
                  </a:ext>
                </a:extLst>
              </a:tr>
              <a:tr h="4624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u="none" strike="noStrike" cap="none" spc="0" noProof="0"/>
                        <a:t>March 1</a:t>
                      </a:r>
                      <a:r>
                        <a:rPr lang="en-US" sz="1400" b="1" u="none" strike="noStrike" cap="none" spc="0" baseline="30000" noProof="0"/>
                        <a:t>st</a:t>
                      </a:r>
                      <a:r>
                        <a:rPr lang="en-US" sz="1400" b="1" u="none" strike="noStrike" cap="none" spc="0" noProof="0"/>
                        <a:t>, 2022 11 a.m.</a:t>
                      </a:r>
                      <a:endParaRPr lang="en-US" sz="1400" b="1"/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u="none" strike="noStrike" cap="none" spc="0" noProof="0"/>
                        <a:t>Aspen Admin Training: Record Grouping</a:t>
                      </a:r>
                      <a:endParaRPr lang="en-US" sz="1400"/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762587113"/>
                  </a:ext>
                </a:extLst>
              </a:tr>
              <a:tr h="4624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February 28</a:t>
                      </a:r>
                      <a:r>
                        <a:rPr lang="en-US" sz="1400" b="1" baseline="30000"/>
                        <a:t>th</a:t>
                      </a:r>
                      <a:r>
                        <a:rPr lang="en-US" sz="1400" b="1"/>
                        <a:t>, 2022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All staff should have completed the All Staff trainings</a:t>
                      </a:r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2938389525"/>
                  </a:ext>
                </a:extLst>
              </a:tr>
              <a:tr h="424579">
                <a:tc>
                  <a:txBody>
                    <a:bodyPr/>
                    <a:lstStyle/>
                    <a:p>
                      <a:r>
                        <a:rPr lang="en-US" sz="1400" b="1" cap="none" spc="0"/>
                        <a:t>March 8</a:t>
                      </a:r>
                      <a:r>
                        <a:rPr lang="en-US" sz="1400" b="1" cap="none" spc="0" baseline="30000"/>
                        <a:t>th</a:t>
                      </a:r>
                      <a:r>
                        <a:rPr lang="en-US" sz="1400" b="1" cap="none" spc="0"/>
                        <a:t>, 2022</a:t>
                      </a:r>
                    </a:p>
                  </a:txBody>
                  <a:tcPr marL="115099" marR="115099" marT="115099" marB="115099"/>
                </a:tc>
                <a:tc>
                  <a:txBody>
                    <a:bodyPr/>
                    <a:lstStyle/>
                    <a:p>
                      <a:r>
                        <a:rPr lang="en-US" sz="1400" cap="none" spc="0"/>
                        <a:t>Soft Launch</a:t>
                      </a:r>
                    </a:p>
                  </a:txBody>
                  <a:tcPr marL="115099" marR="115099" marT="115099" marB="115099"/>
                </a:tc>
                <a:extLst>
                  <a:ext uri="{0D108BD9-81ED-4DB2-BD59-A6C34878D82A}">
                    <a16:rowId xmlns:a16="http://schemas.microsoft.com/office/drawing/2014/main" val="41868305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317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6A36-9E5E-4F29-8B28-2A6099BC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PayPal development is nearly complete – fines payment through PayPal will be available in Aspen by the end of the year.</a:t>
            </a:r>
          </a:p>
          <a:p>
            <a:r>
              <a:rPr lang="en-US">
                <a:ea typeface="Source Sans Pro"/>
              </a:rPr>
              <a:t>You can use a centralized PayPal and SWAN will reconcile fines payments through Quarterly Billing OR you can use your own account.</a:t>
            </a:r>
          </a:p>
          <a:p>
            <a:pPr lvl="1"/>
            <a:r>
              <a:rPr lang="en-US">
                <a:ea typeface="Source Sans Pro"/>
              </a:rPr>
              <a:t>Most payments are already reconciled through Quarterly Billing to properly account for item ownership and patron home library</a:t>
            </a:r>
          </a:p>
          <a:p>
            <a:r>
              <a:rPr lang="en-US">
                <a:ea typeface="Source Sans Pro"/>
              </a:rPr>
              <a:t>Enterprise and all other services using </a:t>
            </a:r>
            <a:r>
              <a:rPr lang="en-US" err="1">
                <a:ea typeface="Source Sans Pro"/>
              </a:rPr>
              <a:t>ProPay</a:t>
            </a:r>
            <a:r>
              <a:rPr lang="en-US">
                <a:ea typeface="Source Sans Pro"/>
              </a:rPr>
              <a:t> will be unaffected</a:t>
            </a:r>
          </a:p>
          <a:p>
            <a:r>
              <a:rPr lang="en-US">
                <a:ea typeface="Source Sans Pro"/>
              </a:rPr>
              <a:t>Working to make the catalog "ILS neutral" and use payment methods that are more familiar to patrons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6068-A4AF-4D29-A1C3-994F3FF6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5A7A-29AC-4F38-8FF1-8D4A39C5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2E316-6717-4857-8984-9B0CEAF0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Fines Payment in Aspen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B58D0-3CE8-481B-9EB8-7205412F88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December 1,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776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WAN-PPT-2020" val="uCMCKwGG"/>
  <p:tag name="ARTICULATE_SLIDE_THUMBNAIL_REFRESH" val="1"/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 PowerPoint Template 2020" id="{D4F34979-D474-431E-935F-4ABB2B66D6BF}" vid="{102FAD7D-13C5-46B2-BCE0-DE75C77D9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3" ma:contentTypeDescription="Create a new document." ma:contentTypeScope="" ma:versionID="b15e975f7fee24f4f68e2e0c5bb5497f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b125496e29700247cc4e5bec6c340908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767F87-7924-436D-8513-3221CD4E1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C0210-08E8-43DF-87BB-00D341839BAB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506810-2DB7-4723-8A72-8A8B69A3DC61}">
  <ds:schemaRefs>
    <ds:schemaRef ds:uri="13f1bf54-b3b9-4f6e-ab24-51a0268d9c4c"/>
    <ds:schemaRef ds:uri="6d2841a4-3d51-4a73-8a6d-9ab7925a3a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Widescreen</PresentationFormat>
  <Paragraphs>299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Source Sans Pro</vt:lpstr>
      <vt:lpstr>Source Sans Pro SemiBold</vt:lpstr>
      <vt:lpstr>SWAN-PPT-2020</vt:lpstr>
      <vt:lpstr>SWAN Fireside Chat</vt:lpstr>
      <vt:lpstr>Agenda</vt:lpstr>
      <vt:lpstr>Aspen Catalog</vt:lpstr>
      <vt:lpstr>Aspen Catalog:  Cohort 1 Rollout Feedback</vt:lpstr>
      <vt:lpstr>Get ready Cohort 2!</vt:lpstr>
      <vt:lpstr>Where can I find the Aspen logins?</vt:lpstr>
      <vt:lpstr>Who should have Aspen logins?</vt:lpstr>
      <vt:lpstr>Second Cohort Schedule</vt:lpstr>
      <vt:lpstr>Fines Payment in Aspen</vt:lpstr>
      <vt:lpstr>PayPal payment interface in Aspen</vt:lpstr>
      <vt:lpstr>BLUEcloud Staff Pilot</vt:lpstr>
      <vt:lpstr>BLUEcloud Staff Pilot to Production (est.)</vt:lpstr>
      <vt:lpstr>Security Initiative</vt:lpstr>
      <vt:lpstr>Sikich Risk Assessment</vt:lpstr>
      <vt:lpstr>Password Management</vt:lpstr>
      <vt:lpstr>Password Management Continued</vt:lpstr>
      <vt:lpstr>Reminder: SonicWall Replacements</vt:lpstr>
      <vt:lpstr>Patron Management Updates</vt:lpstr>
      <vt:lpstr>Final NCOA 2018 Clean-up</vt:lpstr>
      <vt:lpstr>2021 NCOA</vt:lpstr>
      <vt:lpstr>Reminder: Item Due Dates (not NEVER)</vt:lpstr>
      <vt:lpstr>Statistics – a look at collection development during the pandemic</vt:lpstr>
      <vt:lpstr>Items Added, by Year</vt:lpstr>
      <vt:lpstr>Titles, by Year Cataloged &amp; Publication Year</vt:lpstr>
      <vt:lpstr>Other Upcoming Meetings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Fireside Chat</dc:title>
  <dc:creator>Dawne Tortorella</dc:creator>
  <cp:lastModifiedBy>Steven Schlewitt</cp:lastModifiedBy>
  <cp:revision>1</cp:revision>
  <cp:lastPrinted>2021-09-27T20:15:29Z</cp:lastPrinted>
  <dcterms:created xsi:type="dcterms:W3CDTF">2021-01-25T23:09:16Z</dcterms:created>
  <dcterms:modified xsi:type="dcterms:W3CDTF">2021-12-01T15:17:47Z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C538E86F-1815-4FBF-80ED-75FB3B192B72</vt:lpwstr>
  </property>
  <property fmtid="{D5CDD505-2E9C-101B-9397-08002B2CF9AE}" pid="3" name="ArticulatePath">
    <vt:lpwstr>https://swanlibraries.sharepoint.com/SharedDocs/COVID-19/Fireside Chats/Fireside Chat 2021-01-26</vt:lpwstr>
  </property>
  <property fmtid="{D5CDD505-2E9C-101B-9397-08002B2CF9AE}" pid="4" name="ContentTypeId">
    <vt:lpwstr>0x01010069325545373AF7429C682A8902065AFA</vt:lpwstr>
  </property>
</Properties>
</file>