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sldIdLst>
    <p:sldId id="257" r:id="rId5"/>
    <p:sldId id="616" r:id="rId6"/>
    <p:sldId id="2901" r:id="rId7"/>
    <p:sldId id="2843" r:id="rId8"/>
    <p:sldId id="2902" r:id="rId9"/>
    <p:sldId id="2904" r:id="rId10"/>
    <p:sldId id="2914" r:id="rId11"/>
    <p:sldId id="2907" r:id="rId12"/>
    <p:sldId id="2906" r:id="rId13"/>
    <p:sldId id="2860" r:id="rId14"/>
    <p:sldId id="2909" r:id="rId15"/>
    <p:sldId id="2916" r:id="rId16"/>
    <p:sldId id="2910" r:id="rId17"/>
    <p:sldId id="2917" r:id="rId18"/>
    <p:sldId id="2918" r:id="rId19"/>
    <p:sldId id="2898" r:id="rId20"/>
    <p:sldId id="2899" r:id="rId21"/>
    <p:sldId id="2900" r:id="rId22"/>
    <p:sldId id="2905" r:id="rId23"/>
    <p:sldId id="2863" r:id="rId24"/>
    <p:sldId id="2911" r:id="rId25"/>
    <p:sldId id="2912" r:id="rId26"/>
    <p:sldId id="2913" r:id="rId27"/>
    <p:sldId id="2919" r:id="rId28"/>
    <p:sldId id="2908" r:id="rId29"/>
    <p:sldId id="2704" r:id="rId30"/>
    <p:sldId id="2655" r:id="rId31"/>
  </p:sldIdLst>
  <p:sldSz cx="12192000" cy="6858000"/>
  <p:notesSz cx="7010400" cy="92964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94DECF5-DF06-40F0-A906-6510ACACFDC3}">
          <p14:sldIdLst>
            <p14:sldId id="257"/>
            <p14:sldId id="616"/>
            <p14:sldId id="2901"/>
            <p14:sldId id="2843"/>
            <p14:sldId id="2902"/>
            <p14:sldId id="2904"/>
            <p14:sldId id="2914"/>
            <p14:sldId id="2907"/>
            <p14:sldId id="2906"/>
            <p14:sldId id="2860"/>
            <p14:sldId id="2909"/>
            <p14:sldId id="2916"/>
            <p14:sldId id="2910"/>
            <p14:sldId id="2917"/>
            <p14:sldId id="2918"/>
            <p14:sldId id="2898"/>
            <p14:sldId id="2899"/>
            <p14:sldId id="2900"/>
            <p14:sldId id="2905"/>
            <p14:sldId id="2863"/>
            <p14:sldId id="2911"/>
            <p14:sldId id="2912"/>
            <p14:sldId id="2913"/>
            <p14:sldId id="2919"/>
            <p14:sldId id="2908"/>
          </p14:sldIdLst>
        </p14:section>
        <p14:section name="Upcoming Trainings &amp; Events" id="{5A3F979D-80C8-4F47-8A4A-07544A52D2BD}">
          <p14:sldIdLst>
            <p14:sldId id="2704"/>
            <p14:sldId id="26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n Schlewitt" initials="SS" lastIdx="3" clrIdx="0">
    <p:extLst>
      <p:ext uri="{19B8F6BF-5375-455C-9EA6-DF929625EA0E}">
        <p15:presenceInfo xmlns:p15="http://schemas.microsoft.com/office/powerpoint/2012/main" userId="S::steven@swanlibraries.net::8fca6942-85ab-4309-995e-ec937c713a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FA"/>
    <a:srgbClr val="000000"/>
    <a:srgbClr val="CCFFCC"/>
    <a:srgbClr val="00838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DC4EA0-75ED-4614-8939-A76690CB1C86}" v="17" dt="2022-02-22T14:29:43.729"/>
    <p1510:client id="{2CE44CC0-B3E9-4155-A939-6899D92D2754}" v="204" dt="2022-02-22T15:57:39.351"/>
    <p1510:client id="{7255AF4F-9FCA-44CB-BD0D-91DE665D1C14}" v="41" dt="2022-02-22T14:27:34.728"/>
    <p1510:client id="{81B32B07-7004-41BD-B6E2-8AEAE5F33303}" v="486" dt="2022-02-21T17:56:31.2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4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ott Brandwein" userId="S::scott@swanlibraries.net::647fd4e1-0387-49c3-9086-3af30a0c2a16" providerId="AD" clId="Web-{1BABAC47-B66F-438A-8C5B-8421FC8F216D}"/>
    <pc:docChg chg="addSld delSld modSld modSection">
      <pc:chgData name="Scott Brandwein" userId="S::scott@swanlibraries.net::647fd4e1-0387-49c3-9086-3af30a0c2a16" providerId="AD" clId="Web-{1BABAC47-B66F-438A-8C5B-8421FC8F216D}" dt="2022-01-24T17:56:53.529" v="38" actId="20577"/>
      <pc:docMkLst>
        <pc:docMk/>
      </pc:docMkLst>
      <pc:sldChg chg="del">
        <pc:chgData name="Scott Brandwein" userId="S::scott@swanlibraries.net::647fd4e1-0387-49c3-9086-3af30a0c2a16" providerId="AD" clId="Web-{1BABAC47-B66F-438A-8C5B-8421FC8F216D}" dt="2022-01-24T17:56:35.232" v="0"/>
        <pc:sldMkLst>
          <pc:docMk/>
          <pc:sldMk cId="355341530" sldId="2875"/>
        </pc:sldMkLst>
      </pc:sldChg>
      <pc:sldChg chg="modSp new">
        <pc:chgData name="Scott Brandwein" userId="S::scott@swanlibraries.net::647fd4e1-0387-49c3-9086-3af30a0c2a16" providerId="AD" clId="Web-{1BABAC47-B66F-438A-8C5B-8421FC8F216D}" dt="2022-01-24T17:56:53.529" v="38" actId="20577"/>
        <pc:sldMkLst>
          <pc:docMk/>
          <pc:sldMk cId="1274780083" sldId="2889"/>
        </pc:sldMkLst>
        <pc:spChg chg="mod">
          <ac:chgData name="Scott Brandwein" userId="S::scott@swanlibraries.net::647fd4e1-0387-49c3-9086-3af30a0c2a16" providerId="AD" clId="Web-{1BABAC47-B66F-438A-8C5B-8421FC8F216D}" dt="2022-01-24T17:56:53.529" v="38" actId="20577"/>
          <ac:spMkLst>
            <pc:docMk/>
            <pc:sldMk cId="1274780083" sldId="2889"/>
            <ac:spMk id="2" creationId="{B917C0ED-5E0A-4861-A019-718CC729C3AC}"/>
          </ac:spMkLst>
        </pc:spChg>
      </pc:sldChg>
    </pc:docChg>
  </pc:docChgLst>
  <pc:docChgLst>
    <pc:chgData name="Tara Wood" userId="d40d1c68-5ed0-4280-b6c0-e48b5abf64e0" providerId="ADAL" clId="{81B32B07-7004-41BD-B6E2-8AEAE5F33303}"/>
    <pc:docChg chg="undo custSel addSld modSld modSection">
      <pc:chgData name="Tara Wood" userId="d40d1c68-5ed0-4280-b6c0-e48b5abf64e0" providerId="ADAL" clId="{81B32B07-7004-41BD-B6E2-8AEAE5F33303}" dt="2022-02-21T17:56:31.282" v="1500" actId="20577"/>
      <pc:docMkLst>
        <pc:docMk/>
      </pc:docMkLst>
      <pc:sldChg chg="addSp delSp modSp mod chgLayout">
        <pc:chgData name="Tara Wood" userId="d40d1c68-5ed0-4280-b6c0-e48b5abf64e0" providerId="ADAL" clId="{81B32B07-7004-41BD-B6E2-8AEAE5F33303}" dt="2022-02-21T17:55:04.167" v="1403" actId="962"/>
        <pc:sldMkLst>
          <pc:docMk/>
          <pc:sldMk cId="160906987" sldId="616"/>
        </pc:sldMkLst>
        <pc:spChg chg="mod ord">
          <ac:chgData name="Tara Wood" userId="d40d1c68-5ed0-4280-b6c0-e48b5abf64e0" providerId="ADAL" clId="{81B32B07-7004-41BD-B6E2-8AEAE5F33303}" dt="2022-02-21T17:54:47.086" v="1373" actId="700"/>
          <ac:spMkLst>
            <pc:docMk/>
            <pc:sldMk cId="160906987" sldId="616"/>
            <ac:spMk id="2" creationId="{12714173-3411-44FE-B0D6-C6F45E844C26}"/>
          </ac:spMkLst>
        </pc:spChg>
        <pc:spChg chg="mod ord">
          <ac:chgData name="Tara Wood" userId="d40d1c68-5ed0-4280-b6c0-e48b5abf64e0" providerId="ADAL" clId="{81B32B07-7004-41BD-B6E2-8AEAE5F33303}" dt="2022-02-21T17:54:47.086" v="1373" actId="700"/>
          <ac:spMkLst>
            <pc:docMk/>
            <pc:sldMk cId="160906987" sldId="616"/>
            <ac:spMk id="3" creationId="{19751751-5B06-4B52-BA6C-B90002F744DE}"/>
          </ac:spMkLst>
        </pc:spChg>
        <pc:spChg chg="mod ord">
          <ac:chgData name="Tara Wood" userId="d40d1c68-5ed0-4280-b6c0-e48b5abf64e0" providerId="ADAL" clId="{81B32B07-7004-41BD-B6E2-8AEAE5F33303}" dt="2022-02-21T17:54:47.086" v="1373" actId="700"/>
          <ac:spMkLst>
            <pc:docMk/>
            <pc:sldMk cId="160906987" sldId="616"/>
            <ac:spMk id="4" creationId="{24265D4B-4CFC-4DDE-B988-75246721A96B}"/>
          </ac:spMkLst>
        </pc:spChg>
        <pc:spChg chg="mod">
          <ac:chgData name="Tara Wood" userId="d40d1c68-5ed0-4280-b6c0-e48b5abf64e0" providerId="ADAL" clId="{81B32B07-7004-41BD-B6E2-8AEAE5F33303}" dt="2022-02-21T17:55:04.167" v="1403" actId="962"/>
          <ac:spMkLst>
            <pc:docMk/>
            <pc:sldMk cId="160906987" sldId="616"/>
            <ac:spMk id="5" creationId="{FA989C35-7B94-4B01-8BF7-2A2D21059F2B}"/>
          </ac:spMkLst>
        </pc:spChg>
        <pc:spChg chg="add del mod ord">
          <ac:chgData name="Tara Wood" userId="d40d1c68-5ed0-4280-b6c0-e48b5abf64e0" providerId="ADAL" clId="{81B32B07-7004-41BD-B6E2-8AEAE5F33303}" dt="2022-02-21T17:54:40.601" v="1372" actId="478"/>
          <ac:spMkLst>
            <pc:docMk/>
            <pc:sldMk cId="160906987" sldId="616"/>
            <ac:spMk id="6" creationId="{9ADA55C9-5EE9-481B-B1C1-77D01CC74541}"/>
          </ac:spMkLst>
        </pc:spChg>
        <pc:spChg chg="add mod ord">
          <ac:chgData name="Tara Wood" userId="d40d1c68-5ed0-4280-b6c0-e48b5abf64e0" providerId="ADAL" clId="{81B32B07-7004-41BD-B6E2-8AEAE5F33303}" dt="2022-02-21T17:54:48.268" v="1374"/>
          <ac:spMkLst>
            <pc:docMk/>
            <pc:sldMk cId="160906987" sldId="616"/>
            <ac:spMk id="7" creationId="{4BC73C61-E9E9-4B7C-99DA-06DE7B5FFE5C}"/>
          </ac:spMkLst>
        </pc:spChg>
        <pc:spChg chg="del mod">
          <ac:chgData name="Tara Wood" userId="d40d1c68-5ed0-4280-b6c0-e48b5abf64e0" providerId="ADAL" clId="{81B32B07-7004-41BD-B6E2-8AEAE5F33303}" dt="2022-02-21T17:54:53.783" v="1375" actId="478"/>
          <ac:spMkLst>
            <pc:docMk/>
            <pc:sldMk cId="160906987" sldId="616"/>
            <ac:spMk id="9" creationId="{D1E7BBB0-1B97-4BD1-87AB-63C769AA692B}"/>
          </ac:spMkLst>
        </pc:spChg>
      </pc:sldChg>
      <pc:sldChg chg="modSp mod">
        <pc:chgData name="Tara Wood" userId="d40d1c68-5ed0-4280-b6c0-e48b5abf64e0" providerId="ADAL" clId="{81B32B07-7004-41BD-B6E2-8AEAE5F33303}" dt="2022-02-21T17:50:00.665" v="116" actId="962"/>
        <pc:sldMkLst>
          <pc:docMk/>
          <pc:sldMk cId="3363735592" sldId="2843"/>
        </pc:sldMkLst>
        <pc:picChg chg="mod">
          <ac:chgData name="Tara Wood" userId="d40d1c68-5ed0-4280-b6c0-e48b5abf64e0" providerId="ADAL" clId="{81B32B07-7004-41BD-B6E2-8AEAE5F33303}" dt="2022-02-21T17:50:00.665" v="116" actId="962"/>
          <ac:picMkLst>
            <pc:docMk/>
            <pc:sldMk cId="3363735592" sldId="2843"/>
            <ac:picMk id="7" creationId="{0AAD7BD7-26EA-4C4C-B3D0-AC440E74B731}"/>
          </ac:picMkLst>
        </pc:picChg>
      </pc:sldChg>
      <pc:sldChg chg="addSp modSp mod">
        <pc:chgData name="Tara Wood" userId="d40d1c68-5ed0-4280-b6c0-e48b5abf64e0" providerId="ADAL" clId="{81B32B07-7004-41BD-B6E2-8AEAE5F33303}" dt="2022-02-21T17:56:16.775" v="1452" actId="20577"/>
        <pc:sldMkLst>
          <pc:docMk/>
          <pc:sldMk cId="1980261272" sldId="2899"/>
        </pc:sldMkLst>
        <pc:spChg chg="add mod">
          <ac:chgData name="Tara Wood" userId="d40d1c68-5ed0-4280-b6c0-e48b5abf64e0" providerId="ADAL" clId="{81B32B07-7004-41BD-B6E2-8AEAE5F33303}" dt="2022-02-21T17:56:16.775" v="1452" actId="20577"/>
          <ac:spMkLst>
            <pc:docMk/>
            <pc:sldMk cId="1980261272" sldId="2899"/>
            <ac:spMk id="7" creationId="{021302E0-3B2D-4812-9C24-718E162183B7}"/>
          </ac:spMkLst>
        </pc:spChg>
        <pc:graphicFrameChg chg="modGraphic">
          <ac:chgData name="Tara Wood" userId="d40d1c68-5ed0-4280-b6c0-e48b5abf64e0" providerId="ADAL" clId="{81B32B07-7004-41BD-B6E2-8AEAE5F33303}" dt="2022-02-21T17:55:26.183" v="1404" actId="13238"/>
          <ac:graphicFrameMkLst>
            <pc:docMk/>
            <pc:sldMk cId="1980261272" sldId="2899"/>
            <ac:graphicFrameMk id="6" creationId="{B5E05D72-62B3-48CD-B2A9-9EF0CCF15BB8}"/>
          </ac:graphicFrameMkLst>
        </pc:graphicFrameChg>
        <pc:graphicFrameChg chg="modGraphic">
          <ac:chgData name="Tara Wood" userId="d40d1c68-5ed0-4280-b6c0-e48b5abf64e0" providerId="ADAL" clId="{81B32B07-7004-41BD-B6E2-8AEAE5F33303}" dt="2022-02-21T17:55:31.103" v="1405" actId="13238"/>
          <ac:graphicFrameMkLst>
            <pc:docMk/>
            <pc:sldMk cId="1980261272" sldId="2899"/>
            <ac:graphicFrameMk id="8" creationId="{12D08A8F-084B-4D4E-87FC-A86637A6C75B}"/>
          </ac:graphicFrameMkLst>
        </pc:graphicFrameChg>
      </pc:sldChg>
      <pc:sldChg chg="addSp modSp mod">
        <pc:chgData name="Tara Wood" userId="d40d1c68-5ed0-4280-b6c0-e48b5abf64e0" providerId="ADAL" clId="{81B32B07-7004-41BD-B6E2-8AEAE5F33303}" dt="2022-02-21T17:56:31.282" v="1500" actId="20577"/>
        <pc:sldMkLst>
          <pc:docMk/>
          <pc:sldMk cId="3267962019" sldId="2900"/>
        </pc:sldMkLst>
        <pc:spChg chg="add mod">
          <ac:chgData name="Tara Wood" userId="d40d1c68-5ed0-4280-b6c0-e48b5abf64e0" providerId="ADAL" clId="{81B32B07-7004-41BD-B6E2-8AEAE5F33303}" dt="2022-02-21T17:56:31.282" v="1500" actId="20577"/>
          <ac:spMkLst>
            <pc:docMk/>
            <pc:sldMk cId="3267962019" sldId="2900"/>
            <ac:spMk id="6" creationId="{3463A2EB-FAEE-4086-B100-3F5DB999B2EB}"/>
          </ac:spMkLst>
        </pc:spChg>
        <pc:graphicFrameChg chg="mod">
          <ac:chgData name="Tara Wood" userId="d40d1c68-5ed0-4280-b6c0-e48b5abf64e0" providerId="ADAL" clId="{81B32B07-7004-41BD-B6E2-8AEAE5F33303}" dt="2022-02-21T17:50:56.963" v="363" actId="962"/>
          <ac:graphicFrameMkLst>
            <pc:docMk/>
            <pc:sldMk cId="3267962019" sldId="2900"/>
            <ac:graphicFrameMk id="7" creationId="{6E086D6F-2109-4B4E-A383-29285E889BDB}"/>
          </ac:graphicFrameMkLst>
        </pc:graphicFrameChg>
      </pc:sldChg>
      <pc:sldChg chg="modSp mod">
        <pc:chgData name="Tara Wood" userId="d40d1c68-5ed0-4280-b6c0-e48b5abf64e0" providerId="ADAL" clId="{81B32B07-7004-41BD-B6E2-8AEAE5F33303}" dt="2022-02-21T17:49:51.312" v="115" actId="962"/>
        <pc:sldMkLst>
          <pc:docMk/>
          <pc:sldMk cId="2860266220" sldId="2901"/>
        </pc:sldMkLst>
        <pc:grpChg chg="mod">
          <ac:chgData name="Tara Wood" userId="d40d1c68-5ed0-4280-b6c0-e48b5abf64e0" providerId="ADAL" clId="{81B32B07-7004-41BD-B6E2-8AEAE5F33303}" dt="2022-02-21T17:49:51.312" v="115" actId="962"/>
          <ac:grpSpMkLst>
            <pc:docMk/>
            <pc:sldMk cId="2860266220" sldId="2901"/>
            <ac:grpSpMk id="10" creationId="{7BF4A518-7763-4948-961A-C58B18F5A8A4}"/>
          </ac:grpSpMkLst>
        </pc:grpChg>
      </pc:sldChg>
      <pc:sldChg chg="modSp mod">
        <pc:chgData name="Tara Wood" userId="d40d1c68-5ed0-4280-b6c0-e48b5abf64e0" providerId="ADAL" clId="{81B32B07-7004-41BD-B6E2-8AEAE5F33303}" dt="2022-02-21T17:50:10.865" v="117" actId="962"/>
        <pc:sldMkLst>
          <pc:docMk/>
          <pc:sldMk cId="3910382203" sldId="2902"/>
        </pc:sldMkLst>
        <pc:picChg chg="mod">
          <ac:chgData name="Tara Wood" userId="d40d1c68-5ed0-4280-b6c0-e48b5abf64e0" providerId="ADAL" clId="{81B32B07-7004-41BD-B6E2-8AEAE5F33303}" dt="2022-02-21T17:50:10.865" v="117" actId="962"/>
          <ac:picMkLst>
            <pc:docMk/>
            <pc:sldMk cId="3910382203" sldId="2902"/>
            <ac:picMk id="9" creationId="{11236152-E0BA-4CAF-BF69-2A33597E4361}"/>
          </ac:picMkLst>
        </pc:picChg>
      </pc:sldChg>
      <pc:sldChg chg="modSp mod">
        <pc:chgData name="Tara Wood" userId="d40d1c68-5ed0-4280-b6c0-e48b5abf64e0" providerId="ADAL" clId="{81B32B07-7004-41BD-B6E2-8AEAE5F33303}" dt="2022-02-21T17:53:11.238" v="1184" actId="962"/>
        <pc:sldMkLst>
          <pc:docMk/>
          <pc:sldMk cId="1586043237" sldId="2905"/>
        </pc:sldMkLst>
        <pc:picChg chg="mod">
          <ac:chgData name="Tara Wood" userId="d40d1c68-5ed0-4280-b6c0-e48b5abf64e0" providerId="ADAL" clId="{81B32B07-7004-41BD-B6E2-8AEAE5F33303}" dt="2022-02-21T17:53:11.238" v="1184" actId="962"/>
          <ac:picMkLst>
            <pc:docMk/>
            <pc:sldMk cId="1586043237" sldId="2905"/>
            <ac:picMk id="8" creationId="{ABAE54F9-681E-4777-9F06-E7F116B4BED8}"/>
          </ac:picMkLst>
        </pc:picChg>
      </pc:sldChg>
      <pc:sldChg chg="addSp delSp modSp mod modClrScheme chgLayout">
        <pc:chgData name="Tara Wood" userId="d40d1c68-5ed0-4280-b6c0-e48b5abf64e0" providerId="ADAL" clId="{81B32B07-7004-41BD-B6E2-8AEAE5F33303}" dt="2022-02-21T17:48:51.116" v="79" actId="478"/>
        <pc:sldMkLst>
          <pc:docMk/>
          <pc:sldMk cId="1243499827" sldId="2908"/>
        </pc:sldMkLst>
        <pc:spChg chg="mod ord">
          <ac:chgData name="Tara Wood" userId="d40d1c68-5ed0-4280-b6c0-e48b5abf64e0" providerId="ADAL" clId="{81B32B07-7004-41BD-B6E2-8AEAE5F33303}" dt="2022-02-21T17:48:45.982" v="78" actId="700"/>
          <ac:spMkLst>
            <pc:docMk/>
            <pc:sldMk cId="1243499827" sldId="2908"/>
            <ac:spMk id="2" creationId="{62843F0B-C11D-45A2-82F6-BBBCC007D810}"/>
          </ac:spMkLst>
        </pc:spChg>
        <pc:spChg chg="add del mod ord">
          <ac:chgData name="Tara Wood" userId="d40d1c68-5ed0-4280-b6c0-e48b5abf64e0" providerId="ADAL" clId="{81B32B07-7004-41BD-B6E2-8AEAE5F33303}" dt="2022-02-21T17:48:51.116" v="79" actId="478"/>
          <ac:spMkLst>
            <pc:docMk/>
            <pc:sldMk cId="1243499827" sldId="2908"/>
            <ac:spMk id="3" creationId="{55A8FBE6-8BE5-4BB8-A215-0B850BA93CB6}"/>
          </ac:spMkLst>
        </pc:spChg>
        <pc:spChg chg="mod ord">
          <ac:chgData name="Tara Wood" userId="d40d1c68-5ed0-4280-b6c0-e48b5abf64e0" providerId="ADAL" clId="{81B32B07-7004-41BD-B6E2-8AEAE5F33303}" dt="2022-02-21T17:48:45.982" v="78" actId="700"/>
          <ac:spMkLst>
            <pc:docMk/>
            <pc:sldMk cId="1243499827" sldId="2908"/>
            <ac:spMk id="5" creationId="{0C0BF7C9-3EF3-4D9C-A62D-42DBB75CD275}"/>
          </ac:spMkLst>
        </pc:spChg>
        <pc:spChg chg="mod ord">
          <ac:chgData name="Tara Wood" userId="d40d1c68-5ed0-4280-b6c0-e48b5abf64e0" providerId="ADAL" clId="{81B32B07-7004-41BD-B6E2-8AEAE5F33303}" dt="2022-02-21T17:48:45.982" v="78" actId="700"/>
          <ac:spMkLst>
            <pc:docMk/>
            <pc:sldMk cId="1243499827" sldId="2908"/>
            <ac:spMk id="6" creationId="{216392C8-576E-4F55-A9F5-7FDDFE6D0EF2}"/>
          </ac:spMkLst>
        </pc:spChg>
        <pc:spChg chg="mod ord">
          <ac:chgData name="Tara Wood" userId="d40d1c68-5ed0-4280-b6c0-e48b5abf64e0" providerId="ADAL" clId="{81B32B07-7004-41BD-B6E2-8AEAE5F33303}" dt="2022-02-21T17:48:45.982" v="78" actId="700"/>
          <ac:spMkLst>
            <pc:docMk/>
            <pc:sldMk cId="1243499827" sldId="2908"/>
            <ac:spMk id="7" creationId="{90931CB1-44ED-4EBC-B0D4-5C5484548F58}"/>
          </ac:spMkLst>
        </pc:spChg>
        <pc:spChg chg="mod ord">
          <ac:chgData name="Tara Wood" userId="d40d1c68-5ed0-4280-b6c0-e48b5abf64e0" providerId="ADAL" clId="{81B32B07-7004-41BD-B6E2-8AEAE5F33303}" dt="2022-02-21T17:48:45.982" v="78" actId="700"/>
          <ac:spMkLst>
            <pc:docMk/>
            <pc:sldMk cId="1243499827" sldId="2908"/>
            <ac:spMk id="12" creationId="{312EE1A5-EA4E-4271-918A-44802386C8BA}"/>
          </ac:spMkLst>
        </pc:spChg>
      </pc:sldChg>
      <pc:sldChg chg="delSp modSp mod">
        <pc:chgData name="Tara Wood" userId="d40d1c68-5ed0-4280-b6c0-e48b5abf64e0" providerId="ADAL" clId="{81B32B07-7004-41BD-B6E2-8AEAE5F33303}" dt="2022-02-21T17:51:52.461" v="630" actId="962"/>
        <pc:sldMkLst>
          <pc:docMk/>
          <pc:sldMk cId="3058428766" sldId="2912"/>
        </pc:sldMkLst>
        <pc:spChg chg="del">
          <ac:chgData name="Tara Wood" userId="d40d1c68-5ed0-4280-b6c0-e48b5abf64e0" providerId="ADAL" clId="{81B32B07-7004-41BD-B6E2-8AEAE5F33303}" dt="2022-02-21T17:51:15.324" v="364" actId="478"/>
          <ac:spMkLst>
            <pc:docMk/>
            <pc:sldMk cId="3058428766" sldId="2912"/>
            <ac:spMk id="13" creationId="{C7F645EB-B93D-4764-B5EB-A55D242C0D8C}"/>
          </ac:spMkLst>
        </pc:spChg>
        <pc:graphicFrameChg chg="mod">
          <ac:chgData name="Tara Wood" userId="d40d1c68-5ed0-4280-b6c0-e48b5abf64e0" providerId="ADAL" clId="{81B32B07-7004-41BD-B6E2-8AEAE5F33303}" dt="2022-02-21T17:51:52.461" v="630" actId="962"/>
          <ac:graphicFrameMkLst>
            <pc:docMk/>
            <pc:sldMk cId="3058428766" sldId="2912"/>
            <ac:graphicFrameMk id="9" creationId="{3956FBEE-1EB1-459C-B9E5-183FB563FB99}"/>
          </ac:graphicFrameMkLst>
        </pc:graphicFrameChg>
      </pc:sldChg>
      <pc:sldChg chg="modSp mod">
        <pc:chgData name="Tara Wood" userId="d40d1c68-5ed0-4280-b6c0-e48b5abf64e0" providerId="ADAL" clId="{81B32B07-7004-41BD-B6E2-8AEAE5F33303}" dt="2022-02-21T17:50:28.643" v="237" actId="962"/>
        <pc:sldMkLst>
          <pc:docMk/>
          <pc:sldMk cId="1252987293" sldId="2914"/>
        </pc:sldMkLst>
        <pc:picChg chg="mod">
          <ac:chgData name="Tara Wood" userId="d40d1c68-5ed0-4280-b6c0-e48b5abf64e0" providerId="ADAL" clId="{81B32B07-7004-41BD-B6E2-8AEAE5F33303}" dt="2022-02-21T17:50:28.643" v="237" actId="962"/>
          <ac:picMkLst>
            <pc:docMk/>
            <pc:sldMk cId="1252987293" sldId="2914"/>
            <ac:picMk id="9" creationId="{171FCBF8-EA4D-44DA-BEAF-25E3A6F337FD}"/>
          </ac:picMkLst>
        </pc:picChg>
      </pc:sldChg>
      <pc:sldChg chg="modSp mod">
        <pc:chgData name="Tara Wood" userId="d40d1c68-5ed0-4280-b6c0-e48b5abf64e0" providerId="ADAL" clId="{81B32B07-7004-41BD-B6E2-8AEAE5F33303}" dt="2022-02-21T17:54:07.297" v="1369" actId="962"/>
        <pc:sldMkLst>
          <pc:docMk/>
          <pc:sldMk cId="1177454680" sldId="2918"/>
        </pc:sldMkLst>
        <pc:picChg chg="mod">
          <ac:chgData name="Tara Wood" userId="d40d1c68-5ed0-4280-b6c0-e48b5abf64e0" providerId="ADAL" clId="{81B32B07-7004-41BD-B6E2-8AEAE5F33303}" dt="2022-02-21T17:54:07.297" v="1369" actId="962"/>
          <ac:picMkLst>
            <pc:docMk/>
            <pc:sldMk cId="1177454680" sldId="2918"/>
            <ac:picMk id="3" creationId="{B50A9B25-3560-49B9-A1FA-965BAE334A5F}"/>
          </ac:picMkLst>
        </pc:picChg>
        <pc:picChg chg="mod">
          <ac:chgData name="Tara Wood" userId="d40d1c68-5ed0-4280-b6c0-e48b5abf64e0" providerId="ADAL" clId="{81B32B07-7004-41BD-B6E2-8AEAE5F33303}" dt="2022-02-21T17:53:48.491" v="1368" actId="962"/>
          <ac:picMkLst>
            <pc:docMk/>
            <pc:sldMk cId="1177454680" sldId="2918"/>
            <ac:picMk id="8" creationId="{21FC4F32-A154-41F6-8099-E9FC4BD2365F}"/>
          </ac:picMkLst>
        </pc:picChg>
        <pc:picChg chg="mod">
          <ac:chgData name="Tara Wood" userId="d40d1c68-5ed0-4280-b6c0-e48b5abf64e0" providerId="ADAL" clId="{81B32B07-7004-41BD-B6E2-8AEAE5F33303}" dt="2022-02-21T17:53:27.752" v="1242" actId="962"/>
          <ac:picMkLst>
            <pc:docMk/>
            <pc:sldMk cId="1177454680" sldId="2918"/>
            <ac:picMk id="10" creationId="{DA428735-8F62-42EC-A9C9-EEA3CF6AC4BB}"/>
          </ac:picMkLst>
        </pc:picChg>
      </pc:sldChg>
      <pc:sldChg chg="addSp delSp modSp new mod modClrScheme chgLayout">
        <pc:chgData name="Tara Wood" userId="d40d1c68-5ed0-4280-b6c0-e48b5abf64e0" providerId="ADAL" clId="{81B32B07-7004-41BD-B6E2-8AEAE5F33303}" dt="2022-02-21T17:48:26.468" v="77" actId="20577"/>
        <pc:sldMkLst>
          <pc:docMk/>
          <pc:sldMk cId="3662081895" sldId="2919"/>
        </pc:sldMkLst>
        <pc:spChg chg="del mod ord">
          <ac:chgData name="Tara Wood" userId="d40d1c68-5ed0-4280-b6c0-e48b5abf64e0" providerId="ADAL" clId="{81B32B07-7004-41BD-B6E2-8AEAE5F33303}" dt="2022-02-21T17:47:24" v="1" actId="700"/>
          <ac:spMkLst>
            <pc:docMk/>
            <pc:sldMk cId="3662081895" sldId="2919"/>
            <ac:spMk id="2" creationId="{F1467DB1-9632-4D21-A315-244F1EDD725E}"/>
          </ac:spMkLst>
        </pc:spChg>
        <pc:spChg chg="del mod ord">
          <ac:chgData name="Tara Wood" userId="d40d1c68-5ed0-4280-b6c0-e48b5abf64e0" providerId="ADAL" clId="{81B32B07-7004-41BD-B6E2-8AEAE5F33303}" dt="2022-02-21T17:47:24" v="1" actId="700"/>
          <ac:spMkLst>
            <pc:docMk/>
            <pc:sldMk cId="3662081895" sldId="2919"/>
            <ac:spMk id="3" creationId="{DDADD32C-9499-4A63-9FE7-63B3775B012C}"/>
          </ac:spMkLst>
        </pc:spChg>
        <pc:spChg chg="del">
          <ac:chgData name="Tara Wood" userId="d40d1c68-5ed0-4280-b6c0-e48b5abf64e0" providerId="ADAL" clId="{81B32B07-7004-41BD-B6E2-8AEAE5F33303}" dt="2022-02-21T17:47:24" v="1" actId="700"/>
          <ac:spMkLst>
            <pc:docMk/>
            <pc:sldMk cId="3662081895" sldId="2919"/>
            <ac:spMk id="4" creationId="{F1014CD2-769D-4D70-B57F-D1F04617A432}"/>
          </ac:spMkLst>
        </pc:spChg>
        <pc:spChg chg="mod ord">
          <ac:chgData name="Tara Wood" userId="d40d1c68-5ed0-4280-b6c0-e48b5abf64e0" providerId="ADAL" clId="{81B32B07-7004-41BD-B6E2-8AEAE5F33303}" dt="2022-02-21T17:48:16.575" v="42" actId="700"/>
          <ac:spMkLst>
            <pc:docMk/>
            <pc:sldMk cId="3662081895" sldId="2919"/>
            <ac:spMk id="5" creationId="{FC614F85-98EE-4C5F-B36F-E3C853975849}"/>
          </ac:spMkLst>
        </pc:spChg>
        <pc:spChg chg="mod ord">
          <ac:chgData name="Tara Wood" userId="d40d1c68-5ed0-4280-b6c0-e48b5abf64e0" providerId="ADAL" clId="{81B32B07-7004-41BD-B6E2-8AEAE5F33303}" dt="2022-02-21T17:48:16.575" v="42" actId="700"/>
          <ac:spMkLst>
            <pc:docMk/>
            <pc:sldMk cId="3662081895" sldId="2919"/>
            <ac:spMk id="6" creationId="{CDDB03DE-872E-4AA3-9C4B-251E9CE8D0C8}"/>
          </ac:spMkLst>
        </pc:spChg>
        <pc:spChg chg="mod ord">
          <ac:chgData name="Tara Wood" userId="d40d1c68-5ed0-4280-b6c0-e48b5abf64e0" providerId="ADAL" clId="{81B32B07-7004-41BD-B6E2-8AEAE5F33303}" dt="2022-02-21T17:48:16.575" v="42" actId="700"/>
          <ac:spMkLst>
            <pc:docMk/>
            <pc:sldMk cId="3662081895" sldId="2919"/>
            <ac:spMk id="7" creationId="{B491C059-EBDC-411D-819D-C2FEAAC3F3E2}"/>
          </ac:spMkLst>
        </pc:spChg>
        <pc:spChg chg="add mod ord">
          <ac:chgData name="Tara Wood" userId="d40d1c68-5ed0-4280-b6c0-e48b5abf64e0" providerId="ADAL" clId="{81B32B07-7004-41BD-B6E2-8AEAE5F33303}" dt="2022-02-21T17:48:16.575" v="42" actId="700"/>
          <ac:spMkLst>
            <pc:docMk/>
            <pc:sldMk cId="3662081895" sldId="2919"/>
            <ac:spMk id="8" creationId="{4BEAD8A8-5A7A-481C-8A6D-7543D5050FA0}"/>
          </ac:spMkLst>
        </pc:spChg>
        <pc:spChg chg="add del mod ord">
          <ac:chgData name="Tara Wood" userId="d40d1c68-5ed0-4280-b6c0-e48b5abf64e0" providerId="ADAL" clId="{81B32B07-7004-41BD-B6E2-8AEAE5F33303}" dt="2022-02-21T17:47:42.693" v="31"/>
          <ac:spMkLst>
            <pc:docMk/>
            <pc:sldMk cId="3662081895" sldId="2919"/>
            <ac:spMk id="9" creationId="{CBA9A946-DD9F-4AF6-BC88-73B499205354}"/>
          </ac:spMkLst>
        </pc:spChg>
        <pc:spChg chg="add mod ord">
          <ac:chgData name="Tara Wood" userId="d40d1c68-5ed0-4280-b6c0-e48b5abf64e0" providerId="ADAL" clId="{81B32B07-7004-41BD-B6E2-8AEAE5F33303}" dt="2022-02-21T17:48:26.468" v="77" actId="20577"/>
          <ac:spMkLst>
            <pc:docMk/>
            <pc:sldMk cId="3662081895" sldId="2919"/>
            <ac:spMk id="12" creationId="{8817E17B-DA46-4C11-81B3-356FAE92DBE4}"/>
          </ac:spMkLst>
        </pc:spChg>
        <pc:picChg chg="add mod ord">
          <ac:chgData name="Tara Wood" userId="d40d1c68-5ed0-4280-b6c0-e48b5abf64e0" providerId="ADAL" clId="{81B32B07-7004-41BD-B6E2-8AEAE5F33303}" dt="2022-02-21T17:48:16.575" v="42" actId="700"/>
          <ac:picMkLst>
            <pc:docMk/>
            <pc:sldMk cId="3662081895" sldId="2919"/>
            <ac:picMk id="11" creationId="{7B0DE9FE-B2AE-4600-BA2B-A6B63AD47A18}"/>
          </ac:picMkLst>
        </pc:picChg>
      </pc:sldChg>
    </pc:docChg>
  </pc:docChgLst>
  <pc:docChgLst>
    <pc:chgData name="Steven Schlewitt" userId="8fca6942-85ab-4309-995e-ec937c713a6c" providerId="ADAL" clId="{0ADC4EA0-75ED-4614-8939-A76690CB1C86}"/>
    <pc:docChg chg="undo custSel addSld delSld modSld sldOrd modSection">
      <pc:chgData name="Steven Schlewitt" userId="8fca6942-85ab-4309-995e-ec937c713a6c" providerId="ADAL" clId="{0ADC4EA0-75ED-4614-8939-A76690CB1C86}" dt="2022-02-22T16:20:44.646" v="3497" actId="404"/>
      <pc:docMkLst>
        <pc:docMk/>
      </pc:docMkLst>
      <pc:sldChg chg="modSp mod">
        <pc:chgData name="Steven Schlewitt" userId="8fca6942-85ab-4309-995e-ec937c713a6c" providerId="ADAL" clId="{0ADC4EA0-75ED-4614-8939-A76690CB1C86}" dt="2022-02-14T17:10:47.125" v="53" actId="20577"/>
        <pc:sldMkLst>
          <pc:docMk/>
          <pc:sldMk cId="160906987" sldId="616"/>
        </pc:sldMkLst>
        <pc:spChg chg="mod">
          <ac:chgData name="Steven Schlewitt" userId="8fca6942-85ab-4309-995e-ec937c713a6c" providerId="ADAL" clId="{0ADC4EA0-75ED-4614-8939-A76690CB1C86}" dt="2022-02-14T17:10:43.020" v="49" actId="21"/>
          <ac:spMkLst>
            <pc:docMk/>
            <pc:sldMk cId="160906987" sldId="616"/>
            <ac:spMk id="3" creationId="{19751751-5B06-4B52-BA6C-B90002F744DE}"/>
          </ac:spMkLst>
        </pc:spChg>
        <pc:spChg chg="mod">
          <ac:chgData name="Steven Schlewitt" userId="8fca6942-85ab-4309-995e-ec937c713a6c" providerId="ADAL" clId="{0ADC4EA0-75ED-4614-8939-A76690CB1C86}" dt="2022-02-14T17:10:47.125" v="53" actId="20577"/>
          <ac:spMkLst>
            <pc:docMk/>
            <pc:sldMk cId="160906987" sldId="616"/>
            <ac:spMk id="9" creationId="{D1E7BBB0-1B97-4BD1-87AB-63C769AA692B}"/>
          </ac:spMkLst>
        </pc:spChg>
      </pc:sldChg>
      <pc:sldChg chg="modSp add mod">
        <pc:chgData name="Steven Schlewitt" userId="8fca6942-85ab-4309-995e-ec937c713a6c" providerId="ADAL" clId="{0ADC4EA0-75ED-4614-8939-A76690CB1C86}" dt="2022-02-22T16:20:44.646" v="3497" actId="404"/>
        <pc:sldMkLst>
          <pc:docMk/>
          <pc:sldMk cId="3363735592" sldId="2843"/>
        </pc:sldMkLst>
        <pc:spChg chg="mod">
          <ac:chgData name="Steven Schlewitt" userId="8fca6942-85ab-4309-995e-ec937c713a6c" providerId="ADAL" clId="{0ADC4EA0-75ED-4614-8939-A76690CB1C86}" dt="2022-02-22T16:20:44.646" v="3497" actId="404"/>
          <ac:spMkLst>
            <pc:docMk/>
            <pc:sldMk cId="3363735592" sldId="2843"/>
            <ac:spMk id="2" creationId="{4D5D45F7-D5BC-4C7A-80B4-3A629F284CAD}"/>
          </ac:spMkLst>
        </pc:spChg>
        <pc:spChg chg="mod">
          <ac:chgData name="Steven Schlewitt" userId="8fca6942-85ab-4309-995e-ec937c713a6c" providerId="ADAL" clId="{0ADC4EA0-75ED-4614-8939-A76690CB1C86}" dt="2022-02-17T20:27:41.143" v="867" actId="20577"/>
          <ac:spMkLst>
            <pc:docMk/>
            <pc:sldMk cId="3363735592" sldId="2843"/>
            <ac:spMk id="5" creationId="{632387B4-DFC0-40AE-87E1-B74882D8A475}"/>
          </ac:spMkLst>
        </pc:spChg>
      </pc:sldChg>
      <pc:sldChg chg="addSp delSp modSp mod">
        <pc:chgData name="Steven Schlewitt" userId="8fca6942-85ab-4309-995e-ec937c713a6c" providerId="ADAL" clId="{0ADC4EA0-75ED-4614-8939-A76690CB1C86}" dt="2022-02-17T23:16:25.450" v="3347" actId="27636"/>
        <pc:sldMkLst>
          <pc:docMk/>
          <pc:sldMk cId="2860266220" sldId="2901"/>
        </pc:sldMkLst>
        <pc:spChg chg="mod">
          <ac:chgData name="Steven Schlewitt" userId="8fca6942-85ab-4309-995e-ec937c713a6c" providerId="ADAL" clId="{0ADC4EA0-75ED-4614-8939-A76690CB1C86}" dt="2022-02-17T20:24:32.546" v="798" actId="20577"/>
          <ac:spMkLst>
            <pc:docMk/>
            <pc:sldMk cId="2860266220" sldId="2901"/>
            <ac:spMk id="2" creationId="{8B1EF7B0-46F4-4CFD-B3F3-6122C8CC1BB6}"/>
          </ac:spMkLst>
        </pc:spChg>
        <pc:spChg chg="mod">
          <ac:chgData name="Steven Schlewitt" userId="8fca6942-85ab-4309-995e-ec937c713a6c" providerId="ADAL" clId="{0ADC4EA0-75ED-4614-8939-A76690CB1C86}" dt="2022-02-17T20:24:21" v="797" actId="20577"/>
          <ac:spMkLst>
            <pc:docMk/>
            <pc:sldMk cId="2860266220" sldId="2901"/>
            <ac:spMk id="3" creationId="{0BCBE806-B0E9-45CC-9E9C-C91AA655DC66}"/>
          </ac:spMkLst>
        </pc:spChg>
        <pc:spChg chg="add del mod">
          <ac:chgData name="Steven Schlewitt" userId="8fca6942-85ab-4309-995e-ec937c713a6c" providerId="ADAL" clId="{0ADC4EA0-75ED-4614-8939-A76690CB1C86}" dt="2022-02-17T20:20:01.004" v="467" actId="478"/>
          <ac:spMkLst>
            <pc:docMk/>
            <pc:sldMk cId="2860266220" sldId="2901"/>
            <ac:spMk id="8" creationId="{E468EA35-B7C5-4E9C-97FF-D03A0B390AFE}"/>
          </ac:spMkLst>
        </pc:spChg>
        <pc:spChg chg="add mod">
          <ac:chgData name="Steven Schlewitt" userId="8fca6942-85ab-4309-995e-ec937c713a6c" providerId="ADAL" clId="{0ADC4EA0-75ED-4614-8939-A76690CB1C86}" dt="2022-02-17T23:16:25.450" v="3347" actId="27636"/>
          <ac:spMkLst>
            <pc:docMk/>
            <pc:sldMk cId="2860266220" sldId="2901"/>
            <ac:spMk id="9" creationId="{F16DD04F-FE78-4258-8026-125AC3E454AD}"/>
          </ac:spMkLst>
        </pc:spChg>
        <pc:spChg chg="mod">
          <ac:chgData name="Steven Schlewitt" userId="8fca6942-85ab-4309-995e-ec937c713a6c" providerId="ADAL" clId="{0ADC4EA0-75ED-4614-8939-A76690CB1C86}" dt="2022-02-17T20:25:53.321" v="846" actId="20577"/>
          <ac:spMkLst>
            <pc:docMk/>
            <pc:sldMk cId="2860266220" sldId="2901"/>
            <ac:spMk id="12" creationId="{7FAABA89-07CF-484B-A74F-53CF268DF05E}"/>
          </ac:spMkLst>
        </pc:spChg>
        <pc:grpChg chg="add mod ord">
          <ac:chgData name="Steven Schlewitt" userId="8fca6942-85ab-4309-995e-ec937c713a6c" providerId="ADAL" clId="{0ADC4EA0-75ED-4614-8939-A76690CB1C86}" dt="2022-02-17T20:26:03.928" v="849" actId="1076"/>
          <ac:grpSpMkLst>
            <pc:docMk/>
            <pc:sldMk cId="2860266220" sldId="2901"/>
            <ac:grpSpMk id="10" creationId="{7BF4A518-7763-4948-961A-C58B18F5A8A4}"/>
          </ac:grpSpMkLst>
        </pc:grpChg>
        <pc:picChg chg="mod">
          <ac:chgData name="Steven Schlewitt" userId="8fca6942-85ab-4309-995e-ec937c713a6c" providerId="ADAL" clId="{0ADC4EA0-75ED-4614-8939-A76690CB1C86}" dt="2022-02-17T20:26:10.272" v="850" actId="1076"/>
          <ac:picMkLst>
            <pc:docMk/>
            <pc:sldMk cId="2860266220" sldId="2901"/>
            <ac:picMk id="11" creationId="{AAF3253A-2937-41D9-9BFE-7153A0FE8314}"/>
          </ac:picMkLst>
        </pc:picChg>
      </pc:sldChg>
      <pc:sldChg chg="addSp delSp modSp mod modClrScheme chgLayout">
        <pc:chgData name="Steven Schlewitt" userId="8fca6942-85ab-4309-995e-ec937c713a6c" providerId="ADAL" clId="{0ADC4EA0-75ED-4614-8939-A76690CB1C86}" dt="2022-02-22T14:27:47.692" v="3422" actId="113"/>
        <pc:sldMkLst>
          <pc:docMk/>
          <pc:sldMk cId="3910382203" sldId="2902"/>
        </pc:sldMkLst>
        <pc:spChg chg="mod">
          <ac:chgData name="Steven Schlewitt" userId="8fca6942-85ab-4309-995e-ec937c713a6c" providerId="ADAL" clId="{0ADC4EA0-75ED-4614-8939-A76690CB1C86}" dt="2022-02-17T20:45:49.947" v="1613" actId="26606"/>
          <ac:spMkLst>
            <pc:docMk/>
            <pc:sldMk cId="3910382203" sldId="2902"/>
            <ac:spMk id="2" creationId="{44D263E3-1CE9-44EA-B755-F7752C8AECB7}"/>
          </ac:spMkLst>
        </pc:spChg>
        <pc:spChg chg="del mod">
          <ac:chgData name="Steven Schlewitt" userId="8fca6942-85ab-4309-995e-ec937c713a6c" providerId="ADAL" clId="{0ADC4EA0-75ED-4614-8939-A76690CB1C86}" dt="2022-02-17T20:45:20.978" v="1599" actId="22"/>
          <ac:spMkLst>
            <pc:docMk/>
            <pc:sldMk cId="3910382203" sldId="2902"/>
            <ac:spMk id="3" creationId="{23E61DAF-BEDE-49F8-BF06-FF2492D573AC}"/>
          </ac:spMkLst>
        </pc:spChg>
        <pc:spChg chg="mod">
          <ac:chgData name="Steven Schlewitt" userId="8fca6942-85ab-4309-995e-ec937c713a6c" providerId="ADAL" clId="{0ADC4EA0-75ED-4614-8939-A76690CB1C86}" dt="2022-02-22T14:27:47.692" v="3422" actId="113"/>
          <ac:spMkLst>
            <pc:docMk/>
            <pc:sldMk cId="3910382203" sldId="2902"/>
            <ac:spMk id="4" creationId="{C76CC61D-AF81-48CA-964F-3375BD11F168}"/>
          </ac:spMkLst>
        </pc:spChg>
        <pc:spChg chg="mod">
          <ac:chgData name="Steven Schlewitt" userId="8fca6942-85ab-4309-995e-ec937c713a6c" providerId="ADAL" clId="{0ADC4EA0-75ED-4614-8939-A76690CB1C86}" dt="2022-02-17T20:45:49.947" v="1613" actId="26606"/>
          <ac:spMkLst>
            <pc:docMk/>
            <pc:sldMk cId="3910382203" sldId="2902"/>
            <ac:spMk id="5" creationId="{872575D6-608A-4B51-A56C-895A637F65F8}"/>
          </ac:spMkLst>
        </pc:spChg>
        <pc:spChg chg="mod">
          <ac:chgData name="Steven Schlewitt" userId="8fca6942-85ab-4309-995e-ec937c713a6c" providerId="ADAL" clId="{0ADC4EA0-75ED-4614-8939-A76690CB1C86}" dt="2022-02-17T20:45:49.947" v="1613" actId="26606"/>
          <ac:spMkLst>
            <pc:docMk/>
            <pc:sldMk cId="3910382203" sldId="2902"/>
            <ac:spMk id="6" creationId="{A07E0643-C18C-4116-900A-355B9A81158A}"/>
          </ac:spMkLst>
        </pc:spChg>
        <pc:spChg chg="mod">
          <ac:chgData name="Steven Schlewitt" userId="8fca6942-85ab-4309-995e-ec937c713a6c" providerId="ADAL" clId="{0ADC4EA0-75ED-4614-8939-A76690CB1C86}" dt="2022-02-17T20:45:49.947" v="1613" actId="26606"/>
          <ac:spMkLst>
            <pc:docMk/>
            <pc:sldMk cId="3910382203" sldId="2902"/>
            <ac:spMk id="7" creationId="{650AA283-59D5-4276-82EA-162C484A2C1B}"/>
          </ac:spMkLst>
        </pc:spChg>
        <pc:spChg chg="add del mod">
          <ac:chgData name="Steven Schlewitt" userId="8fca6942-85ab-4309-995e-ec937c713a6c" providerId="ADAL" clId="{0ADC4EA0-75ED-4614-8939-A76690CB1C86}" dt="2022-02-17T20:45:43.685" v="1605" actId="26606"/>
          <ac:spMkLst>
            <pc:docMk/>
            <pc:sldMk cId="3910382203" sldId="2902"/>
            <ac:spMk id="14" creationId="{4AB48C56-E56D-4F0B-8A6B-5C33AC20A745}"/>
          </ac:spMkLst>
        </pc:spChg>
        <pc:spChg chg="add del mod">
          <ac:chgData name="Steven Schlewitt" userId="8fca6942-85ab-4309-995e-ec937c713a6c" providerId="ADAL" clId="{0ADC4EA0-75ED-4614-8939-A76690CB1C86}" dt="2022-02-17T20:45:43.685" v="1605" actId="26606"/>
          <ac:spMkLst>
            <pc:docMk/>
            <pc:sldMk cId="3910382203" sldId="2902"/>
            <ac:spMk id="16" creationId="{03AB6A0E-159C-4E08-A41C-7B8567B920A3}"/>
          </ac:spMkLst>
        </pc:spChg>
        <pc:spChg chg="add del mod">
          <ac:chgData name="Steven Schlewitt" userId="8fca6942-85ab-4309-995e-ec937c713a6c" providerId="ADAL" clId="{0ADC4EA0-75ED-4614-8939-A76690CB1C86}" dt="2022-02-17T20:45:44.835" v="1607" actId="26606"/>
          <ac:spMkLst>
            <pc:docMk/>
            <pc:sldMk cId="3910382203" sldId="2902"/>
            <ac:spMk id="18" creationId="{2962EE22-E862-4495-B213-A14D73EB1B05}"/>
          </ac:spMkLst>
        </pc:spChg>
        <pc:spChg chg="add del mod">
          <ac:chgData name="Steven Schlewitt" userId="8fca6942-85ab-4309-995e-ec937c713a6c" providerId="ADAL" clId="{0ADC4EA0-75ED-4614-8939-A76690CB1C86}" dt="2022-02-17T20:45:44.835" v="1607" actId="26606"/>
          <ac:spMkLst>
            <pc:docMk/>
            <pc:sldMk cId="3910382203" sldId="2902"/>
            <ac:spMk id="19" creationId="{251D1AAD-D369-4069-B596-CC7362399975}"/>
          </ac:spMkLst>
        </pc:spChg>
        <pc:picChg chg="add mod ord">
          <ac:chgData name="Steven Schlewitt" userId="8fca6942-85ab-4309-995e-ec937c713a6c" providerId="ADAL" clId="{0ADC4EA0-75ED-4614-8939-A76690CB1C86}" dt="2022-02-17T20:46:35.769" v="1620" actId="1076"/>
          <ac:picMkLst>
            <pc:docMk/>
            <pc:sldMk cId="3910382203" sldId="2902"/>
            <ac:picMk id="9" creationId="{11236152-E0BA-4CAF-BF69-2A33597E4361}"/>
          </ac:picMkLst>
        </pc:picChg>
      </pc:sldChg>
      <pc:sldChg chg="delSp del mod">
        <pc:chgData name="Steven Schlewitt" userId="8fca6942-85ab-4309-995e-ec937c713a6c" providerId="ADAL" clId="{0ADC4EA0-75ED-4614-8939-A76690CB1C86}" dt="2022-02-17T20:27:57.929" v="871" actId="47"/>
        <pc:sldMkLst>
          <pc:docMk/>
          <pc:sldMk cId="1652732701" sldId="2903"/>
        </pc:sldMkLst>
        <pc:spChg chg="del">
          <ac:chgData name="Steven Schlewitt" userId="8fca6942-85ab-4309-995e-ec937c713a6c" providerId="ADAL" clId="{0ADC4EA0-75ED-4614-8939-A76690CB1C86}" dt="2022-02-17T20:27:46.633" v="868" actId="478"/>
          <ac:spMkLst>
            <pc:docMk/>
            <pc:sldMk cId="1652732701" sldId="2903"/>
            <ac:spMk id="4" creationId="{EADF2F44-2FA6-4D8B-B9B0-B147C5A13E33}"/>
          </ac:spMkLst>
        </pc:spChg>
      </pc:sldChg>
      <pc:sldChg chg="modSp mod">
        <pc:chgData name="Steven Schlewitt" userId="8fca6942-85ab-4309-995e-ec937c713a6c" providerId="ADAL" clId="{0ADC4EA0-75ED-4614-8939-A76690CB1C86}" dt="2022-02-17T22:31:22.869" v="2378" actId="14100"/>
        <pc:sldMkLst>
          <pc:docMk/>
          <pc:sldMk cId="756105308" sldId="2904"/>
        </pc:sldMkLst>
        <pc:spChg chg="mod">
          <ac:chgData name="Steven Schlewitt" userId="8fca6942-85ab-4309-995e-ec937c713a6c" providerId="ADAL" clId="{0ADC4EA0-75ED-4614-8939-A76690CB1C86}" dt="2022-02-17T22:31:22.869" v="2378" actId="14100"/>
          <ac:spMkLst>
            <pc:docMk/>
            <pc:sldMk cId="756105308" sldId="2904"/>
            <ac:spMk id="3" creationId="{F4384173-DE42-4155-A3FF-9C79A7C3379C}"/>
          </ac:spMkLst>
        </pc:spChg>
        <pc:spChg chg="mod">
          <ac:chgData name="Steven Schlewitt" userId="8fca6942-85ab-4309-995e-ec937c713a6c" providerId="ADAL" clId="{0ADC4EA0-75ED-4614-8939-A76690CB1C86}" dt="2022-02-17T22:15:19.559" v="2040" actId="14100"/>
          <ac:spMkLst>
            <pc:docMk/>
            <pc:sldMk cId="756105308" sldId="2904"/>
            <ac:spMk id="4" creationId="{242BE69B-783E-4F6B-9363-05253C558B9E}"/>
          </ac:spMkLst>
        </pc:spChg>
      </pc:sldChg>
      <pc:sldChg chg="addSp delSp modSp mod ord modClrScheme chgLayout">
        <pc:chgData name="Steven Schlewitt" userId="8fca6942-85ab-4309-995e-ec937c713a6c" providerId="ADAL" clId="{0ADC4EA0-75ED-4614-8939-A76690CB1C86}" dt="2022-02-22T14:29:43.729" v="3424" actId="207"/>
        <pc:sldMkLst>
          <pc:docMk/>
          <pc:sldMk cId="1735478389" sldId="2907"/>
        </pc:sldMkLst>
        <pc:spChg chg="mod">
          <ac:chgData name="Steven Schlewitt" userId="8fca6942-85ab-4309-995e-ec937c713a6c" providerId="ADAL" clId="{0ADC4EA0-75ED-4614-8939-A76690CB1C86}" dt="2022-02-17T22:28:01.532" v="2377" actId="26606"/>
          <ac:spMkLst>
            <pc:docMk/>
            <pc:sldMk cId="1735478389" sldId="2907"/>
            <ac:spMk id="2" creationId="{8530CEF6-DC5A-4F0E-AF84-8488AF9EE6A2}"/>
          </ac:spMkLst>
        </pc:spChg>
        <pc:spChg chg="mod">
          <ac:chgData name="Steven Schlewitt" userId="8fca6942-85ab-4309-995e-ec937c713a6c" providerId="ADAL" clId="{0ADC4EA0-75ED-4614-8939-A76690CB1C86}" dt="2022-02-17T22:28:01.532" v="2377" actId="26606"/>
          <ac:spMkLst>
            <pc:docMk/>
            <pc:sldMk cId="1735478389" sldId="2907"/>
            <ac:spMk id="3" creationId="{2E485450-25D6-4ABA-A0B9-EFC434E7E0E4}"/>
          </ac:spMkLst>
        </pc:spChg>
        <pc:spChg chg="add del">
          <ac:chgData name="Steven Schlewitt" userId="8fca6942-85ab-4309-995e-ec937c713a6c" providerId="ADAL" clId="{0ADC4EA0-75ED-4614-8939-A76690CB1C86}" dt="2022-02-17T22:25:25.478" v="2114"/>
          <ac:spMkLst>
            <pc:docMk/>
            <pc:sldMk cId="1735478389" sldId="2907"/>
            <ac:spMk id="4" creationId="{939B1DE1-BB70-44E4-8154-D86E0EAFCB06}"/>
          </ac:spMkLst>
        </pc:spChg>
        <pc:spChg chg="mod">
          <ac:chgData name="Steven Schlewitt" userId="8fca6942-85ab-4309-995e-ec937c713a6c" providerId="ADAL" clId="{0ADC4EA0-75ED-4614-8939-A76690CB1C86}" dt="2022-02-17T22:28:01.532" v="2377" actId="26606"/>
          <ac:spMkLst>
            <pc:docMk/>
            <pc:sldMk cId="1735478389" sldId="2907"/>
            <ac:spMk id="5" creationId="{1140362F-9A27-4E0A-96E1-FC775542F46F}"/>
          </ac:spMkLst>
        </pc:spChg>
        <pc:spChg chg="mod">
          <ac:chgData name="Steven Schlewitt" userId="8fca6942-85ab-4309-995e-ec937c713a6c" providerId="ADAL" clId="{0ADC4EA0-75ED-4614-8939-A76690CB1C86}" dt="2022-02-17T22:28:01.532" v="2377" actId="26606"/>
          <ac:spMkLst>
            <pc:docMk/>
            <pc:sldMk cId="1735478389" sldId="2907"/>
            <ac:spMk id="6" creationId="{8C659C07-9AF6-4BB0-9C38-9173658172AA}"/>
          </ac:spMkLst>
        </pc:spChg>
        <pc:spChg chg="mod">
          <ac:chgData name="Steven Schlewitt" userId="8fca6942-85ab-4309-995e-ec937c713a6c" providerId="ADAL" clId="{0ADC4EA0-75ED-4614-8939-A76690CB1C86}" dt="2022-02-17T22:28:01.532" v="2377" actId="26606"/>
          <ac:spMkLst>
            <pc:docMk/>
            <pc:sldMk cId="1735478389" sldId="2907"/>
            <ac:spMk id="7" creationId="{B2CED4D8-1EEA-4043-BD80-E1AE5EFA2495}"/>
          </ac:spMkLst>
        </pc:spChg>
        <pc:spChg chg="add del mod">
          <ac:chgData name="Steven Schlewitt" userId="8fca6942-85ab-4309-995e-ec937c713a6c" providerId="ADAL" clId="{0ADC4EA0-75ED-4614-8939-A76690CB1C86}" dt="2022-02-17T22:26:16.316" v="2169" actId="478"/>
          <ac:spMkLst>
            <pc:docMk/>
            <pc:sldMk cId="1735478389" sldId="2907"/>
            <ac:spMk id="13" creationId="{6F334328-EA79-4EF8-846E-08D75DF066FB}"/>
          </ac:spMkLst>
        </pc:spChg>
        <pc:graphicFrameChg chg="add del mod">
          <ac:chgData name="Steven Schlewitt" userId="8fca6942-85ab-4309-995e-ec937c713a6c" providerId="ADAL" clId="{0ADC4EA0-75ED-4614-8939-A76690CB1C86}" dt="2022-02-17T22:23:01.873" v="2111"/>
          <ac:graphicFrameMkLst>
            <pc:docMk/>
            <pc:sldMk cId="1735478389" sldId="2907"/>
            <ac:graphicFrameMk id="8" creationId="{01A14C2F-91D1-41BD-BD84-E87D051038F4}"/>
          </ac:graphicFrameMkLst>
        </pc:graphicFrameChg>
        <pc:graphicFrameChg chg="add del mod">
          <ac:chgData name="Steven Schlewitt" userId="8fca6942-85ab-4309-995e-ec937c713a6c" providerId="ADAL" clId="{0ADC4EA0-75ED-4614-8939-A76690CB1C86}" dt="2022-02-17T22:25:04.910" v="2113"/>
          <ac:graphicFrameMkLst>
            <pc:docMk/>
            <pc:sldMk cId="1735478389" sldId="2907"/>
            <ac:graphicFrameMk id="9" creationId="{F9951690-96DF-456D-977B-FBE8E2236E8D}"/>
          </ac:graphicFrameMkLst>
        </pc:graphicFrameChg>
        <pc:graphicFrameChg chg="add del mod">
          <ac:chgData name="Steven Schlewitt" userId="8fca6942-85ab-4309-995e-ec937c713a6c" providerId="ADAL" clId="{0ADC4EA0-75ED-4614-8939-A76690CB1C86}" dt="2022-02-17T22:26:13.810" v="2168" actId="478"/>
          <ac:graphicFrameMkLst>
            <pc:docMk/>
            <pc:sldMk cId="1735478389" sldId="2907"/>
            <ac:graphicFrameMk id="10" creationId="{ED5343C4-9B25-4745-AACA-C5C557F89340}"/>
          </ac:graphicFrameMkLst>
        </pc:graphicFrameChg>
        <pc:graphicFrameChg chg="add mod modGraphic">
          <ac:chgData name="Steven Schlewitt" userId="8fca6942-85ab-4309-995e-ec937c713a6c" providerId="ADAL" clId="{0ADC4EA0-75ED-4614-8939-A76690CB1C86}" dt="2022-02-22T14:29:43.729" v="3424" actId="207"/>
          <ac:graphicFrameMkLst>
            <pc:docMk/>
            <pc:sldMk cId="1735478389" sldId="2907"/>
            <ac:graphicFrameMk id="11" creationId="{17DAB8AE-5A99-4330-A702-56EF2CDEAF55}"/>
          </ac:graphicFrameMkLst>
        </pc:graphicFrameChg>
      </pc:sldChg>
      <pc:sldChg chg="addSp delSp modSp mod">
        <pc:chgData name="Steven Schlewitt" userId="8fca6942-85ab-4309-995e-ec937c713a6c" providerId="ADAL" clId="{0ADC4EA0-75ED-4614-8939-A76690CB1C86}" dt="2022-02-17T23:18:57.351" v="3407" actId="1076"/>
        <pc:sldMkLst>
          <pc:docMk/>
          <pc:sldMk cId="1243499827" sldId="2908"/>
        </pc:sldMkLst>
        <pc:spChg chg="mod">
          <ac:chgData name="Steven Schlewitt" userId="8fca6942-85ab-4309-995e-ec937c713a6c" providerId="ADAL" clId="{0ADC4EA0-75ED-4614-8939-A76690CB1C86}" dt="2022-02-17T23:18:57.351" v="3407" actId="1076"/>
          <ac:spMkLst>
            <pc:docMk/>
            <pc:sldMk cId="1243499827" sldId="2908"/>
            <ac:spMk id="12" creationId="{312EE1A5-EA4E-4271-918A-44802386C8BA}"/>
          </ac:spMkLst>
        </pc:spChg>
        <pc:spChg chg="del">
          <ac:chgData name="Steven Schlewitt" userId="8fca6942-85ab-4309-995e-ec937c713a6c" providerId="ADAL" clId="{0ADC4EA0-75ED-4614-8939-A76690CB1C86}" dt="2022-02-17T23:18:36.634" v="3404" actId="478"/>
          <ac:spMkLst>
            <pc:docMk/>
            <pc:sldMk cId="1243499827" sldId="2908"/>
            <ac:spMk id="14" creationId="{B9B8ACAE-CAFE-4845-A5C3-87AAF3A13F76}"/>
          </ac:spMkLst>
        </pc:spChg>
        <pc:picChg chg="add mod">
          <ac:chgData name="Steven Schlewitt" userId="8fca6942-85ab-4309-995e-ec937c713a6c" providerId="ADAL" clId="{0ADC4EA0-75ED-4614-8939-A76690CB1C86}" dt="2022-02-17T23:18:48.042" v="3406" actId="207"/>
          <ac:picMkLst>
            <pc:docMk/>
            <pc:sldMk cId="1243499827" sldId="2908"/>
            <ac:picMk id="4" creationId="{92250B6D-84D2-486A-B21F-CFF710B16B4D}"/>
          </ac:picMkLst>
        </pc:picChg>
      </pc:sldChg>
      <pc:sldChg chg="modSp mod">
        <pc:chgData name="Steven Schlewitt" userId="8fca6942-85ab-4309-995e-ec937c713a6c" providerId="ADAL" clId="{0ADC4EA0-75ED-4614-8939-A76690CB1C86}" dt="2022-02-17T22:18:27.006" v="2078" actId="20577"/>
        <pc:sldMkLst>
          <pc:docMk/>
          <pc:sldMk cId="3732599792" sldId="2909"/>
        </pc:sldMkLst>
        <pc:spChg chg="mod">
          <ac:chgData name="Steven Schlewitt" userId="8fca6942-85ab-4309-995e-ec937c713a6c" providerId="ADAL" clId="{0ADC4EA0-75ED-4614-8939-A76690CB1C86}" dt="2022-02-17T22:18:13.803" v="2048" actId="27636"/>
          <ac:spMkLst>
            <pc:docMk/>
            <pc:sldMk cId="3732599792" sldId="2909"/>
            <ac:spMk id="3" creationId="{CA3ECD5C-AE1B-426A-951B-A265F77F65FE}"/>
          </ac:spMkLst>
        </pc:spChg>
        <pc:spChg chg="mod">
          <ac:chgData name="Steven Schlewitt" userId="8fca6942-85ab-4309-995e-ec937c713a6c" providerId="ADAL" clId="{0ADC4EA0-75ED-4614-8939-A76690CB1C86}" dt="2022-02-17T22:18:27.006" v="2078" actId="20577"/>
          <ac:spMkLst>
            <pc:docMk/>
            <pc:sldMk cId="3732599792" sldId="2909"/>
            <ac:spMk id="4" creationId="{F7A1A2C0-DB9C-42F5-91F2-848152812C8F}"/>
          </ac:spMkLst>
        </pc:spChg>
      </pc:sldChg>
      <pc:sldChg chg="addSp delSp modSp mod modNotesTx">
        <pc:chgData name="Steven Schlewitt" userId="8fca6942-85ab-4309-995e-ec937c713a6c" providerId="ADAL" clId="{0ADC4EA0-75ED-4614-8939-A76690CB1C86}" dt="2022-02-17T23:15:20.993" v="3317" actId="20577"/>
        <pc:sldMkLst>
          <pc:docMk/>
          <pc:sldMk cId="2668155920" sldId="2910"/>
        </pc:sldMkLst>
        <pc:spChg chg="mod">
          <ac:chgData name="Steven Schlewitt" userId="8fca6942-85ab-4309-995e-ec937c713a6c" providerId="ADAL" clId="{0ADC4EA0-75ED-4614-8939-A76690CB1C86}" dt="2022-02-17T22:43:29.216" v="2466" actId="20577"/>
          <ac:spMkLst>
            <pc:docMk/>
            <pc:sldMk cId="2668155920" sldId="2910"/>
            <ac:spMk id="2" creationId="{2E1D5D7A-30FA-4F2F-96FE-BB581F6D85C7}"/>
          </ac:spMkLst>
        </pc:spChg>
        <pc:spChg chg="del">
          <ac:chgData name="Steven Schlewitt" userId="8fca6942-85ab-4309-995e-ec937c713a6c" providerId="ADAL" clId="{0ADC4EA0-75ED-4614-8939-A76690CB1C86}" dt="2022-02-17T22:43:39.924" v="2467"/>
          <ac:spMkLst>
            <pc:docMk/>
            <pc:sldMk cId="2668155920" sldId="2910"/>
            <ac:spMk id="3" creationId="{BA022508-6239-44F6-8939-E3804D4AF0B0}"/>
          </ac:spMkLst>
        </pc:spChg>
        <pc:spChg chg="del">
          <ac:chgData name="Steven Schlewitt" userId="8fca6942-85ab-4309-995e-ec937c713a6c" providerId="ADAL" clId="{0ADC4EA0-75ED-4614-8939-A76690CB1C86}" dt="2022-02-17T22:46:58.658" v="2468"/>
          <ac:spMkLst>
            <pc:docMk/>
            <pc:sldMk cId="2668155920" sldId="2910"/>
            <ac:spMk id="4" creationId="{131007AF-0C5B-499D-923D-40BD499CEC06}"/>
          </ac:spMkLst>
        </pc:spChg>
        <pc:spChg chg="add del mod">
          <ac:chgData name="Steven Schlewitt" userId="8fca6942-85ab-4309-995e-ec937c713a6c" providerId="ADAL" clId="{0ADC4EA0-75ED-4614-8939-A76690CB1C86}" dt="2022-02-17T23:10:20.055" v="3209"/>
          <ac:spMkLst>
            <pc:docMk/>
            <pc:sldMk cId="2668155920" sldId="2910"/>
            <ac:spMk id="11" creationId="{C9CB0136-170F-4699-9616-D8D5FC0FB05D}"/>
          </ac:spMkLst>
        </pc:spChg>
        <pc:spChg chg="add mod">
          <ac:chgData name="Steven Schlewitt" userId="8fca6942-85ab-4309-995e-ec937c713a6c" providerId="ADAL" clId="{0ADC4EA0-75ED-4614-8939-A76690CB1C86}" dt="2022-02-17T23:13:18.237" v="3257" actId="1076"/>
          <ac:spMkLst>
            <pc:docMk/>
            <pc:sldMk cId="2668155920" sldId="2910"/>
            <ac:spMk id="13" creationId="{D6BE7F03-0676-406B-BB52-1977433FB412}"/>
          </ac:spMkLst>
        </pc:spChg>
        <pc:spChg chg="add del mod">
          <ac:chgData name="Steven Schlewitt" userId="8fca6942-85ab-4309-995e-ec937c713a6c" providerId="ADAL" clId="{0ADC4EA0-75ED-4614-8939-A76690CB1C86}" dt="2022-02-17T23:13:05.388" v="3256"/>
          <ac:spMkLst>
            <pc:docMk/>
            <pc:sldMk cId="2668155920" sldId="2910"/>
            <ac:spMk id="15" creationId="{7929EE6B-28A0-4840-BDD5-C1ED5B2E0723}"/>
          </ac:spMkLst>
        </pc:spChg>
        <pc:picChg chg="add del mod">
          <ac:chgData name="Steven Schlewitt" userId="8fca6942-85ab-4309-995e-ec937c713a6c" providerId="ADAL" clId="{0ADC4EA0-75ED-4614-8939-A76690CB1C86}" dt="2022-02-17T23:10:05.568" v="3206" actId="478"/>
          <ac:picMkLst>
            <pc:docMk/>
            <pc:sldMk cId="2668155920" sldId="2910"/>
            <ac:picMk id="8" creationId="{0C749F6E-D6D9-4877-AC37-9794812F1538}"/>
          </ac:picMkLst>
        </pc:picChg>
        <pc:picChg chg="add del mod">
          <ac:chgData name="Steven Schlewitt" userId="8fca6942-85ab-4309-995e-ec937c713a6c" providerId="ADAL" clId="{0ADC4EA0-75ED-4614-8939-A76690CB1C86}" dt="2022-02-17T23:13:03.664" v="3255" actId="478"/>
          <ac:picMkLst>
            <pc:docMk/>
            <pc:sldMk cId="2668155920" sldId="2910"/>
            <ac:picMk id="9" creationId="{E511F795-DF03-4795-AEA1-5A09E0BB6C78}"/>
          </ac:picMkLst>
        </pc:picChg>
        <pc:picChg chg="add mod">
          <ac:chgData name="Steven Schlewitt" userId="8fca6942-85ab-4309-995e-ec937c713a6c" providerId="ADAL" clId="{0ADC4EA0-75ED-4614-8939-A76690CB1C86}" dt="2022-02-17T23:10:20.055" v="3209"/>
          <ac:picMkLst>
            <pc:docMk/>
            <pc:sldMk cId="2668155920" sldId="2910"/>
            <ac:picMk id="12" creationId="{C6CF0D36-C89C-4F52-A752-B1C2374AD9CB}"/>
          </ac:picMkLst>
        </pc:picChg>
        <pc:picChg chg="add mod">
          <ac:chgData name="Steven Schlewitt" userId="8fca6942-85ab-4309-995e-ec937c713a6c" providerId="ADAL" clId="{0ADC4EA0-75ED-4614-8939-A76690CB1C86}" dt="2022-02-17T23:13:05.388" v="3256"/>
          <ac:picMkLst>
            <pc:docMk/>
            <pc:sldMk cId="2668155920" sldId="2910"/>
            <ac:picMk id="16" creationId="{8F3958D0-5522-4DBE-9F08-F95CFE3ECE90}"/>
          </ac:picMkLst>
        </pc:picChg>
      </pc:sldChg>
      <pc:sldChg chg="addSp delSp modSp new mod modClrScheme chgLayout">
        <pc:chgData name="Steven Schlewitt" userId="8fca6942-85ab-4309-995e-ec937c713a6c" providerId="ADAL" clId="{0ADC4EA0-75ED-4614-8939-A76690CB1C86}" dt="2022-02-17T22:37:21.930" v="2423" actId="1076"/>
        <pc:sldMkLst>
          <pc:docMk/>
          <pc:sldMk cId="1252987293" sldId="2914"/>
        </pc:sldMkLst>
        <pc:spChg chg="mod">
          <ac:chgData name="Steven Schlewitt" userId="8fca6942-85ab-4309-995e-ec937c713a6c" providerId="ADAL" clId="{0ADC4EA0-75ED-4614-8939-A76690CB1C86}" dt="2022-02-17T22:37:13.207" v="2421" actId="26606"/>
          <ac:spMkLst>
            <pc:docMk/>
            <pc:sldMk cId="1252987293" sldId="2914"/>
            <ac:spMk id="2" creationId="{09599399-55B9-4362-98B6-10871C47A419}"/>
          </ac:spMkLst>
        </pc:spChg>
        <pc:spChg chg="del">
          <ac:chgData name="Steven Schlewitt" userId="8fca6942-85ab-4309-995e-ec937c713a6c" providerId="ADAL" clId="{0ADC4EA0-75ED-4614-8939-A76690CB1C86}" dt="2022-02-17T22:36:37.929" v="2413" actId="478"/>
          <ac:spMkLst>
            <pc:docMk/>
            <pc:sldMk cId="1252987293" sldId="2914"/>
            <ac:spMk id="3" creationId="{78BDE7A3-3F9F-411C-8396-F4CFF860B42B}"/>
          </ac:spMkLst>
        </pc:spChg>
        <pc:spChg chg="del">
          <ac:chgData name="Steven Schlewitt" userId="8fca6942-85ab-4309-995e-ec937c713a6c" providerId="ADAL" clId="{0ADC4EA0-75ED-4614-8939-A76690CB1C86}" dt="2022-02-17T22:36:39.373" v="2414" actId="478"/>
          <ac:spMkLst>
            <pc:docMk/>
            <pc:sldMk cId="1252987293" sldId="2914"/>
            <ac:spMk id="4" creationId="{873C1626-37E9-4FF4-AF1A-3BB5528CE354}"/>
          </ac:spMkLst>
        </pc:spChg>
        <pc:spChg chg="mod">
          <ac:chgData name="Steven Schlewitt" userId="8fca6942-85ab-4309-995e-ec937c713a6c" providerId="ADAL" clId="{0ADC4EA0-75ED-4614-8939-A76690CB1C86}" dt="2022-02-17T22:37:13.207" v="2421" actId="26606"/>
          <ac:spMkLst>
            <pc:docMk/>
            <pc:sldMk cId="1252987293" sldId="2914"/>
            <ac:spMk id="5" creationId="{E63B7474-CB52-4A05-8191-AEF8F60BBB10}"/>
          </ac:spMkLst>
        </pc:spChg>
        <pc:spChg chg="mod">
          <ac:chgData name="Steven Schlewitt" userId="8fca6942-85ab-4309-995e-ec937c713a6c" providerId="ADAL" clId="{0ADC4EA0-75ED-4614-8939-A76690CB1C86}" dt="2022-02-17T22:37:13.207" v="2421" actId="26606"/>
          <ac:spMkLst>
            <pc:docMk/>
            <pc:sldMk cId="1252987293" sldId="2914"/>
            <ac:spMk id="6" creationId="{A93962BA-DE4C-4E93-9CEF-D43A978712B8}"/>
          </ac:spMkLst>
        </pc:spChg>
        <pc:spChg chg="mod">
          <ac:chgData name="Steven Schlewitt" userId="8fca6942-85ab-4309-995e-ec937c713a6c" providerId="ADAL" clId="{0ADC4EA0-75ED-4614-8939-A76690CB1C86}" dt="2022-02-17T22:37:13.207" v="2421" actId="26606"/>
          <ac:spMkLst>
            <pc:docMk/>
            <pc:sldMk cId="1252987293" sldId="2914"/>
            <ac:spMk id="7" creationId="{EE4E375A-845C-4982-BA02-9840CBAF1184}"/>
          </ac:spMkLst>
        </pc:spChg>
        <pc:spChg chg="add mod">
          <ac:chgData name="Steven Schlewitt" userId="8fca6942-85ab-4309-995e-ec937c713a6c" providerId="ADAL" clId="{0ADC4EA0-75ED-4614-8939-A76690CB1C86}" dt="2022-02-17T22:37:13.207" v="2421" actId="26606"/>
          <ac:spMkLst>
            <pc:docMk/>
            <pc:sldMk cId="1252987293" sldId="2914"/>
            <ac:spMk id="14" creationId="{C45C3AC1-3B3E-4712-99CF-307927178EB4}"/>
          </ac:spMkLst>
        </pc:spChg>
        <pc:picChg chg="add mod ord">
          <ac:chgData name="Steven Schlewitt" userId="8fca6942-85ab-4309-995e-ec937c713a6c" providerId="ADAL" clId="{0ADC4EA0-75ED-4614-8939-A76690CB1C86}" dt="2022-02-17T22:37:21.930" v="2423" actId="1076"/>
          <ac:picMkLst>
            <pc:docMk/>
            <pc:sldMk cId="1252987293" sldId="2914"/>
            <ac:picMk id="9" creationId="{171FCBF8-EA4D-44DA-BEAF-25E3A6F337FD}"/>
          </ac:picMkLst>
        </pc:picChg>
      </pc:sldChg>
      <pc:sldChg chg="modSp new del mod">
        <pc:chgData name="Steven Schlewitt" userId="8fca6942-85ab-4309-995e-ec937c713a6c" providerId="ADAL" clId="{0ADC4EA0-75ED-4614-8939-A76690CB1C86}" dt="2022-02-17T23:07:14.987" v="3154" actId="47"/>
        <pc:sldMkLst>
          <pc:docMk/>
          <pc:sldMk cId="3819701925" sldId="2915"/>
        </pc:sldMkLst>
        <pc:spChg chg="mod">
          <ac:chgData name="Steven Schlewitt" userId="8fca6942-85ab-4309-995e-ec937c713a6c" providerId="ADAL" clId="{0ADC4EA0-75ED-4614-8939-A76690CB1C86}" dt="2022-02-17T22:38:11.441" v="2439" actId="20577"/>
          <ac:spMkLst>
            <pc:docMk/>
            <pc:sldMk cId="3819701925" sldId="2915"/>
            <ac:spMk id="2" creationId="{68CFD192-451D-4F80-A364-8D217C8C719B}"/>
          </ac:spMkLst>
        </pc:spChg>
        <pc:spChg chg="mod">
          <ac:chgData name="Steven Schlewitt" userId="8fca6942-85ab-4309-995e-ec937c713a6c" providerId="ADAL" clId="{0ADC4EA0-75ED-4614-8939-A76690CB1C86}" dt="2022-02-17T23:01:36.584" v="2472" actId="5793"/>
          <ac:spMkLst>
            <pc:docMk/>
            <pc:sldMk cId="3819701925" sldId="2915"/>
            <ac:spMk id="3" creationId="{78796A31-DD82-4433-B566-E5F53C8E589C}"/>
          </ac:spMkLst>
        </pc:spChg>
      </pc:sldChg>
      <pc:sldChg chg="delSp modSp add mod modNotesTx">
        <pc:chgData name="Steven Schlewitt" userId="8fca6942-85ab-4309-995e-ec937c713a6c" providerId="ADAL" clId="{0ADC4EA0-75ED-4614-8939-A76690CB1C86}" dt="2022-02-17T23:15:18.565" v="3311" actId="20577"/>
        <pc:sldMkLst>
          <pc:docMk/>
          <pc:sldMk cId="4241553208" sldId="2916"/>
        </pc:sldMkLst>
        <pc:spChg chg="mod">
          <ac:chgData name="Steven Schlewitt" userId="8fca6942-85ab-4309-995e-ec937c713a6c" providerId="ADAL" clId="{0ADC4EA0-75ED-4614-8939-A76690CB1C86}" dt="2022-02-17T23:08:27.597" v="3205" actId="20577"/>
          <ac:spMkLst>
            <pc:docMk/>
            <pc:sldMk cId="4241553208" sldId="2916"/>
            <ac:spMk id="2" creationId="{4D5D45F7-D5BC-4C7A-80B4-3A629F284CAD}"/>
          </ac:spMkLst>
        </pc:spChg>
        <pc:spChg chg="mod">
          <ac:chgData name="Steven Schlewitt" userId="8fca6942-85ab-4309-995e-ec937c713a6c" providerId="ADAL" clId="{0ADC4EA0-75ED-4614-8939-A76690CB1C86}" dt="2022-02-17T23:02:42.064" v="2522" actId="20577"/>
          <ac:spMkLst>
            <pc:docMk/>
            <pc:sldMk cId="4241553208" sldId="2916"/>
            <ac:spMk id="5" creationId="{632387B4-DFC0-40AE-87E1-B74882D8A475}"/>
          </ac:spMkLst>
        </pc:spChg>
        <pc:picChg chg="del">
          <ac:chgData name="Steven Schlewitt" userId="8fca6942-85ab-4309-995e-ec937c713a6c" providerId="ADAL" clId="{0ADC4EA0-75ED-4614-8939-A76690CB1C86}" dt="2022-02-17T23:02:01.469" v="2489" actId="478"/>
          <ac:picMkLst>
            <pc:docMk/>
            <pc:sldMk cId="4241553208" sldId="2916"/>
            <ac:picMk id="7" creationId="{0AAD7BD7-26EA-4C4C-B3D0-AC440E74B731}"/>
          </ac:picMkLst>
        </pc:picChg>
      </pc:sldChg>
      <pc:sldChg chg="addSp delSp modSp new mod modNotesTx">
        <pc:chgData name="Steven Schlewitt" userId="8fca6942-85ab-4309-995e-ec937c713a6c" providerId="ADAL" clId="{0ADC4EA0-75ED-4614-8939-A76690CB1C86}" dt="2022-02-17T23:15:23.538" v="3323" actId="20577"/>
        <pc:sldMkLst>
          <pc:docMk/>
          <pc:sldMk cId="2267289449" sldId="2917"/>
        </pc:sldMkLst>
        <pc:spChg chg="mod">
          <ac:chgData name="Steven Schlewitt" userId="8fca6942-85ab-4309-995e-ec937c713a6c" providerId="ADAL" clId="{0ADC4EA0-75ED-4614-8939-A76690CB1C86}" dt="2022-02-17T23:13:28.183" v="3259"/>
          <ac:spMkLst>
            <pc:docMk/>
            <pc:sldMk cId="2267289449" sldId="2917"/>
            <ac:spMk id="2" creationId="{C2A94047-7FC1-43DD-A77B-01A9BAF290B7}"/>
          </ac:spMkLst>
        </pc:spChg>
        <pc:spChg chg="del">
          <ac:chgData name="Steven Schlewitt" userId="8fca6942-85ab-4309-995e-ec937c713a6c" providerId="ADAL" clId="{0ADC4EA0-75ED-4614-8939-A76690CB1C86}" dt="2022-02-17T23:13:50.837" v="3260"/>
          <ac:spMkLst>
            <pc:docMk/>
            <pc:sldMk cId="2267289449" sldId="2917"/>
            <ac:spMk id="3" creationId="{C9938C00-05A7-4D1E-8347-2EAD3F5007BE}"/>
          </ac:spMkLst>
        </pc:spChg>
        <pc:spChg chg="del">
          <ac:chgData name="Steven Schlewitt" userId="8fca6942-85ab-4309-995e-ec937c713a6c" providerId="ADAL" clId="{0ADC4EA0-75ED-4614-8939-A76690CB1C86}" dt="2022-02-17T23:13:52.867" v="3261" actId="478"/>
          <ac:spMkLst>
            <pc:docMk/>
            <pc:sldMk cId="2267289449" sldId="2917"/>
            <ac:spMk id="4" creationId="{6B47F318-01C1-44AA-B0D1-1CBEF6EF6808}"/>
          </ac:spMkLst>
        </pc:spChg>
        <pc:spChg chg="add mod">
          <ac:chgData name="Steven Schlewitt" userId="8fca6942-85ab-4309-995e-ec937c713a6c" providerId="ADAL" clId="{0ADC4EA0-75ED-4614-8939-A76690CB1C86}" dt="2022-02-17T23:15:07.445" v="3305" actId="1076"/>
          <ac:spMkLst>
            <pc:docMk/>
            <pc:sldMk cId="2267289449" sldId="2917"/>
            <ac:spMk id="9" creationId="{9EFCF9BC-8766-41F3-88A3-3C72938D87A3}"/>
          </ac:spMkLst>
        </pc:spChg>
        <pc:picChg chg="add mod">
          <ac:chgData name="Steven Schlewitt" userId="8fca6942-85ab-4309-995e-ec937c713a6c" providerId="ADAL" clId="{0ADC4EA0-75ED-4614-8939-A76690CB1C86}" dt="2022-02-17T23:14:59.736" v="3304" actId="1076"/>
          <ac:picMkLst>
            <pc:docMk/>
            <pc:sldMk cId="2267289449" sldId="2917"/>
            <ac:picMk id="8" creationId="{21FC4F32-A154-41F6-8099-E9FC4BD2365F}"/>
          </ac:picMkLst>
        </pc:picChg>
      </pc:sldChg>
    </pc:docChg>
  </pc:docChgLst>
  <pc:docChgLst>
    <pc:chgData name="Claudia Nickson" userId="S::claudia@swanlibraries.net::acbbef51-8e57-4e2b-acbf-e00465ef880a" providerId="AD" clId="Web-{DAFFD891-21FD-498D-99E4-FC1B2ABDCCC5}"/>
    <pc:docChg chg="modSld">
      <pc:chgData name="Claudia Nickson" userId="S::claudia@swanlibraries.net::acbbef51-8e57-4e2b-acbf-e00465ef880a" providerId="AD" clId="Web-{DAFFD891-21FD-498D-99E4-FC1B2ABDCCC5}" dt="2022-01-24T18:41:22.242" v="12" actId="20577"/>
      <pc:docMkLst>
        <pc:docMk/>
      </pc:docMkLst>
      <pc:sldChg chg="modSp">
        <pc:chgData name="Claudia Nickson" userId="S::claudia@swanlibraries.net::acbbef51-8e57-4e2b-acbf-e00465ef880a" providerId="AD" clId="Web-{DAFFD891-21FD-498D-99E4-FC1B2ABDCCC5}" dt="2022-01-24T18:41:22.242" v="12" actId="20577"/>
        <pc:sldMkLst>
          <pc:docMk/>
          <pc:sldMk cId="1274780083" sldId="2889"/>
        </pc:sldMkLst>
        <pc:spChg chg="mod">
          <ac:chgData name="Claudia Nickson" userId="S::claudia@swanlibraries.net::acbbef51-8e57-4e2b-acbf-e00465ef880a" providerId="AD" clId="Web-{DAFFD891-21FD-498D-99E4-FC1B2ABDCCC5}" dt="2022-01-24T18:41:22.242" v="12" actId="20577"/>
          <ac:spMkLst>
            <pc:docMk/>
            <pc:sldMk cId="1274780083" sldId="2889"/>
            <ac:spMk id="3" creationId="{D73934ED-50AC-45D0-913D-018B6A1C987E}"/>
          </ac:spMkLst>
        </pc:spChg>
      </pc:sldChg>
    </pc:docChg>
  </pc:docChgLst>
  <pc:docChgLst>
    <pc:chgData name="Tara Wood" userId="S::tara@swanlibraries.net::d40d1c68-5ed0-4280-b6c0-e48b5abf64e0" providerId="AD" clId="Web-{3EF8D537-96BF-3F28-B688-167D762E6867}"/>
    <pc:docChg chg="delSld modSld modSection">
      <pc:chgData name="Tara Wood" userId="S::tara@swanlibraries.net::d40d1c68-5ed0-4280-b6c0-e48b5abf64e0" providerId="AD" clId="Web-{3EF8D537-96BF-3F28-B688-167D762E6867}" dt="2022-02-14T21:57:02.040" v="142" actId="1076"/>
      <pc:docMkLst>
        <pc:docMk/>
      </pc:docMkLst>
      <pc:sldChg chg="modSp">
        <pc:chgData name="Tara Wood" userId="S::tara@swanlibraries.net::d40d1c68-5ed0-4280-b6c0-e48b5abf64e0" providerId="AD" clId="Web-{3EF8D537-96BF-3F28-B688-167D762E6867}" dt="2022-02-14T21:52:28.634" v="11" actId="20577"/>
        <pc:sldMkLst>
          <pc:docMk/>
          <pc:sldMk cId="160906987" sldId="616"/>
        </pc:sldMkLst>
        <pc:spChg chg="mod">
          <ac:chgData name="Tara Wood" userId="S::tara@swanlibraries.net::d40d1c68-5ed0-4280-b6c0-e48b5abf64e0" providerId="AD" clId="Web-{3EF8D537-96BF-3F28-B688-167D762E6867}" dt="2022-02-14T21:52:28.634" v="11" actId="20577"/>
          <ac:spMkLst>
            <pc:docMk/>
            <pc:sldMk cId="160906987" sldId="616"/>
            <ac:spMk id="9" creationId="{D1E7BBB0-1B97-4BD1-87AB-63C769AA692B}"/>
          </ac:spMkLst>
        </pc:spChg>
      </pc:sldChg>
      <pc:sldChg chg="addSp delSp modSp">
        <pc:chgData name="Tara Wood" userId="S::tara@swanlibraries.net::d40d1c68-5ed0-4280-b6c0-e48b5abf64e0" providerId="AD" clId="Web-{3EF8D537-96BF-3F28-B688-167D762E6867}" dt="2022-02-14T21:57:02.040" v="142" actId="1076"/>
        <pc:sldMkLst>
          <pc:docMk/>
          <pc:sldMk cId="3405999167" sldId="2762"/>
        </pc:sldMkLst>
        <pc:spChg chg="mod">
          <ac:chgData name="Tara Wood" userId="S::tara@swanlibraries.net::d40d1c68-5ed0-4280-b6c0-e48b5abf64e0" providerId="AD" clId="Web-{3EF8D537-96BF-3F28-B688-167D762E6867}" dt="2022-02-14T21:54:13.790" v="33" actId="20577"/>
          <ac:spMkLst>
            <pc:docMk/>
            <pc:sldMk cId="3405999167" sldId="2762"/>
            <ac:spMk id="2" creationId="{1BB2CF23-CB54-4FA8-B892-2CA4A19B3EF6}"/>
          </ac:spMkLst>
        </pc:spChg>
        <pc:spChg chg="add del mod">
          <ac:chgData name="Tara Wood" userId="S::tara@swanlibraries.net::d40d1c68-5ed0-4280-b6c0-e48b5abf64e0" providerId="AD" clId="Web-{3EF8D537-96BF-3F28-B688-167D762E6867}" dt="2022-02-14T21:56:50.962" v="138"/>
          <ac:spMkLst>
            <pc:docMk/>
            <pc:sldMk cId="3405999167" sldId="2762"/>
            <ac:spMk id="4" creationId="{76CA78EF-3071-42D9-9860-F6082163798B}"/>
          </ac:spMkLst>
        </pc:spChg>
        <pc:spChg chg="mod">
          <ac:chgData name="Tara Wood" userId="S::tara@swanlibraries.net::d40d1c68-5ed0-4280-b6c0-e48b5abf64e0" providerId="AD" clId="Web-{3EF8D537-96BF-3F28-B688-167D762E6867}" dt="2022-02-14T21:56:28.603" v="137" actId="14100"/>
          <ac:spMkLst>
            <pc:docMk/>
            <pc:sldMk cId="3405999167" sldId="2762"/>
            <ac:spMk id="13" creationId="{9AA00DC4-CA75-4679-A311-CE57D4DC7D85}"/>
          </ac:spMkLst>
        </pc:spChg>
        <pc:picChg chg="add mod ord">
          <ac:chgData name="Tara Wood" userId="S::tara@swanlibraries.net::d40d1c68-5ed0-4280-b6c0-e48b5abf64e0" providerId="AD" clId="Web-{3EF8D537-96BF-3F28-B688-167D762E6867}" dt="2022-02-14T21:57:02.040" v="142" actId="1076"/>
          <ac:picMkLst>
            <pc:docMk/>
            <pc:sldMk cId="3405999167" sldId="2762"/>
            <ac:picMk id="8" creationId="{4FF37BD3-75D4-4AA7-BF8E-C456FFBCF301}"/>
          </ac:picMkLst>
        </pc:picChg>
        <pc:picChg chg="del">
          <ac:chgData name="Tara Wood" userId="S::tara@swanlibraries.net::d40d1c68-5ed0-4280-b6c0-e48b5abf64e0" providerId="AD" clId="Web-{3EF8D537-96BF-3F28-B688-167D762E6867}" dt="2022-02-14T21:54:16.759" v="34"/>
          <ac:picMkLst>
            <pc:docMk/>
            <pc:sldMk cId="3405999167" sldId="2762"/>
            <ac:picMk id="10" creationId="{B8F27716-D947-463A-979C-76F3155CB555}"/>
          </ac:picMkLst>
        </pc:picChg>
      </pc:sldChg>
      <pc:sldChg chg="del">
        <pc:chgData name="Tara Wood" userId="S::tara@swanlibraries.net::d40d1c68-5ed0-4280-b6c0-e48b5abf64e0" providerId="AD" clId="Web-{3EF8D537-96BF-3F28-B688-167D762E6867}" dt="2022-02-14T21:53:54.384" v="15"/>
        <pc:sldMkLst>
          <pc:docMk/>
          <pc:sldMk cId="493179915" sldId="2810"/>
        </pc:sldMkLst>
      </pc:sldChg>
      <pc:sldChg chg="del">
        <pc:chgData name="Tara Wood" userId="S::tara@swanlibraries.net::d40d1c68-5ed0-4280-b6c0-e48b5abf64e0" providerId="AD" clId="Web-{3EF8D537-96BF-3F28-B688-167D762E6867}" dt="2022-02-14T21:53:54.384" v="14"/>
        <pc:sldMkLst>
          <pc:docMk/>
          <pc:sldMk cId="1495776413" sldId="2833"/>
        </pc:sldMkLst>
      </pc:sldChg>
      <pc:sldChg chg="del">
        <pc:chgData name="Tara Wood" userId="S::tara@swanlibraries.net::d40d1c68-5ed0-4280-b6c0-e48b5abf64e0" providerId="AD" clId="Web-{3EF8D537-96BF-3F28-B688-167D762E6867}" dt="2022-02-14T21:53:54.384" v="13"/>
        <pc:sldMkLst>
          <pc:docMk/>
          <pc:sldMk cId="1350549184" sldId="2872"/>
        </pc:sldMkLst>
      </pc:sldChg>
      <pc:sldChg chg="del">
        <pc:chgData name="Tara Wood" userId="S::tara@swanlibraries.net::d40d1c68-5ed0-4280-b6c0-e48b5abf64e0" providerId="AD" clId="Web-{3EF8D537-96BF-3F28-B688-167D762E6867}" dt="2022-02-14T21:53:54.400" v="16"/>
        <pc:sldMkLst>
          <pc:docMk/>
          <pc:sldMk cId="2359447326" sldId="2887"/>
        </pc:sldMkLst>
      </pc:sldChg>
      <pc:sldChg chg="del">
        <pc:chgData name="Tara Wood" userId="S::tara@swanlibraries.net::d40d1c68-5ed0-4280-b6c0-e48b5abf64e0" providerId="AD" clId="Web-{3EF8D537-96BF-3F28-B688-167D762E6867}" dt="2022-02-14T21:53:54.384" v="12"/>
        <pc:sldMkLst>
          <pc:docMk/>
          <pc:sldMk cId="2328695479" sldId="2890"/>
        </pc:sldMkLst>
      </pc:sldChg>
    </pc:docChg>
  </pc:docChgLst>
  <pc:docChgLst>
    <pc:chgData name="Crystal Vela" userId="S::crystal@swanlibraries.net::9bfb5b88-c8cd-41b7-836b-00e57b56d795" providerId="AD" clId="Web-{8ADD24DE-5CA0-7A41-157E-84C8D1456108}"/>
    <pc:docChg chg="modSld">
      <pc:chgData name="Crystal Vela" userId="S::crystal@swanlibraries.net::9bfb5b88-c8cd-41b7-836b-00e57b56d795" providerId="AD" clId="Web-{8ADD24DE-5CA0-7A41-157E-84C8D1456108}" dt="2022-01-25T13:23:00.070" v="13" actId="20577"/>
      <pc:docMkLst>
        <pc:docMk/>
      </pc:docMkLst>
      <pc:sldChg chg="modSp">
        <pc:chgData name="Crystal Vela" userId="S::crystal@swanlibraries.net::9bfb5b88-c8cd-41b7-836b-00e57b56d795" providerId="AD" clId="Web-{8ADD24DE-5CA0-7A41-157E-84C8D1456108}" dt="2022-01-25T13:23:00.070" v="13" actId="20577"/>
        <pc:sldMkLst>
          <pc:docMk/>
          <pc:sldMk cId="1068298239" sldId="2888"/>
        </pc:sldMkLst>
        <pc:spChg chg="mod">
          <ac:chgData name="Crystal Vela" userId="S::crystal@swanlibraries.net::9bfb5b88-c8cd-41b7-836b-00e57b56d795" providerId="AD" clId="Web-{8ADD24DE-5CA0-7A41-157E-84C8D1456108}" dt="2022-01-25T13:23:00.070" v="13" actId="20577"/>
          <ac:spMkLst>
            <pc:docMk/>
            <pc:sldMk cId="1068298239" sldId="2888"/>
            <ac:spMk id="3" creationId="{E56EFF8E-F721-473C-B165-CFC9FC5D3E8A}"/>
          </ac:spMkLst>
        </pc:spChg>
      </pc:sldChg>
    </pc:docChg>
  </pc:docChgLst>
  <pc:docChgLst>
    <pc:chgData name="Crystal Vela" userId="S::crystal@swanlibraries.net::9bfb5b88-c8cd-41b7-836b-00e57b56d795" providerId="AD" clId="Web-{F1813CAF-9A36-A083-1FC2-37466796BFC5}"/>
    <pc:docChg chg="modSld">
      <pc:chgData name="Crystal Vela" userId="S::crystal@swanlibraries.net::9bfb5b88-c8cd-41b7-836b-00e57b56d795" providerId="AD" clId="Web-{F1813CAF-9A36-A083-1FC2-37466796BFC5}" dt="2022-01-24T18:04:56.787" v="77" actId="1076"/>
      <pc:docMkLst>
        <pc:docMk/>
      </pc:docMkLst>
      <pc:sldChg chg="modSp">
        <pc:chgData name="Crystal Vela" userId="S::crystal@swanlibraries.net::9bfb5b88-c8cd-41b7-836b-00e57b56d795" providerId="AD" clId="Web-{F1813CAF-9A36-A083-1FC2-37466796BFC5}" dt="2022-01-24T18:04:56.787" v="77" actId="1076"/>
        <pc:sldMkLst>
          <pc:docMk/>
          <pc:sldMk cId="1068298239" sldId="2888"/>
        </pc:sldMkLst>
        <pc:spChg chg="mod">
          <ac:chgData name="Crystal Vela" userId="S::crystal@swanlibraries.net::9bfb5b88-c8cd-41b7-836b-00e57b56d795" providerId="AD" clId="Web-{F1813CAF-9A36-A083-1FC2-37466796BFC5}" dt="2022-01-24T18:04:56.787" v="77" actId="1076"/>
          <ac:spMkLst>
            <pc:docMk/>
            <pc:sldMk cId="1068298239" sldId="2888"/>
            <ac:spMk id="3" creationId="{E56EFF8E-F721-473C-B165-CFC9FC5D3E8A}"/>
          </ac:spMkLst>
        </pc:spChg>
      </pc:sldChg>
    </pc:docChg>
  </pc:docChgLst>
  <pc:docChgLst>
    <pc:chgData name="Robin Hofstetter" userId="S::robin@swanlibraries.net::e5d70aa8-8b7b-4c45-b92c-f012c6693252" providerId="AD" clId="Web-{DBB315FE-79CF-CEB7-AEAB-D84EEB5556DC}"/>
    <pc:docChg chg="modSld">
      <pc:chgData name="Robin Hofstetter" userId="S::robin@swanlibraries.net::e5d70aa8-8b7b-4c45-b92c-f012c6693252" providerId="AD" clId="Web-{DBB315FE-79CF-CEB7-AEAB-D84EEB5556DC}" dt="2022-01-25T14:34:51.623" v="4" actId="20577"/>
      <pc:docMkLst>
        <pc:docMk/>
      </pc:docMkLst>
      <pc:sldChg chg="modSp">
        <pc:chgData name="Robin Hofstetter" userId="S::robin@swanlibraries.net::e5d70aa8-8b7b-4c45-b92c-f012c6693252" providerId="AD" clId="Web-{DBB315FE-79CF-CEB7-AEAB-D84EEB5556DC}" dt="2022-01-25T14:33:09.795" v="2" actId="20577"/>
        <pc:sldMkLst>
          <pc:docMk/>
          <pc:sldMk cId="3726024169" sldId="2871"/>
        </pc:sldMkLst>
        <pc:spChg chg="mod">
          <ac:chgData name="Robin Hofstetter" userId="S::robin@swanlibraries.net::e5d70aa8-8b7b-4c45-b92c-f012c6693252" providerId="AD" clId="Web-{DBB315FE-79CF-CEB7-AEAB-D84EEB5556DC}" dt="2022-01-25T14:33:09.795" v="2" actId="20577"/>
          <ac:spMkLst>
            <pc:docMk/>
            <pc:sldMk cId="3726024169" sldId="2871"/>
            <ac:spMk id="3" creationId="{4EDE98D2-6B68-492A-BF13-4B50C97D2EB2}"/>
          </ac:spMkLst>
        </pc:spChg>
      </pc:sldChg>
      <pc:sldChg chg="modSp">
        <pc:chgData name="Robin Hofstetter" userId="S::robin@swanlibraries.net::e5d70aa8-8b7b-4c45-b92c-f012c6693252" providerId="AD" clId="Web-{DBB315FE-79CF-CEB7-AEAB-D84EEB5556DC}" dt="2022-01-25T14:34:51.623" v="4" actId="20577"/>
        <pc:sldMkLst>
          <pc:docMk/>
          <pc:sldMk cId="3171349502" sldId="2883"/>
        </pc:sldMkLst>
        <pc:spChg chg="mod">
          <ac:chgData name="Robin Hofstetter" userId="S::robin@swanlibraries.net::e5d70aa8-8b7b-4c45-b92c-f012c6693252" providerId="AD" clId="Web-{DBB315FE-79CF-CEB7-AEAB-D84EEB5556DC}" dt="2022-01-25T14:34:51.623" v="4" actId="20577"/>
          <ac:spMkLst>
            <pc:docMk/>
            <pc:sldMk cId="3171349502" sldId="2883"/>
            <ac:spMk id="2" creationId="{045FA26C-F31D-41B0-BFE5-EF028CED6021}"/>
          </ac:spMkLst>
        </pc:spChg>
      </pc:sldChg>
    </pc:docChg>
  </pc:docChgLst>
  <pc:docChgLst>
    <pc:chgData name="Helen Pinder" userId="S::helen@swanlibraries.net::be3b1994-c9ae-4c3d-ae4d-93a6578c1aac" providerId="AD" clId="Web-{50D5F014-AB4F-29CD-93D8-7889570BBA5B}"/>
    <pc:docChg chg="modSld">
      <pc:chgData name="Helen Pinder" userId="S::helen@swanlibraries.net::be3b1994-c9ae-4c3d-ae4d-93a6578c1aac" providerId="AD" clId="Web-{50D5F014-AB4F-29CD-93D8-7889570BBA5B}" dt="2022-02-17T15:51:34.818" v="227"/>
      <pc:docMkLst>
        <pc:docMk/>
      </pc:docMkLst>
      <pc:sldChg chg="addSp delSp modSp">
        <pc:chgData name="Helen Pinder" userId="S::helen@swanlibraries.net::be3b1994-c9ae-4c3d-ae4d-93a6578c1aac" providerId="AD" clId="Web-{50D5F014-AB4F-29CD-93D8-7889570BBA5B}" dt="2022-02-17T15:51:34.818" v="227"/>
        <pc:sldMkLst>
          <pc:docMk/>
          <pc:sldMk cId="1586043237" sldId="2905"/>
        </pc:sldMkLst>
        <pc:spChg chg="mod">
          <ac:chgData name="Helen Pinder" userId="S::helen@swanlibraries.net::be3b1994-c9ae-4c3d-ae4d-93a6578c1aac" providerId="AD" clId="Web-{50D5F014-AB4F-29CD-93D8-7889570BBA5B}" dt="2022-02-17T15:50:18.845" v="226" actId="20577"/>
          <ac:spMkLst>
            <pc:docMk/>
            <pc:sldMk cId="1586043237" sldId="2905"/>
            <ac:spMk id="3" creationId="{E8B23C24-6EA3-4594-9987-E21B0CE4BE2B}"/>
          </ac:spMkLst>
        </pc:spChg>
        <pc:spChg chg="del">
          <ac:chgData name="Helen Pinder" userId="S::helen@swanlibraries.net::be3b1994-c9ae-4c3d-ae4d-93a6578c1aac" providerId="AD" clId="Web-{50D5F014-AB4F-29CD-93D8-7889570BBA5B}" dt="2022-02-17T15:51:34.818" v="227"/>
          <ac:spMkLst>
            <pc:docMk/>
            <pc:sldMk cId="1586043237" sldId="2905"/>
            <ac:spMk id="4" creationId="{C3A525DE-5C88-4319-81CC-89B766094C2C}"/>
          </ac:spMkLst>
        </pc:spChg>
        <pc:picChg chg="add mod ord">
          <ac:chgData name="Helen Pinder" userId="S::helen@swanlibraries.net::be3b1994-c9ae-4c3d-ae4d-93a6578c1aac" providerId="AD" clId="Web-{50D5F014-AB4F-29CD-93D8-7889570BBA5B}" dt="2022-02-17T15:51:34.818" v="227"/>
          <ac:picMkLst>
            <pc:docMk/>
            <pc:sldMk cId="1586043237" sldId="2905"/>
            <ac:picMk id="8" creationId="{ABAE54F9-681E-4777-9F06-E7F116B4BED8}"/>
          </ac:picMkLst>
        </pc:picChg>
      </pc:sldChg>
    </pc:docChg>
  </pc:docChgLst>
  <pc:docChgLst>
    <pc:chgData name="Crystal Vela" userId="S::crystal@swanlibraries.net::9bfb5b88-c8cd-41b7-836b-00e57b56d795" providerId="AD" clId="Web-{96F7E094-FE2C-65D0-93DC-559B9ABEB0BE}"/>
    <pc:docChg chg="addSld delSld modSld modSection">
      <pc:chgData name="Crystal Vela" userId="S::crystal@swanlibraries.net::9bfb5b88-c8cd-41b7-836b-00e57b56d795" providerId="AD" clId="Web-{96F7E094-FE2C-65D0-93DC-559B9ABEB0BE}" dt="2022-01-24T17:25:40.624" v="6" actId="1076"/>
      <pc:docMkLst>
        <pc:docMk/>
      </pc:docMkLst>
      <pc:sldChg chg="del">
        <pc:chgData name="Crystal Vela" userId="S::crystal@swanlibraries.net::9bfb5b88-c8cd-41b7-836b-00e57b56d795" providerId="AD" clId="Web-{96F7E094-FE2C-65D0-93DC-559B9ABEB0BE}" dt="2022-01-24T17:25:35.952" v="5"/>
        <pc:sldMkLst>
          <pc:docMk/>
          <pc:sldMk cId="2382657677" sldId="2874"/>
        </pc:sldMkLst>
      </pc:sldChg>
      <pc:sldChg chg="modSp add">
        <pc:chgData name="Crystal Vela" userId="S::crystal@swanlibraries.net::9bfb5b88-c8cd-41b7-836b-00e57b56d795" providerId="AD" clId="Web-{96F7E094-FE2C-65D0-93DC-559B9ABEB0BE}" dt="2022-01-24T17:25:40.624" v="6" actId="1076"/>
        <pc:sldMkLst>
          <pc:docMk/>
          <pc:sldMk cId="1068298239" sldId="2888"/>
        </pc:sldMkLst>
        <pc:spChg chg="mod">
          <ac:chgData name="Crystal Vela" userId="S::crystal@swanlibraries.net::9bfb5b88-c8cd-41b7-836b-00e57b56d795" providerId="AD" clId="Web-{96F7E094-FE2C-65D0-93DC-559B9ABEB0BE}" dt="2022-01-24T17:25:29.436" v="4" actId="20577"/>
          <ac:spMkLst>
            <pc:docMk/>
            <pc:sldMk cId="1068298239" sldId="2888"/>
            <ac:spMk id="2" creationId="{EA02ED51-6B23-40EC-8A34-A50286280B5E}"/>
          </ac:spMkLst>
        </pc:spChg>
        <pc:picChg chg="mod">
          <ac:chgData name="Crystal Vela" userId="S::crystal@swanlibraries.net::9bfb5b88-c8cd-41b7-836b-00e57b56d795" providerId="AD" clId="Web-{96F7E094-FE2C-65D0-93DC-559B9ABEB0BE}" dt="2022-01-24T17:25:40.624" v="6" actId="1076"/>
          <ac:picMkLst>
            <pc:docMk/>
            <pc:sldMk cId="1068298239" sldId="2888"/>
            <ac:picMk id="8" creationId="{CD475B46-21EA-45CC-969B-A197F6195C41}"/>
          </ac:picMkLst>
        </pc:picChg>
      </pc:sldChg>
    </pc:docChg>
  </pc:docChgLst>
  <pc:docChgLst>
    <pc:chgData name="Vickie Totton" userId="041f9387-cbe8-4440-adf5-c61ccdb894a0" providerId="ADAL" clId="{80F1AAE9-D5C1-4C1F-BE44-A48E7AEDDB1B}"/>
    <pc:docChg chg="custSel modSld">
      <pc:chgData name="Vickie Totton" userId="041f9387-cbe8-4440-adf5-c61ccdb894a0" providerId="ADAL" clId="{80F1AAE9-D5C1-4C1F-BE44-A48E7AEDDB1B}" dt="2022-02-17T20:49:00.534" v="720" actId="122"/>
      <pc:docMkLst>
        <pc:docMk/>
      </pc:docMkLst>
      <pc:sldChg chg="modSp mod">
        <pc:chgData name="Vickie Totton" userId="041f9387-cbe8-4440-adf5-c61ccdb894a0" providerId="ADAL" clId="{80F1AAE9-D5C1-4C1F-BE44-A48E7AEDDB1B}" dt="2022-02-17T20:49:00.534" v="720" actId="122"/>
        <pc:sldMkLst>
          <pc:docMk/>
          <pc:sldMk cId="3980102328" sldId="2906"/>
        </pc:sldMkLst>
        <pc:spChg chg="mod">
          <ac:chgData name="Vickie Totton" userId="041f9387-cbe8-4440-adf5-c61ccdb894a0" providerId="ADAL" clId="{80F1AAE9-D5C1-4C1F-BE44-A48E7AEDDB1B}" dt="2022-02-17T20:49:00.534" v="720" actId="122"/>
          <ac:spMkLst>
            <pc:docMk/>
            <pc:sldMk cId="3980102328" sldId="2906"/>
            <ac:spMk id="3" creationId="{5DBB5E9E-51D4-47E7-BE24-0EE957AAC10E}"/>
          </ac:spMkLst>
        </pc:spChg>
        <pc:spChg chg="mod">
          <ac:chgData name="Vickie Totton" userId="041f9387-cbe8-4440-adf5-c61ccdb894a0" providerId="ADAL" clId="{80F1AAE9-D5C1-4C1F-BE44-A48E7AEDDB1B}" dt="2022-02-17T20:44:22.460" v="662" actId="20577"/>
          <ac:spMkLst>
            <pc:docMk/>
            <pc:sldMk cId="3980102328" sldId="2906"/>
            <ac:spMk id="4" creationId="{B90D4363-1A2C-4947-98C9-AA552582A12B}"/>
          </ac:spMkLst>
        </pc:spChg>
      </pc:sldChg>
    </pc:docChg>
  </pc:docChgLst>
  <pc:docChgLst>
    <pc:chgData name="Helen Pinder" userId="be3b1994-c9ae-4c3d-ae4d-93a6578c1aac" providerId="ADAL" clId="{1BA4921F-194E-4626-A7F5-79CB1DD358A6}"/>
    <pc:docChg chg="undo custSel addSld delSld modSld modSection">
      <pc:chgData name="Helen Pinder" userId="be3b1994-c9ae-4c3d-ae4d-93a6578c1aac" providerId="ADAL" clId="{1BA4921F-194E-4626-A7F5-79CB1DD358A6}" dt="2022-02-15T20:03:15.160" v="564" actId="2696"/>
      <pc:docMkLst>
        <pc:docMk/>
      </pc:docMkLst>
      <pc:sldChg chg="new del">
        <pc:chgData name="Helen Pinder" userId="be3b1994-c9ae-4c3d-ae4d-93a6578c1aac" providerId="ADAL" clId="{1BA4921F-194E-4626-A7F5-79CB1DD358A6}" dt="2022-02-15T19:15:18.786" v="1" actId="680"/>
        <pc:sldMkLst>
          <pc:docMk/>
          <pc:sldMk cId="18404653" sldId="2898"/>
        </pc:sldMkLst>
      </pc:sldChg>
      <pc:sldChg chg="delSp modSp new mod">
        <pc:chgData name="Helen Pinder" userId="be3b1994-c9ae-4c3d-ae4d-93a6578c1aac" providerId="ADAL" clId="{1BA4921F-194E-4626-A7F5-79CB1DD358A6}" dt="2022-02-15T19:16:23.925" v="71" actId="20577"/>
        <pc:sldMkLst>
          <pc:docMk/>
          <pc:sldMk cId="543037977" sldId="2898"/>
        </pc:sldMkLst>
        <pc:spChg chg="mod">
          <ac:chgData name="Helen Pinder" userId="be3b1994-c9ae-4c3d-ae4d-93a6578c1aac" providerId="ADAL" clId="{1BA4921F-194E-4626-A7F5-79CB1DD358A6}" dt="2022-02-15T19:16:23.925" v="71" actId="20577"/>
          <ac:spMkLst>
            <pc:docMk/>
            <pc:sldMk cId="543037977" sldId="2898"/>
            <ac:spMk id="2" creationId="{4BC3ED7E-9D7B-494A-A792-19BE2FD41EB6}"/>
          </ac:spMkLst>
        </pc:spChg>
        <pc:spChg chg="del mod">
          <ac:chgData name="Helen Pinder" userId="be3b1994-c9ae-4c3d-ae4d-93a6578c1aac" providerId="ADAL" clId="{1BA4921F-194E-4626-A7F5-79CB1DD358A6}" dt="2022-02-15T19:16:19.640" v="62" actId="478"/>
          <ac:spMkLst>
            <pc:docMk/>
            <pc:sldMk cId="543037977" sldId="2898"/>
            <ac:spMk id="3" creationId="{929678B4-66B4-4661-981B-29C1C9203626}"/>
          </ac:spMkLst>
        </pc:spChg>
      </pc:sldChg>
      <pc:sldChg chg="addSp delSp modSp new mod">
        <pc:chgData name="Helen Pinder" userId="be3b1994-c9ae-4c3d-ae4d-93a6578c1aac" providerId="ADAL" clId="{1BA4921F-194E-4626-A7F5-79CB1DD358A6}" dt="2022-02-15T20:01:21.150" v="562" actId="20577"/>
        <pc:sldMkLst>
          <pc:docMk/>
          <pc:sldMk cId="1980261272" sldId="2899"/>
        </pc:sldMkLst>
        <pc:spChg chg="add mod">
          <ac:chgData name="Helen Pinder" userId="be3b1994-c9ae-4c3d-ae4d-93a6578c1aac" providerId="ADAL" clId="{1BA4921F-194E-4626-A7F5-79CB1DD358A6}" dt="2022-02-15T20:01:21.150" v="562" actId="20577"/>
          <ac:spMkLst>
            <pc:docMk/>
            <pc:sldMk cId="1980261272" sldId="2899"/>
            <ac:spMk id="5" creationId="{29CBF959-BDF4-4011-9C4E-94D2CF9FA3D4}"/>
          </ac:spMkLst>
        </pc:spChg>
        <pc:graphicFrameChg chg="add mod modGraphic">
          <ac:chgData name="Helen Pinder" userId="be3b1994-c9ae-4c3d-ae4d-93a6578c1aac" providerId="ADAL" clId="{1BA4921F-194E-4626-A7F5-79CB1DD358A6}" dt="2022-02-15T19:59:27.440" v="542" actId="20577"/>
          <ac:graphicFrameMkLst>
            <pc:docMk/>
            <pc:sldMk cId="1980261272" sldId="2899"/>
            <ac:graphicFrameMk id="6" creationId="{B5E05D72-62B3-48CD-B2A9-9EF0CCF15BB8}"/>
          </ac:graphicFrameMkLst>
        </pc:graphicFrameChg>
        <pc:graphicFrameChg chg="add del mod modGraphic">
          <ac:chgData name="Helen Pinder" userId="be3b1994-c9ae-4c3d-ae4d-93a6578c1aac" providerId="ADAL" clId="{1BA4921F-194E-4626-A7F5-79CB1DD358A6}" dt="2022-02-15T19:57:32.299" v="508" actId="478"/>
          <ac:graphicFrameMkLst>
            <pc:docMk/>
            <pc:sldMk cId="1980261272" sldId="2899"/>
            <ac:graphicFrameMk id="7" creationId="{4DC80479-1F81-4589-812D-5876F310EAC5}"/>
          </ac:graphicFrameMkLst>
        </pc:graphicFrameChg>
        <pc:graphicFrameChg chg="add mod modGraphic">
          <ac:chgData name="Helen Pinder" userId="be3b1994-c9ae-4c3d-ae4d-93a6578c1aac" providerId="ADAL" clId="{1BA4921F-194E-4626-A7F5-79CB1DD358A6}" dt="2022-02-15T20:01:06.132" v="560" actId="14734"/>
          <ac:graphicFrameMkLst>
            <pc:docMk/>
            <pc:sldMk cId="1980261272" sldId="2899"/>
            <ac:graphicFrameMk id="8" creationId="{12D08A8F-084B-4D4E-87FC-A86637A6C75B}"/>
          </ac:graphicFrameMkLst>
        </pc:graphicFrameChg>
      </pc:sldChg>
      <pc:sldChg chg="new del">
        <pc:chgData name="Helen Pinder" userId="be3b1994-c9ae-4c3d-ae4d-93a6578c1aac" providerId="ADAL" clId="{1BA4921F-194E-4626-A7F5-79CB1DD358A6}" dt="2022-02-15T19:16:45.771" v="73" actId="2696"/>
        <pc:sldMkLst>
          <pc:docMk/>
          <pc:sldMk cId="3432234538" sldId="2899"/>
        </pc:sldMkLst>
      </pc:sldChg>
      <pc:sldChg chg="addSp delSp modSp add mod">
        <pc:chgData name="Helen Pinder" userId="be3b1994-c9ae-4c3d-ae4d-93a6578c1aac" providerId="ADAL" clId="{1BA4921F-194E-4626-A7F5-79CB1DD358A6}" dt="2022-02-15T19:47:57.985" v="346" actId="1035"/>
        <pc:sldMkLst>
          <pc:docMk/>
          <pc:sldMk cId="3267962019" sldId="2900"/>
        </pc:sldMkLst>
        <pc:spChg chg="mod ord">
          <ac:chgData name="Helen Pinder" userId="be3b1994-c9ae-4c3d-ae4d-93a6578c1aac" providerId="ADAL" clId="{1BA4921F-194E-4626-A7F5-79CB1DD358A6}" dt="2022-02-15T19:46:22.304" v="330" actId="2711"/>
          <ac:spMkLst>
            <pc:docMk/>
            <pc:sldMk cId="3267962019" sldId="2900"/>
            <ac:spMk id="5" creationId="{29CBF959-BDF4-4011-9C4E-94D2CF9FA3D4}"/>
          </ac:spMkLst>
        </pc:spChg>
        <pc:graphicFrameChg chg="add del mod">
          <ac:chgData name="Helen Pinder" userId="be3b1994-c9ae-4c3d-ae4d-93a6578c1aac" providerId="ADAL" clId="{1BA4921F-194E-4626-A7F5-79CB1DD358A6}" dt="2022-02-15T19:47:33.323" v="331" actId="478"/>
          <ac:graphicFrameMkLst>
            <pc:docMk/>
            <pc:sldMk cId="3267962019" sldId="2900"/>
            <ac:graphicFrameMk id="6" creationId="{6E086D6F-2109-4B4E-A383-29285E889BDB}"/>
          </ac:graphicFrameMkLst>
        </pc:graphicFrameChg>
        <pc:graphicFrameChg chg="add mod">
          <ac:chgData name="Helen Pinder" userId="be3b1994-c9ae-4c3d-ae4d-93a6578c1aac" providerId="ADAL" clId="{1BA4921F-194E-4626-A7F5-79CB1DD358A6}" dt="2022-02-15T19:47:57.985" v="346" actId="1035"/>
          <ac:graphicFrameMkLst>
            <pc:docMk/>
            <pc:sldMk cId="3267962019" sldId="2900"/>
            <ac:graphicFrameMk id="7" creationId="{6E086D6F-2109-4B4E-A383-29285E889BDB}"/>
          </ac:graphicFrameMkLst>
        </pc:graphicFrameChg>
      </pc:sldChg>
      <pc:sldChg chg="addSp delSp modSp add del mod">
        <pc:chgData name="Helen Pinder" userId="be3b1994-c9ae-4c3d-ae4d-93a6578c1aac" providerId="ADAL" clId="{1BA4921F-194E-4626-A7F5-79CB1DD358A6}" dt="2022-02-15T20:03:15.160" v="564" actId="2696"/>
        <pc:sldMkLst>
          <pc:docMk/>
          <pc:sldMk cId="1101475738" sldId="2901"/>
        </pc:sldMkLst>
        <pc:spChg chg="mod">
          <ac:chgData name="Helen Pinder" userId="be3b1994-c9ae-4c3d-ae4d-93a6578c1aac" providerId="ADAL" clId="{1BA4921F-194E-4626-A7F5-79CB1DD358A6}" dt="2022-02-15T19:51:51.331" v="454" actId="1037"/>
          <ac:spMkLst>
            <pc:docMk/>
            <pc:sldMk cId="1101475738" sldId="2901"/>
            <ac:spMk id="5" creationId="{29CBF959-BDF4-4011-9C4E-94D2CF9FA3D4}"/>
          </ac:spMkLst>
        </pc:spChg>
        <pc:graphicFrameChg chg="del">
          <ac:chgData name="Helen Pinder" userId="be3b1994-c9ae-4c3d-ae4d-93a6578c1aac" providerId="ADAL" clId="{1BA4921F-194E-4626-A7F5-79CB1DD358A6}" dt="2022-02-15T19:51:15.953" v="348" actId="478"/>
          <ac:graphicFrameMkLst>
            <pc:docMk/>
            <pc:sldMk cId="1101475738" sldId="2901"/>
            <ac:graphicFrameMk id="7" creationId="{6E086D6F-2109-4B4E-A383-29285E889BDB}"/>
          </ac:graphicFrameMkLst>
        </pc:graphicFrameChg>
        <pc:graphicFrameChg chg="add mod">
          <ac:chgData name="Helen Pinder" userId="be3b1994-c9ae-4c3d-ae4d-93a6578c1aac" providerId="ADAL" clId="{1BA4921F-194E-4626-A7F5-79CB1DD358A6}" dt="2022-02-15T19:51:40.626" v="368" actId="14100"/>
          <ac:graphicFrameMkLst>
            <pc:docMk/>
            <pc:sldMk cId="1101475738" sldId="2901"/>
            <ac:graphicFrameMk id="8" creationId="{EDA58935-0E88-4223-9062-280A05B11ED3}"/>
          </ac:graphicFrameMkLst>
        </pc:graphicFrameChg>
      </pc:sldChg>
    </pc:docChg>
  </pc:docChgLst>
  <pc:docChgLst>
    <pc:chgData name="Tara Wood" userId="S::tara@swanlibraries.net::d40d1c68-5ed0-4280-b6c0-e48b5abf64e0" providerId="AD" clId="Web-{3AEBAE4C-1384-37DF-0040-7DC6E0420329}"/>
    <pc:docChg chg="modSld">
      <pc:chgData name="Tara Wood" userId="S::tara@swanlibraries.net::d40d1c68-5ed0-4280-b6c0-e48b5abf64e0" providerId="AD" clId="Web-{3AEBAE4C-1384-37DF-0040-7DC6E0420329}" dt="2022-01-25T14:01:45.538" v="14"/>
      <pc:docMkLst>
        <pc:docMk/>
      </pc:docMkLst>
      <pc:sldChg chg="modSp mod setBg">
        <pc:chgData name="Tara Wood" userId="S::tara@swanlibraries.net::d40d1c68-5ed0-4280-b6c0-e48b5abf64e0" providerId="AD" clId="Web-{3AEBAE4C-1384-37DF-0040-7DC6E0420329}" dt="2022-01-25T14:01:45.538" v="14"/>
        <pc:sldMkLst>
          <pc:docMk/>
          <pc:sldMk cId="4041863985" sldId="2655"/>
        </pc:sldMkLst>
        <pc:spChg chg="mod">
          <ac:chgData name="Tara Wood" userId="S::tara@swanlibraries.net::d40d1c68-5ed0-4280-b6c0-e48b5abf64e0" providerId="AD" clId="Web-{3AEBAE4C-1384-37DF-0040-7DC6E0420329}" dt="2022-01-25T13:59:46.008" v="3" actId="20577"/>
          <ac:spMkLst>
            <pc:docMk/>
            <pc:sldMk cId="4041863985" sldId="2655"/>
            <ac:spMk id="9" creationId="{27ABDDB8-14D1-4C95-94D5-8F1C9F168490}"/>
          </ac:spMkLst>
        </pc:spChg>
        <pc:spChg chg="mod">
          <ac:chgData name="Tara Wood" userId="S::tara@swanlibraries.net::d40d1c68-5ed0-4280-b6c0-e48b5abf64e0" providerId="AD" clId="Web-{3AEBAE4C-1384-37DF-0040-7DC6E0420329}" dt="2022-01-25T14:01:25.460" v="12"/>
          <ac:spMkLst>
            <pc:docMk/>
            <pc:sldMk cId="4041863985" sldId="2655"/>
            <ac:spMk id="10" creationId="{0DBF5099-2C20-42F5-BBCC-4E4F408A3633}"/>
          </ac:spMkLst>
        </pc:spChg>
        <pc:spChg chg="mod">
          <ac:chgData name="Tara Wood" userId="S::tara@swanlibraries.net::d40d1c68-5ed0-4280-b6c0-e48b5abf64e0" providerId="AD" clId="Web-{3AEBAE4C-1384-37DF-0040-7DC6E0420329}" dt="2022-01-25T14:01:45.538" v="14"/>
          <ac:spMkLst>
            <pc:docMk/>
            <pc:sldMk cId="4041863985" sldId="2655"/>
            <ac:spMk id="14" creationId="{6C355518-8525-4297-A610-5A2BCD4DDB56}"/>
          </ac:spMkLst>
        </pc:spChg>
      </pc:sldChg>
    </pc:docChg>
  </pc:docChgLst>
  <pc:docChgLst>
    <pc:chgData name="Dawne Tortorella" userId="c8c2eb00-5405-408b-8d6c-7d3ca73f2e4c" providerId="ADAL" clId="{2CE44CC0-B3E9-4155-A939-6899D92D2754}"/>
    <pc:docChg chg="custSel addSld modSld modSection replTag delTag">
      <pc:chgData name="Dawne Tortorella" userId="c8c2eb00-5405-408b-8d6c-7d3ca73f2e4c" providerId="ADAL" clId="{2CE44CC0-B3E9-4155-A939-6899D92D2754}" dt="2022-02-22T15:57:39.351" v="399"/>
      <pc:docMkLst>
        <pc:docMk/>
      </pc:docMkLst>
      <pc:sldChg chg="replTag delTag">
        <pc:chgData name="Dawne Tortorella" userId="c8c2eb00-5405-408b-8d6c-7d3ca73f2e4c" providerId="ADAL" clId="{2CE44CC0-B3E9-4155-A939-6899D92D2754}" dt="2022-02-22T15:57:39.269" v="397"/>
        <pc:sldMkLst>
          <pc:docMk/>
          <pc:sldMk cId="564033165" sldId="257"/>
        </pc:sldMkLst>
      </pc:sldChg>
      <pc:sldChg chg="modSp mod replTag delTag">
        <pc:chgData name="Dawne Tortorella" userId="c8c2eb00-5405-408b-8d6c-7d3ca73f2e4c" providerId="ADAL" clId="{2CE44CC0-B3E9-4155-A939-6899D92D2754}" dt="2022-02-22T13:17:58.369" v="395" actId="255"/>
        <pc:sldMkLst>
          <pc:docMk/>
          <pc:sldMk cId="2743006998" sldId="2704"/>
        </pc:sldMkLst>
        <pc:spChg chg="mod">
          <ac:chgData name="Dawne Tortorella" userId="c8c2eb00-5405-408b-8d6c-7d3ca73f2e4c" providerId="ADAL" clId="{2CE44CC0-B3E9-4155-A939-6899D92D2754}" dt="2022-02-22T13:17:58.369" v="395" actId="255"/>
          <ac:spMkLst>
            <pc:docMk/>
            <pc:sldMk cId="2743006998" sldId="2704"/>
            <ac:spMk id="8" creationId="{B6BF7C84-5D82-4F9C-AD5E-BE9893B7ED69}"/>
          </ac:spMkLst>
        </pc:spChg>
      </pc:sldChg>
      <pc:sldChg chg="addSp modSp mod replTag delTag">
        <pc:chgData name="Dawne Tortorella" userId="c8c2eb00-5405-408b-8d6c-7d3ca73f2e4c" providerId="ADAL" clId="{2CE44CC0-B3E9-4155-A939-6899D92D2754}" dt="2022-02-22T13:14:38.431" v="371" actId="20577"/>
        <pc:sldMkLst>
          <pc:docMk/>
          <pc:sldMk cId="3363735592" sldId="2843"/>
        </pc:sldMkLst>
        <pc:spChg chg="add mod">
          <ac:chgData name="Dawne Tortorella" userId="c8c2eb00-5405-408b-8d6c-7d3ca73f2e4c" providerId="ADAL" clId="{2CE44CC0-B3E9-4155-A939-6899D92D2754}" dt="2022-02-22T13:14:38.431" v="371" actId="20577"/>
          <ac:spMkLst>
            <pc:docMk/>
            <pc:sldMk cId="3363735592" sldId="2843"/>
            <ac:spMk id="8" creationId="{8D03BF53-6F2E-4F07-AF81-ED03F429CDBC}"/>
          </ac:spMkLst>
        </pc:spChg>
      </pc:sldChg>
      <pc:sldChg chg="replTag delTag">
        <pc:chgData name="Dawne Tortorella" userId="c8c2eb00-5405-408b-8d6c-7d3ca73f2e4c" providerId="ADAL" clId="{2CE44CC0-B3E9-4155-A939-6899D92D2754}" dt="2022-02-22T13:16:51.792" v="380"/>
        <pc:sldMkLst>
          <pc:docMk/>
          <pc:sldMk cId="4171420294" sldId="2860"/>
        </pc:sldMkLst>
      </pc:sldChg>
      <pc:sldChg chg="replTag">
        <pc:chgData name="Dawne Tortorella" userId="c8c2eb00-5405-408b-8d6c-7d3ca73f2e4c" providerId="ADAL" clId="{2CE44CC0-B3E9-4155-A939-6899D92D2754}" dt="2022-02-17T22:15:33.310" v="6"/>
        <pc:sldMkLst>
          <pc:docMk/>
          <pc:sldMk cId="2860266220" sldId="2901"/>
        </pc:sldMkLst>
      </pc:sldChg>
      <pc:sldChg chg="replTag">
        <pc:chgData name="Dawne Tortorella" userId="c8c2eb00-5405-408b-8d6c-7d3ca73f2e4c" providerId="ADAL" clId="{2CE44CC0-B3E9-4155-A939-6899D92D2754}" dt="2022-02-22T13:14:43.027" v="372"/>
        <pc:sldMkLst>
          <pc:docMk/>
          <pc:sldMk cId="3910382203" sldId="2902"/>
        </pc:sldMkLst>
      </pc:sldChg>
      <pc:sldChg chg="replTag">
        <pc:chgData name="Dawne Tortorella" userId="c8c2eb00-5405-408b-8d6c-7d3ca73f2e4c" providerId="ADAL" clId="{2CE44CC0-B3E9-4155-A939-6899D92D2754}" dt="2022-02-22T13:14:46.754" v="373"/>
        <pc:sldMkLst>
          <pc:docMk/>
          <pc:sldMk cId="756105308" sldId="2904"/>
        </pc:sldMkLst>
      </pc:sldChg>
      <pc:sldChg chg="replTag">
        <pc:chgData name="Dawne Tortorella" userId="c8c2eb00-5405-408b-8d6c-7d3ca73f2e4c" providerId="ADAL" clId="{2CE44CC0-B3E9-4155-A939-6899D92D2754}" dt="2022-02-22T13:16:48.956" v="378"/>
        <pc:sldMkLst>
          <pc:docMk/>
          <pc:sldMk cId="3980102328" sldId="2906"/>
        </pc:sldMkLst>
      </pc:sldChg>
      <pc:sldChg chg="replTag delTag">
        <pc:chgData name="Dawne Tortorella" userId="c8c2eb00-5405-408b-8d6c-7d3ca73f2e4c" providerId="ADAL" clId="{2CE44CC0-B3E9-4155-A939-6899D92D2754}" dt="2022-02-22T13:15:17.924" v="377"/>
        <pc:sldMkLst>
          <pc:docMk/>
          <pc:sldMk cId="1735478389" sldId="2907"/>
        </pc:sldMkLst>
      </pc:sldChg>
      <pc:sldChg chg="replTag">
        <pc:chgData name="Dawne Tortorella" userId="c8c2eb00-5405-408b-8d6c-7d3ca73f2e4c" providerId="ADAL" clId="{2CE44CC0-B3E9-4155-A939-6899D92D2754}" dt="2022-02-22T13:16:52.482" v="381"/>
        <pc:sldMkLst>
          <pc:docMk/>
          <pc:sldMk cId="3732599792" sldId="2909"/>
        </pc:sldMkLst>
      </pc:sldChg>
      <pc:sldChg chg="replTag delTag">
        <pc:chgData name="Dawne Tortorella" userId="c8c2eb00-5405-408b-8d6c-7d3ca73f2e4c" providerId="ADAL" clId="{2CE44CC0-B3E9-4155-A939-6899D92D2754}" dt="2022-02-22T13:17:05.892" v="385"/>
        <pc:sldMkLst>
          <pc:docMk/>
          <pc:sldMk cId="2668155920" sldId="2910"/>
        </pc:sldMkLst>
      </pc:sldChg>
      <pc:sldChg chg="replTag">
        <pc:chgData name="Dawne Tortorella" userId="c8c2eb00-5405-408b-8d6c-7d3ca73f2e4c" providerId="ADAL" clId="{2CE44CC0-B3E9-4155-A939-6899D92D2754}" dt="2022-02-22T13:11:21.991" v="204"/>
        <pc:sldMkLst>
          <pc:docMk/>
          <pc:sldMk cId="2155246025" sldId="2911"/>
        </pc:sldMkLst>
      </pc:sldChg>
      <pc:sldChg chg="replTag">
        <pc:chgData name="Dawne Tortorella" userId="c8c2eb00-5405-408b-8d6c-7d3ca73f2e4c" providerId="ADAL" clId="{2CE44CC0-B3E9-4155-A939-6899D92D2754}" dt="2022-02-22T13:11:20.027" v="203"/>
        <pc:sldMkLst>
          <pc:docMk/>
          <pc:sldMk cId="3058428766" sldId="2912"/>
        </pc:sldMkLst>
      </pc:sldChg>
      <pc:sldChg chg="replTag">
        <pc:chgData name="Dawne Tortorella" userId="c8c2eb00-5405-408b-8d6c-7d3ca73f2e4c" providerId="ADAL" clId="{2CE44CC0-B3E9-4155-A939-6899D92D2754}" dt="2022-02-22T13:15:00.822" v="374"/>
        <pc:sldMkLst>
          <pc:docMk/>
          <pc:sldMk cId="1252987293" sldId="2914"/>
        </pc:sldMkLst>
      </pc:sldChg>
      <pc:sldChg chg="modSp mod replTag delTag">
        <pc:chgData name="Dawne Tortorella" userId="c8c2eb00-5405-408b-8d6c-7d3ca73f2e4c" providerId="ADAL" clId="{2CE44CC0-B3E9-4155-A939-6899D92D2754}" dt="2022-02-22T13:16:59.296" v="383"/>
        <pc:sldMkLst>
          <pc:docMk/>
          <pc:sldMk cId="4241553208" sldId="2916"/>
        </pc:sldMkLst>
        <pc:spChg chg="mod">
          <ac:chgData name="Dawne Tortorella" userId="c8c2eb00-5405-408b-8d6c-7d3ca73f2e4c" providerId="ADAL" clId="{2CE44CC0-B3E9-4155-A939-6899D92D2754}" dt="2022-02-21T14:48:49.106" v="21" actId="1076"/>
          <ac:spMkLst>
            <pc:docMk/>
            <pc:sldMk cId="4241553208" sldId="2916"/>
            <ac:spMk id="2" creationId="{4D5D45F7-D5BC-4C7A-80B4-3A629F284CAD}"/>
          </ac:spMkLst>
        </pc:spChg>
      </pc:sldChg>
      <pc:sldChg chg="replTag delTag">
        <pc:chgData name="Dawne Tortorella" userId="c8c2eb00-5405-408b-8d6c-7d3ca73f2e4c" providerId="ADAL" clId="{2CE44CC0-B3E9-4155-A939-6899D92D2754}" dt="2022-02-21T14:54:37.372" v="46"/>
        <pc:sldMkLst>
          <pc:docMk/>
          <pc:sldMk cId="2267289449" sldId="2917"/>
        </pc:sldMkLst>
      </pc:sldChg>
      <pc:sldChg chg="addSp modSp add mod replTag delTag">
        <pc:chgData name="Dawne Tortorella" userId="c8c2eb00-5405-408b-8d6c-7d3ca73f2e4c" providerId="ADAL" clId="{2CE44CC0-B3E9-4155-A939-6899D92D2754}" dt="2022-02-21T15:17:41.807" v="181" actId="1076"/>
        <pc:sldMkLst>
          <pc:docMk/>
          <pc:sldMk cId="1177454680" sldId="2918"/>
        </pc:sldMkLst>
        <pc:spChg chg="mod">
          <ac:chgData name="Dawne Tortorella" userId="c8c2eb00-5405-408b-8d6c-7d3ca73f2e4c" providerId="ADAL" clId="{2CE44CC0-B3E9-4155-A939-6899D92D2754}" dt="2022-02-21T14:57:32.700" v="170" actId="20577"/>
          <ac:spMkLst>
            <pc:docMk/>
            <pc:sldMk cId="1177454680" sldId="2918"/>
            <ac:spMk id="9" creationId="{9EFCF9BC-8766-41F3-88A3-3C72938D87A3}"/>
          </ac:spMkLst>
        </pc:spChg>
        <pc:picChg chg="add mod modCrop">
          <ac:chgData name="Dawne Tortorella" userId="c8c2eb00-5405-408b-8d6c-7d3ca73f2e4c" providerId="ADAL" clId="{2CE44CC0-B3E9-4155-A939-6899D92D2754}" dt="2022-02-21T15:17:41.807" v="181" actId="1076"/>
          <ac:picMkLst>
            <pc:docMk/>
            <pc:sldMk cId="1177454680" sldId="2918"/>
            <ac:picMk id="3" creationId="{B50A9B25-3560-49B9-A1FA-965BAE334A5F}"/>
          </ac:picMkLst>
        </pc:picChg>
        <pc:picChg chg="add mod">
          <ac:chgData name="Dawne Tortorella" userId="c8c2eb00-5405-408b-8d6c-7d3ca73f2e4c" providerId="ADAL" clId="{2CE44CC0-B3E9-4155-A939-6899D92D2754}" dt="2022-02-21T14:56:34.882" v="60" actId="29295"/>
          <ac:picMkLst>
            <pc:docMk/>
            <pc:sldMk cId="1177454680" sldId="2918"/>
            <ac:picMk id="10" creationId="{DA428735-8F62-42EC-A9C9-EEA3CF6AC4BB}"/>
          </ac:picMkLst>
        </pc:picChg>
      </pc:sldChg>
      <pc:sldChg chg="addSp delSp modSp mod replTag delTag">
        <pc:chgData name="Dawne Tortorella" userId="c8c2eb00-5405-408b-8d6c-7d3ca73f2e4c" providerId="ADAL" clId="{2CE44CC0-B3E9-4155-A939-6899D92D2754}" dt="2022-02-22T13:10:53.645" v="202" actId="26606"/>
        <pc:sldMkLst>
          <pc:docMk/>
          <pc:sldMk cId="3662081895" sldId="2919"/>
        </pc:sldMkLst>
        <pc:spChg chg="add del mod">
          <ac:chgData name="Dawne Tortorella" userId="c8c2eb00-5405-408b-8d6c-7d3ca73f2e4c" providerId="ADAL" clId="{2CE44CC0-B3E9-4155-A939-6899D92D2754}" dt="2022-02-22T13:09:21.642" v="194" actId="478"/>
          <ac:spMkLst>
            <pc:docMk/>
            <pc:sldMk cId="3662081895" sldId="2919"/>
            <ac:spMk id="3" creationId="{0DA9F55F-59A4-4039-B914-6ADD07EB33FB}"/>
          </ac:spMkLst>
        </pc:spChg>
        <pc:spChg chg="mod">
          <ac:chgData name="Dawne Tortorella" userId="c8c2eb00-5405-408b-8d6c-7d3ca73f2e4c" providerId="ADAL" clId="{2CE44CC0-B3E9-4155-A939-6899D92D2754}" dt="2022-02-22T13:10:53.645" v="202" actId="26606"/>
          <ac:spMkLst>
            <pc:docMk/>
            <pc:sldMk cId="3662081895" sldId="2919"/>
            <ac:spMk id="5" creationId="{FC614F85-98EE-4C5F-B36F-E3C853975849}"/>
          </ac:spMkLst>
        </pc:spChg>
        <pc:spChg chg="mod">
          <ac:chgData name="Dawne Tortorella" userId="c8c2eb00-5405-408b-8d6c-7d3ca73f2e4c" providerId="ADAL" clId="{2CE44CC0-B3E9-4155-A939-6899D92D2754}" dt="2022-02-22T13:10:53.645" v="202" actId="26606"/>
          <ac:spMkLst>
            <pc:docMk/>
            <pc:sldMk cId="3662081895" sldId="2919"/>
            <ac:spMk id="6" creationId="{CDDB03DE-872E-4AA3-9C4B-251E9CE8D0C8}"/>
          </ac:spMkLst>
        </pc:spChg>
        <pc:spChg chg="mod">
          <ac:chgData name="Dawne Tortorella" userId="c8c2eb00-5405-408b-8d6c-7d3ca73f2e4c" providerId="ADAL" clId="{2CE44CC0-B3E9-4155-A939-6899D92D2754}" dt="2022-02-22T13:10:53.645" v="202" actId="26606"/>
          <ac:spMkLst>
            <pc:docMk/>
            <pc:sldMk cId="3662081895" sldId="2919"/>
            <ac:spMk id="7" creationId="{B491C059-EBDC-411D-819D-C2FEAAC3F3E2}"/>
          </ac:spMkLst>
        </pc:spChg>
        <pc:spChg chg="mod">
          <ac:chgData name="Dawne Tortorella" userId="c8c2eb00-5405-408b-8d6c-7d3ca73f2e4c" providerId="ADAL" clId="{2CE44CC0-B3E9-4155-A939-6899D92D2754}" dt="2022-02-22T13:10:53.645" v="202" actId="26606"/>
          <ac:spMkLst>
            <pc:docMk/>
            <pc:sldMk cId="3662081895" sldId="2919"/>
            <ac:spMk id="8" creationId="{4BEAD8A8-5A7A-481C-8A6D-7543D5050FA0}"/>
          </ac:spMkLst>
        </pc:spChg>
        <pc:spChg chg="mod">
          <ac:chgData name="Dawne Tortorella" userId="c8c2eb00-5405-408b-8d6c-7d3ca73f2e4c" providerId="ADAL" clId="{2CE44CC0-B3E9-4155-A939-6899D92D2754}" dt="2022-02-22T13:10:53.645" v="202" actId="26606"/>
          <ac:spMkLst>
            <pc:docMk/>
            <pc:sldMk cId="3662081895" sldId="2919"/>
            <ac:spMk id="12" creationId="{8817E17B-DA46-4C11-81B3-356FAE92DBE4}"/>
          </ac:spMkLst>
        </pc:spChg>
        <pc:picChg chg="add del mod">
          <ac:chgData name="Dawne Tortorella" userId="c8c2eb00-5405-408b-8d6c-7d3ca73f2e4c" providerId="ADAL" clId="{2CE44CC0-B3E9-4155-A939-6899D92D2754}" dt="2022-02-22T13:09:48.194" v="200" actId="478"/>
          <ac:picMkLst>
            <pc:docMk/>
            <pc:sldMk cId="3662081895" sldId="2919"/>
            <ac:picMk id="4" creationId="{2C91E5B5-BEBA-4A49-B365-67507F6C88C0}"/>
          </ac:picMkLst>
        </pc:picChg>
        <pc:picChg chg="add mod ord">
          <ac:chgData name="Dawne Tortorella" userId="c8c2eb00-5405-408b-8d6c-7d3ca73f2e4c" providerId="ADAL" clId="{2CE44CC0-B3E9-4155-A939-6899D92D2754}" dt="2022-02-22T13:10:53.645" v="202" actId="26606"/>
          <ac:picMkLst>
            <pc:docMk/>
            <pc:sldMk cId="3662081895" sldId="2919"/>
            <ac:picMk id="9" creationId="{11998F77-C9FF-44D1-ACC0-E59CECF8956E}"/>
          </ac:picMkLst>
        </pc:picChg>
        <pc:picChg chg="del">
          <ac:chgData name="Dawne Tortorella" userId="c8c2eb00-5405-408b-8d6c-7d3ca73f2e4c" providerId="ADAL" clId="{2CE44CC0-B3E9-4155-A939-6899D92D2754}" dt="2022-02-22T13:09:18.176" v="193" actId="478"/>
          <ac:picMkLst>
            <pc:docMk/>
            <pc:sldMk cId="3662081895" sldId="2919"/>
            <ac:picMk id="11" creationId="{7B0DE9FE-B2AE-4600-BA2B-A6B63AD47A18}"/>
          </ac:picMkLst>
        </pc:picChg>
      </pc:sldChg>
    </pc:docChg>
  </pc:docChgLst>
  <pc:docChgLst>
    <pc:chgData name="Claudia Nickson" userId="S::claudia@swanlibraries.net::acbbef51-8e57-4e2b-acbf-e00465ef880a" providerId="AD" clId="Web-{6147D67F-09C3-4A2B-80DC-C617C61B6590}"/>
    <pc:docChg chg="modSld">
      <pc:chgData name="Claudia Nickson" userId="S::claudia@swanlibraries.net::acbbef51-8e57-4e2b-acbf-e00465ef880a" providerId="AD" clId="Web-{6147D67F-09C3-4A2B-80DC-C617C61B6590}" dt="2022-01-24T18:56:40.675" v="239" actId="20577"/>
      <pc:docMkLst>
        <pc:docMk/>
      </pc:docMkLst>
      <pc:sldChg chg="delSp modSp mod modClrScheme chgLayout">
        <pc:chgData name="Claudia Nickson" userId="S::claudia@swanlibraries.net::acbbef51-8e57-4e2b-acbf-e00465ef880a" providerId="AD" clId="Web-{6147D67F-09C3-4A2B-80DC-C617C61B6590}" dt="2022-01-24T18:56:40.675" v="239" actId="20577"/>
        <pc:sldMkLst>
          <pc:docMk/>
          <pc:sldMk cId="1274780083" sldId="2889"/>
        </pc:sldMkLst>
        <pc:spChg chg="mod ord">
          <ac:chgData name="Claudia Nickson" userId="S::claudia@swanlibraries.net::acbbef51-8e57-4e2b-acbf-e00465ef880a" providerId="AD" clId="Web-{6147D67F-09C3-4A2B-80DC-C617C61B6590}" dt="2022-01-24T18:53:03.226" v="63"/>
          <ac:spMkLst>
            <pc:docMk/>
            <pc:sldMk cId="1274780083" sldId="2889"/>
            <ac:spMk id="2" creationId="{B917C0ED-5E0A-4861-A019-718CC729C3AC}"/>
          </ac:spMkLst>
        </pc:spChg>
        <pc:spChg chg="mod ord">
          <ac:chgData name="Claudia Nickson" userId="S::claudia@swanlibraries.net::acbbef51-8e57-4e2b-acbf-e00465ef880a" providerId="AD" clId="Web-{6147D67F-09C3-4A2B-80DC-C617C61B6590}" dt="2022-01-24T18:56:40.675" v="239" actId="20577"/>
          <ac:spMkLst>
            <pc:docMk/>
            <pc:sldMk cId="1274780083" sldId="2889"/>
            <ac:spMk id="3" creationId="{D73934ED-50AC-45D0-913D-018B6A1C987E}"/>
          </ac:spMkLst>
        </pc:spChg>
        <pc:spChg chg="del">
          <ac:chgData name="Claudia Nickson" userId="S::claudia@swanlibraries.net::acbbef51-8e57-4e2b-acbf-e00465ef880a" providerId="AD" clId="Web-{6147D67F-09C3-4A2B-80DC-C617C61B6590}" dt="2022-01-24T18:53:03.226" v="63"/>
          <ac:spMkLst>
            <pc:docMk/>
            <pc:sldMk cId="1274780083" sldId="2889"/>
            <ac:spMk id="4" creationId="{1335E9E3-8671-463B-B061-AB47229B5AD4}"/>
          </ac:spMkLst>
        </pc:spChg>
        <pc:spChg chg="mod ord">
          <ac:chgData name="Claudia Nickson" userId="S::claudia@swanlibraries.net::acbbef51-8e57-4e2b-acbf-e00465ef880a" providerId="AD" clId="Web-{6147D67F-09C3-4A2B-80DC-C617C61B6590}" dt="2022-01-24T18:53:03.226" v="63"/>
          <ac:spMkLst>
            <pc:docMk/>
            <pc:sldMk cId="1274780083" sldId="2889"/>
            <ac:spMk id="5" creationId="{9BE1D0B6-B6DE-4B73-AC48-44DD83A6BE82}"/>
          </ac:spMkLst>
        </pc:spChg>
        <pc:spChg chg="mod ord">
          <ac:chgData name="Claudia Nickson" userId="S::claudia@swanlibraries.net::acbbef51-8e57-4e2b-acbf-e00465ef880a" providerId="AD" clId="Web-{6147D67F-09C3-4A2B-80DC-C617C61B6590}" dt="2022-01-24T18:53:03.226" v="63"/>
          <ac:spMkLst>
            <pc:docMk/>
            <pc:sldMk cId="1274780083" sldId="2889"/>
            <ac:spMk id="6" creationId="{DA52F9F3-C424-4414-95C5-E431CF229F5A}"/>
          </ac:spMkLst>
        </pc:spChg>
        <pc:spChg chg="mod ord">
          <ac:chgData name="Claudia Nickson" userId="S::claudia@swanlibraries.net::acbbef51-8e57-4e2b-acbf-e00465ef880a" providerId="AD" clId="Web-{6147D67F-09C3-4A2B-80DC-C617C61B6590}" dt="2022-01-24T18:53:03.226" v="63"/>
          <ac:spMkLst>
            <pc:docMk/>
            <pc:sldMk cId="1274780083" sldId="2889"/>
            <ac:spMk id="7" creationId="{5FAA688D-96BD-4969-A8A9-3F4B4065ACE2}"/>
          </ac:spMkLst>
        </pc:spChg>
      </pc:sldChg>
    </pc:docChg>
  </pc:docChgLst>
  <pc:docChgLst>
    <pc:chgData name="Dawne Tortorella" userId="c8c2eb00-5405-408b-8d6c-7d3ca73f2e4c" providerId="ADAL" clId="{20BA927F-735E-439B-84AA-CEACABE1E6F1}"/>
    <pc:docChg chg="undo custSel addSld delSld modSld sldOrd modSection replTag delTag">
      <pc:chgData name="Dawne Tortorella" userId="c8c2eb00-5405-408b-8d6c-7d3ca73f2e4c" providerId="ADAL" clId="{20BA927F-735E-439B-84AA-CEACABE1E6F1}" dt="2022-01-25T17:51:24.331" v="6778" actId="14826"/>
      <pc:docMkLst>
        <pc:docMk/>
      </pc:docMkLst>
      <pc:sldChg chg="modSp mod replTag delTag">
        <pc:chgData name="Dawne Tortorella" userId="c8c2eb00-5405-408b-8d6c-7d3ca73f2e4c" providerId="ADAL" clId="{20BA927F-735E-439B-84AA-CEACABE1E6F1}" dt="2022-01-25T17:48:57.070" v="6766"/>
        <pc:sldMkLst>
          <pc:docMk/>
          <pc:sldMk cId="564033165" sldId="257"/>
        </pc:sldMkLst>
        <pc:spChg chg="mod">
          <ac:chgData name="Dawne Tortorella" userId="c8c2eb00-5405-408b-8d6c-7d3ca73f2e4c" providerId="ADAL" clId="{20BA927F-735E-439B-84AA-CEACABE1E6F1}" dt="2022-01-21T12:44:34.649" v="15" actId="20577"/>
          <ac:spMkLst>
            <pc:docMk/>
            <pc:sldMk cId="564033165" sldId="257"/>
            <ac:spMk id="3" creationId="{B5ACB4E9-4212-4291-8E9F-7C29C2B607CC}"/>
          </ac:spMkLst>
        </pc:spChg>
      </pc:sldChg>
      <pc:sldChg chg="addSp delSp modSp mod replTag delTag">
        <pc:chgData name="Dawne Tortorella" userId="c8c2eb00-5405-408b-8d6c-7d3ca73f2e4c" providerId="ADAL" clId="{20BA927F-735E-439B-84AA-CEACABE1E6F1}" dt="2022-01-24T23:22:57.341" v="4891"/>
        <pc:sldMkLst>
          <pc:docMk/>
          <pc:sldMk cId="160906987" sldId="616"/>
        </pc:sldMkLst>
        <pc:spChg chg="mod">
          <ac:chgData name="Dawne Tortorella" userId="c8c2eb00-5405-408b-8d6c-7d3ca73f2e4c" providerId="ADAL" clId="{20BA927F-735E-439B-84AA-CEACABE1E6F1}" dt="2022-01-24T16:02:57.786" v="2132" actId="20577"/>
          <ac:spMkLst>
            <pc:docMk/>
            <pc:sldMk cId="160906987" sldId="616"/>
            <ac:spMk id="3" creationId="{19751751-5B06-4B52-BA6C-B90002F744DE}"/>
          </ac:spMkLst>
        </pc:spChg>
        <pc:spChg chg="add del mod">
          <ac:chgData name="Dawne Tortorella" userId="c8c2eb00-5405-408b-8d6c-7d3ca73f2e4c" providerId="ADAL" clId="{20BA927F-735E-439B-84AA-CEACABE1E6F1}" dt="2022-01-21T12:46:44.785" v="117" actId="478"/>
          <ac:spMkLst>
            <pc:docMk/>
            <pc:sldMk cId="160906987" sldId="616"/>
            <ac:spMk id="7" creationId="{38A99D39-FDDA-4470-829D-D595DEEF1F10}"/>
          </ac:spMkLst>
        </pc:spChg>
        <pc:spChg chg="del mod">
          <ac:chgData name="Dawne Tortorella" userId="c8c2eb00-5405-408b-8d6c-7d3ca73f2e4c" providerId="ADAL" clId="{20BA927F-735E-439B-84AA-CEACABE1E6F1}" dt="2022-01-21T12:46:42.236" v="116" actId="478"/>
          <ac:spMkLst>
            <pc:docMk/>
            <pc:sldMk cId="160906987" sldId="616"/>
            <ac:spMk id="8" creationId="{694F3595-3AAD-4433-94DD-D2368A662AD8}"/>
          </ac:spMkLst>
        </pc:spChg>
        <pc:spChg chg="add mod">
          <ac:chgData name="Dawne Tortorella" userId="c8c2eb00-5405-408b-8d6c-7d3ca73f2e4c" providerId="ADAL" clId="{20BA927F-735E-439B-84AA-CEACABE1E6F1}" dt="2022-01-24T16:02:01.195" v="2109" actId="20577"/>
          <ac:spMkLst>
            <pc:docMk/>
            <pc:sldMk cId="160906987" sldId="616"/>
            <ac:spMk id="9" creationId="{D1E7BBB0-1B97-4BD1-87AB-63C769AA692B}"/>
          </ac:spMkLst>
        </pc:spChg>
      </pc:sldChg>
      <pc:sldChg chg="modSp mod replTag delTag">
        <pc:chgData name="Dawne Tortorella" userId="c8c2eb00-5405-408b-8d6c-7d3ca73f2e4c" providerId="ADAL" clId="{20BA927F-735E-439B-84AA-CEACABE1E6F1}" dt="2022-01-25T14:22:07.504" v="6359" actId="207"/>
        <pc:sldMkLst>
          <pc:docMk/>
          <pc:sldMk cId="4041863985" sldId="2655"/>
        </pc:sldMkLst>
        <pc:spChg chg="mod">
          <ac:chgData name="Dawne Tortorella" userId="c8c2eb00-5405-408b-8d6c-7d3ca73f2e4c" providerId="ADAL" clId="{20BA927F-735E-439B-84AA-CEACABE1E6F1}" dt="2022-01-25T14:22:07.504" v="6359" actId="207"/>
          <ac:spMkLst>
            <pc:docMk/>
            <pc:sldMk cId="4041863985" sldId="2655"/>
            <ac:spMk id="10" creationId="{0DBF5099-2C20-42F5-BBCC-4E4F408A3633}"/>
          </ac:spMkLst>
        </pc:spChg>
        <pc:spChg chg="mod">
          <ac:chgData name="Dawne Tortorella" userId="c8c2eb00-5405-408b-8d6c-7d3ca73f2e4c" providerId="ADAL" clId="{20BA927F-735E-439B-84AA-CEACABE1E6F1}" dt="2022-01-25T14:21:57.926" v="6348" actId="207"/>
          <ac:spMkLst>
            <pc:docMk/>
            <pc:sldMk cId="4041863985" sldId="2655"/>
            <ac:spMk id="14" creationId="{6C355518-8525-4297-A610-5A2BCD4DDB56}"/>
          </ac:spMkLst>
        </pc:spChg>
      </pc:sldChg>
      <pc:sldChg chg="modSp mod replTag delTag">
        <pc:chgData name="Dawne Tortorella" userId="c8c2eb00-5405-408b-8d6c-7d3ca73f2e4c" providerId="ADAL" clId="{20BA927F-735E-439B-84AA-CEACABE1E6F1}" dt="2022-01-25T14:51:34.950" v="6745" actId="27636"/>
        <pc:sldMkLst>
          <pc:docMk/>
          <pc:sldMk cId="2743006998" sldId="2704"/>
        </pc:sldMkLst>
        <pc:spChg chg="mod">
          <ac:chgData name="Dawne Tortorella" userId="c8c2eb00-5405-408b-8d6c-7d3ca73f2e4c" providerId="ADAL" clId="{20BA927F-735E-439B-84AA-CEACABE1E6F1}" dt="2022-01-25T14:51:34.950" v="6745" actId="27636"/>
          <ac:spMkLst>
            <pc:docMk/>
            <pc:sldMk cId="2743006998" sldId="2704"/>
            <ac:spMk id="8" creationId="{B6BF7C84-5D82-4F9C-AD5E-BE9893B7ED69}"/>
          </ac:spMkLst>
        </pc:spChg>
      </pc:sldChg>
      <pc:sldChg chg="del replTag delTag">
        <pc:chgData name="Dawne Tortorella" userId="c8c2eb00-5405-408b-8d6c-7d3ca73f2e4c" providerId="ADAL" clId="{20BA927F-735E-439B-84AA-CEACABE1E6F1}" dt="2022-01-24T15:42:11.787" v="1246" actId="47"/>
        <pc:sldMkLst>
          <pc:docMk/>
          <pc:sldMk cId="1331516555" sldId="2714"/>
        </pc:sldMkLst>
      </pc:sldChg>
      <pc:sldChg chg="replTag delTag">
        <pc:chgData name="Dawne Tortorella" userId="c8c2eb00-5405-408b-8d6c-7d3ca73f2e4c" providerId="ADAL" clId="{20BA927F-735E-439B-84AA-CEACABE1E6F1}" dt="2022-01-24T15:23:06.086" v="555"/>
        <pc:sldMkLst>
          <pc:docMk/>
          <pc:sldMk cId="3405999167" sldId="2762"/>
        </pc:sldMkLst>
      </pc:sldChg>
      <pc:sldChg chg="replTag delTag">
        <pc:chgData name="Dawne Tortorella" userId="c8c2eb00-5405-408b-8d6c-7d3ca73f2e4c" providerId="ADAL" clId="{20BA927F-735E-439B-84AA-CEACABE1E6F1}" dt="2022-01-25T00:01:03.768" v="5038"/>
        <pc:sldMkLst>
          <pc:docMk/>
          <pc:sldMk cId="493179915" sldId="2810"/>
        </pc:sldMkLst>
      </pc:sldChg>
      <pc:sldChg chg="modSp mod replTag delTag">
        <pc:chgData name="Dawne Tortorella" userId="c8c2eb00-5405-408b-8d6c-7d3ca73f2e4c" providerId="ADAL" clId="{20BA927F-735E-439B-84AA-CEACABE1E6F1}" dt="2022-01-25T13:29:15.436" v="6231"/>
        <pc:sldMkLst>
          <pc:docMk/>
          <pc:sldMk cId="2297897857" sldId="2817"/>
        </pc:sldMkLst>
        <pc:spChg chg="mod">
          <ac:chgData name="Dawne Tortorella" userId="c8c2eb00-5405-408b-8d6c-7d3ca73f2e4c" providerId="ADAL" clId="{20BA927F-735E-439B-84AA-CEACABE1E6F1}" dt="2022-01-24T15:43:38.775" v="1372" actId="6549"/>
          <ac:spMkLst>
            <pc:docMk/>
            <pc:sldMk cId="2297897857" sldId="2817"/>
            <ac:spMk id="8" creationId="{A0AB20FE-4CC9-4371-B6DE-3B2278C08384}"/>
          </ac:spMkLst>
        </pc:spChg>
        <pc:spChg chg="mod">
          <ac:chgData name="Dawne Tortorella" userId="c8c2eb00-5405-408b-8d6c-7d3ca73f2e4c" providerId="ADAL" clId="{20BA927F-735E-439B-84AA-CEACABE1E6F1}" dt="2022-01-24T15:43:35.300" v="1371" actId="20577"/>
          <ac:spMkLst>
            <pc:docMk/>
            <pc:sldMk cId="2297897857" sldId="2817"/>
            <ac:spMk id="9" creationId="{8DDF7BF4-0F7E-4854-8580-8D2573F5B9D5}"/>
          </ac:spMkLst>
        </pc:spChg>
      </pc:sldChg>
      <pc:sldChg chg="modSp mod replTag delTag">
        <pc:chgData name="Dawne Tortorella" userId="c8c2eb00-5405-408b-8d6c-7d3ca73f2e4c" providerId="ADAL" clId="{20BA927F-735E-439B-84AA-CEACABE1E6F1}" dt="2022-01-25T00:01:05.688" v="5040"/>
        <pc:sldMkLst>
          <pc:docMk/>
          <pc:sldMk cId="1495776413" sldId="2833"/>
        </pc:sldMkLst>
        <pc:spChg chg="mod">
          <ac:chgData name="Dawne Tortorella" userId="c8c2eb00-5405-408b-8d6c-7d3ca73f2e4c" providerId="ADAL" clId="{20BA927F-735E-439B-84AA-CEACABE1E6F1}" dt="2022-01-25T00:00:51.878" v="5032" actId="20577"/>
          <ac:spMkLst>
            <pc:docMk/>
            <pc:sldMk cId="1495776413" sldId="2833"/>
            <ac:spMk id="2" creationId="{B072E316-6717-4857-8984-9B0CEAF0BAA5}"/>
          </ac:spMkLst>
        </pc:spChg>
      </pc:sldChg>
      <pc:sldChg chg="del replTag delTag">
        <pc:chgData name="Dawne Tortorella" userId="c8c2eb00-5405-408b-8d6c-7d3ca73f2e4c" providerId="ADAL" clId="{20BA927F-735E-439B-84AA-CEACABE1E6F1}" dt="2022-01-24T15:40:31.487" v="1233" actId="47"/>
        <pc:sldMkLst>
          <pc:docMk/>
          <pc:sldMk cId="888640324" sldId="2840"/>
        </pc:sldMkLst>
      </pc:sldChg>
      <pc:sldChg chg="del replTag delTag">
        <pc:chgData name="Dawne Tortorella" userId="c8c2eb00-5405-408b-8d6c-7d3ca73f2e4c" providerId="ADAL" clId="{20BA927F-735E-439B-84AA-CEACABE1E6F1}" dt="2022-01-24T15:43:50.072" v="1383" actId="47"/>
        <pc:sldMkLst>
          <pc:docMk/>
          <pc:sldMk cId="2339030529" sldId="2845"/>
        </pc:sldMkLst>
      </pc:sldChg>
      <pc:sldChg chg="ord replTag delTag">
        <pc:chgData name="Dawne Tortorella" userId="c8c2eb00-5405-408b-8d6c-7d3ca73f2e4c" providerId="ADAL" clId="{20BA927F-735E-439B-84AA-CEACABE1E6F1}" dt="2022-01-25T15:55:38.260" v="6755"/>
        <pc:sldMkLst>
          <pc:docMk/>
          <pc:sldMk cId="2178145500" sldId="2857"/>
        </pc:sldMkLst>
      </pc:sldChg>
      <pc:sldChg chg="del replTag delTag">
        <pc:chgData name="Dawne Tortorella" userId="c8c2eb00-5405-408b-8d6c-7d3ca73f2e4c" providerId="ADAL" clId="{20BA927F-735E-439B-84AA-CEACABE1E6F1}" dt="2022-01-24T16:06:29.218" v="2507" actId="47"/>
        <pc:sldMkLst>
          <pc:docMk/>
          <pc:sldMk cId="3976234486" sldId="2858"/>
        </pc:sldMkLst>
      </pc:sldChg>
      <pc:sldChg chg="del replTag delTag">
        <pc:chgData name="Dawne Tortorella" userId="c8c2eb00-5405-408b-8d6c-7d3ca73f2e4c" providerId="ADAL" clId="{20BA927F-735E-439B-84AA-CEACABE1E6F1}" dt="2022-01-24T16:04:10.019" v="2277" actId="2696"/>
        <pc:sldMkLst>
          <pc:docMk/>
          <pc:sldMk cId="1598144207" sldId="2859"/>
        </pc:sldMkLst>
      </pc:sldChg>
      <pc:sldChg chg="modSp mod replTag delTag">
        <pc:chgData name="Dawne Tortorella" userId="c8c2eb00-5405-408b-8d6c-7d3ca73f2e4c" providerId="ADAL" clId="{20BA927F-735E-439B-84AA-CEACABE1E6F1}" dt="2022-01-24T23:23:59.744" v="4908"/>
        <pc:sldMkLst>
          <pc:docMk/>
          <pc:sldMk cId="4171420294" sldId="2860"/>
        </pc:sldMkLst>
        <pc:spChg chg="mod">
          <ac:chgData name="Dawne Tortorella" userId="c8c2eb00-5405-408b-8d6c-7d3ca73f2e4c" providerId="ADAL" clId="{20BA927F-735E-439B-84AA-CEACABE1E6F1}" dt="2022-01-24T16:03:42.500" v="2214" actId="20577"/>
          <ac:spMkLst>
            <pc:docMk/>
            <pc:sldMk cId="4171420294" sldId="2860"/>
            <ac:spMk id="11" creationId="{07B76959-96DB-489F-B41F-454881550106}"/>
          </ac:spMkLst>
        </pc:spChg>
        <pc:spChg chg="mod">
          <ac:chgData name="Dawne Tortorella" userId="c8c2eb00-5405-408b-8d6c-7d3ca73f2e4c" providerId="ADAL" clId="{20BA927F-735E-439B-84AA-CEACABE1E6F1}" dt="2022-01-24T16:04:04.051" v="2274" actId="20577"/>
          <ac:spMkLst>
            <pc:docMk/>
            <pc:sldMk cId="4171420294" sldId="2860"/>
            <ac:spMk id="12" creationId="{A08F97F7-9148-42DF-ADCD-FD3593A4162A}"/>
          </ac:spMkLst>
        </pc:spChg>
      </pc:sldChg>
      <pc:sldChg chg="replTag delTag">
        <pc:chgData name="Dawne Tortorella" userId="c8c2eb00-5405-408b-8d6c-7d3ca73f2e4c" providerId="ADAL" clId="{20BA927F-735E-439B-84AA-CEACABE1E6F1}" dt="2022-01-24T16:03:07.841" v="2136"/>
        <pc:sldMkLst>
          <pc:docMk/>
          <pc:sldMk cId="2312578457" sldId="2862"/>
        </pc:sldMkLst>
      </pc:sldChg>
      <pc:sldChg chg="replTag delTag">
        <pc:chgData name="Dawne Tortorella" userId="c8c2eb00-5405-408b-8d6c-7d3ca73f2e4c" providerId="ADAL" clId="{20BA927F-735E-439B-84AA-CEACABE1E6F1}" dt="2022-01-24T16:00:54.561" v="2052"/>
        <pc:sldMkLst>
          <pc:docMk/>
          <pc:sldMk cId="2106848661" sldId="2863"/>
        </pc:sldMkLst>
      </pc:sldChg>
      <pc:sldChg chg="del replTag delTag">
        <pc:chgData name="Dawne Tortorella" userId="c8c2eb00-5405-408b-8d6c-7d3ca73f2e4c" providerId="ADAL" clId="{20BA927F-735E-439B-84AA-CEACABE1E6F1}" dt="2022-01-24T15:42:11.787" v="1246" actId="47"/>
        <pc:sldMkLst>
          <pc:docMk/>
          <pc:sldMk cId="1132231057" sldId="2864"/>
        </pc:sldMkLst>
      </pc:sldChg>
      <pc:sldChg chg="del replTag delTag">
        <pc:chgData name="Dawne Tortorella" userId="c8c2eb00-5405-408b-8d6c-7d3ca73f2e4c" providerId="ADAL" clId="{20BA927F-735E-439B-84AA-CEACABE1E6F1}" dt="2022-01-24T15:43:08.919" v="1327" actId="47"/>
        <pc:sldMkLst>
          <pc:docMk/>
          <pc:sldMk cId="1471032313" sldId="2865"/>
        </pc:sldMkLst>
      </pc:sldChg>
      <pc:sldChg chg="del replTag delTag">
        <pc:chgData name="Dawne Tortorella" userId="c8c2eb00-5405-408b-8d6c-7d3ca73f2e4c" providerId="ADAL" clId="{20BA927F-735E-439B-84AA-CEACABE1E6F1}" dt="2022-01-24T15:40:31.487" v="1233" actId="47"/>
        <pc:sldMkLst>
          <pc:docMk/>
          <pc:sldMk cId="3367533776" sldId="2867"/>
        </pc:sldMkLst>
      </pc:sldChg>
      <pc:sldChg chg="del replTag delTag">
        <pc:chgData name="Dawne Tortorella" userId="c8c2eb00-5405-408b-8d6c-7d3ca73f2e4c" providerId="ADAL" clId="{20BA927F-735E-439B-84AA-CEACABE1E6F1}" dt="2022-01-24T15:43:51.568" v="1388" actId="47"/>
        <pc:sldMkLst>
          <pc:docMk/>
          <pc:sldMk cId="2242856344" sldId="2868"/>
        </pc:sldMkLst>
      </pc:sldChg>
      <pc:sldChg chg="del replTag delTag">
        <pc:chgData name="Dawne Tortorella" userId="c8c2eb00-5405-408b-8d6c-7d3ca73f2e4c" providerId="ADAL" clId="{20BA927F-735E-439B-84AA-CEACABE1E6F1}" dt="2022-01-24T15:40:31.487" v="1233" actId="47"/>
        <pc:sldMkLst>
          <pc:docMk/>
          <pc:sldMk cId="3266174035" sldId="2869"/>
        </pc:sldMkLst>
      </pc:sldChg>
      <pc:sldChg chg="ord replTag delTag">
        <pc:chgData name="Dawne Tortorella" userId="c8c2eb00-5405-408b-8d6c-7d3ca73f2e4c" providerId="ADAL" clId="{20BA927F-735E-439B-84AA-CEACABE1E6F1}" dt="2022-01-25T00:01:15.185" v="5044"/>
        <pc:sldMkLst>
          <pc:docMk/>
          <pc:sldMk cId="3007446508" sldId="2870"/>
        </pc:sldMkLst>
      </pc:sldChg>
      <pc:sldChg chg="replTag delTag">
        <pc:chgData name="Dawne Tortorella" userId="c8c2eb00-5405-408b-8d6c-7d3ca73f2e4c" providerId="ADAL" clId="{20BA927F-735E-439B-84AA-CEACABE1E6F1}" dt="2022-01-24T23:23:54.484" v="4904"/>
        <pc:sldMkLst>
          <pc:docMk/>
          <pc:sldMk cId="3726024169" sldId="2871"/>
        </pc:sldMkLst>
      </pc:sldChg>
      <pc:sldChg chg="addSp delSp modSp new mod replTag delTag">
        <pc:chgData name="Dawne Tortorella" userId="c8c2eb00-5405-408b-8d6c-7d3ca73f2e4c" providerId="ADAL" clId="{20BA927F-735E-439B-84AA-CEACABE1E6F1}" dt="2022-01-25T00:01:11.184" v="5042"/>
        <pc:sldMkLst>
          <pc:docMk/>
          <pc:sldMk cId="1350549184" sldId="2872"/>
        </pc:sldMkLst>
        <pc:spChg chg="mod">
          <ac:chgData name="Dawne Tortorella" userId="c8c2eb00-5405-408b-8d6c-7d3ca73f2e4c" providerId="ADAL" clId="{20BA927F-735E-439B-84AA-CEACABE1E6F1}" dt="2022-01-24T15:23:31.513" v="591" actId="20577"/>
          <ac:spMkLst>
            <pc:docMk/>
            <pc:sldMk cId="1350549184" sldId="2872"/>
            <ac:spMk id="2" creationId="{A4896A69-CFD5-44AE-814D-9B3BFF4CBEED}"/>
          </ac:spMkLst>
        </pc:spChg>
        <pc:spChg chg="mod">
          <ac:chgData name="Dawne Tortorella" userId="c8c2eb00-5405-408b-8d6c-7d3ca73f2e4c" providerId="ADAL" clId="{20BA927F-735E-439B-84AA-CEACABE1E6F1}" dt="2022-01-24T15:28:57.687" v="857" actId="6549"/>
          <ac:spMkLst>
            <pc:docMk/>
            <pc:sldMk cId="1350549184" sldId="2872"/>
            <ac:spMk id="3" creationId="{466E0C7E-DF49-4AE5-AF48-EA035AED916E}"/>
          </ac:spMkLst>
        </pc:spChg>
        <pc:spChg chg="del">
          <ac:chgData name="Dawne Tortorella" userId="c8c2eb00-5405-408b-8d6c-7d3ca73f2e4c" providerId="ADAL" clId="{20BA927F-735E-439B-84AA-CEACABE1E6F1}" dt="2022-01-24T15:26:09.270" v="770" actId="478"/>
          <ac:spMkLst>
            <pc:docMk/>
            <pc:sldMk cId="1350549184" sldId="2872"/>
            <ac:spMk id="4" creationId="{386B8009-1EBE-4A88-B6CA-00319A018F41}"/>
          </ac:spMkLst>
        </pc:spChg>
        <pc:picChg chg="add del mod">
          <ac:chgData name="Dawne Tortorella" userId="c8c2eb00-5405-408b-8d6c-7d3ca73f2e4c" providerId="ADAL" clId="{20BA927F-735E-439B-84AA-CEACABE1E6F1}" dt="2022-01-24T15:29:56.864" v="859" actId="478"/>
          <ac:picMkLst>
            <pc:docMk/>
            <pc:sldMk cId="1350549184" sldId="2872"/>
            <ac:picMk id="9" creationId="{C4C6802E-2A62-4414-AEC6-715F8F0092EF}"/>
          </ac:picMkLst>
        </pc:picChg>
        <pc:picChg chg="add mod">
          <ac:chgData name="Dawne Tortorella" userId="c8c2eb00-5405-408b-8d6c-7d3ca73f2e4c" providerId="ADAL" clId="{20BA927F-735E-439B-84AA-CEACABE1E6F1}" dt="2022-01-24T15:30:28.481" v="863" actId="692"/>
          <ac:picMkLst>
            <pc:docMk/>
            <pc:sldMk cId="1350549184" sldId="2872"/>
            <ac:picMk id="11" creationId="{C96BE934-5DC1-41CA-A17E-60B04003BB22}"/>
          </ac:picMkLst>
        </pc:picChg>
      </pc:sldChg>
      <pc:sldChg chg="addSp delSp modSp new mod modClrScheme replTag delTag chgLayout">
        <pc:chgData name="Dawne Tortorella" userId="c8c2eb00-5405-408b-8d6c-7d3ca73f2e4c" providerId="ADAL" clId="{20BA927F-735E-439B-84AA-CEACABE1E6F1}" dt="2022-01-24T15:38:02.615" v="1126"/>
        <pc:sldMkLst>
          <pc:docMk/>
          <pc:sldMk cId="3923852861" sldId="2873"/>
        </pc:sldMkLst>
        <pc:spChg chg="del mod ord">
          <ac:chgData name="Dawne Tortorella" userId="c8c2eb00-5405-408b-8d6c-7d3ca73f2e4c" providerId="ADAL" clId="{20BA927F-735E-439B-84AA-CEACABE1E6F1}" dt="2022-01-24T15:32:42.711" v="905" actId="700"/>
          <ac:spMkLst>
            <pc:docMk/>
            <pc:sldMk cId="3923852861" sldId="2873"/>
            <ac:spMk id="2" creationId="{00147556-B39B-4E71-9C26-42E4FCD8F049}"/>
          </ac:spMkLst>
        </pc:spChg>
        <pc:spChg chg="del mod ord">
          <ac:chgData name="Dawne Tortorella" userId="c8c2eb00-5405-408b-8d6c-7d3ca73f2e4c" providerId="ADAL" clId="{20BA927F-735E-439B-84AA-CEACABE1E6F1}" dt="2022-01-24T15:32:42.711" v="905" actId="700"/>
          <ac:spMkLst>
            <pc:docMk/>
            <pc:sldMk cId="3923852861" sldId="2873"/>
            <ac:spMk id="3" creationId="{E1602621-9731-413A-B1F1-DF9F1B6AFD80}"/>
          </ac:spMkLst>
        </pc:spChg>
        <pc:spChg chg="mod ord">
          <ac:chgData name="Dawne Tortorella" userId="c8c2eb00-5405-408b-8d6c-7d3ca73f2e4c" providerId="ADAL" clId="{20BA927F-735E-439B-84AA-CEACABE1E6F1}" dt="2022-01-24T15:32:42.711" v="905" actId="700"/>
          <ac:spMkLst>
            <pc:docMk/>
            <pc:sldMk cId="3923852861" sldId="2873"/>
            <ac:spMk id="4" creationId="{0A7091CF-E86D-4F5D-A8CC-8AE281EB2712}"/>
          </ac:spMkLst>
        </pc:spChg>
        <pc:spChg chg="mod ord">
          <ac:chgData name="Dawne Tortorella" userId="c8c2eb00-5405-408b-8d6c-7d3ca73f2e4c" providerId="ADAL" clId="{20BA927F-735E-439B-84AA-CEACABE1E6F1}" dt="2022-01-24T15:32:42.711" v="905" actId="700"/>
          <ac:spMkLst>
            <pc:docMk/>
            <pc:sldMk cId="3923852861" sldId="2873"/>
            <ac:spMk id="5" creationId="{6B0CC80E-342E-4AD2-BC54-FD7B023CE9D5}"/>
          </ac:spMkLst>
        </pc:spChg>
        <pc:spChg chg="mod ord">
          <ac:chgData name="Dawne Tortorella" userId="c8c2eb00-5405-408b-8d6c-7d3ca73f2e4c" providerId="ADAL" clId="{20BA927F-735E-439B-84AA-CEACABE1E6F1}" dt="2022-01-24T15:32:42.711" v="905" actId="700"/>
          <ac:spMkLst>
            <pc:docMk/>
            <pc:sldMk cId="3923852861" sldId="2873"/>
            <ac:spMk id="6" creationId="{CFE80FF4-EEC4-427B-8E03-B15C11422884}"/>
          </ac:spMkLst>
        </pc:spChg>
        <pc:spChg chg="add mod ord">
          <ac:chgData name="Dawne Tortorella" userId="c8c2eb00-5405-408b-8d6c-7d3ca73f2e4c" providerId="ADAL" clId="{20BA927F-735E-439B-84AA-CEACABE1E6F1}" dt="2022-01-24T15:33:33.043" v="923" actId="20577"/>
          <ac:spMkLst>
            <pc:docMk/>
            <pc:sldMk cId="3923852861" sldId="2873"/>
            <ac:spMk id="7" creationId="{DD705BBB-B839-402D-B1C5-D4DA1196FE3D}"/>
          </ac:spMkLst>
        </pc:spChg>
        <pc:spChg chg="add del mod ord">
          <ac:chgData name="Dawne Tortorella" userId="c8c2eb00-5405-408b-8d6c-7d3ca73f2e4c" providerId="ADAL" clId="{20BA927F-735E-439B-84AA-CEACABE1E6F1}" dt="2022-01-24T15:35:04.848" v="1058" actId="478"/>
          <ac:spMkLst>
            <pc:docMk/>
            <pc:sldMk cId="3923852861" sldId="2873"/>
            <ac:spMk id="8" creationId="{38708CB6-A219-4279-8DEE-5E298FD16D1E}"/>
          </ac:spMkLst>
        </pc:spChg>
        <pc:spChg chg="add mod ord">
          <ac:chgData name="Dawne Tortorella" userId="c8c2eb00-5405-408b-8d6c-7d3ca73f2e4c" providerId="ADAL" clId="{20BA927F-735E-439B-84AA-CEACABE1E6F1}" dt="2022-01-24T15:34:24.783" v="1057" actId="255"/>
          <ac:spMkLst>
            <pc:docMk/>
            <pc:sldMk cId="3923852861" sldId="2873"/>
            <ac:spMk id="9" creationId="{A9F1AAA9-2B83-4CA8-90E4-4B4E3BAEBB89}"/>
          </ac:spMkLst>
        </pc:spChg>
        <pc:spChg chg="add mod">
          <ac:chgData name="Dawne Tortorella" userId="c8c2eb00-5405-408b-8d6c-7d3ca73f2e4c" providerId="ADAL" clId="{20BA927F-735E-439B-84AA-CEACABE1E6F1}" dt="2022-01-24T15:37:54.642" v="1122" actId="1037"/>
          <ac:spMkLst>
            <pc:docMk/>
            <pc:sldMk cId="3923852861" sldId="2873"/>
            <ac:spMk id="12" creationId="{779A1F8D-0223-49E4-BADD-B9BAAE693E10}"/>
          </ac:spMkLst>
        </pc:spChg>
        <pc:picChg chg="add mod">
          <ac:chgData name="Dawne Tortorella" userId="c8c2eb00-5405-408b-8d6c-7d3ca73f2e4c" providerId="ADAL" clId="{20BA927F-735E-439B-84AA-CEACABE1E6F1}" dt="2022-01-24T15:37:39.885" v="1119" actId="1076"/>
          <ac:picMkLst>
            <pc:docMk/>
            <pc:sldMk cId="3923852861" sldId="2873"/>
            <ac:picMk id="11" creationId="{CF0FA625-209D-47EB-B57D-73D6BA6E1C25}"/>
          </ac:picMkLst>
        </pc:picChg>
      </pc:sldChg>
      <pc:sldChg chg="modSp new mod replTag delTag">
        <pc:chgData name="Dawne Tortorella" userId="c8c2eb00-5405-408b-8d6c-7d3ca73f2e4c" providerId="ADAL" clId="{20BA927F-735E-439B-84AA-CEACABE1E6F1}" dt="2022-01-24T15:38:58.099" v="1216"/>
        <pc:sldMkLst>
          <pc:docMk/>
          <pc:sldMk cId="2382657677" sldId="2874"/>
        </pc:sldMkLst>
        <pc:spChg chg="mod">
          <ac:chgData name="Dawne Tortorella" userId="c8c2eb00-5405-408b-8d6c-7d3ca73f2e4c" providerId="ADAL" clId="{20BA927F-735E-439B-84AA-CEACABE1E6F1}" dt="2022-01-24T15:38:34.697" v="1169" actId="20577"/>
          <ac:spMkLst>
            <pc:docMk/>
            <pc:sldMk cId="2382657677" sldId="2874"/>
            <ac:spMk id="2" creationId="{03E5C92F-9B75-427A-8095-D24046A2C050}"/>
          </ac:spMkLst>
        </pc:spChg>
      </pc:sldChg>
      <pc:sldChg chg="modSp new mod replTag delTag">
        <pc:chgData name="Dawne Tortorella" userId="c8c2eb00-5405-408b-8d6c-7d3ca73f2e4c" providerId="ADAL" clId="{20BA927F-735E-439B-84AA-CEACABE1E6F1}" dt="2022-01-24T17:43:47.488" v="4885" actId="12"/>
        <pc:sldMkLst>
          <pc:docMk/>
          <pc:sldMk cId="355341530" sldId="2875"/>
        </pc:sldMkLst>
        <pc:spChg chg="mod">
          <ac:chgData name="Dawne Tortorella" userId="c8c2eb00-5405-408b-8d6c-7d3ca73f2e4c" providerId="ADAL" clId="{20BA927F-735E-439B-84AA-CEACABE1E6F1}" dt="2022-01-24T15:38:55.616" v="1214" actId="20577"/>
          <ac:spMkLst>
            <pc:docMk/>
            <pc:sldMk cId="355341530" sldId="2875"/>
            <ac:spMk id="2" creationId="{864CD783-F184-4F5A-8FA0-4B85F819B2C2}"/>
          </ac:spMkLst>
        </pc:spChg>
        <pc:spChg chg="mod">
          <ac:chgData name="Dawne Tortorella" userId="c8c2eb00-5405-408b-8d6c-7d3ca73f2e4c" providerId="ADAL" clId="{20BA927F-735E-439B-84AA-CEACABE1E6F1}" dt="2022-01-24T17:43:47.488" v="4885" actId="12"/>
          <ac:spMkLst>
            <pc:docMk/>
            <pc:sldMk cId="355341530" sldId="2875"/>
            <ac:spMk id="3" creationId="{3E1D5799-8FE9-4F21-AF10-C4410CF12B0C}"/>
          </ac:spMkLst>
        </pc:spChg>
        <pc:spChg chg="mod">
          <ac:chgData name="Dawne Tortorella" userId="c8c2eb00-5405-408b-8d6c-7d3ca73f2e4c" providerId="ADAL" clId="{20BA927F-735E-439B-84AA-CEACABE1E6F1}" dt="2022-01-24T17:43:43.115" v="4884" actId="27636"/>
          <ac:spMkLst>
            <pc:docMk/>
            <pc:sldMk cId="355341530" sldId="2875"/>
            <ac:spMk id="4" creationId="{BBE68109-AB87-4AED-B741-F32C25641BD5}"/>
          </ac:spMkLst>
        </pc:spChg>
      </pc:sldChg>
      <pc:sldChg chg="addSp delSp modSp new mod modClrScheme replTag delTag chgLayout">
        <pc:chgData name="Dawne Tortorella" userId="c8c2eb00-5405-408b-8d6c-7d3ca73f2e4c" providerId="ADAL" clId="{20BA927F-735E-439B-84AA-CEACABE1E6F1}" dt="2022-01-24T23:23:20.508" v="4894"/>
        <pc:sldMkLst>
          <pc:docMk/>
          <pc:sldMk cId="47078517" sldId="2876"/>
        </pc:sldMkLst>
        <pc:spChg chg="del mod ord">
          <ac:chgData name="Dawne Tortorella" userId="c8c2eb00-5405-408b-8d6c-7d3ca73f2e4c" providerId="ADAL" clId="{20BA927F-735E-439B-84AA-CEACABE1E6F1}" dt="2022-01-24T15:49:12.585" v="1401" actId="700"/>
          <ac:spMkLst>
            <pc:docMk/>
            <pc:sldMk cId="47078517" sldId="2876"/>
            <ac:spMk id="2" creationId="{2734E99A-D3BC-407F-A8C6-66DEE6134294}"/>
          </ac:spMkLst>
        </pc:spChg>
        <pc:spChg chg="del mod ord">
          <ac:chgData name="Dawne Tortorella" userId="c8c2eb00-5405-408b-8d6c-7d3ca73f2e4c" providerId="ADAL" clId="{20BA927F-735E-439B-84AA-CEACABE1E6F1}" dt="2022-01-24T15:49:12.585" v="1401" actId="700"/>
          <ac:spMkLst>
            <pc:docMk/>
            <pc:sldMk cId="47078517" sldId="2876"/>
            <ac:spMk id="3" creationId="{9AB69577-B6B9-4F40-BAF9-E62A54358845}"/>
          </ac:spMkLst>
        </pc:spChg>
        <pc:spChg chg="del">
          <ac:chgData name="Dawne Tortorella" userId="c8c2eb00-5405-408b-8d6c-7d3ca73f2e4c" providerId="ADAL" clId="{20BA927F-735E-439B-84AA-CEACABE1E6F1}" dt="2022-01-24T15:49:12.585" v="1401" actId="700"/>
          <ac:spMkLst>
            <pc:docMk/>
            <pc:sldMk cId="47078517" sldId="2876"/>
            <ac:spMk id="4" creationId="{EB864897-A33C-46E6-83D3-DEEE68CFC992}"/>
          </ac:spMkLst>
        </pc:spChg>
        <pc:spChg chg="mod ord">
          <ac:chgData name="Dawne Tortorella" userId="c8c2eb00-5405-408b-8d6c-7d3ca73f2e4c" providerId="ADAL" clId="{20BA927F-735E-439B-84AA-CEACABE1E6F1}" dt="2022-01-24T15:49:12.585" v="1401" actId="700"/>
          <ac:spMkLst>
            <pc:docMk/>
            <pc:sldMk cId="47078517" sldId="2876"/>
            <ac:spMk id="5" creationId="{71580907-7EC3-4DCF-B38F-76BAA11429A9}"/>
          </ac:spMkLst>
        </pc:spChg>
        <pc:spChg chg="mod ord">
          <ac:chgData name="Dawne Tortorella" userId="c8c2eb00-5405-408b-8d6c-7d3ca73f2e4c" providerId="ADAL" clId="{20BA927F-735E-439B-84AA-CEACABE1E6F1}" dt="2022-01-24T15:49:12.585" v="1401" actId="700"/>
          <ac:spMkLst>
            <pc:docMk/>
            <pc:sldMk cId="47078517" sldId="2876"/>
            <ac:spMk id="6" creationId="{1AAE2F78-6C56-496E-9961-79FEB3ACA825}"/>
          </ac:spMkLst>
        </pc:spChg>
        <pc:spChg chg="mod ord">
          <ac:chgData name="Dawne Tortorella" userId="c8c2eb00-5405-408b-8d6c-7d3ca73f2e4c" providerId="ADAL" clId="{20BA927F-735E-439B-84AA-CEACABE1E6F1}" dt="2022-01-24T15:49:12.585" v="1401" actId="700"/>
          <ac:spMkLst>
            <pc:docMk/>
            <pc:sldMk cId="47078517" sldId="2876"/>
            <ac:spMk id="7" creationId="{6C8C2EE0-A34A-4298-B172-4B7E15993F7A}"/>
          </ac:spMkLst>
        </pc:spChg>
        <pc:spChg chg="add mod ord">
          <ac:chgData name="Dawne Tortorella" userId="c8c2eb00-5405-408b-8d6c-7d3ca73f2e4c" providerId="ADAL" clId="{20BA927F-735E-439B-84AA-CEACABE1E6F1}" dt="2022-01-24T15:49:19.244" v="1425" actId="20577"/>
          <ac:spMkLst>
            <pc:docMk/>
            <pc:sldMk cId="47078517" sldId="2876"/>
            <ac:spMk id="8" creationId="{BFE7D327-C280-4C9D-85FB-F4A0D4DED5AC}"/>
          </ac:spMkLst>
        </pc:spChg>
        <pc:spChg chg="add mod ord">
          <ac:chgData name="Dawne Tortorella" userId="c8c2eb00-5405-408b-8d6c-7d3ca73f2e4c" providerId="ADAL" clId="{20BA927F-735E-439B-84AA-CEACABE1E6F1}" dt="2022-01-24T15:49:33.501" v="1488" actId="20577"/>
          <ac:spMkLst>
            <pc:docMk/>
            <pc:sldMk cId="47078517" sldId="2876"/>
            <ac:spMk id="9" creationId="{3781B470-52A3-453C-B12E-B5C2F3EA8B39}"/>
          </ac:spMkLst>
        </pc:spChg>
      </pc:sldChg>
      <pc:sldChg chg="addSp delSp modSp new mod modClrScheme replTag delTag chgLayout">
        <pc:chgData name="Dawne Tortorella" userId="c8c2eb00-5405-408b-8d6c-7d3ca73f2e4c" providerId="ADAL" clId="{20BA927F-735E-439B-84AA-CEACABE1E6F1}" dt="2022-01-25T15:55:57.057" v="6760" actId="1076"/>
        <pc:sldMkLst>
          <pc:docMk/>
          <pc:sldMk cId="2437260688" sldId="2877"/>
        </pc:sldMkLst>
        <pc:spChg chg="del mod ord">
          <ac:chgData name="Dawne Tortorella" userId="c8c2eb00-5405-408b-8d6c-7d3ca73f2e4c" providerId="ADAL" clId="{20BA927F-735E-439B-84AA-CEACABE1E6F1}" dt="2022-01-24T15:49:44.382" v="1493" actId="700"/>
          <ac:spMkLst>
            <pc:docMk/>
            <pc:sldMk cId="2437260688" sldId="2877"/>
            <ac:spMk id="2" creationId="{247EE079-7708-4CF8-BADF-9DF954F2CE0F}"/>
          </ac:spMkLst>
        </pc:spChg>
        <pc:spChg chg="del mod ord">
          <ac:chgData name="Dawne Tortorella" userId="c8c2eb00-5405-408b-8d6c-7d3ca73f2e4c" providerId="ADAL" clId="{20BA927F-735E-439B-84AA-CEACABE1E6F1}" dt="2022-01-24T15:49:44.382" v="1493" actId="700"/>
          <ac:spMkLst>
            <pc:docMk/>
            <pc:sldMk cId="2437260688" sldId="2877"/>
            <ac:spMk id="3" creationId="{072E1F20-14D6-4A26-8C1E-A49A4E69B4A6}"/>
          </ac:spMkLst>
        </pc:spChg>
        <pc:spChg chg="mod ord">
          <ac:chgData name="Dawne Tortorella" userId="c8c2eb00-5405-408b-8d6c-7d3ca73f2e4c" providerId="ADAL" clId="{20BA927F-735E-439B-84AA-CEACABE1E6F1}" dt="2022-01-24T15:49:44.382" v="1493" actId="700"/>
          <ac:spMkLst>
            <pc:docMk/>
            <pc:sldMk cId="2437260688" sldId="2877"/>
            <ac:spMk id="4" creationId="{B7939016-1B63-4138-BEF2-0FB92C0A4E50}"/>
          </ac:spMkLst>
        </pc:spChg>
        <pc:spChg chg="mod ord">
          <ac:chgData name="Dawne Tortorella" userId="c8c2eb00-5405-408b-8d6c-7d3ca73f2e4c" providerId="ADAL" clId="{20BA927F-735E-439B-84AA-CEACABE1E6F1}" dt="2022-01-24T15:49:44.382" v="1493" actId="700"/>
          <ac:spMkLst>
            <pc:docMk/>
            <pc:sldMk cId="2437260688" sldId="2877"/>
            <ac:spMk id="5" creationId="{443F7575-1A19-413C-81EE-D1D48385C992}"/>
          </ac:spMkLst>
        </pc:spChg>
        <pc:spChg chg="mod ord">
          <ac:chgData name="Dawne Tortorella" userId="c8c2eb00-5405-408b-8d6c-7d3ca73f2e4c" providerId="ADAL" clId="{20BA927F-735E-439B-84AA-CEACABE1E6F1}" dt="2022-01-24T15:49:44.382" v="1493" actId="700"/>
          <ac:spMkLst>
            <pc:docMk/>
            <pc:sldMk cId="2437260688" sldId="2877"/>
            <ac:spMk id="6" creationId="{5789FF71-CDD9-4EBD-B7C5-01E9B702EAFF}"/>
          </ac:spMkLst>
        </pc:spChg>
        <pc:spChg chg="add del mod ord">
          <ac:chgData name="Dawne Tortorella" userId="c8c2eb00-5405-408b-8d6c-7d3ca73f2e4c" providerId="ADAL" clId="{20BA927F-735E-439B-84AA-CEACABE1E6F1}" dt="2022-01-24T15:53:51.753" v="1496" actId="478"/>
          <ac:spMkLst>
            <pc:docMk/>
            <pc:sldMk cId="2437260688" sldId="2877"/>
            <ac:spMk id="7" creationId="{0E76B8E9-4964-4EB1-8124-9EC7623C1797}"/>
          </ac:spMkLst>
        </pc:spChg>
        <pc:spChg chg="add mod ord">
          <ac:chgData name="Dawne Tortorella" userId="c8c2eb00-5405-408b-8d6c-7d3ca73f2e4c" providerId="ADAL" clId="{20BA927F-735E-439B-84AA-CEACABE1E6F1}" dt="2022-01-25T15:55:57.057" v="6760" actId="1076"/>
          <ac:spMkLst>
            <pc:docMk/>
            <pc:sldMk cId="2437260688" sldId="2877"/>
            <ac:spMk id="8" creationId="{07669566-A2AD-4F9C-B6F7-25003D47F26F}"/>
          </ac:spMkLst>
        </pc:spChg>
        <pc:spChg chg="add del mod ord">
          <ac:chgData name="Dawne Tortorella" userId="c8c2eb00-5405-408b-8d6c-7d3ca73f2e4c" providerId="ADAL" clId="{20BA927F-735E-439B-84AA-CEACABE1E6F1}" dt="2022-01-24T15:53:53.426" v="1497" actId="478"/>
          <ac:spMkLst>
            <pc:docMk/>
            <pc:sldMk cId="2437260688" sldId="2877"/>
            <ac:spMk id="9" creationId="{9A2DB041-1618-4A95-A2D0-E428AA4FDB70}"/>
          </ac:spMkLst>
        </pc:spChg>
        <pc:picChg chg="add mod">
          <ac:chgData name="Dawne Tortorella" userId="c8c2eb00-5405-408b-8d6c-7d3ca73f2e4c" providerId="ADAL" clId="{20BA927F-735E-439B-84AA-CEACABE1E6F1}" dt="2022-01-24T15:54:14.242" v="1501" actId="692"/>
          <ac:picMkLst>
            <pc:docMk/>
            <pc:sldMk cId="2437260688" sldId="2877"/>
            <ac:picMk id="11" creationId="{5FC94C01-A1C5-4637-B8A3-92822CF8A5C7}"/>
          </ac:picMkLst>
        </pc:picChg>
      </pc:sldChg>
      <pc:sldChg chg="addSp delSp modSp new mod modClrScheme replTag delTag chgLayout">
        <pc:chgData name="Dawne Tortorella" userId="c8c2eb00-5405-408b-8d6c-7d3ca73f2e4c" providerId="ADAL" clId="{20BA927F-735E-439B-84AA-CEACABE1E6F1}" dt="2022-01-24T23:25:27.338" v="4924"/>
        <pc:sldMkLst>
          <pc:docMk/>
          <pc:sldMk cId="1380934945" sldId="2878"/>
        </pc:sldMkLst>
        <pc:spChg chg="del mod ord">
          <ac:chgData name="Dawne Tortorella" userId="c8c2eb00-5405-408b-8d6c-7d3ca73f2e4c" providerId="ADAL" clId="{20BA927F-735E-439B-84AA-CEACABE1E6F1}" dt="2022-01-24T16:04:18.535" v="2286" actId="700"/>
          <ac:spMkLst>
            <pc:docMk/>
            <pc:sldMk cId="1380934945" sldId="2878"/>
            <ac:spMk id="2" creationId="{D4E2D404-6A7B-416B-92D2-AF2BA17BD393}"/>
          </ac:spMkLst>
        </pc:spChg>
        <pc:spChg chg="del mod ord">
          <ac:chgData name="Dawne Tortorella" userId="c8c2eb00-5405-408b-8d6c-7d3ca73f2e4c" providerId="ADAL" clId="{20BA927F-735E-439B-84AA-CEACABE1E6F1}" dt="2022-01-24T16:04:18.535" v="2286" actId="700"/>
          <ac:spMkLst>
            <pc:docMk/>
            <pc:sldMk cId="1380934945" sldId="2878"/>
            <ac:spMk id="3" creationId="{819DE0A8-0886-49C6-9F1E-651EA1F654DC}"/>
          </ac:spMkLst>
        </pc:spChg>
        <pc:spChg chg="mod ord">
          <ac:chgData name="Dawne Tortorella" userId="c8c2eb00-5405-408b-8d6c-7d3ca73f2e4c" providerId="ADAL" clId="{20BA927F-735E-439B-84AA-CEACABE1E6F1}" dt="2022-01-24T16:04:18.535" v="2286" actId="700"/>
          <ac:spMkLst>
            <pc:docMk/>
            <pc:sldMk cId="1380934945" sldId="2878"/>
            <ac:spMk id="4" creationId="{5A627589-F1CD-4F04-9C5A-CC63E8C94FA5}"/>
          </ac:spMkLst>
        </pc:spChg>
        <pc:spChg chg="mod ord">
          <ac:chgData name="Dawne Tortorella" userId="c8c2eb00-5405-408b-8d6c-7d3ca73f2e4c" providerId="ADAL" clId="{20BA927F-735E-439B-84AA-CEACABE1E6F1}" dt="2022-01-24T16:04:18.535" v="2286" actId="700"/>
          <ac:spMkLst>
            <pc:docMk/>
            <pc:sldMk cId="1380934945" sldId="2878"/>
            <ac:spMk id="5" creationId="{88EFB382-C7F4-451A-A1A7-07D9205FC80B}"/>
          </ac:spMkLst>
        </pc:spChg>
        <pc:spChg chg="mod ord">
          <ac:chgData name="Dawne Tortorella" userId="c8c2eb00-5405-408b-8d6c-7d3ca73f2e4c" providerId="ADAL" clId="{20BA927F-735E-439B-84AA-CEACABE1E6F1}" dt="2022-01-24T16:04:18.535" v="2286" actId="700"/>
          <ac:spMkLst>
            <pc:docMk/>
            <pc:sldMk cId="1380934945" sldId="2878"/>
            <ac:spMk id="6" creationId="{DC186EC8-B868-4DD4-9D9C-AF0A59724EE0}"/>
          </ac:spMkLst>
        </pc:spChg>
        <pc:spChg chg="add mod ord">
          <ac:chgData name="Dawne Tortorella" userId="c8c2eb00-5405-408b-8d6c-7d3ca73f2e4c" providerId="ADAL" clId="{20BA927F-735E-439B-84AA-CEACABE1E6F1}" dt="2022-01-24T16:05:09.307" v="2373" actId="20577"/>
          <ac:spMkLst>
            <pc:docMk/>
            <pc:sldMk cId="1380934945" sldId="2878"/>
            <ac:spMk id="7" creationId="{192733AB-CDCD-4211-A86D-8647060D3889}"/>
          </ac:spMkLst>
        </pc:spChg>
        <pc:spChg chg="add del mod ord">
          <ac:chgData name="Dawne Tortorella" userId="c8c2eb00-5405-408b-8d6c-7d3ca73f2e4c" providerId="ADAL" clId="{20BA927F-735E-439B-84AA-CEACABE1E6F1}" dt="2022-01-24T17:43:08.699" v="4856" actId="478"/>
          <ac:spMkLst>
            <pc:docMk/>
            <pc:sldMk cId="1380934945" sldId="2878"/>
            <ac:spMk id="8" creationId="{94A4B428-D00D-4BCB-903F-7AC115527345}"/>
          </ac:spMkLst>
        </pc:spChg>
        <pc:spChg chg="add del mod ord">
          <ac:chgData name="Dawne Tortorella" userId="c8c2eb00-5405-408b-8d6c-7d3ca73f2e4c" providerId="ADAL" clId="{20BA927F-735E-439B-84AA-CEACABE1E6F1}" dt="2022-01-24T17:43:26.986" v="4870" actId="478"/>
          <ac:spMkLst>
            <pc:docMk/>
            <pc:sldMk cId="1380934945" sldId="2878"/>
            <ac:spMk id="9" creationId="{9948E6BA-A165-4C80-AE75-1119AC33D21D}"/>
          </ac:spMkLst>
        </pc:spChg>
        <pc:spChg chg="add mod">
          <ac:chgData name="Dawne Tortorella" userId="c8c2eb00-5405-408b-8d6c-7d3ca73f2e4c" providerId="ADAL" clId="{20BA927F-735E-439B-84AA-CEACABE1E6F1}" dt="2022-01-24T23:25:16.614" v="4921" actId="14100"/>
          <ac:spMkLst>
            <pc:docMk/>
            <pc:sldMk cId="1380934945" sldId="2878"/>
            <ac:spMk id="10" creationId="{5E19C446-1EE0-4592-BE1C-42FDB1923B16}"/>
          </ac:spMkLst>
        </pc:spChg>
        <pc:spChg chg="add mod">
          <ac:chgData name="Dawne Tortorella" userId="c8c2eb00-5405-408b-8d6c-7d3ca73f2e4c" providerId="ADAL" clId="{20BA927F-735E-439B-84AA-CEACABE1E6F1}" dt="2022-01-24T23:25:23.563" v="4922" actId="1076"/>
          <ac:spMkLst>
            <pc:docMk/>
            <pc:sldMk cId="1380934945" sldId="2878"/>
            <ac:spMk id="11" creationId="{D299EA54-6C8B-47BB-AA14-2CA515920E25}"/>
          </ac:spMkLst>
        </pc:spChg>
      </pc:sldChg>
      <pc:sldChg chg="addSp delSp modSp new mod replTag delTag">
        <pc:chgData name="Dawne Tortorella" userId="c8c2eb00-5405-408b-8d6c-7d3ca73f2e4c" providerId="ADAL" clId="{20BA927F-735E-439B-84AA-CEACABE1E6F1}" dt="2022-01-25T00:00:11.515" v="5018"/>
        <pc:sldMkLst>
          <pc:docMk/>
          <pc:sldMk cId="4055161096" sldId="2879"/>
        </pc:sldMkLst>
        <pc:spChg chg="mod">
          <ac:chgData name="Dawne Tortorella" userId="c8c2eb00-5405-408b-8d6c-7d3ca73f2e4c" providerId="ADAL" clId="{20BA927F-735E-439B-84AA-CEACABE1E6F1}" dt="2022-01-24T23:59:52.565" v="5010" actId="20577"/>
          <ac:spMkLst>
            <pc:docMk/>
            <pc:sldMk cId="4055161096" sldId="2879"/>
            <ac:spMk id="2" creationId="{E00E4E5E-F9C4-4925-8EAC-F50E48285273}"/>
          </ac:spMkLst>
        </pc:spChg>
        <pc:spChg chg="del">
          <ac:chgData name="Dawne Tortorella" userId="c8c2eb00-5405-408b-8d6c-7d3ca73f2e4c" providerId="ADAL" clId="{20BA927F-735E-439B-84AA-CEACABE1E6F1}" dt="2022-01-24T23:46:41.663" v="4999" actId="478"/>
          <ac:spMkLst>
            <pc:docMk/>
            <pc:sldMk cId="4055161096" sldId="2879"/>
            <ac:spMk id="3" creationId="{031A0BD7-180C-45B9-9714-AC0E0A51E436}"/>
          </ac:spMkLst>
        </pc:spChg>
        <pc:spChg chg="del">
          <ac:chgData name="Dawne Tortorella" userId="c8c2eb00-5405-408b-8d6c-7d3ca73f2e4c" providerId="ADAL" clId="{20BA927F-735E-439B-84AA-CEACABE1E6F1}" dt="2022-01-24T23:46:42.823" v="5000" actId="478"/>
          <ac:spMkLst>
            <pc:docMk/>
            <pc:sldMk cId="4055161096" sldId="2879"/>
            <ac:spMk id="4" creationId="{A94B54AB-4D5F-43BD-81E1-44DD7781849C}"/>
          </ac:spMkLst>
        </pc:spChg>
        <pc:picChg chg="add del mod">
          <ac:chgData name="Dawne Tortorella" userId="c8c2eb00-5405-408b-8d6c-7d3ca73f2e4c" providerId="ADAL" clId="{20BA927F-735E-439B-84AA-CEACABE1E6F1}" dt="2022-01-24T23:53:42.838" v="5004" actId="478"/>
          <ac:picMkLst>
            <pc:docMk/>
            <pc:sldMk cId="4055161096" sldId="2879"/>
            <ac:picMk id="9" creationId="{313BAC5A-980A-4A26-A4B0-1485C4478476}"/>
          </ac:picMkLst>
        </pc:picChg>
        <pc:picChg chg="add del mod">
          <ac:chgData name="Dawne Tortorella" userId="c8c2eb00-5405-408b-8d6c-7d3ca73f2e4c" providerId="ADAL" clId="{20BA927F-735E-439B-84AA-CEACABE1E6F1}" dt="2022-01-24T23:59:30.122" v="5007" actId="478"/>
          <ac:picMkLst>
            <pc:docMk/>
            <pc:sldMk cId="4055161096" sldId="2879"/>
            <ac:picMk id="11" creationId="{CEC0D183-6AD1-4372-8B72-1375E0A574B2}"/>
          </ac:picMkLst>
        </pc:picChg>
        <pc:picChg chg="add mod">
          <ac:chgData name="Dawne Tortorella" userId="c8c2eb00-5405-408b-8d6c-7d3ca73f2e4c" providerId="ADAL" clId="{20BA927F-735E-439B-84AA-CEACABE1E6F1}" dt="2022-01-24T23:59:35.684" v="5009" actId="1076"/>
          <ac:picMkLst>
            <pc:docMk/>
            <pc:sldMk cId="4055161096" sldId="2879"/>
            <ac:picMk id="13" creationId="{DCD8127F-83BA-4E8F-B501-AF8527D123ED}"/>
          </ac:picMkLst>
        </pc:picChg>
      </pc:sldChg>
      <pc:sldChg chg="addSp delSp modSp new mod ord replTag delTag">
        <pc:chgData name="Dawne Tortorella" userId="c8c2eb00-5405-408b-8d6c-7d3ca73f2e4c" providerId="ADAL" clId="{20BA927F-735E-439B-84AA-CEACABE1E6F1}" dt="2022-01-25T17:51:24.331" v="6778" actId="14826"/>
        <pc:sldMkLst>
          <pc:docMk/>
          <pc:sldMk cId="4092157689" sldId="2880"/>
        </pc:sldMkLst>
        <pc:spChg chg="mod">
          <ac:chgData name="Dawne Tortorella" userId="c8c2eb00-5405-408b-8d6c-7d3ca73f2e4c" providerId="ADAL" clId="{20BA927F-735E-439B-84AA-CEACABE1E6F1}" dt="2022-01-24T16:06:25.519" v="2504" actId="20577"/>
          <ac:spMkLst>
            <pc:docMk/>
            <pc:sldMk cId="4092157689" sldId="2880"/>
            <ac:spMk id="2" creationId="{81419D93-63DB-4B09-BCFD-6FA8E97F199B}"/>
          </ac:spMkLst>
        </pc:spChg>
        <pc:spChg chg="del mod">
          <ac:chgData name="Dawne Tortorella" userId="c8c2eb00-5405-408b-8d6c-7d3ca73f2e4c" providerId="ADAL" clId="{20BA927F-735E-439B-84AA-CEACABE1E6F1}" dt="2022-01-24T17:23:35.622" v="3404" actId="478"/>
          <ac:spMkLst>
            <pc:docMk/>
            <pc:sldMk cId="4092157689" sldId="2880"/>
            <ac:spMk id="3" creationId="{EB47F9B3-4ED6-4ED6-97F1-258F86D3862A}"/>
          </ac:spMkLst>
        </pc:spChg>
        <pc:spChg chg="del">
          <ac:chgData name="Dawne Tortorella" userId="c8c2eb00-5405-408b-8d6c-7d3ca73f2e4c" providerId="ADAL" clId="{20BA927F-735E-439B-84AA-CEACABE1E6F1}" dt="2022-01-24T17:23:08.099" v="3398" actId="478"/>
          <ac:spMkLst>
            <pc:docMk/>
            <pc:sldMk cId="4092157689" sldId="2880"/>
            <ac:spMk id="4" creationId="{4A9DB629-A52C-41F0-9CA0-CDB115C04C9B}"/>
          </ac:spMkLst>
        </pc:spChg>
        <pc:spChg chg="add mod">
          <ac:chgData name="Dawne Tortorella" userId="c8c2eb00-5405-408b-8d6c-7d3ca73f2e4c" providerId="ADAL" clId="{20BA927F-735E-439B-84AA-CEACABE1E6F1}" dt="2022-01-24T17:29:58.512" v="3855" actId="1076"/>
          <ac:spMkLst>
            <pc:docMk/>
            <pc:sldMk cId="4092157689" sldId="2880"/>
            <ac:spMk id="9" creationId="{E00632B8-E36F-4D95-997C-F34BC77E2EB2}"/>
          </ac:spMkLst>
        </pc:spChg>
        <pc:picChg chg="add mod">
          <ac:chgData name="Dawne Tortorella" userId="c8c2eb00-5405-408b-8d6c-7d3ca73f2e4c" providerId="ADAL" clId="{20BA927F-735E-439B-84AA-CEACABE1E6F1}" dt="2022-01-25T17:51:24.331" v="6778" actId="14826"/>
          <ac:picMkLst>
            <pc:docMk/>
            <pc:sldMk cId="4092157689" sldId="2880"/>
            <ac:picMk id="8" creationId="{F0ED353B-F590-4CA5-A6CA-D1E80E46E7DC}"/>
          </ac:picMkLst>
        </pc:picChg>
      </pc:sldChg>
      <pc:sldChg chg="addSp delSp modSp new mod modClrScheme replTag delTag chgLayout">
        <pc:chgData name="Dawne Tortorella" userId="c8c2eb00-5405-408b-8d6c-7d3ca73f2e4c" providerId="ADAL" clId="{20BA927F-735E-439B-84AA-CEACABE1E6F1}" dt="2022-01-25T13:40:23.429" v="6299"/>
        <pc:sldMkLst>
          <pc:docMk/>
          <pc:sldMk cId="3391886460" sldId="2881"/>
        </pc:sldMkLst>
        <pc:spChg chg="del mod ord">
          <ac:chgData name="Dawne Tortorella" userId="c8c2eb00-5405-408b-8d6c-7d3ca73f2e4c" providerId="ADAL" clId="{20BA927F-735E-439B-84AA-CEACABE1E6F1}" dt="2022-01-24T16:06:45.024" v="2516" actId="700"/>
          <ac:spMkLst>
            <pc:docMk/>
            <pc:sldMk cId="3391886460" sldId="2881"/>
            <ac:spMk id="2" creationId="{802FB1F9-9967-4C6F-AB2B-9C9A37323330}"/>
          </ac:spMkLst>
        </pc:spChg>
        <pc:spChg chg="del mod ord">
          <ac:chgData name="Dawne Tortorella" userId="c8c2eb00-5405-408b-8d6c-7d3ca73f2e4c" providerId="ADAL" clId="{20BA927F-735E-439B-84AA-CEACABE1E6F1}" dt="2022-01-24T16:06:45.024" v="2516" actId="700"/>
          <ac:spMkLst>
            <pc:docMk/>
            <pc:sldMk cId="3391886460" sldId="2881"/>
            <ac:spMk id="3" creationId="{C28BCBAD-0A51-4A27-9341-CDD3156BD607}"/>
          </ac:spMkLst>
        </pc:spChg>
        <pc:spChg chg="del">
          <ac:chgData name="Dawne Tortorella" userId="c8c2eb00-5405-408b-8d6c-7d3ca73f2e4c" providerId="ADAL" clId="{20BA927F-735E-439B-84AA-CEACABE1E6F1}" dt="2022-01-24T16:06:45.024" v="2516" actId="700"/>
          <ac:spMkLst>
            <pc:docMk/>
            <pc:sldMk cId="3391886460" sldId="2881"/>
            <ac:spMk id="4" creationId="{E74A1B49-E264-4965-987F-5B0BA53FEEDD}"/>
          </ac:spMkLst>
        </pc:spChg>
        <pc:spChg chg="mod ord">
          <ac:chgData name="Dawne Tortorella" userId="c8c2eb00-5405-408b-8d6c-7d3ca73f2e4c" providerId="ADAL" clId="{20BA927F-735E-439B-84AA-CEACABE1E6F1}" dt="2022-01-24T16:06:45.024" v="2516" actId="700"/>
          <ac:spMkLst>
            <pc:docMk/>
            <pc:sldMk cId="3391886460" sldId="2881"/>
            <ac:spMk id="5" creationId="{3974E553-A4C1-4417-8F59-6DD73B0A1E83}"/>
          </ac:spMkLst>
        </pc:spChg>
        <pc:spChg chg="mod ord">
          <ac:chgData name="Dawne Tortorella" userId="c8c2eb00-5405-408b-8d6c-7d3ca73f2e4c" providerId="ADAL" clId="{20BA927F-735E-439B-84AA-CEACABE1E6F1}" dt="2022-01-24T16:06:45.024" v="2516" actId="700"/>
          <ac:spMkLst>
            <pc:docMk/>
            <pc:sldMk cId="3391886460" sldId="2881"/>
            <ac:spMk id="6" creationId="{A2DF20FC-24E2-4033-9EEA-0A1F9B55D8DA}"/>
          </ac:spMkLst>
        </pc:spChg>
        <pc:spChg chg="mod ord">
          <ac:chgData name="Dawne Tortorella" userId="c8c2eb00-5405-408b-8d6c-7d3ca73f2e4c" providerId="ADAL" clId="{20BA927F-735E-439B-84AA-CEACABE1E6F1}" dt="2022-01-24T16:06:45.024" v="2516" actId="700"/>
          <ac:spMkLst>
            <pc:docMk/>
            <pc:sldMk cId="3391886460" sldId="2881"/>
            <ac:spMk id="7" creationId="{C6FC1CFD-4159-464E-8600-E0E2F5219B5A}"/>
          </ac:spMkLst>
        </pc:spChg>
        <pc:spChg chg="add mod ord">
          <ac:chgData name="Dawne Tortorella" userId="c8c2eb00-5405-408b-8d6c-7d3ca73f2e4c" providerId="ADAL" clId="{20BA927F-735E-439B-84AA-CEACABE1E6F1}" dt="2022-01-24T16:06:51.110" v="2538" actId="20577"/>
          <ac:spMkLst>
            <pc:docMk/>
            <pc:sldMk cId="3391886460" sldId="2881"/>
            <ac:spMk id="8" creationId="{6C49E2F7-D3B4-4125-8D68-50C56C78C814}"/>
          </ac:spMkLst>
        </pc:spChg>
        <pc:spChg chg="add mod ord">
          <ac:chgData name="Dawne Tortorella" userId="c8c2eb00-5405-408b-8d6c-7d3ca73f2e4c" providerId="ADAL" clId="{20BA927F-735E-439B-84AA-CEACABE1E6F1}" dt="2022-01-24T16:06:45.024" v="2516" actId="700"/>
          <ac:spMkLst>
            <pc:docMk/>
            <pc:sldMk cId="3391886460" sldId="2881"/>
            <ac:spMk id="9" creationId="{32840B6C-00F3-46F5-9955-BCDE35C14F9C}"/>
          </ac:spMkLst>
        </pc:spChg>
        <pc:picChg chg="add del mod">
          <ac:chgData name="Dawne Tortorella" userId="c8c2eb00-5405-408b-8d6c-7d3ca73f2e4c" providerId="ADAL" clId="{20BA927F-735E-439B-84AA-CEACABE1E6F1}" dt="2022-01-24T16:07:34.973" v="2540" actId="478"/>
          <ac:picMkLst>
            <pc:docMk/>
            <pc:sldMk cId="3391886460" sldId="2881"/>
            <ac:picMk id="11" creationId="{D6608DB4-0B83-4FD6-B3F2-FBD93BC573D7}"/>
          </ac:picMkLst>
        </pc:picChg>
        <pc:picChg chg="add mod ord">
          <ac:chgData name="Dawne Tortorella" userId="c8c2eb00-5405-408b-8d6c-7d3ca73f2e4c" providerId="ADAL" clId="{20BA927F-735E-439B-84AA-CEACABE1E6F1}" dt="2022-01-25T01:17:10.708" v="6128" actId="1076"/>
          <ac:picMkLst>
            <pc:docMk/>
            <pc:sldMk cId="3391886460" sldId="2881"/>
            <ac:picMk id="13" creationId="{14E22951-39CF-4146-B746-BC0AB740BD34}"/>
          </ac:picMkLst>
        </pc:picChg>
        <pc:picChg chg="add mod ord">
          <ac:chgData name="Dawne Tortorella" userId="c8c2eb00-5405-408b-8d6c-7d3ca73f2e4c" providerId="ADAL" clId="{20BA927F-735E-439B-84AA-CEACABE1E6F1}" dt="2022-01-25T01:16:16.696" v="6126" actId="1076"/>
          <ac:picMkLst>
            <pc:docMk/>
            <pc:sldMk cId="3391886460" sldId="2881"/>
            <ac:picMk id="15" creationId="{45E1851E-2754-44A0-9CB6-2AD019F63EE4}"/>
          </ac:picMkLst>
        </pc:picChg>
      </pc:sldChg>
      <pc:sldChg chg="addSp delSp modSp new mod modClrScheme replTag delTag chgLayout">
        <pc:chgData name="Dawne Tortorella" userId="c8c2eb00-5405-408b-8d6c-7d3ca73f2e4c" providerId="ADAL" clId="{20BA927F-735E-439B-84AA-CEACABE1E6F1}" dt="2022-01-25T00:18:03.709" v="5598"/>
        <pc:sldMkLst>
          <pc:docMk/>
          <pc:sldMk cId="80058778" sldId="2882"/>
        </pc:sldMkLst>
        <pc:spChg chg="del">
          <ac:chgData name="Dawne Tortorella" userId="c8c2eb00-5405-408b-8d6c-7d3ca73f2e4c" providerId="ADAL" clId="{20BA927F-735E-439B-84AA-CEACABE1E6F1}" dt="2022-01-24T16:14:00.741" v="2550" actId="700"/>
          <ac:spMkLst>
            <pc:docMk/>
            <pc:sldMk cId="80058778" sldId="2882"/>
            <ac:spMk id="2" creationId="{DB97C6E8-6D30-4C7B-B323-858EF9D628C3}"/>
          </ac:spMkLst>
        </pc:spChg>
        <pc:spChg chg="del">
          <ac:chgData name="Dawne Tortorella" userId="c8c2eb00-5405-408b-8d6c-7d3ca73f2e4c" providerId="ADAL" clId="{20BA927F-735E-439B-84AA-CEACABE1E6F1}" dt="2022-01-24T16:14:00.741" v="2550" actId="700"/>
          <ac:spMkLst>
            <pc:docMk/>
            <pc:sldMk cId="80058778" sldId="2882"/>
            <ac:spMk id="3" creationId="{18CDDA73-DCE9-4750-A05D-79B050B2CB12}"/>
          </ac:spMkLst>
        </pc:spChg>
        <pc:spChg chg="mod ord">
          <ac:chgData name="Dawne Tortorella" userId="c8c2eb00-5405-408b-8d6c-7d3ca73f2e4c" providerId="ADAL" clId="{20BA927F-735E-439B-84AA-CEACABE1E6F1}" dt="2022-01-24T16:14:00.741" v="2550" actId="700"/>
          <ac:spMkLst>
            <pc:docMk/>
            <pc:sldMk cId="80058778" sldId="2882"/>
            <ac:spMk id="4" creationId="{6E674BB1-5647-4E2A-BCC2-930EFBC5748A}"/>
          </ac:spMkLst>
        </pc:spChg>
        <pc:spChg chg="mod ord">
          <ac:chgData name="Dawne Tortorella" userId="c8c2eb00-5405-408b-8d6c-7d3ca73f2e4c" providerId="ADAL" clId="{20BA927F-735E-439B-84AA-CEACABE1E6F1}" dt="2022-01-24T16:14:00.741" v="2550" actId="700"/>
          <ac:spMkLst>
            <pc:docMk/>
            <pc:sldMk cId="80058778" sldId="2882"/>
            <ac:spMk id="5" creationId="{A5DFF3B5-6A3A-49FA-B22E-5698EF83A6D6}"/>
          </ac:spMkLst>
        </pc:spChg>
        <pc:spChg chg="mod ord">
          <ac:chgData name="Dawne Tortorella" userId="c8c2eb00-5405-408b-8d6c-7d3ca73f2e4c" providerId="ADAL" clId="{20BA927F-735E-439B-84AA-CEACABE1E6F1}" dt="2022-01-24T16:14:00.741" v="2550" actId="700"/>
          <ac:spMkLst>
            <pc:docMk/>
            <pc:sldMk cId="80058778" sldId="2882"/>
            <ac:spMk id="6" creationId="{B2F3973B-70B2-42DC-AFEE-0A4509AF51CF}"/>
          </ac:spMkLst>
        </pc:spChg>
        <pc:spChg chg="add mod">
          <ac:chgData name="Dawne Tortorella" userId="c8c2eb00-5405-408b-8d6c-7d3ca73f2e4c" providerId="ADAL" clId="{20BA927F-735E-439B-84AA-CEACABE1E6F1}" dt="2022-01-24T17:12:11.332" v="2828" actId="1076"/>
          <ac:spMkLst>
            <pc:docMk/>
            <pc:sldMk cId="80058778" sldId="2882"/>
            <ac:spMk id="9" creationId="{A8B8F3A7-50F4-406A-B4E9-CBECAF5C4538}"/>
          </ac:spMkLst>
        </pc:spChg>
        <pc:picChg chg="add mod">
          <ac:chgData name="Dawne Tortorella" userId="c8c2eb00-5405-408b-8d6c-7d3ca73f2e4c" providerId="ADAL" clId="{20BA927F-735E-439B-84AA-CEACABE1E6F1}" dt="2022-01-24T17:11:27.939" v="2824" actId="1076"/>
          <ac:picMkLst>
            <pc:docMk/>
            <pc:sldMk cId="80058778" sldId="2882"/>
            <ac:picMk id="8" creationId="{BFCDC97D-2CDF-48AC-A42F-EA8952C3CD31}"/>
          </ac:picMkLst>
        </pc:picChg>
      </pc:sldChg>
      <pc:sldChg chg="replTag delTag">
        <pc:chgData name="Dawne Tortorella" userId="c8c2eb00-5405-408b-8d6c-7d3ca73f2e4c" providerId="ADAL" clId="{20BA927F-735E-439B-84AA-CEACABE1E6F1}" dt="2022-01-24T23:23:56.280" v="4906"/>
        <pc:sldMkLst>
          <pc:docMk/>
          <pc:sldMk cId="3171349502" sldId="2883"/>
        </pc:sldMkLst>
      </pc:sldChg>
      <pc:sldChg chg="addSp delSp modSp new mod modClrScheme replTag delTag chgLayout">
        <pc:chgData name="Dawne Tortorella" userId="c8c2eb00-5405-408b-8d6c-7d3ca73f2e4c" providerId="ADAL" clId="{20BA927F-735E-439B-84AA-CEACABE1E6F1}" dt="2022-01-25T13:41:50.811" v="6327" actId="20577"/>
        <pc:sldMkLst>
          <pc:docMk/>
          <pc:sldMk cId="874159358" sldId="2884"/>
        </pc:sldMkLst>
        <pc:spChg chg="mod ord">
          <ac:chgData name="Dawne Tortorella" userId="c8c2eb00-5405-408b-8d6c-7d3ca73f2e4c" providerId="ADAL" clId="{20BA927F-735E-439B-84AA-CEACABE1E6F1}" dt="2022-01-24T17:14:08.583" v="3002" actId="26606"/>
          <ac:spMkLst>
            <pc:docMk/>
            <pc:sldMk cId="874159358" sldId="2884"/>
            <ac:spMk id="2" creationId="{E66D68CB-E851-4318-BE3A-A80FE006CB13}"/>
          </ac:spMkLst>
        </pc:spChg>
        <pc:spChg chg="mod ord">
          <ac:chgData name="Dawne Tortorella" userId="c8c2eb00-5405-408b-8d6c-7d3ca73f2e4c" providerId="ADAL" clId="{20BA927F-735E-439B-84AA-CEACABE1E6F1}" dt="2022-01-24T17:14:08.583" v="3002" actId="26606"/>
          <ac:spMkLst>
            <pc:docMk/>
            <pc:sldMk cId="874159358" sldId="2884"/>
            <ac:spMk id="3" creationId="{6C40C9CE-BB6A-4CBA-869D-2EA92356A60A}"/>
          </ac:spMkLst>
        </pc:spChg>
        <pc:spChg chg="mod ord">
          <ac:chgData name="Dawne Tortorella" userId="c8c2eb00-5405-408b-8d6c-7d3ca73f2e4c" providerId="ADAL" clId="{20BA927F-735E-439B-84AA-CEACABE1E6F1}" dt="2022-01-24T17:14:08.583" v="3002" actId="26606"/>
          <ac:spMkLst>
            <pc:docMk/>
            <pc:sldMk cId="874159358" sldId="2884"/>
            <ac:spMk id="4" creationId="{2CB7810B-00D7-4793-9BC2-758A9EC2CF8B}"/>
          </ac:spMkLst>
        </pc:spChg>
        <pc:spChg chg="add mod ord">
          <ac:chgData name="Dawne Tortorella" userId="c8c2eb00-5405-408b-8d6c-7d3ca73f2e4c" providerId="ADAL" clId="{20BA927F-735E-439B-84AA-CEACABE1E6F1}" dt="2022-01-24T17:15:00.360" v="3041" actId="20577"/>
          <ac:spMkLst>
            <pc:docMk/>
            <pc:sldMk cId="874159358" sldId="2884"/>
            <ac:spMk id="5" creationId="{CA6E2A5A-8BF2-4A20-BE32-E217BF293808}"/>
          </ac:spMkLst>
        </pc:spChg>
        <pc:spChg chg="add mod ord">
          <ac:chgData name="Dawne Tortorella" userId="c8c2eb00-5405-408b-8d6c-7d3ca73f2e4c" providerId="ADAL" clId="{20BA927F-735E-439B-84AA-CEACABE1E6F1}" dt="2022-01-25T13:41:50.811" v="6327" actId="20577"/>
          <ac:spMkLst>
            <pc:docMk/>
            <pc:sldMk cId="874159358" sldId="2884"/>
            <ac:spMk id="6" creationId="{86FCA2A5-FF13-4DB5-A409-D715136A5BD3}"/>
          </ac:spMkLst>
        </pc:spChg>
        <pc:picChg chg="add del mod ord">
          <ac:chgData name="Dawne Tortorella" userId="c8c2eb00-5405-408b-8d6c-7d3ca73f2e4c" providerId="ADAL" clId="{20BA927F-735E-439B-84AA-CEACABE1E6F1}" dt="2022-01-24T17:15:37.721" v="3069" actId="478"/>
          <ac:picMkLst>
            <pc:docMk/>
            <pc:sldMk cId="874159358" sldId="2884"/>
            <ac:picMk id="7" creationId="{8C7FCEE6-4ED5-4D0A-A9C4-B89FA8A2D20C}"/>
          </ac:picMkLst>
        </pc:picChg>
        <pc:picChg chg="add mod">
          <ac:chgData name="Dawne Tortorella" userId="c8c2eb00-5405-408b-8d6c-7d3ca73f2e4c" providerId="ADAL" clId="{20BA927F-735E-439B-84AA-CEACABE1E6F1}" dt="2022-01-24T17:18:11.863" v="3377" actId="1076"/>
          <ac:picMkLst>
            <pc:docMk/>
            <pc:sldMk cId="874159358" sldId="2884"/>
            <ac:picMk id="8" creationId="{01266EF4-BD9E-47F7-9A84-1044DA682821}"/>
          </ac:picMkLst>
        </pc:picChg>
      </pc:sldChg>
      <pc:sldChg chg="new del replTag delTag">
        <pc:chgData name="Dawne Tortorella" userId="c8c2eb00-5405-408b-8d6c-7d3ca73f2e4c" providerId="ADAL" clId="{20BA927F-735E-439B-84AA-CEACABE1E6F1}" dt="2022-01-24T17:14:53.261" v="3021" actId="47"/>
        <pc:sldMkLst>
          <pc:docMk/>
          <pc:sldMk cId="2613108499" sldId="2885"/>
        </pc:sldMkLst>
      </pc:sldChg>
      <pc:sldChg chg="modSp add mod replTag delTag">
        <pc:chgData name="Dawne Tortorella" userId="c8c2eb00-5405-408b-8d6c-7d3ca73f2e4c" providerId="ADAL" clId="{20BA927F-735E-439B-84AA-CEACABE1E6F1}" dt="2022-01-25T13:41:25.448" v="6309"/>
        <pc:sldMkLst>
          <pc:docMk/>
          <pc:sldMk cId="3379985028" sldId="2886"/>
        </pc:sldMkLst>
        <pc:spChg chg="mod">
          <ac:chgData name="Dawne Tortorella" userId="c8c2eb00-5405-408b-8d6c-7d3ca73f2e4c" providerId="ADAL" clId="{20BA927F-735E-439B-84AA-CEACABE1E6F1}" dt="2022-01-24T17:15:09.861" v="3063" actId="20577"/>
          <ac:spMkLst>
            <pc:docMk/>
            <pc:sldMk cId="3379985028" sldId="2886"/>
            <ac:spMk id="5" creationId="{CA6E2A5A-8BF2-4A20-BE32-E217BF293808}"/>
          </ac:spMkLst>
        </pc:spChg>
        <pc:spChg chg="mod">
          <ac:chgData name="Dawne Tortorella" userId="c8c2eb00-5405-408b-8d6c-7d3ca73f2e4c" providerId="ADAL" clId="{20BA927F-735E-439B-84AA-CEACABE1E6F1}" dt="2022-01-24T17:15:15.183" v="3064" actId="20577"/>
          <ac:spMkLst>
            <pc:docMk/>
            <pc:sldMk cId="3379985028" sldId="2886"/>
            <ac:spMk id="6" creationId="{86FCA2A5-FF13-4DB5-A409-D715136A5BD3}"/>
          </ac:spMkLst>
        </pc:spChg>
      </pc:sldChg>
      <pc:sldChg chg="addSp modSp mod replTag delTag">
        <pc:chgData name="Dawne Tortorella" userId="c8c2eb00-5405-408b-8d6c-7d3ca73f2e4c" providerId="ADAL" clId="{20BA927F-735E-439B-84AA-CEACABE1E6F1}" dt="2022-01-25T13:30:37.902" v="6297"/>
        <pc:sldMkLst>
          <pc:docMk/>
          <pc:sldMk cId="1068298239" sldId="2888"/>
        </pc:sldMkLst>
        <pc:spChg chg="add mod">
          <ac:chgData name="Dawne Tortorella" userId="c8c2eb00-5405-408b-8d6c-7d3ca73f2e4c" providerId="ADAL" clId="{20BA927F-735E-439B-84AA-CEACABE1E6F1}" dt="2022-01-24T17:32:39.257" v="3927" actId="14100"/>
          <ac:spMkLst>
            <pc:docMk/>
            <pc:sldMk cId="1068298239" sldId="2888"/>
            <ac:spMk id="3" creationId="{E56EFF8E-F721-473C-B165-CFC9FC5D3E8A}"/>
          </ac:spMkLst>
        </pc:spChg>
        <pc:picChg chg="mod modCrop">
          <ac:chgData name="Dawne Tortorella" userId="c8c2eb00-5405-408b-8d6c-7d3ca73f2e4c" providerId="ADAL" clId="{20BA927F-735E-439B-84AA-CEACABE1E6F1}" dt="2022-01-24T17:32:31.877" v="3925" actId="1076"/>
          <ac:picMkLst>
            <pc:docMk/>
            <pc:sldMk cId="1068298239" sldId="2888"/>
            <ac:picMk id="9" creationId="{6143A86E-BD8E-405E-A300-86D4ED8B8D4A}"/>
          </ac:picMkLst>
        </pc:picChg>
      </pc:sldChg>
      <pc:sldChg chg="replTag delTag">
        <pc:chgData name="Dawne Tortorella" userId="c8c2eb00-5405-408b-8d6c-7d3ca73f2e4c" providerId="ADAL" clId="{20BA927F-735E-439B-84AA-CEACABE1E6F1}" dt="2022-01-25T15:55:36.282" v="6753"/>
        <pc:sldMkLst>
          <pc:docMk/>
          <pc:sldMk cId="1274780083" sldId="2889"/>
        </pc:sldMkLst>
      </pc:sldChg>
      <pc:sldChg chg="modSp new mod replTag delTag">
        <pc:chgData name="Dawne Tortorella" userId="c8c2eb00-5405-408b-8d6c-7d3ca73f2e4c" providerId="ADAL" clId="{20BA927F-735E-439B-84AA-CEACABE1E6F1}" dt="2022-01-25T00:04:54.032" v="5518"/>
        <pc:sldMkLst>
          <pc:docMk/>
          <pc:sldMk cId="2328695479" sldId="2890"/>
        </pc:sldMkLst>
        <pc:spChg chg="mod">
          <ac:chgData name="Dawne Tortorella" userId="c8c2eb00-5405-408b-8d6c-7d3ca73f2e4c" providerId="ADAL" clId="{20BA927F-735E-439B-84AA-CEACABE1E6F1}" dt="2022-01-25T00:01:34.505" v="5089" actId="20577"/>
          <ac:spMkLst>
            <pc:docMk/>
            <pc:sldMk cId="2328695479" sldId="2890"/>
            <ac:spMk id="2" creationId="{59E95126-8B80-4BB2-A87F-A131230700ED}"/>
          </ac:spMkLst>
        </pc:spChg>
        <pc:spChg chg="mod">
          <ac:chgData name="Dawne Tortorella" userId="c8c2eb00-5405-408b-8d6c-7d3ca73f2e4c" providerId="ADAL" clId="{20BA927F-735E-439B-84AA-CEACABE1E6F1}" dt="2022-01-25T00:03:03.127" v="5321" actId="20577"/>
          <ac:spMkLst>
            <pc:docMk/>
            <pc:sldMk cId="2328695479" sldId="2890"/>
            <ac:spMk id="3" creationId="{CBC4B7D2-A395-4985-A225-A8139DA8C70C}"/>
          </ac:spMkLst>
        </pc:spChg>
        <pc:spChg chg="mod">
          <ac:chgData name="Dawne Tortorella" userId="c8c2eb00-5405-408b-8d6c-7d3ca73f2e4c" providerId="ADAL" clId="{20BA927F-735E-439B-84AA-CEACABE1E6F1}" dt="2022-01-25T00:04:24.359" v="5516" actId="20577"/>
          <ac:spMkLst>
            <pc:docMk/>
            <pc:sldMk cId="2328695479" sldId="2890"/>
            <ac:spMk id="4" creationId="{B6E31F3B-0073-4870-95FE-AA36FF788F6C}"/>
          </ac:spMkLst>
        </pc:spChg>
      </pc:sldChg>
      <pc:sldChg chg="addSp delSp modSp new mod modClrScheme replTag delTag chgLayout">
        <pc:chgData name="Dawne Tortorella" userId="c8c2eb00-5405-408b-8d6c-7d3ca73f2e4c" providerId="ADAL" clId="{20BA927F-735E-439B-84AA-CEACABE1E6F1}" dt="2022-01-25T17:49:06.994" v="6773"/>
        <pc:sldMkLst>
          <pc:docMk/>
          <pc:sldMk cId="3397980470" sldId="2891"/>
        </pc:sldMkLst>
        <pc:spChg chg="del mod ord">
          <ac:chgData name="Dawne Tortorella" userId="c8c2eb00-5405-408b-8d6c-7d3ca73f2e4c" providerId="ADAL" clId="{20BA927F-735E-439B-84AA-CEACABE1E6F1}" dt="2022-01-25T00:05:19.128" v="5523" actId="700"/>
          <ac:spMkLst>
            <pc:docMk/>
            <pc:sldMk cId="3397980470" sldId="2891"/>
            <ac:spMk id="2" creationId="{9DBF5553-DCE5-4883-B3CB-E050D3BD8566}"/>
          </ac:spMkLst>
        </pc:spChg>
        <pc:spChg chg="del mod ord">
          <ac:chgData name="Dawne Tortorella" userId="c8c2eb00-5405-408b-8d6c-7d3ca73f2e4c" providerId="ADAL" clId="{20BA927F-735E-439B-84AA-CEACABE1E6F1}" dt="2022-01-25T00:05:19.128" v="5523" actId="700"/>
          <ac:spMkLst>
            <pc:docMk/>
            <pc:sldMk cId="3397980470" sldId="2891"/>
            <ac:spMk id="3" creationId="{E235C287-89EF-45E1-95D0-07CB1663AFDE}"/>
          </ac:spMkLst>
        </pc:spChg>
        <pc:spChg chg="mod ord">
          <ac:chgData name="Dawne Tortorella" userId="c8c2eb00-5405-408b-8d6c-7d3ca73f2e4c" providerId="ADAL" clId="{20BA927F-735E-439B-84AA-CEACABE1E6F1}" dt="2022-01-25T00:05:19.128" v="5523" actId="700"/>
          <ac:spMkLst>
            <pc:docMk/>
            <pc:sldMk cId="3397980470" sldId="2891"/>
            <ac:spMk id="4" creationId="{F844C3E9-A489-498A-9D55-7CF80F329F0C}"/>
          </ac:spMkLst>
        </pc:spChg>
        <pc:spChg chg="mod ord">
          <ac:chgData name="Dawne Tortorella" userId="c8c2eb00-5405-408b-8d6c-7d3ca73f2e4c" providerId="ADAL" clId="{20BA927F-735E-439B-84AA-CEACABE1E6F1}" dt="2022-01-25T00:05:19.128" v="5523" actId="700"/>
          <ac:spMkLst>
            <pc:docMk/>
            <pc:sldMk cId="3397980470" sldId="2891"/>
            <ac:spMk id="5" creationId="{06307B2D-3CEF-4398-9E74-C84A73795122}"/>
          </ac:spMkLst>
        </pc:spChg>
        <pc:spChg chg="mod ord">
          <ac:chgData name="Dawne Tortorella" userId="c8c2eb00-5405-408b-8d6c-7d3ca73f2e4c" providerId="ADAL" clId="{20BA927F-735E-439B-84AA-CEACABE1E6F1}" dt="2022-01-25T00:05:19.128" v="5523" actId="700"/>
          <ac:spMkLst>
            <pc:docMk/>
            <pc:sldMk cId="3397980470" sldId="2891"/>
            <ac:spMk id="6" creationId="{B38C0C2F-ACAB-441C-ABBF-906F4D6D42B5}"/>
          </ac:spMkLst>
        </pc:spChg>
        <pc:spChg chg="add mod ord">
          <ac:chgData name="Dawne Tortorella" userId="c8c2eb00-5405-408b-8d6c-7d3ca73f2e4c" providerId="ADAL" clId="{20BA927F-735E-439B-84AA-CEACABE1E6F1}" dt="2022-01-25T00:06:08.457" v="5549" actId="20577"/>
          <ac:spMkLst>
            <pc:docMk/>
            <pc:sldMk cId="3397980470" sldId="2891"/>
            <ac:spMk id="7" creationId="{DF620497-66FD-4695-8A68-A79E880FE3C0}"/>
          </ac:spMkLst>
        </pc:spChg>
        <pc:spChg chg="add del mod ord">
          <ac:chgData name="Dawne Tortorella" userId="c8c2eb00-5405-408b-8d6c-7d3ca73f2e4c" providerId="ADAL" clId="{20BA927F-735E-439B-84AA-CEACABE1E6F1}" dt="2022-01-25T00:12:43.898" v="5550" actId="478"/>
          <ac:spMkLst>
            <pc:docMk/>
            <pc:sldMk cId="3397980470" sldId="2891"/>
            <ac:spMk id="8" creationId="{654AE1FB-CD18-4F3F-BF1B-5432EA9C925B}"/>
          </ac:spMkLst>
        </pc:spChg>
        <pc:picChg chg="add del">
          <ac:chgData name="Dawne Tortorella" userId="c8c2eb00-5405-408b-8d6c-7d3ca73f2e4c" providerId="ADAL" clId="{20BA927F-735E-439B-84AA-CEACABE1E6F1}" dt="2022-01-25T00:12:55.257" v="5552" actId="22"/>
          <ac:picMkLst>
            <pc:docMk/>
            <pc:sldMk cId="3397980470" sldId="2891"/>
            <ac:picMk id="10" creationId="{E3A6C466-0CA2-4319-8515-3587BBA517E1}"/>
          </ac:picMkLst>
        </pc:picChg>
        <pc:picChg chg="add mod">
          <ac:chgData name="Dawne Tortorella" userId="c8c2eb00-5405-408b-8d6c-7d3ca73f2e4c" providerId="ADAL" clId="{20BA927F-735E-439B-84AA-CEACABE1E6F1}" dt="2022-01-25T00:13:25.746" v="5554" actId="1076"/>
          <ac:picMkLst>
            <pc:docMk/>
            <pc:sldMk cId="3397980470" sldId="2891"/>
            <ac:picMk id="12" creationId="{28C9505B-B1DF-452C-855F-FF63812DD3A7}"/>
          </ac:picMkLst>
        </pc:picChg>
      </pc:sldChg>
      <pc:sldChg chg="addSp delSp modSp new mod replTag delTag">
        <pc:chgData name="Dawne Tortorella" userId="c8c2eb00-5405-408b-8d6c-7d3ca73f2e4c" providerId="ADAL" clId="{20BA927F-735E-439B-84AA-CEACABE1E6F1}" dt="2022-01-25T00:43:20.368" v="6107"/>
        <pc:sldMkLst>
          <pc:docMk/>
          <pc:sldMk cId="2566073140" sldId="2892"/>
        </pc:sldMkLst>
        <pc:spChg chg="del">
          <ac:chgData name="Dawne Tortorella" userId="c8c2eb00-5405-408b-8d6c-7d3ca73f2e4c" providerId="ADAL" clId="{20BA927F-735E-439B-84AA-CEACABE1E6F1}" dt="2022-01-25T00:14:23.829" v="5587" actId="478"/>
          <ac:spMkLst>
            <pc:docMk/>
            <pc:sldMk cId="2566073140" sldId="2892"/>
            <ac:spMk id="2" creationId="{01632A6F-B08A-460D-BF8B-2B7F2B054EF1}"/>
          </ac:spMkLst>
        </pc:spChg>
        <pc:spChg chg="mod">
          <ac:chgData name="Dawne Tortorella" userId="c8c2eb00-5405-408b-8d6c-7d3ca73f2e4c" providerId="ADAL" clId="{20BA927F-735E-439B-84AA-CEACABE1E6F1}" dt="2022-01-25T00:18:01.724" v="5596" actId="1076"/>
          <ac:spMkLst>
            <pc:docMk/>
            <pc:sldMk cId="2566073140" sldId="2892"/>
            <ac:spMk id="5" creationId="{351458B0-1ED8-4F57-8787-8896BDA5E9C6}"/>
          </ac:spMkLst>
        </pc:spChg>
        <pc:picChg chg="add del mod">
          <ac:chgData name="Dawne Tortorella" userId="c8c2eb00-5405-408b-8d6c-7d3ca73f2e4c" providerId="ADAL" clId="{20BA927F-735E-439B-84AA-CEACABE1E6F1}" dt="2022-01-25T00:14:38.979" v="5592" actId="478"/>
          <ac:picMkLst>
            <pc:docMk/>
            <pc:sldMk cId="2566073140" sldId="2892"/>
            <ac:picMk id="7" creationId="{59FD8DE2-B88A-4B54-8604-E23FE9D0C1E3}"/>
          </ac:picMkLst>
        </pc:picChg>
        <pc:picChg chg="add mod">
          <ac:chgData name="Dawne Tortorella" userId="c8c2eb00-5405-408b-8d6c-7d3ca73f2e4c" providerId="ADAL" clId="{20BA927F-735E-439B-84AA-CEACABE1E6F1}" dt="2022-01-25T00:17:55.700" v="5595" actId="1076"/>
          <ac:picMkLst>
            <pc:docMk/>
            <pc:sldMk cId="2566073140" sldId="2892"/>
            <ac:picMk id="9" creationId="{D3B71184-DA85-4837-800A-BFD46A37D9CF}"/>
          </ac:picMkLst>
        </pc:picChg>
      </pc:sldChg>
      <pc:sldChg chg="addSp delSp modSp new mod replTag delTag">
        <pc:chgData name="Dawne Tortorella" userId="c8c2eb00-5405-408b-8d6c-7d3ca73f2e4c" providerId="ADAL" clId="{20BA927F-735E-439B-84AA-CEACABE1E6F1}" dt="2022-01-25T17:49:04.520" v="6771" actId="20577"/>
        <pc:sldMkLst>
          <pc:docMk/>
          <pc:sldMk cId="1560014602" sldId="2893"/>
        </pc:sldMkLst>
        <pc:spChg chg="del">
          <ac:chgData name="Dawne Tortorella" userId="c8c2eb00-5405-408b-8d6c-7d3ca73f2e4c" providerId="ADAL" clId="{20BA927F-735E-439B-84AA-CEACABE1E6F1}" dt="2022-01-25T00:22:29.404" v="5682" actId="478"/>
          <ac:spMkLst>
            <pc:docMk/>
            <pc:sldMk cId="1560014602" sldId="2893"/>
            <ac:spMk id="2" creationId="{77D578C2-9F33-4B31-B765-95E7E3BD99D9}"/>
          </ac:spMkLst>
        </pc:spChg>
        <pc:spChg chg="mod">
          <ac:chgData name="Dawne Tortorella" userId="c8c2eb00-5405-408b-8d6c-7d3ca73f2e4c" providerId="ADAL" clId="{20BA927F-735E-439B-84AA-CEACABE1E6F1}" dt="2022-01-25T00:19:55.684" v="5681" actId="20577"/>
          <ac:spMkLst>
            <pc:docMk/>
            <pc:sldMk cId="1560014602" sldId="2893"/>
            <ac:spMk id="5" creationId="{1DD1AF26-EB3D-4C7A-9843-CEBAA874E762}"/>
          </ac:spMkLst>
        </pc:spChg>
        <pc:spChg chg="add mod">
          <ac:chgData name="Dawne Tortorella" userId="c8c2eb00-5405-408b-8d6c-7d3ca73f2e4c" providerId="ADAL" clId="{20BA927F-735E-439B-84AA-CEACABE1E6F1}" dt="2022-01-25T00:23:29.057" v="5720" actId="1076"/>
          <ac:spMkLst>
            <pc:docMk/>
            <pc:sldMk cId="1560014602" sldId="2893"/>
            <ac:spMk id="9" creationId="{5F06C772-300E-49F6-8157-797FEFCDAEB3}"/>
          </ac:spMkLst>
        </pc:spChg>
        <pc:spChg chg="add mod">
          <ac:chgData name="Dawne Tortorella" userId="c8c2eb00-5405-408b-8d6c-7d3ca73f2e4c" providerId="ADAL" clId="{20BA927F-735E-439B-84AA-CEACABE1E6F1}" dt="2022-01-25T17:49:04.520" v="6771" actId="20577"/>
          <ac:spMkLst>
            <pc:docMk/>
            <pc:sldMk cId="1560014602" sldId="2893"/>
            <ac:spMk id="10" creationId="{6D523129-0283-467A-ACC7-CE0E610D5894}"/>
          </ac:spMkLst>
        </pc:spChg>
        <pc:picChg chg="add mod">
          <ac:chgData name="Dawne Tortorella" userId="c8c2eb00-5405-408b-8d6c-7d3ca73f2e4c" providerId="ADAL" clId="{20BA927F-735E-439B-84AA-CEACABE1E6F1}" dt="2022-01-25T00:22:45.568" v="5686" actId="1076"/>
          <ac:picMkLst>
            <pc:docMk/>
            <pc:sldMk cId="1560014602" sldId="2893"/>
            <ac:picMk id="8" creationId="{0D787B64-37B0-4D9D-BAF9-4754741347B8}"/>
          </ac:picMkLst>
        </pc:picChg>
      </pc:sldChg>
      <pc:sldChg chg="addSp delSp modSp add mod replTag delTag">
        <pc:chgData name="Dawne Tortorella" userId="c8c2eb00-5405-408b-8d6c-7d3ca73f2e4c" providerId="ADAL" clId="{20BA927F-735E-439B-84AA-CEACABE1E6F1}" dt="2022-01-25T00:43:19.287" v="6105"/>
        <pc:sldMkLst>
          <pc:docMk/>
          <pc:sldMk cId="907636595" sldId="2894"/>
        </pc:sldMkLst>
        <pc:spChg chg="mod">
          <ac:chgData name="Dawne Tortorella" userId="c8c2eb00-5405-408b-8d6c-7d3ca73f2e4c" providerId="ADAL" clId="{20BA927F-735E-439B-84AA-CEACABE1E6F1}" dt="2022-01-25T00:18:22.887" v="5633" actId="20577"/>
          <ac:spMkLst>
            <pc:docMk/>
            <pc:sldMk cId="907636595" sldId="2894"/>
            <ac:spMk id="5" creationId="{351458B0-1ED8-4F57-8787-8896BDA5E9C6}"/>
          </ac:spMkLst>
        </pc:spChg>
        <pc:picChg chg="add mod">
          <ac:chgData name="Dawne Tortorella" userId="c8c2eb00-5405-408b-8d6c-7d3ca73f2e4c" providerId="ADAL" clId="{20BA927F-735E-439B-84AA-CEACABE1E6F1}" dt="2022-01-25T00:19:35.308" v="5637" actId="1036"/>
          <ac:picMkLst>
            <pc:docMk/>
            <pc:sldMk cId="907636595" sldId="2894"/>
            <ac:picMk id="7" creationId="{16B10C25-AA60-4777-90E3-AAA719FDA39B}"/>
          </ac:picMkLst>
        </pc:picChg>
        <pc:picChg chg="del">
          <ac:chgData name="Dawne Tortorella" userId="c8c2eb00-5405-408b-8d6c-7d3ca73f2e4c" providerId="ADAL" clId="{20BA927F-735E-439B-84AA-CEACABE1E6F1}" dt="2022-01-25T00:19:27.567" v="5634" actId="478"/>
          <ac:picMkLst>
            <pc:docMk/>
            <pc:sldMk cId="907636595" sldId="2894"/>
            <ac:picMk id="9" creationId="{D3B71184-DA85-4837-800A-BFD46A37D9CF}"/>
          </ac:picMkLst>
        </pc:picChg>
      </pc:sldChg>
      <pc:sldChg chg="addSp delSp modSp new mod replTag delTag">
        <pc:chgData name="Dawne Tortorella" userId="c8c2eb00-5405-408b-8d6c-7d3ca73f2e4c" providerId="ADAL" clId="{20BA927F-735E-439B-84AA-CEACABE1E6F1}" dt="2022-01-25T14:22:50.465" v="6361"/>
        <pc:sldMkLst>
          <pc:docMk/>
          <pc:sldMk cId="2566731484" sldId="2895"/>
        </pc:sldMkLst>
        <pc:spChg chg="del mod">
          <ac:chgData name="Dawne Tortorella" userId="c8c2eb00-5405-408b-8d6c-7d3ca73f2e4c" providerId="ADAL" clId="{20BA927F-735E-439B-84AA-CEACABE1E6F1}" dt="2022-01-25T00:35:51.596" v="5965" actId="478"/>
          <ac:spMkLst>
            <pc:docMk/>
            <pc:sldMk cId="2566731484" sldId="2895"/>
            <ac:spMk id="2" creationId="{0E6E1869-0618-4A38-8F4F-E5D443892D4A}"/>
          </ac:spMkLst>
        </pc:spChg>
        <pc:spChg chg="mod">
          <ac:chgData name="Dawne Tortorella" userId="c8c2eb00-5405-408b-8d6c-7d3ca73f2e4c" providerId="ADAL" clId="{20BA927F-735E-439B-84AA-CEACABE1E6F1}" dt="2022-01-25T00:36:45.960" v="5974" actId="26606"/>
          <ac:spMkLst>
            <pc:docMk/>
            <pc:sldMk cId="2566731484" sldId="2895"/>
            <ac:spMk id="3" creationId="{F86E43B3-4A57-4946-A441-2373F06FB147}"/>
          </ac:spMkLst>
        </pc:spChg>
        <pc:spChg chg="mod">
          <ac:chgData name="Dawne Tortorella" userId="c8c2eb00-5405-408b-8d6c-7d3ca73f2e4c" providerId="ADAL" clId="{20BA927F-735E-439B-84AA-CEACABE1E6F1}" dt="2022-01-25T00:36:45.960" v="5974" actId="26606"/>
          <ac:spMkLst>
            <pc:docMk/>
            <pc:sldMk cId="2566731484" sldId="2895"/>
            <ac:spMk id="4" creationId="{219FCDD2-C0F9-4A9F-BBEB-EDD2C3A92A56}"/>
          </ac:spMkLst>
        </pc:spChg>
        <pc:spChg chg="mod">
          <ac:chgData name="Dawne Tortorella" userId="c8c2eb00-5405-408b-8d6c-7d3ca73f2e4c" providerId="ADAL" clId="{20BA927F-735E-439B-84AA-CEACABE1E6F1}" dt="2022-01-25T00:43:14.644" v="6097" actId="1076"/>
          <ac:spMkLst>
            <pc:docMk/>
            <pc:sldMk cId="2566731484" sldId="2895"/>
            <ac:spMk id="5" creationId="{9B2D0228-6A70-4EC9-B60D-DBF22BF6742C}"/>
          </ac:spMkLst>
        </pc:spChg>
        <pc:spChg chg="mod">
          <ac:chgData name="Dawne Tortorella" userId="c8c2eb00-5405-408b-8d6c-7d3ca73f2e4c" providerId="ADAL" clId="{20BA927F-735E-439B-84AA-CEACABE1E6F1}" dt="2022-01-25T00:36:45.960" v="5974" actId="26606"/>
          <ac:spMkLst>
            <pc:docMk/>
            <pc:sldMk cId="2566731484" sldId="2895"/>
            <ac:spMk id="6" creationId="{069FD320-7667-4CC5-982E-5A1AE5AD3EAB}"/>
          </ac:spMkLst>
        </pc:spChg>
        <pc:spChg chg="add mod">
          <ac:chgData name="Dawne Tortorella" userId="c8c2eb00-5405-408b-8d6c-7d3ca73f2e4c" providerId="ADAL" clId="{20BA927F-735E-439B-84AA-CEACABE1E6F1}" dt="2022-01-25T00:42:49.206" v="6092" actId="1076"/>
          <ac:spMkLst>
            <pc:docMk/>
            <pc:sldMk cId="2566731484" sldId="2895"/>
            <ac:spMk id="9" creationId="{ACF4AC13-5B27-47CF-813A-EEED81298C72}"/>
          </ac:spMkLst>
        </pc:spChg>
        <pc:picChg chg="add mod ord">
          <ac:chgData name="Dawne Tortorella" userId="c8c2eb00-5405-408b-8d6c-7d3ca73f2e4c" providerId="ADAL" clId="{20BA927F-735E-439B-84AA-CEACABE1E6F1}" dt="2022-01-25T00:37:17.432" v="5982" actId="1076"/>
          <ac:picMkLst>
            <pc:docMk/>
            <pc:sldMk cId="2566731484" sldId="2895"/>
            <ac:picMk id="8" creationId="{FE1473CD-C616-42F2-8CED-CF2BF4EEF6F9}"/>
          </ac:picMkLst>
        </pc:picChg>
        <pc:picChg chg="add mod">
          <ac:chgData name="Dawne Tortorella" userId="c8c2eb00-5405-408b-8d6c-7d3ca73f2e4c" providerId="ADAL" clId="{20BA927F-735E-439B-84AA-CEACABE1E6F1}" dt="2022-01-25T00:42:52.379" v="6093" actId="1076"/>
          <ac:picMkLst>
            <pc:docMk/>
            <pc:sldMk cId="2566731484" sldId="2895"/>
            <ac:picMk id="10" creationId="{446A6FD6-203D-486D-8F6A-1D21FBAED10A}"/>
          </ac:picMkLst>
        </pc:picChg>
      </pc:sldChg>
      <pc:sldChg chg="addSp delSp modSp new mod replTag delTag">
        <pc:chgData name="Dawne Tortorella" userId="c8c2eb00-5405-408b-8d6c-7d3ca73f2e4c" providerId="ADAL" clId="{20BA927F-735E-439B-84AA-CEACABE1E6F1}" dt="2022-01-25T13:41:55.407" v="6329"/>
        <pc:sldMkLst>
          <pc:docMk/>
          <pc:sldMk cId="3215982939" sldId="2896"/>
        </pc:sldMkLst>
        <pc:spChg chg="mod">
          <ac:chgData name="Dawne Tortorella" userId="c8c2eb00-5405-408b-8d6c-7d3ca73f2e4c" providerId="ADAL" clId="{20BA927F-735E-439B-84AA-CEACABE1E6F1}" dt="2022-01-25T13:24:12.194" v="6161" actId="20577"/>
          <ac:spMkLst>
            <pc:docMk/>
            <pc:sldMk cId="3215982939" sldId="2896"/>
            <ac:spMk id="2" creationId="{08C6070D-5966-4A7D-B727-2C4159CEA1DA}"/>
          </ac:spMkLst>
        </pc:spChg>
        <pc:spChg chg="mod">
          <ac:chgData name="Dawne Tortorella" userId="c8c2eb00-5405-408b-8d6c-7d3ca73f2e4c" providerId="ADAL" clId="{20BA927F-735E-439B-84AA-CEACABE1E6F1}" dt="2022-01-25T13:29:57.797" v="6291" actId="1076"/>
          <ac:spMkLst>
            <pc:docMk/>
            <pc:sldMk cId="3215982939" sldId="2896"/>
            <ac:spMk id="3" creationId="{6809EA08-FA9F-416E-9196-288E89A4FACA}"/>
          </ac:spMkLst>
        </pc:spChg>
        <pc:spChg chg="del">
          <ac:chgData name="Dawne Tortorella" userId="c8c2eb00-5405-408b-8d6c-7d3ca73f2e4c" providerId="ADAL" clId="{20BA927F-735E-439B-84AA-CEACABE1E6F1}" dt="2022-01-25T13:28:02.277" v="6208" actId="478"/>
          <ac:spMkLst>
            <pc:docMk/>
            <pc:sldMk cId="3215982939" sldId="2896"/>
            <ac:spMk id="4" creationId="{DBAB1FBD-C16C-47DB-B1E4-56ABEB1F8B52}"/>
          </ac:spMkLst>
        </pc:spChg>
        <pc:picChg chg="add mod">
          <ac:chgData name="Dawne Tortorella" userId="c8c2eb00-5405-408b-8d6c-7d3ca73f2e4c" providerId="ADAL" clId="{20BA927F-735E-439B-84AA-CEACABE1E6F1}" dt="2022-01-25T13:29:44.242" v="6289" actId="1076"/>
          <ac:picMkLst>
            <pc:docMk/>
            <pc:sldMk cId="3215982939" sldId="2896"/>
            <ac:picMk id="9" creationId="{E53D10A3-E438-416A-8B80-F0EEBEDEA534}"/>
          </ac:picMkLst>
        </pc:picChg>
      </pc:sldChg>
      <pc:sldChg chg="addSp modSp new mod replTag delTag">
        <pc:chgData name="Dawne Tortorella" userId="c8c2eb00-5405-408b-8d6c-7d3ca73f2e4c" providerId="ADAL" clId="{20BA927F-735E-439B-84AA-CEACABE1E6F1}" dt="2022-01-25T14:31:43.056" v="6585" actId="692"/>
        <pc:sldMkLst>
          <pc:docMk/>
          <pc:sldMk cId="954607407" sldId="2897"/>
        </pc:sldMkLst>
        <pc:spChg chg="mod">
          <ac:chgData name="Dawne Tortorella" userId="c8c2eb00-5405-408b-8d6c-7d3ca73f2e4c" providerId="ADAL" clId="{20BA927F-735E-439B-84AA-CEACABE1E6F1}" dt="2022-01-25T14:31:12.031" v="6580" actId="1076"/>
          <ac:spMkLst>
            <pc:docMk/>
            <pc:sldMk cId="954607407" sldId="2897"/>
            <ac:spMk id="2" creationId="{08D5276F-C715-4943-A716-65D3011900F1}"/>
          </ac:spMkLst>
        </pc:spChg>
        <pc:spChg chg="mod">
          <ac:chgData name="Dawne Tortorella" userId="c8c2eb00-5405-408b-8d6c-7d3ca73f2e4c" providerId="ADAL" clId="{20BA927F-735E-439B-84AA-CEACABE1E6F1}" dt="2022-01-25T14:28:27.070" v="6399" actId="20577"/>
          <ac:spMkLst>
            <pc:docMk/>
            <pc:sldMk cId="954607407" sldId="2897"/>
            <ac:spMk id="5" creationId="{D9259A26-DFAB-4856-8D94-C513C488FD58}"/>
          </ac:spMkLst>
        </pc:spChg>
        <pc:picChg chg="add mod">
          <ac:chgData name="Dawne Tortorella" userId="c8c2eb00-5405-408b-8d6c-7d3ca73f2e4c" providerId="ADAL" clId="{20BA927F-735E-439B-84AA-CEACABE1E6F1}" dt="2022-01-25T14:31:43.056" v="6585" actId="692"/>
          <ac:picMkLst>
            <pc:docMk/>
            <pc:sldMk cId="954607407" sldId="2897"/>
            <ac:picMk id="8" creationId="{29B9D5F3-D2D5-40C7-B765-560AFB057F22}"/>
          </ac:picMkLst>
        </pc:picChg>
      </pc:sldChg>
    </pc:docChg>
  </pc:docChgLst>
  <pc:docChgLst>
    <pc:chgData name="Dave Pacin" userId="8c7d80f5-030b-41d7-b5c8-49d9f652f99b" providerId="ADAL" clId="{CF760020-98DD-4FAE-96EE-16A3BDE4E0EE}"/>
    <pc:docChg chg="custSel modSld">
      <pc:chgData name="Dave Pacin" userId="8c7d80f5-030b-41d7-b5c8-49d9f652f99b" providerId="ADAL" clId="{CF760020-98DD-4FAE-96EE-16A3BDE4E0EE}" dt="2022-02-17T18:59:19.817" v="484" actId="20577"/>
      <pc:docMkLst>
        <pc:docMk/>
      </pc:docMkLst>
      <pc:sldChg chg="modSp mod">
        <pc:chgData name="Dave Pacin" userId="8c7d80f5-030b-41d7-b5c8-49d9f652f99b" providerId="ADAL" clId="{CF760020-98DD-4FAE-96EE-16A3BDE4E0EE}" dt="2022-02-17T18:59:19.817" v="484" actId="20577"/>
        <pc:sldMkLst>
          <pc:docMk/>
          <pc:sldMk cId="3732599792" sldId="2909"/>
        </pc:sldMkLst>
        <pc:spChg chg="mod">
          <ac:chgData name="Dave Pacin" userId="8c7d80f5-030b-41d7-b5c8-49d9f652f99b" providerId="ADAL" clId="{CF760020-98DD-4FAE-96EE-16A3BDE4E0EE}" dt="2022-02-17T18:57:18.518" v="239" actId="20577"/>
          <ac:spMkLst>
            <pc:docMk/>
            <pc:sldMk cId="3732599792" sldId="2909"/>
            <ac:spMk id="3" creationId="{CA3ECD5C-AE1B-426A-951B-A265F77F65FE}"/>
          </ac:spMkLst>
        </pc:spChg>
        <pc:spChg chg="mod">
          <ac:chgData name="Dave Pacin" userId="8c7d80f5-030b-41d7-b5c8-49d9f652f99b" providerId="ADAL" clId="{CF760020-98DD-4FAE-96EE-16A3BDE4E0EE}" dt="2022-02-17T18:59:19.817" v="484" actId="20577"/>
          <ac:spMkLst>
            <pc:docMk/>
            <pc:sldMk cId="3732599792" sldId="2909"/>
            <ac:spMk id="4" creationId="{F7A1A2C0-DB9C-42F5-91F2-848152812C8F}"/>
          </ac:spMkLst>
        </pc:spChg>
      </pc:sldChg>
    </pc:docChg>
  </pc:docChgLst>
  <pc:docChgLst>
    <pc:chgData name="Tara Wood" userId="S::tara@swanlibraries.net::d40d1c68-5ed0-4280-b6c0-e48b5abf64e0" providerId="AD" clId="Web-{1DFA0FBA-0B9C-4CBB-2B2C-F32BFA32DD79}"/>
    <pc:docChg chg="modSld sldOrd">
      <pc:chgData name="Tara Wood" userId="S::tara@swanlibraries.net::d40d1c68-5ed0-4280-b6c0-e48b5abf64e0" providerId="AD" clId="Web-{1DFA0FBA-0B9C-4CBB-2B2C-F32BFA32DD79}" dt="2022-01-24T15:43:00.578" v="171" actId="14100"/>
      <pc:docMkLst>
        <pc:docMk/>
      </pc:docMkLst>
      <pc:sldChg chg="delSp modSp">
        <pc:chgData name="Tara Wood" userId="S::tara@swanlibraries.net::d40d1c68-5ed0-4280-b6c0-e48b5abf64e0" providerId="AD" clId="Web-{1DFA0FBA-0B9C-4CBB-2B2C-F32BFA32DD79}" dt="2022-01-24T15:37:43.628" v="36" actId="20577"/>
        <pc:sldMkLst>
          <pc:docMk/>
          <pc:sldMk cId="4041863985" sldId="2655"/>
        </pc:sldMkLst>
        <pc:spChg chg="del mod">
          <ac:chgData name="Tara Wood" userId="S::tara@swanlibraries.net::d40d1c68-5ed0-4280-b6c0-e48b5abf64e0" providerId="AD" clId="Web-{1DFA0FBA-0B9C-4CBB-2B2C-F32BFA32DD79}" dt="2022-01-24T15:37:06.097" v="13"/>
          <ac:spMkLst>
            <pc:docMk/>
            <pc:sldMk cId="4041863985" sldId="2655"/>
            <ac:spMk id="8" creationId="{B3441553-D91B-4646-8E90-909317F253CA}"/>
          </ac:spMkLst>
        </pc:spChg>
        <pc:spChg chg="mod">
          <ac:chgData name="Tara Wood" userId="S::tara@swanlibraries.net::d40d1c68-5ed0-4280-b6c0-e48b5abf64e0" providerId="AD" clId="Web-{1DFA0FBA-0B9C-4CBB-2B2C-F32BFA32DD79}" dt="2022-01-24T15:37:41.315" v="34" actId="20577"/>
          <ac:spMkLst>
            <pc:docMk/>
            <pc:sldMk cId="4041863985" sldId="2655"/>
            <ac:spMk id="10" creationId="{0DBF5099-2C20-42F5-BBCC-4E4F408A3633}"/>
          </ac:spMkLst>
        </pc:spChg>
        <pc:spChg chg="mod">
          <ac:chgData name="Tara Wood" userId="S::tara@swanlibraries.net::d40d1c68-5ed0-4280-b6c0-e48b5abf64e0" providerId="AD" clId="Web-{1DFA0FBA-0B9C-4CBB-2B2C-F32BFA32DD79}" dt="2022-01-24T15:37:43.628" v="36" actId="20577"/>
          <ac:spMkLst>
            <pc:docMk/>
            <pc:sldMk cId="4041863985" sldId="2655"/>
            <ac:spMk id="14" creationId="{6C355518-8525-4297-A610-5A2BCD4DDB56}"/>
          </ac:spMkLst>
        </pc:spChg>
        <pc:picChg chg="del">
          <ac:chgData name="Tara Wood" userId="S::tara@swanlibraries.net::d40d1c68-5ed0-4280-b6c0-e48b5abf64e0" providerId="AD" clId="Web-{1DFA0FBA-0B9C-4CBB-2B2C-F32BFA32DD79}" dt="2022-01-24T15:36:58.019" v="10"/>
          <ac:picMkLst>
            <pc:docMk/>
            <pc:sldMk cId="4041863985" sldId="2655"/>
            <ac:picMk id="5" creationId="{77FC1100-DA79-4567-AEB5-72C3357CCFC3}"/>
          </ac:picMkLst>
        </pc:picChg>
        <pc:picChg chg="del">
          <ac:chgData name="Tara Wood" userId="S::tara@swanlibraries.net::d40d1c68-5ed0-4280-b6c0-e48b5abf64e0" providerId="AD" clId="Web-{1DFA0FBA-0B9C-4CBB-2B2C-F32BFA32DD79}" dt="2022-01-24T15:37:01.628" v="11"/>
          <ac:picMkLst>
            <pc:docMk/>
            <pc:sldMk cId="4041863985" sldId="2655"/>
            <ac:picMk id="7" creationId="{22FA7F41-101D-4803-835A-0BB479E9C655}"/>
          </ac:picMkLst>
        </pc:picChg>
      </pc:sldChg>
      <pc:sldChg chg="addSp delSp modSp">
        <pc:chgData name="Tara Wood" userId="S::tara@swanlibraries.net::d40d1c68-5ed0-4280-b6c0-e48b5abf64e0" providerId="AD" clId="Web-{1DFA0FBA-0B9C-4CBB-2B2C-F32BFA32DD79}" dt="2022-01-24T15:43:00.578" v="171" actId="14100"/>
        <pc:sldMkLst>
          <pc:docMk/>
          <pc:sldMk cId="2743006998" sldId="2704"/>
        </pc:sldMkLst>
        <pc:spChg chg="mod">
          <ac:chgData name="Tara Wood" userId="S::tara@swanlibraries.net::d40d1c68-5ed0-4280-b6c0-e48b5abf64e0" providerId="AD" clId="Web-{1DFA0FBA-0B9C-4CBB-2B2C-F32BFA32DD79}" dt="2022-01-24T15:41:52.891" v="165" actId="20577"/>
          <ac:spMkLst>
            <pc:docMk/>
            <pc:sldMk cId="2743006998" sldId="2704"/>
            <ac:spMk id="8" creationId="{B6BF7C84-5D82-4F9C-AD5E-BE9893B7ED69}"/>
          </ac:spMkLst>
        </pc:spChg>
        <pc:picChg chg="add mod">
          <ac:chgData name="Tara Wood" userId="S::tara@swanlibraries.net::d40d1c68-5ed0-4280-b6c0-e48b5abf64e0" providerId="AD" clId="Web-{1DFA0FBA-0B9C-4CBB-2B2C-F32BFA32DD79}" dt="2022-01-24T15:43:00.578" v="171" actId="14100"/>
          <ac:picMkLst>
            <pc:docMk/>
            <pc:sldMk cId="2743006998" sldId="2704"/>
            <ac:picMk id="7" creationId="{2CE405B3-0B67-494E-B9EF-B23F44DA944F}"/>
          </ac:picMkLst>
        </pc:picChg>
        <pc:picChg chg="del">
          <ac:chgData name="Tara Wood" userId="S::tara@swanlibraries.net::d40d1c68-5ed0-4280-b6c0-e48b5abf64e0" providerId="AD" clId="Web-{1DFA0FBA-0B9C-4CBB-2B2C-F32BFA32DD79}" dt="2022-01-24T15:42:47.625" v="166"/>
          <ac:picMkLst>
            <pc:docMk/>
            <pc:sldMk cId="2743006998" sldId="2704"/>
            <ac:picMk id="10" creationId="{497151B3-5D03-45C0-BD28-822702B42D81}"/>
          </ac:picMkLst>
        </pc:picChg>
      </pc:sldChg>
      <pc:sldChg chg="modSp">
        <pc:chgData name="Tara Wood" userId="S::tara@swanlibraries.net::d40d1c68-5ed0-4280-b6c0-e48b5abf64e0" providerId="AD" clId="Web-{1DFA0FBA-0B9C-4CBB-2B2C-F32BFA32DD79}" dt="2022-01-24T15:35:05.660" v="8" actId="20577"/>
        <pc:sldMkLst>
          <pc:docMk/>
          <pc:sldMk cId="1495776413" sldId="2833"/>
        </pc:sldMkLst>
        <pc:spChg chg="mod">
          <ac:chgData name="Tara Wood" userId="S::tara@swanlibraries.net::d40d1c68-5ed0-4280-b6c0-e48b5abf64e0" providerId="AD" clId="Web-{1DFA0FBA-0B9C-4CBB-2B2C-F32BFA32DD79}" dt="2022-01-24T15:35:05.660" v="8" actId="20577"/>
          <ac:spMkLst>
            <pc:docMk/>
            <pc:sldMk cId="1495776413" sldId="2833"/>
            <ac:spMk id="2" creationId="{B072E316-6717-4857-8984-9B0CEAF0BAA5}"/>
          </ac:spMkLst>
        </pc:spChg>
      </pc:sldChg>
      <pc:sldChg chg="ord">
        <pc:chgData name="Tara Wood" userId="S::tara@swanlibraries.net::d40d1c68-5ed0-4280-b6c0-e48b5abf64e0" providerId="AD" clId="Web-{1DFA0FBA-0B9C-4CBB-2B2C-F32BFA32DD79}" dt="2022-01-24T15:36:02.706" v="9"/>
        <pc:sldMkLst>
          <pc:docMk/>
          <pc:sldMk cId="1350549184" sldId="2872"/>
        </pc:sldMkLst>
      </pc:sldChg>
    </pc:docChg>
  </pc:docChgLst>
  <pc:docChgLst>
    <pc:chgData name="Robin Hofstetter" userId="S::robin@swanlibraries.net::e5d70aa8-8b7b-4c45-b92c-f012c6693252" providerId="AD" clId="Web-{48EE5C55-9C77-809E-7D66-5013B12C075E}"/>
    <pc:docChg chg="addSld modSld modSection">
      <pc:chgData name="Robin Hofstetter" userId="S::robin@swanlibraries.net::e5d70aa8-8b7b-4c45-b92c-f012c6693252" providerId="AD" clId="Web-{48EE5C55-9C77-809E-7D66-5013B12C075E}" dt="2022-01-24T16:23:16.721" v="670" actId="20577"/>
      <pc:docMkLst>
        <pc:docMk/>
      </pc:docMkLst>
      <pc:sldChg chg="modSp">
        <pc:chgData name="Robin Hofstetter" userId="S::robin@swanlibraries.net::e5d70aa8-8b7b-4c45-b92c-f012c6693252" providerId="AD" clId="Web-{48EE5C55-9C77-809E-7D66-5013B12C075E}" dt="2022-01-24T15:08:20.075" v="39" actId="20577"/>
        <pc:sldMkLst>
          <pc:docMk/>
          <pc:sldMk cId="2312578457" sldId="2862"/>
        </pc:sldMkLst>
        <pc:spChg chg="mod">
          <ac:chgData name="Robin Hofstetter" userId="S::robin@swanlibraries.net::e5d70aa8-8b7b-4c45-b92c-f012c6693252" providerId="AD" clId="Web-{48EE5C55-9C77-809E-7D66-5013B12C075E}" dt="2022-01-24T15:08:20.075" v="39" actId="20577"/>
          <ac:spMkLst>
            <pc:docMk/>
            <pc:sldMk cId="2312578457" sldId="2862"/>
            <ac:spMk id="11" creationId="{07B76959-96DB-489F-B41F-454881550106}"/>
          </ac:spMkLst>
        </pc:spChg>
      </pc:sldChg>
      <pc:sldChg chg="add replId">
        <pc:chgData name="Robin Hofstetter" userId="S::robin@swanlibraries.net::e5d70aa8-8b7b-4c45-b92c-f012c6693252" providerId="AD" clId="Web-{48EE5C55-9C77-809E-7D66-5013B12C075E}" dt="2022-01-24T15:08:06.575" v="0"/>
        <pc:sldMkLst>
          <pc:docMk/>
          <pc:sldMk cId="3007446508" sldId="2870"/>
        </pc:sldMkLst>
      </pc:sldChg>
      <pc:sldChg chg="modSp new mod modClrScheme chgLayout">
        <pc:chgData name="Robin Hofstetter" userId="S::robin@swanlibraries.net::e5d70aa8-8b7b-4c45-b92c-f012c6693252" providerId="AD" clId="Web-{48EE5C55-9C77-809E-7D66-5013B12C075E}" dt="2022-01-24T16:18:41.400" v="419" actId="20577"/>
        <pc:sldMkLst>
          <pc:docMk/>
          <pc:sldMk cId="3726024169" sldId="2871"/>
        </pc:sldMkLst>
        <pc:spChg chg="mod ord">
          <ac:chgData name="Robin Hofstetter" userId="S::robin@swanlibraries.net::e5d70aa8-8b7b-4c45-b92c-f012c6693252" providerId="AD" clId="Web-{48EE5C55-9C77-809E-7D66-5013B12C075E}" dt="2022-01-24T16:18:41.400" v="419" actId="20577"/>
          <ac:spMkLst>
            <pc:docMk/>
            <pc:sldMk cId="3726024169" sldId="2871"/>
            <ac:spMk id="2" creationId="{045FA26C-F31D-41B0-BFE5-EF028CED6021}"/>
          </ac:spMkLst>
        </pc:spChg>
        <pc:spChg chg="mod ord">
          <ac:chgData name="Robin Hofstetter" userId="S::robin@swanlibraries.net::e5d70aa8-8b7b-4c45-b92c-f012c6693252" providerId="AD" clId="Web-{48EE5C55-9C77-809E-7D66-5013B12C075E}" dt="2022-01-24T16:18:24.275" v="402" actId="20577"/>
          <ac:spMkLst>
            <pc:docMk/>
            <pc:sldMk cId="3726024169" sldId="2871"/>
            <ac:spMk id="3" creationId="{4EDE98D2-6B68-492A-BF13-4B50C97D2EB2}"/>
          </ac:spMkLst>
        </pc:spChg>
        <pc:spChg chg="mod ord">
          <ac:chgData name="Robin Hofstetter" userId="S::robin@swanlibraries.net::e5d70aa8-8b7b-4c45-b92c-f012c6693252" providerId="AD" clId="Web-{48EE5C55-9C77-809E-7D66-5013B12C075E}" dt="2022-01-24T15:19:56.563" v="41"/>
          <ac:spMkLst>
            <pc:docMk/>
            <pc:sldMk cId="3726024169" sldId="2871"/>
            <ac:spMk id="4" creationId="{752D0E0F-6E2F-4C2D-9C90-738B40B1C6F6}"/>
          </ac:spMkLst>
        </pc:spChg>
        <pc:spChg chg="mod ord">
          <ac:chgData name="Robin Hofstetter" userId="S::robin@swanlibraries.net::e5d70aa8-8b7b-4c45-b92c-f012c6693252" providerId="AD" clId="Web-{48EE5C55-9C77-809E-7D66-5013B12C075E}" dt="2022-01-24T15:19:56.563" v="41"/>
          <ac:spMkLst>
            <pc:docMk/>
            <pc:sldMk cId="3726024169" sldId="2871"/>
            <ac:spMk id="5" creationId="{5A749919-955A-47E3-9585-99293481697E}"/>
          </ac:spMkLst>
        </pc:spChg>
        <pc:spChg chg="mod ord">
          <ac:chgData name="Robin Hofstetter" userId="S::robin@swanlibraries.net::e5d70aa8-8b7b-4c45-b92c-f012c6693252" providerId="AD" clId="Web-{48EE5C55-9C77-809E-7D66-5013B12C075E}" dt="2022-01-24T15:19:56.563" v="41"/>
          <ac:spMkLst>
            <pc:docMk/>
            <pc:sldMk cId="3726024169" sldId="2871"/>
            <ac:spMk id="6" creationId="{9A2FAA2C-1217-4E30-9AC1-DCDD8737E8D2}"/>
          </ac:spMkLst>
        </pc:spChg>
      </pc:sldChg>
      <pc:sldChg chg="modSp add replId">
        <pc:chgData name="Robin Hofstetter" userId="S::robin@swanlibraries.net::e5d70aa8-8b7b-4c45-b92c-f012c6693252" providerId="AD" clId="Web-{48EE5C55-9C77-809E-7D66-5013B12C075E}" dt="2022-01-24T16:23:16.721" v="670" actId="20577"/>
        <pc:sldMkLst>
          <pc:docMk/>
          <pc:sldMk cId="3171349502" sldId="2883"/>
        </pc:sldMkLst>
        <pc:spChg chg="mod">
          <ac:chgData name="Robin Hofstetter" userId="S::robin@swanlibraries.net::e5d70aa8-8b7b-4c45-b92c-f012c6693252" providerId="AD" clId="Web-{48EE5C55-9C77-809E-7D66-5013B12C075E}" dt="2022-01-24T16:20:51.967" v="498" actId="20577"/>
          <ac:spMkLst>
            <pc:docMk/>
            <pc:sldMk cId="3171349502" sldId="2883"/>
            <ac:spMk id="2" creationId="{045FA26C-F31D-41B0-BFE5-EF028CED6021}"/>
          </ac:spMkLst>
        </pc:spChg>
        <pc:spChg chg="mod">
          <ac:chgData name="Robin Hofstetter" userId="S::robin@swanlibraries.net::e5d70aa8-8b7b-4c45-b92c-f012c6693252" providerId="AD" clId="Web-{48EE5C55-9C77-809E-7D66-5013B12C075E}" dt="2022-01-24T16:23:16.721" v="670" actId="20577"/>
          <ac:spMkLst>
            <pc:docMk/>
            <pc:sldMk cId="3171349502" sldId="2883"/>
            <ac:spMk id="3" creationId="{4EDE98D2-6B68-492A-BF13-4B50C97D2EB2}"/>
          </ac:spMkLst>
        </pc:spChg>
      </pc:sldChg>
    </pc:docChg>
  </pc:docChgLst>
  <pc:docChgLst>
    <pc:chgData name="Tara Wood" userId="S::tara@swanlibraries.net::d40d1c68-5ed0-4280-b6c0-e48b5abf64e0" providerId="AD" clId="Web-{8A061F35-83A3-7920-B753-D836EBC505D7}"/>
    <pc:docChg chg="delSld modSld modSection">
      <pc:chgData name="Tara Wood" userId="S::tara@swanlibraries.net::d40d1c68-5ed0-4280-b6c0-e48b5abf64e0" providerId="AD" clId="Web-{8A061F35-83A3-7920-B753-D836EBC505D7}" dt="2022-01-24T15:23:17.213" v="650" actId="20577"/>
      <pc:docMkLst>
        <pc:docMk/>
      </pc:docMkLst>
      <pc:sldChg chg="modSp">
        <pc:chgData name="Tara Wood" userId="S::tara@swanlibraries.net::d40d1c68-5ed0-4280-b6c0-e48b5abf64e0" providerId="AD" clId="Web-{8A061F35-83A3-7920-B753-D836EBC505D7}" dt="2022-01-24T15:23:17.213" v="650" actId="20577"/>
        <pc:sldMkLst>
          <pc:docMk/>
          <pc:sldMk cId="3405999167" sldId="2762"/>
        </pc:sldMkLst>
        <pc:spChg chg="mod">
          <ac:chgData name="Tara Wood" userId="S::tara@swanlibraries.net::d40d1c68-5ed0-4280-b6c0-e48b5abf64e0" providerId="AD" clId="Web-{8A061F35-83A3-7920-B753-D836EBC505D7}" dt="2022-01-24T15:08:26.268" v="220" actId="20577"/>
          <ac:spMkLst>
            <pc:docMk/>
            <pc:sldMk cId="3405999167" sldId="2762"/>
            <ac:spMk id="2" creationId="{1BB2CF23-CB54-4FA8-B892-2CA4A19B3EF6}"/>
          </ac:spMkLst>
        </pc:spChg>
        <pc:spChg chg="mod">
          <ac:chgData name="Tara Wood" userId="S::tara@swanlibraries.net::d40d1c68-5ed0-4280-b6c0-e48b5abf64e0" providerId="AD" clId="Web-{8A061F35-83A3-7920-B753-D836EBC505D7}" dt="2022-01-24T15:23:17.213" v="650" actId="20577"/>
          <ac:spMkLst>
            <pc:docMk/>
            <pc:sldMk cId="3405999167" sldId="2762"/>
            <ac:spMk id="13" creationId="{9AA00DC4-CA75-4679-A311-CE57D4DC7D85}"/>
          </ac:spMkLst>
        </pc:spChg>
      </pc:sldChg>
      <pc:sldChg chg="addSp modSp">
        <pc:chgData name="Tara Wood" userId="S::tara@swanlibraries.net::d40d1c68-5ed0-4280-b6c0-e48b5abf64e0" providerId="AD" clId="Web-{8A061F35-83A3-7920-B753-D836EBC505D7}" dt="2022-01-24T15:12:57.781" v="330" actId="1076"/>
        <pc:sldMkLst>
          <pc:docMk/>
          <pc:sldMk cId="493179915" sldId="2810"/>
        </pc:sldMkLst>
        <pc:graphicFrameChg chg="mod modGraphic">
          <ac:chgData name="Tara Wood" userId="S::tara@swanlibraries.net::d40d1c68-5ed0-4280-b6c0-e48b5abf64e0" providerId="AD" clId="Web-{8A061F35-83A3-7920-B753-D836EBC505D7}" dt="2022-01-24T15:12:53.953" v="328" actId="1076"/>
          <ac:graphicFrameMkLst>
            <pc:docMk/>
            <pc:sldMk cId="493179915" sldId="2810"/>
            <ac:graphicFrameMk id="4" creationId="{D88E638F-CCF0-4CBF-A105-61D1D506A6D3}"/>
          </ac:graphicFrameMkLst>
        </pc:graphicFrameChg>
        <pc:picChg chg="add mod">
          <ac:chgData name="Tara Wood" userId="S::tara@swanlibraries.net::d40d1c68-5ed0-4280-b6c0-e48b5abf64e0" providerId="AD" clId="Web-{8A061F35-83A3-7920-B753-D836EBC505D7}" dt="2022-01-24T15:12:55.937" v="329" actId="1076"/>
          <ac:picMkLst>
            <pc:docMk/>
            <pc:sldMk cId="493179915" sldId="2810"/>
            <ac:picMk id="3" creationId="{FB7742DE-7D44-47BB-8135-DFADB191A15A}"/>
          </ac:picMkLst>
        </pc:picChg>
        <pc:picChg chg="add mod">
          <ac:chgData name="Tara Wood" userId="S::tara@swanlibraries.net::d40d1c68-5ed0-4280-b6c0-e48b5abf64e0" providerId="AD" clId="Web-{8A061F35-83A3-7920-B753-D836EBC505D7}" dt="2022-01-24T15:12:57.781" v="330" actId="1076"/>
          <ac:picMkLst>
            <pc:docMk/>
            <pc:sldMk cId="493179915" sldId="2810"/>
            <ac:picMk id="8" creationId="{27915F1D-FA4F-47F3-A2D6-03EFD67579A3}"/>
          </ac:picMkLst>
        </pc:picChg>
      </pc:sldChg>
      <pc:sldChg chg="addSp delSp modSp mod modClrScheme chgLayout">
        <pc:chgData name="Tara Wood" userId="S::tara@swanlibraries.net::d40d1c68-5ed0-4280-b6c0-e48b5abf64e0" providerId="AD" clId="Web-{8A061F35-83A3-7920-B753-D836EBC505D7}" dt="2022-01-24T15:17:29.107" v="604" actId="20577"/>
        <pc:sldMkLst>
          <pc:docMk/>
          <pc:sldMk cId="1495776413" sldId="2833"/>
        </pc:sldMkLst>
        <pc:spChg chg="mod ord">
          <ac:chgData name="Tara Wood" userId="S::tara@swanlibraries.net::d40d1c68-5ed0-4280-b6c0-e48b5abf64e0" providerId="AD" clId="Web-{8A061F35-83A3-7920-B753-D836EBC505D7}" dt="2022-01-24T15:13:53.234" v="351"/>
          <ac:spMkLst>
            <pc:docMk/>
            <pc:sldMk cId="1495776413" sldId="2833"/>
            <ac:spMk id="2" creationId="{B072E316-6717-4857-8984-9B0CEAF0BAA5}"/>
          </ac:spMkLst>
        </pc:spChg>
        <pc:spChg chg="mod ord">
          <ac:chgData name="Tara Wood" userId="S::tara@swanlibraries.net::d40d1c68-5ed0-4280-b6c0-e48b5abf64e0" providerId="AD" clId="Web-{8A061F35-83A3-7920-B753-D836EBC505D7}" dt="2022-01-24T15:17:29.107" v="604" actId="20577"/>
          <ac:spMkLst>
            <pc:docMk/>
            <pc:sldMk cId="1495776413" sldId="2833"/>
            <ac:spMk id="3" creationId="{89696A36-9E5E-4F29-8B28-2A6099BC4010}"/>
          </ac:spMkLst>
        </pc:spChg>
        <pc:spChg chg="add del mod ord">
          <ac:chgData name="Tara Wood" userId="S::tara@swanlibraries.net::d40d1c68-5ed0-4280-b6c0-e48b5abf64e0" providerId="AD" clId="Web-{8A061F35-83A3-7920-B753-D836EBC505D7}" dt="2022-01-24T15:16:19.779" v="526"/>
          <ac:spMkLst>
            <pc:docMk/>
            <pc:sldMk cId="1495776413" sldId="2833"/>
            <ac:spMk id="4" creationId="{83707330-18E8-4B47-9738-A47228D24515}"/>
          </ac:spMkLst>
        </pc:spChg>
        <pc:spChg chg="mod ord">
          <ac:chgData name="Tara Wood" userId="S::tara@swanlibraries.net::d40d1c68-5ed0-4280-b6c0-e48b5abf64e0" providerId="AD" clId="Web-{8A061F35-83A3-7920-B753-D836EBC505D7}" dt="2022-01-24T15:13:53.234" v="351"/>
          <ac:spMkLst>
            <pc:docMk/>
            <pc:sldMk cId="1495776413" sldId="2833"/>
            <ac:spMk id="5" creationId="{DD926068-A4AF-4D29-A1C3-994F3FF6EA2B}"/>
          </ac:spMkLst>
        </pc:spChg>
        <pc:spChg chg="mod ord">
          <ac:chgData name="Tara Wood" userId="S::tara@swanlibraries.net::d40d1c68-5ed0-4280-b6c0-e48b5abf64e0" providerId="AD" clId="Web-{8A061F35-83A3-7920-B753-D836EBC505D7}" dt="2022-01-24T15:13:53.234" v="351"/>
          <ac:spMkLst>
            <pc:docMk/>
            <pc:sldMk cId="1495776413" sldId="2833"/>
            <ac:spMk id="6" creationId="{309A5A7A-29AC-4F38-8FF1-8D4A39C57AF7}"/>
          </ac:spMkLst>
        </pc:spChg>
        <pc:spChg chg="mod ord">
          <ac:chgData name="Tara Wood" userId="S::tara@swanlibraries.net::d40d1c68-5ed0-4280-b6c0-e48b5abf64e0" providerId="AD" clId="Web-{8A061F35-83A3-7920-B753-D836EBC505D7}" dt="2022-01-24T15:13:53.234" v="351"/>
          <ac:spMkLst>
            <pc:docMk/>
            <pc:sldMk cId="1495776413" sldId="2833"/>
            <ac:spMk id="7" creationId="{B5EB58D0-3CE8-481B-9EB8-7205412F886D}"/>
          </ac:spMkLst>
        </pc:spChg>
        <pc:picChg chg="add mod ord">
          <ac:chgData name="Tara Wood" userId="S::tara@swanlibraries.net::d40d1c68-5ed0-4280-b6c0-e48b5abf64e0" providerId="AD" clId="Web-{8A061F35-83A3-7920-B753-D836EBC505D7}" dt="2022-01-24T15:16:36.295" v="532" actId="1076"/>
          <ac:picMkLst>
            <pc:docMk/>
            <pc:sldMk cId="1495776413" sldId="2833"/>
            <ac:picMk id="8" creationId="{7886D2B3-E553-43FC-907C-93FF0247FD92}"/>
          </ac:picMkLst>
        </pc:picChg>
      </pc:sldChg>
      <pc:sldChg chg="del">
        <pc:chgData name="Tara Wood" userId="S::tara@swanlibraries.net::d40d1c68-5ed0-4280-b6c0-e48b5abf64e0" providerId="AD" clId="Web-{8A061F35-83A3-7920-B753-D836EBC505D7}" dt="2022-01-24T15:13:26.203" v="339"/>
        <pc:sldMkLst>
          <pc:docMk/>
          <pc:sldMk cId="2096026446" sldId="2848"/>
        </pc:sldMkLst>
      </pc:sldChg>
      <pc:sldChg chg="del">
        <pc:chgData name="Tara Wood" userId="S::tara@swanlibraries.net::d40d1c68-5ed0-4280-b6c0-e48b5abf64e0" providerId="AD" clId="Web-{8A061F35-83A3-7920-B753-D836EBC505D7}" dt="2022-01-24T15:06:29.128" v="203"/>
        <pc:sldMkLst>
          <pc:docMk/>
          <pc:sldMk cId="2956932920" sldId="2853"/>
        </pc:sldMkLst>
      </pc:sldChg>
      <pc:sldChg chg="del">
        <pc:chgData name="Tara Wood" userId="S::tara@swanlibraries.net::d40d1c68-5ed0-4280-b6c0-e48b5abf64e0" providerId="AD" clId="Web-{8A061F35-83A3-7920-B753-D836EBC505D7}" dt="2022-01-24T15:06:32.222" v="204"/>
        <pc:sldMkLst>
          <pc:docMk/>
          <pc:sldMk cId="2112091265" sldId="2854"/>
        </pc:sldMkLst>
      </pc:sldChg>
      <pc:sldChg chg="del">
        <pc:chgData name="Tara Wood" userId="S::tara@swanlibraries.net::d40d1c68-5ed0-4280-b6c0-e48b5abf64e0" providerId="AD" clId="Web-{8A061F35-83A3-7920-B753-D836EBC505D7}" dt="2022-01-24T15:06:35.394" v="205"/>
        <pc:sldMkLst>
          <pc:docMk/>
          <pc:sldMk cId="2899757026" sldId="2855"/>
        </pc:sldMkLst>
      </pc:sldChg>
    </pc:docChg>
  </pc:docChgLst>
  <pc:docChgLst>
    <pc:chgData name="Claudia Nickson" userId="S::claudia@swanlibraries.net::acbbef51-8e57-4e2b-acbf-e00465ef880a" providerId="AD" clId="Web-{8719CAA7-6550-44D0-9EA9-0DBF5D542C05}"/>
    <pc:docChg chg="modSld">
      <pc:chgData name="Claudia Nickson" userId="S::claudia@swanlibraries.net::acbbef51-8e57-4e2b-acbf-e00465ef880a" providerId="AD" clId="Web-{8719CAA7-6550-44D0-9EA9-0DBF5D542C05}" dt="2022-01-24T19:00:09.589" v="7" actId="20577"/>
      <pc:docMkLst>
        <pc:docMk/>
      </pc:docMkLst>
      <pc:sldChg chg="modSp">
        <pc:chgData name="Claudia Nickson" userId="S::claudia@swanlibraries.net::acbbef51-8e57-4e2b-acbf-e00465ef880a" providerId="AD" clId="Web-{8719CAA7-6550-44D0-9EA9-0DBF5D542C05}" dt="2022-01-24T19:00:09.589" v="7" actId="20577"/>
        <pc:sldMkLst>
          <pc:docMk/>
          <pc:sldMk cId="1274780083" sldId="2889"/>
        </pc:sldMkLst>
        <pc:spChg chg="mod">
          <ac:chgData name="Claudia Nickson" userId="S::claudia@swanlibraries.net::acbbef51-8e57-4e2b-acbf-e00465ef880a" providerId="AD" clId="Web-{8719CAA7-6550-44D0-9EA9-0DBF5D542C05}" dt="2022-01-24T19:00:09.589" v="7" actId="20577"/>
          <ac:spMkLst>
            <pc:docMk/>
            <pc:sldMk cId="1274780083" sldId="2889"/>
            <ac:spMk id="3" creationId="{D73934ED-50AC-45D0-913D-018B6A1C987E}"/>
          </ac:spMkLst>
        </pc:spChg>
      </pc:sldChg>
    </pc:docChg>
  </pc:docChgLst>
  <pc:docChgLst>
    <pc:chgData name="Tara Wood" userId="S::tara@swanlibraries.net::d40d1c68-5ed0-4280-b6c0-e48b5abf64e0" providerId="AD" clId="Web-{0E0DADAF-3550-D51E-C2F6-E1AABC609F23}"/>
    <pc:docChg chg="modSld sldOrd">
      <pc:chgData name="Tara Wood" userId="S::tara@swanlibraries.net::d40d1c68-5ed0-4280-b6c0-e48b5abf64e0" providerId="AD" clId="Web-{0E0DADAF-3550-D51E-C2F6-E1AABC609F23}" dt="2022-01-25T14:34:33.608" v="3" actId="20577"/>
      <pc:docMkLst>
        <pc:docMk/>
      </pc:docMkLst>
      <pc:sldChg chg="ord">
        <pc:chgData name="Tara Wood" userId="S::tara@swanlibraries.net::d40d1c68-5ed0-4280-b6c0-e48b5abf64e0" providerId="AD" clId="Web-{0E0DADAF-3550-D51E-C2F6-E1AABC609F23}" dt="2022-01-25T14:34:03.796" v="1"/>
        <pc:sldMkLst>
          <pc:docMk/>
          <pc:sldMk cId="2178145500" sldId="2857"/>
        </pc:sldMkLst>
      </pc:sldChg>
      <pc:sldChg chg="modSp">
        <pc:chgData name="Tara Wood" userId="S::tara@swanlibraries.net::d40d1c68-5ed0-4280-b6c0-e48b5abf64e0" providerId="AD" clId="Web-{0E0DADAF-3550-D51E-C2F6-E1AABC609F23}" dt="2022-01-25T14:34:33.608" v="3" actId="20577"/>
        <pc:sldMkLst>
          <pc:docMk/>
          <pc:sldMk cId="3726024169" sldId="2871"/>
        </pc:sldMkLst>
        <pc:spChg chg="mod">
          <ac:chgData name="Tara Wood" userId="S::tara@swanlibraries.net::d40d1c68-5ed0-4280-b6c0-e48b5abf64e0" providerId="AD" clId="Web-{0E0DADAF-3550-D51E-C2F6-E1AABC609F23}" dt="2022-01-25T14:34:33.608" v="3" actId="20577"/>
          <ac:spMkLst>
            <pc:docMk/>
            <pc:sldMk cId="3726024169" sldId="2871"/>
            <ac:spMk id="3" creationId="{4EDE98D2-6B68-492A-BF13-4B50C97D2EB2}"/>
          </ac:spMkLst>
        </pc:spChg>
      </pc:sldChg>
    </pc:docChg>
  </pc:docChgLst>
  <pc:docChgLst>
    <pc:chgData name="Claudia Nickson" userId="S::claudia@swanlibraries.net::acbbef51-8e57-4e2b-acbf-e00465ef880a" providerId="AD" clId="Web-{9950B534-A154-4751-B8D7-B7CD6709CF38}"/>
    <pc:docChg chg="modSld">
      <pc:chgData name="Claudia Nickson" userId="S::claudia@swanlibraries.net::acbbef51-8e57-4e2b-acbf-e00465ef880a" providerId="AD" clId="Web-{9950B534-A154-4751-B8D7-B7CD6709CF38}" dt="2022-01-24T19:01:11.037" v="0" actId="20577"/>
      <pc:docMkLst>
        <pc:docMk/>
      </pc:docMkLst>
      <pc:sldChg chg="modSp">
        <pc:chgData name="Claudia Nickson" userId="S::claudia@swanlibraries.net::acbbef51-8e57-4e2b-acbf-e00465ef880a" providerId="AD" clId="Web-{9950B534-A154-4751-B8D7-B7CD6709CF38}" dt="2022-01-24T19:01:11.037" v="0" actId="20577"/>
        <pc:sldMkLst>
          <pc:docMk/>
          <pc:sldMk cId="1274780083" sldId="2889"/>
        </pc:sldMkLst>
        <pc:spChg chg="mod">
          <ac:chgData name="Claudia Nickson" userId="S::claudia@swanlibraries.net::acbbef51-8e57-4e2b-acbf-e00465ef880a" providerId="AD" clId="Web-{9950B534-A154-4751-B8D7-B7CD6709CF38}" dt="2022-01-24T19:01:11.037" v="0" actId="20577"/>
          <ac:spMkLst>
            <pc:docMk/>
            <pc:sldMk cId="1274780083" sldId="2889"/>
            <ac:spMk id="3" creationId="{D73934ED-50AC-45D0-913D-018B6A1C987E}"/>
          </ac:spMkLst>
        </pc:spChg>
      </pc:sldChg>
    </pc:docChg>
  </pc:docChgLst>
  <pc:docChgLst>
    <pc:chgData name="Tara Wood" userId="S::tara@swanlibraries.net::d40d1c68-5ed0-4280-b6c0-e48b5abf64e0" providerId="AD" clId="Web-{246DFE49-57D5-8193-201F-A9FC04D5C982}"/>
    <pc:docChg chg="addSld modSld modSection">
      <pc:chgData name="Tara Wood" userId="S::tara@swanlibraries.net::d40d1c68-5ed0-4280-b6c0-e48b5abf64e0" providerId="AD" clId="Web-{246DFE49-57D5-8193-201F-A9FC04D5C982}" dt="2022-02-17T21:07:04.303" v="314" actId="20577"/>
      <pc:docMkLst>
        <pc:docMk/>
      </pc:docMkLst>
      <pc:sldChg chg="addSp delSp modSp new mod modClrScheme chgLayout">
        <pc:chgData name="Tara Wood" userId="S::tara@swanlibraries.net::d40d1c68-5ed0-4280-b6c0-e48b5abf64e0" providerId="AD" clId="Web-{246DFE49-57D5-8193-201F-A9FC04D5C982}" dt="2022-02-17T21:01:38.995" v="149" actId="14100"/>
        <pc:sldMkLst>
          <pc:docMk/>
          <pc:sldMk cId="2155246025" sldId="2911"/>
        </pc:sldMkLst>
        <pc:spChg chg="mod ord">
          <ac:chgData name="Tara Wood" userId="S::tara@swanlibraries.net::d40d1c68-5ed0-4280-b6c0-e48b5abf64e0" providerId="AD" clId="Web-{246DFE49-57D5-8193-201F-A9FC04D5C982}" dt="2022-02-17T20:59:14.450" v="30" actId="20577"/>
          <ac:spMkLst>
            <pc:docMk/>
            <pc:sldMk cId="2155246025" sldId="2911"/>
            <ac:spMk id="2" creationId="{84C8EC03-238D-417A-9A09-4851EACCA1CB}"/>
          </ac:spMkLst>
        </pc:spChg>
        <pc:spChg chg="del mod ord">
          <ac:chgData name="Tara Wood" userId="S::tara@swanlibraries.net::d40d1c68-5ed0-4280-b6c0-e48b5abf64e0" providerId="AD" clId="Web-{246DFE49-57D5-8193-201F-A9FC04D5C982}" dt="2022-02-17T21:00:51.402" v="69"/>
          <ac:spMkLst>
            <pc:docMk/>
            <pc:sldMk cId="2155246025" sldId="2911"/>
            <ac:spMk id="3" creationId="{CC604309-6756-4D8F-8501-6D87EE4337B1}"/>
          </ac:spMkLst>
        </pc:spChg>
        <pc:spChg chg="mod ord">
          <ac:chgData name="Tara Wood" userId="S::tara@swanlibraries.net::d40d1c68-5ed0-4280-b6c0-e48b5abf64e0" providerId="AD" clId="Web-{246DFE49-57D5-8193-201F-A9FC04D5C982}" dt="2022-02-17T20:59:00.637" v="2"/>
          <ac:spMkLst>
            <pc:docMk/>
            <pc:sldMk cId="2155246025" sldId="2911"/>
            <ac:spMk id="4" creationId="{FD2F6648-906C-41CC-BD28-E7B12B2C36E1}"/>
          </ac:spMkLst>
        </pc:spChg>
        <pc:spChg chg="mod ord">
          <ac:chgData name="Tara Wood" userId="S::tara@swanlibraries.net::d40d1c68-5ed0-4280-b6c0-e48b5abf64e0" providerId="AD" clId="Web-{246DFE49-57D5-8193-201F-A9FC04D5C982}" dt="2022-02-17T20:59:00.637" v="2"/>
          <ac:spMkLst>
            <pc:docMk/>
            <pc:sldMk cId="2155246025" sldId="2911"/>
            <ac:spMk id="5" creationId="{55CFE724-6D8E-4564-A2EA-A20A23ED1AC6}"/>
          </ac:spMkLst>
        </pc:spChg>
        <pc:spChg chg="mod ord">
          <ac:chgData name="Tara Wood" userId="S::tara@swanlibraries.net::d40d1c68-5ed0-4280-b6c0-e48b5abf64e0" providerId="AD" clId="Web-{246DFE49-57D5-8193-201F-A9FC04D5C982}" dt="2022-02-17T20:59:00.637" v="2"/>
          <ac:spMkLst>
            <pc:docMk/>
            <pc:sldMk cId="2155246025" sldId="2911"/>
            <ac:spMk id="6" creationId="{8C370FD0-72A7-4C3D-92E9-204DFDDF506A}"/>
          </ac:spMkLst>
        </pc:spChg>
        <pc:spChg chg="add mod ord">
          <ac:chgData name="Tara Wood" userId="S::tara@swanlibraries.net::d40d1c68-5ed0-4280-b6c0-e48b5abf64e0" providerId="AD" clId="Web-{246DFE49-57D5-8193-201F-A9FC04D5C982}" dt="2022-02-17T21:01:38.995" v="149" actId="14100"/>
          <ac:spMkLst>
            <pc:docMk/>
            <pc:sldMk cId="2155246025" sldId="2911"/>
            <ac:spMk id="7" creationId="{884DC19A-9C3C-4998-8DC5-5B28EBB26202}"/>
          </ac:spMkLst>
        </pc:spChg>
        <pc:picChg chg="add mod ord">
          <ac:chgData name="Tara Wood" userId="S::tara@swanlibraries.net::d40d1c68-5ed0-4280-b6c0-e48b5abf64e0" providerId="AD" clId="Web-{246DFE49-57D5-8193-201F-A9FC04D5C982}" dt="2022-02-17T21:00:51.402" v="69"/>
          <ac:picMkLst>
            <pc:docMk/>
            <pc:sldMk cId="2155246025" sldId="2911"/>
            <ac:picMk id="8" creationId="{716CE036-8A85-4298-A595-D9A443BAAD26}"/>
          </ac:picMkLst>
        </pc:picChg>
      </pc:sldChg>
      <pc:sldChg chg="addSp delSp modSp new">
        <pc:chgData name="Tara Wood" userId="S::tara@swanlibraries.net::d40d1c68-5ed0-4280-b6c0-e48b5abf64e0" providerId="AD" clId="Web-{246DFE49-57D5-8193-201F-A9FC04D5C982}" dt="2022-02-17T21:03:01.416" v="276"/>
        <pc:sldMkLst>
          <pc:docMk/>
          <pc:sldMk cId="3058428766" sldId="2912"/>
        </pc:sldMkLst>
        <pc:spChg chg="mod">
          <ac:chgData name="Tara Wood" userId="S::tara@swanlibraries.net::d40d1c68-5ed0-4280-b6c0-e48b5abf64e0" providerId="AD" clId="Web-{246DFE49-57D5-8193-201F-A9FC04D5C982}" dt="2022-02-17T21:03:01.416" v="276"/>
          <ac:spMkLst>
            <pc:docMk/>
            <pc:sldMk cId="3058428766" sldId="2912"/>
            <ac:spMk id="2" creationId="{478BA56D-CA9A-4330-AC13-F37CE9A91D5F}"/>
          </ac:spMkLst>
        </pc:spChg>
        <pc:spChg chg="del mod">
          <ac:chgData name="Tara Wood" userId="S::tara@swanlibraries.net::d40d1c68-5ed0-4280-b6c0-e48b5abf64e0" providerId="AD" clId="Web-{246DFE49-57D5-8193-201F-A9FC04D5C982}" dt="2022-02-17T21:03:01.416" v="276"/>
          <ac:spMkLst>
            <pc:docMk/>
            <pc:sldMk cId="3058428766" sldId="2912"/>
            <ac:spMk id="3" creationId="{98FE1E63-93CA-43D6-81A6-15DB22FA8170}"/>
          </ac:spMkLst>
        </pc:spChg>
        <pc:spChg chg="del">
          <ac:chgData name="Tara Wood" userId="S::tara@swanlibraries.net::d40d1c68-5ed0-4280-b6c0-e48b5abf64e0" providerId="AD" clId="Web-{246DFE49-57D5-8193-201F-A9FC04D5C982}" dt="2022-02-17T21:03:01.416" v="276"/>
          <ac:spMkLst>
            <pc:docMk/>
            <pc:sldMk cId="3058428766" sldId="2912"/>
            <ac:spMk id="4" creationId="{60478E20-9550-454A-93B8-4509E1D015A3}"/>
          </ac:spMkLst>
        </pc:spChg>
        <pc:spChg chg="mod">
          <ac:chgData name="Tara Wood" userId="S::tara@swanlibraries.net::d40d1c68-5ed0-4280-b6c0-e48b5abf64e0" providerId="AD" clId="Web-{246DFE49-57D5-8193-201F-A9FC04D5C982}" dt="2022-02-17T21:03:01.416" v="276"/>
          <ac:spMkLst>
            <pc:docMk/>
            <pc:sldMk cId="3058428766" sldId="2912"/>
            <ac:spMk id="5" creationId="{7BA002DF-87F9-445F-BF67-CB3CBD34D1E2}"/>
          </ac:spMkLst>
        </pc:spChg>
        <pc:spChg chg="mod">
          <ac:chgData name="Tara Wood" userId="S::tara@swanlibraries.net::d40d1c68-5ed0-4280-b6c0-e48b5abf64e0" providerId="AD" clId="Web-{246DFE49-57D5-8193-201F-A9FC04D5C982}" dt="2022-02-17T21:03:01.416" v="276"/>
          <ac:spMkLst>
            <pc:docMk/>
            <pc:sldMk cId="3058428766" sldId="2912"/>
            <ac:spMk id="6" creationId="{56EB50AE-446A-4310-B1EF-C49E6C2E42B4}"/>
          </ac:spMkLst>
        </pc:spChg>
        <pc:spChg chg="mod">
          <ac:chgData name="Tara Wood" userId="S::tara@swanlibraries.net::d40d1c68-5ed0-4280-b6c0-e48b5abf64e0" providerId="AD" clId="Web-{246DFE49-57D5-8193-201F-A9FC04D5C982}" dt="2022-02-17T21:03:01.416" v="276"/>
          <ac:spMkLst>
            <pc:docMk/>
            <pc:sldMk cId="3058428766" sldId="2912"/>
            <ac:spMk id="7" creationId="{3FD4E255-96E6-4836-9B54-85F65E5DA3D5}"/>
          </ac:spMkLst>
        </pc:spChg>
        <pc:spChg chg="add">
          <ac:chgData name="Tara Wood" userId="S::tara@swanlibraries.net::d40d1c68-5ed0-4280-b6c0-e48b5abf64e0" providerId="AD" clId="Web-{246DFE49-57D5-8193-201F-A9FC04D5C982}" dt="2022-02-17T21:03:01.416" v="276"/>
          <ac:spMkLst>
            <pc:docMk/>
            <pc:sldMk cId="3058428766" sldId="2912"/>
            <ac:spMk id="13" creationId="{C7F645EB-B93D-4764-B5EB-A55D242C0D8C}"/>
          </ac:spMkLst>
        </pc:spChg>
        <pc:graphicFrameChg chg="add">
          <ac:chgData name="Tara Wood" userId="S::tara@swanlibraries.net::d40d1c68-5ed0-4280-b6c0-e48b5abf64e0" providerId="AD" clId="Web-{246DFE49-57D5-8193-201F-A9FC04D5C982}" dt="2022-02-17T21:03:01.416" v="276"/>
          <ac:graphicFrameMkLst>
            <pc:docMk/>
            <pc:sldMk cId="3058428766" sldId="2912"/>
            <ac:graphicFrameMk id="9" creationId="{3956FBEE-1EB1-459C-B9E5-183FB563FB99}"/>
          </ac:graphicFrameMkLst>
        </pc:graphicFrameChg>
      </pc:sldChg>
      <pc:sldChg chg="addSp delSp modSp new">
        <pc:chgData name="Tara Wood" userId="S::tara@swanlibraries.net::d40d1c68-5ed0-4280-b6c0-e48b5abf64e0" providerId="AD" clId="Web-{246DFE49-57D5-8193-201F-A9FC04D5C982}" dt="2022-02-17T21:07:04.303" v="314" actId="20577"/>
        <pc:sldMkLst>
          <pc:docMk/>
          <pc:sldMk cId="1668218428" sldId="2913"/>
        </pc:sldMkLst>
        <pc:spChg chg="mod">
          <ac:chgData name="Tara Wood" userId="S::tara@swanlibraries.net::d40d1c68-5ed0-4280-b6c0-e48b5abf64e0" providerId="AD" clId="Web-{246DFE49-57D5-8193-201F-A9FC04D5C982}" dt="2022-02-17T21:07:04.303" v="314" actId="20577"/>
          <ac:spMkLst>
            <pc:docMk/>
            <pc:sldMk cId="1668218428" sldId="2913"/>
            <ac:spMk id="2" creationId="{2D455742-2A9C-4E35-BCF1-67C8481DDAB1}"/>
          </ac:spMkLst>
        </pc:spChg>
        <pc:spChg chg="del">
          <ac:chgData name="Tara Wood" userId="S::tara@swanlibraries.net::d40d1c68-5ed0-4280-b6c0-e48b5abf64e0" providerId="AD" clId="Web-{246DFE49-57D5-8193-201F-A9FC04D5C982}" dt="2022-02-17T21:05:27.930" v="301"/>
          <ac:spMkLst>
            <pc:docMk/>
            <pc:sldMk cId="1668218428" sldId="2913"/>
            <ac:spMk id="3" creationId="{A31612F7-7365-4022-92FC-D003A914D2E7}"/>
          </ac:spMkLst>
        </pc:spChg>
        <pc:spChg chg="mod">
          <ac:chgData name="Tara Wood" userId="S::tara@swanlibraries.net::d40d1c68-5ed0-4280-b6c0-e48b5abf64e0" providerId="AD" clId="Web-{246DFE49-57D5-8193-201F-A9FC04D5C982}" dt="2022-02-17T21:04:49.883" v="300" actId="14100"/>
          <ac:spMkLst>
            <pc:docMk/>
            <pc:sldMk cId="1668218428" sldId="2913"/>
            <ac:spMk id="4" creationId="{6F7CCAD7-91CB-4D76-B589-CDFD6F08AAC5}"/>
          </ac:spMkLst>
        </pc:spChg>
        <pc:picChg chg="add mod ord">
          <ac:chgData name="Tara Wood" userId="S::tara@swanlibraries.net::d40d1c68-5ed0-4280-b6c0-e48b5abf64e0" providerId="AD" clId="Web-{246DFE49-57D5-8193-201F-A9FC04D5C982}" dt="2022-02-17T21:05:27.930" v="301"/>
          <ac:picMkLst>
            <pc:docMk/>
            <pc:sldMk cId="1668218428" sldId="2913"/>
            <ac:picMk id="8" creationId="{FB669C3E-2321-4D91-9835-B0528B43086D}"/>
          </ac:picMkLst>
        </pc:picChg>
      </pc:sldChg>
    </pc:docChg>
  </pc:docChgLst>
  <pc:docChgLst>
    <pc:chgData name="Steven Schlewitt" userId="S::steven@swanlibraries.net::8fca6942-85ab-4309-995e-ec937c713a6c" providerId="AD" clId="Web-{401BF429-9C4B-CFD3-D4E7-2947F5A0CE2C}"/>
    <pc:docChg chg="addSld delSld modSld sldOrd modSection">
      <pc:chgData name="Steven Schlewitt" userId="S::steven@swanlibraries.net::8fca6942-85ab-4309-995e-ec937c713a6c" providerId="AD" clId="Web-{401BF429-9C4B-CFD3-D4E7-2947F5A0CE2C}" dt="2022-02-16T23:05:11.805" v="867" actId="20577"/>
      <pc:docMkLst>
        <pc:docMk/>
      </pc:docMkLst>
      <pc:sldChg chg="modSp modNotes">
        <pc:chgData name="Steven Schlewitt" userId="S::steven@swanlibraries.net::8fca6942-85ab-4309-995e-ec937c713a6c" providerId="AD" clId="Web-{401BF429-9C4B-CFD3-D4E7-2947F5A0CE2C}" dt="2022-02-16T18:01:41.279" v="410"/>
        <pc:sldMkLst>
          <pc:docMk/>
          <pc:sldMk cId="160906987" sldId="616"/>
        </pc:sldMkLst>
        <pc:spChg chg="mod">
          <ac:chgData name="Steven Schlewitt" userId="S::steven@swanlibraries.net::8fca6942-85ab-4309-995e-ec937c713a6c" providerId="AD" clId="Web-{401BF429-9C4B-CFD3-D4E7-2947F5A0CE2C}" dt="2022-02-16T17:58:44.343" v="392" actId="20577"/>
          <ac:spMkLst>
            <pc:docMk/>
            <pc:sldMk cId="160906987" sldId="616"/>
            <ac:spMk id="3" creationId="{19751751-5B06-4B52-BA6C-B90002F744DE}"/>
          </ac:spMkLst>
        </pc:spChg>
        <pc:spChg chg="mod">
          <ac:chgData name="Steven Schlewitt" userId="S::steven@swanlibraries.net::8fca6942-85ab-4309-995e-ec937c713a6c" providerId="AD" clId="Web-{401BF429-9C4B-CFD3-D4E7-2947F5A0CE2C}" dt="2022-02-16T18:01:32.155" v="405" actId="20577"/>
          <ac:spMkLst>
            <pc:docMk/>
            <pc:sldMk cId="160906987" sldId="616"/>
            <ac:spMk id="9" creationId="{D1E7BBB0-1B97-4BD1-87AB-63C769AA692B}"/>
          </ac:spMkLst>
        </pc:spChg>
      </pc:sldChg>
      <pc:sldChg chg="modSp mod setBg">
        <pc:chgData name="Steven Schlewitt" userId="S::steven@swanlibraries.net::8fca6942-85ab-4309-995e-ec937c713a6c" providerId="AD" clId="Web-{401BF429-9C4B-CFD3-D4E7-2947F5A0CE2C}" dt="2022-02-16T22:57:34.058" v="782"/>
        <pc:sldMkLst>
          <pc:docMk/>
          <pc:sldMk cId="4041863985" sldId="2655"/>
        </pc:sldMkLst>
        <pc:spChg chg="mod">
          <ac:chgData name="Steven Schlewitt" userId="S::steven@swanlibraries.net::8fca6942-85ab-4309-995e-ec937c713a6c" providerId="AD" clId="Web-{401BF429-9C4B-CFD3-D4E7-2947F5A0CE2C}" dt="2022-02-16T22:47:26.719" v="781" actId="20577"/>
          <ac:spMkLst>
            <pc:docMk/>
            <pc:sldMk cId="4041863985" sldId="2655"/>
            <ac:spMk id="10" creationId="{0DBF5099-2C20-42F5-BBCC-4E4F408A3633}"/>
          </ac:spMkLst>
        </pc:spChg>
        <pc:spChg chg="mod">
          <ac:chgData name="Steven Schlewitt" userId="S::steven@swanlibraries.net::8fca6942-85ab-4309-995e-ec937c713a6c" providerId="AD" clId="Web-{401BF429-9C4B-CFD3-D4E7-2947F5A0CE2C}" dt="2022-02-16T22:47:10.063" v="775" actId="20577"/>
          <ac:spMkLst>
            <pc:docMk/>
            <pc:sldMk cId="4041863985" sldId="2655"/>
            <ac:spMk id="14" creationId="{6C355518-8525-4297-A610-5A2BCD4DDB56}"/>
          </ac:spMkLst>
        </pc:spChg>
      </pc:sldChg>
      <pc:sldChg chg="addSp delSp modSp">
        <pc:chgData name="Steven Schlewitt" userId="S::steven@swanlibraries.net::8fca6942-85ab-4309-995e-ec937c713a6c" providerId="AD" clId="Web-{401BF429-9C4B-CFD3-D4E7-2947F5A0CE2C}" dt="2022-02-16T22:46:36.110" v="773" actId="14100"/>
        <pc:sldMkLst>
          <pc:docMk/>
          <pc:sldMk cId="2743006998" sldId="2704"/>
        </pc:sldMkLst>
        <pc:spChg chg="mod">
          <ac:chgData name="Steven Schlewitt" userId="S::steven@swanlibraries.net::8fca6942-85ab-4309-995e-ec937c713a6c" providerId="AD" clId="Web-{401BF429-9C4B-CFD3-D4E7-2947F5A0CE2C}" dt="2022-02-16T22:40:06.253" v="700" actId="1076"/>
          <ac:spMkLst>
            <pc:docMk/>
            <pc:sldMk cId="2743006998" sldId="2704"/>
            <ac:spMk id="5" creationId="{D577EE4F-FDCA-4F6C-9747-CF8A458756C7}"/>
          </ac:spMkLst>
        </pc:spChg>
        <pc:spChg chg="mod">
          <ac:chgData name="Steven Schlewitt" userId="S::steven@swanlibraries.net::8fca6942-85ab-4309-995e-ec937c713a6c" providerId="AD" clId="Web-{401BF429-9C4B-CFD3-D4E7-2947F5A0CE2C}" dt="2022-02-16T22:42:11.127" v="729" actId="20577"/>
          <ac:spMkLst>
            <pc:docMk/>
            <pc:sldMk cId="2743006998" sldId="2704"/>
            <ac:spMk id="8" creationId="{B6BF7C84-5D82-4F9C-AD5E-BE9893B7ED69}"/>
          </ac:spMkLst>
        </pc:spChg>
        <pc:spChg chg="add del mod">
          <ac:chgData name="Steven Schlewitt" userId="S::steven@swanlibraries.net::8fca6942-85ab-4309-995e-ec937c713a6c" providerId="AD" clId="Web-{401BF429-9C4B-CFD3-D4E7-2947F5A0CE2C}" dt="2022-02-16T22:39:58.847" v="697"/>
          <ac:spMkLst>
            <pc:docMk/>
            <pc:sldMk cId="2743006998" sldId="2704"/>
            <ac:spMk id="9" creationId="{AEED78A7-5E13-4876-B2B7-3DBF06D4E6FA}"/>
          </ac:spMkLst>
        </pc:spChg>
        <pc:spChg chg="add del">
          <ac:chgData name="Steven Schlewitt" userId="S::steven@swanlibraries.net::8fca6942-85ab-4309-995e-ec937c713a6c" providerId="AD" clId="Web-{401BF429-9C4B-CFD3-D4E7-2947F5A0CE2C}" dt="2022-02-16T22:40:07.456" v="701"/>
          <ac:spMkLst>
            <pc:docMk/>
            <pc:sldMk cId="2743006998" sldId="2704"/>
            <ac:spMk id="10" creationId="{1F3778C7-01E4-4EAC-BE0C-328043CE1B7C}"/>
          </ac:spMkLst>
        </pc:spChg>
        <pc:spChg chg="add mod">
          <ac:chgData name="Steven Schlewitt" userId="S::steven@swanlibraries.net::8fca6942-85ab-4309-995e-ec937c713a6c" providerId="AD" clId="Web-{401BF429-9C4B-CFD3-D4E7-2947F5A0CE2C}" dt="2022-02-16T22:46:36.110" v="773" actId="14100"/>
          <ac:spMkLst>
            <pc:docMk/>
            <pc:sldMk cId="2743006998" sldId="2704"/>
            <ac:spMk id="11" creationId="{AEEC8B2A-E1BB-473B-B2E3-D4483618203A}"/>
          </ac:spMkLst>
        </pc:spChg>
        <pc:picChg chg="del">
          <ac:chgData name="Steven Schlewitt" userId="S::steven@swanlibraries.net::8fca6942-85ab-4309-995e-ec937c713a6c" providerId="AD" clId="Web-{401BF429-9C4B-CFD3-D4E7-2947F5A0CE2C}" dt="2022-02-16T22:39:44.237" v="693"/>
          <ac:picMkLst>
            <pc:docMk/>
            <pc:sldMk cId="2743006998" sldId="2704"/>
            <ac:picMk id="7" creationId="{2CE405B3-0B67-494E-B9EF-B23F44DA944F}"/>
          </ac:picMkLst>
        </pc:picChg>
      </pc:sldChg>
      <pc:sldChg chg="del">
        <pc:chgData name="Steven Schlewitt" userId="S::steven@swanlibraries.net::8fca6942-85ab-4309-995e-ec937c713a6c" providerId="AD" clId="Web-{401BF429-9C4B-CFD3-D4E7-2947F5A0CE2C}" dt="2022-02-16T17:32:59.618" v="259"/>
        <pc:sldMkLst>
          <pc:docMk/>
          <pc:sldMk cId="3405999167" sldId="2762"/>
        </pc:sldMkLst>
      </pc:sldChg>
      <pc:sldChg chg="del">
        <pc:chgData name="Steven Schlewitt" userId="S::steven@swanlibraries.net::8fca6942-85ab-4309-995e-ec937c713a6c" providerId="AD" clId="Web-{401BF429-9C4B-CFD3-D4E7-2947F5A0CE2C}" dt="2022-02-16T17:31:58.118" v="243"/>
        <pc:sldMkLst>
          <pc:docMk/>
          <pc:sldMk cId="2297897857" sldId="2817"/>
        </pc:sldMkLst>
      </pc:sldChg>
      <pc:sldChg chg="del">
        <pc:chgData name="Steven Schlewitt" userId="S::steven@swanlibraries.net::8fca6942-85ab-4309-995e-ec937c713a6c" providerId="AD" clId="Web-{401BF429-9C4B-CFD3-D4E7-2947F5A0CE2C}" dt="2022-02-16T17:32:55.305" v="256"/>
        <pc:sldMkLst>
          <pc:docMk/>
          <pc:sldMk cId="2178145500" sldId="2857"/>
        </pc:sldMkLst>
      </pc:sldChg>
      <pc:sldChg chg="modSp ord modNotes">
        <pc:chgData name="Steven Schlewitt" userId="S::steven@swanlibraries.net::8fca6942-85ab-4309-995e-ec937c713a6c" providerId="AD" clId="Web-{401BF429-9C4B-CFD3-D4E7-2947F5A0CE2C}" dt="2022-02-16T23:03:53.400" v="829"/>
        <pc:sldMkLst>
          <pc:docMk/>
          <pc:sldMk cId="4171420294" sldId="2860"/>
        </pc:sldMkLst>
        <pc:spChg chg="mod">
          <ac:chgData name="Steven Schlewitt" userId="S::steven@swanlibraries.net::8fca6942-85ab-4309-995e-ec937c713a6c" providerId="AD" clId="Web-{401BF429-9C4B-CFD3-D4E7-2947F5A0CE2C}" dt="2022-02-16T18:02:34.780" v="442" actId="20577"/>
          <ac:spMkLst>
            <pc:docMk/>
            <pc:sldMk cId="4171420294" sldId="2860"/>
            <ac:spMk id="11" creationId="{07B76959-96DB-489F-B41F-454881550106}"/>
          </ac:spMkLst>
        </pc:spChg>
        <pc:spChg chg="mod">
          <ac:chgData name="Steven Schlewitt" userId="S::steven@swanlibraries.net::8fca6942-85ab-4309-995e-ec937c713a6c" providerId="AD" clId="Web-{401BF429-9C4B-CFD3-D4E7-2947F5A0CE2C}" dt="2022-02-16T18:02:40.404" v="443" actId="20577"/>
          <ac:spMkLst>
            <pc:docMk/>
            <pc:sldMk cId="4171420294" sldId="2860"/>
            <ac:spMk id="12" creationId="{A08F97F7-9148-42DF-ADCD-FD3593A4162A}"/>
          </ac:spMkLst>
        </pc:spChg>
      </pc:sldChg>
      <pc:sldChg chg="del">
        <pc:chgData name="Steven Schlewitt" userId="S::steven@swanlibraries.net::8fca6942-85ab-4309-995e-ec937c713a6c" providerId="AD" clId="Web-{401BF429-9C4B-CFD3-D4E7-2947F5A0CE2C}" dt="2022-02-16T17:32:41.524" v="251"/>
        <pc:sldMkLst>
          <pc:docMk/>
          <pc:sldMk cId="2312578457" sldId="2862"/>
        </pc:sldMkLst>
      </pc:sldChg>
      <pc:sldChg chg="ord modNotes">
        <pc:chgData name="Steven Schlewitt" userId="S::steven@swanlibraries.net::8fca6942-85ab-4309-995e-ec937c713a6c" providerId="AD" clId="Web-{401BF429-9C4B-CFD3-D4E7-2947F5A0CE2C}" dt="2022-02-16T23:04:34.571" v="862"/>
        <pc:sldMkLst>
          <pc:docMk/>
          <pc:sldMk cId="2106848661" sldId="2863"/>
        </pc:sldMkLst>
      </pc:sldChg>
      <pc:sldChg chg="del">
        <pc:chgData name="Steven Schlewitt" userId="S::steven@swanlibraries.net::8fca6942-85ab-4309-995e-ec937c713a6c" providerId="AD" clId="Web-{401BF429-9C4B-CFD3-D4E7-2947F5A0CE2C}" dt="2022-02-16T17:32:55.321" v="258"/>
        <pc:sldMkLst>
          <pc:docMk/>
          <pc:sldMk cId="3007446508" sldId="2870"/>
        </pc:sldMkLst>
      </pc:sldChg>
      <pc:sldChg chg="del">
        <pc:chgData name="Steven Schlewitt" userId="S::steven@swanlibraries.net::8fca6942-85ab-4309-995e-ec937c713a6c" providerId="AD" clId="Web-{401BF429-9C4B-CFD3-D4E7-2947F5A0CE2C}" dt="2022-02-16T17:32:41.524" v="250"/>
        <pc:sldMkLst>
          <pc:docMk/>
          <pc:sldMk cId="3726024169" sldId="2871"/>
        </pc:sldMkLst>
      </pc:sldChg>
      <pc:sldChg chg="del">
        <pc:chgData name="Steven Schlewitt" userId="S::steven@swanlibraries.net::8fca6942-85ab-4309-995e-ec937c713a6c" providerId="AD" clId="Web-{401BF429-9C4B-CFD3-D4E7-2947F5A0CE2C}" dt="2022-02-16T17:32:55.321" v="257"/>
        <pc:sldMkLst>
          <pc:docMk/>
          <pc:sldMk cId="3923852861" sldId="2873"/>
        </pc:sldMkLst>
      </pc:sldChg>
      <pc:sldChg chg="del">
        <pc:chgData name="Steven Schlewitt" userId="S::steven@swanlibraries.net::8fca6942-85ab-4309-995e-ec937c713a6c" providerId="AD" clId="Web-{401BF429-9C4B-CFD3-D4E7-2947F5A0CE2C}" dt="2022-02-16T17:32:47.383" v="253"/>
        <pc:sldMkLst>
          <pc:docMk/>
          <pc:sldMk cId="47078517" sldId="2876"/>
        </pc:sldMkLst>
      </pc:sldChg>
      <pc:sldChg chg="del">
        <pc:chgData name="Steven Schlewitt" userId="S::steven@swanlibraries.net::8fca6942-85ab-4309-995e-ec937c713a6c" providerId="AD" clId="Web-{401BF429-9C4B-CFD3-D4E7-2947F5A0CE2C}" dt="2022-02-16T17:32:47.383" v="252"/>
        <pc:sldMkLst>
          <pc:docMk/>
          <pc:sldMk cId="2437260688" sldId="2877"/>
        </pc:sldMkLst>
      </pc:sldChg>
      <pc:sldChg chg="ord">
        <pc:chgData name="Steven Schlewitt" userId="S::steven@swanlibraries.net::8fca6942-85ab-4309-995e-ec937c713a6c" providerId="AD" clId="Web-{401BF429-9C4B-CFD3-D4E7-2947F5A0CE2C}" dt="2022-02-16T18:00:59.577" v="399"/>
        <pc:sldMkLst>
          <pc:docMk/>
          <pc:sldMk cId="1380934945" sldId="2878"/>
        </pc:sldMkLst>
      </pc:sldChg>
      <pc:sldChg chg="ord">
        <pc:chgData name="Steven Schlewitt" userId="S::steven@swanlibraries.net::8fca6942-85ab-4309-995e-ec937c713a6c" providerId="AD" clId="Web-{401BF429-9C4B-CFD3-D4E7-2947F5A0CE2C}" dt="2022-02-16T18:00:59.577" v="397"/>
        <pc:sldMkLst>
          <pc:docMk/>
          <pc:sldMk cId="4055161096" sldId="2879"/>
        </pc:sldMkLst>
      </pc:sldChg>
      <pc:sldChg chg="ord">
        <pc:chgData name="Steven Schlewitt" userId="S::steven@swanlibraries.net::8fca6942-85ab-4309-995e-ec937c713a6c" providerId="AD" clId="Web-{401BF429-9C4B-CFD3-D4E7-2947F5A0CE2C}" dt="2022-02-16T18:00:59.577" v="398"/>
        <pc:sldMkLst>
          <pc:docMk/>
          <pc:sldMk cId="4092157689" sldId="2880"/>
        </pc:sldMkLst>
      </pc:sldChg>
      <pc:sldChg chg="del">
        <pc:chgData name="Steven Schlewitt" userId="S::steven@swanlibraries.net::8fca6942-85ab-4309-995e-ec937c713a6c" providerId="AD" clId="Web-{401BF429-9C4B-CFD3-D4E7-2947F5A0CE2C}" dt="2022-02-16T17:32:06.587" v="248"/>
        <pc:sldMkLst>
          <pc:docMk/>
          <pc:sldMk cId="3391886460" sldId="2881"/>
        </pc:sldMkLst>
      </pc:sldChg>
      <pc:sldChg chg="del">
        <pc:chgData name="Steven Schlewitt" userId="S::steven@swanlibraries.net::8fca6942-85ab-4309-995e-ec937c713a6c" providerId="AD" clId="Web-{401BF429-9C4B-CFD3-D4E7-2947F5A0CE2C}" dt="2022-02-16T17:32:06.587" v="247"/>
        <pc:sldMkLst>
          <pc:docMk/>
          <pc:sldMk cId="80058778" sldId="2882"/>
        </pc:sldMkLst>
      </pc:sldChg>
      <pc:sldChg chg="del">
        <pc:chgData name="Steven Schlewitt" userId="S::steven@swanlibraries.net::8fca6942-85ab-4309-995e-ec937c713a6c" providerId="AD" clId="Web-{401BF429-9C4B-CFD3-D4E7-2947F5A0CE2C}" dt="2022-02-16T17:32:41.524" v="249"/>
        <pc:sldMkLst>
          <pc:docMk/>
          <pc:sldMk cId="3171349502" sldId="2883"/>
        </pc:sldMkLst>
      </pc:sldChg>
      <pc:sldChg chg="del">
        <pc:chgData name="Steven Schlewitt" userId="S::steven@swanlibraries.net::8fca6942-85ab-4309-995e-ec937c713a6c" providerId="AD" clId="Web-{401BF429-9C4B-CFD3-D4E7-2947F5A0CE2C}" dt="2022-02-16T17:32:06.587" v="246"/>
        <pc:sldMkLst>
          <pc:docMk/>
          <pc:sldMk cId="874159358" sldId="2884"/>
        </pc:sldMkLst>
      </pc:sldChg>
      <pc:sldChg chg="del">
        <pc:chgData name="Steven Schlewitt" userId="S::steven@swanlibraries.net::8fca6942-85ab-4309-995e-ec937c713a6c" providerId="AD" clId="Web-{401BF429-9C4B-CFD3-D4E7-2947F5A0CE2C}" dt="2022-02-16T17:32:06.587" v="245"/>
        <pc:sldMkLst>
          <pc:docMk/>
          <pc:sldMk cId="3379985028" sldId="2886"/>
        </pc:sldMkLst>
      </pc:sldChg>
      <pc:sldChg chg="del">
        <pc:chgData name="Steven Schlewitt" userId="S::steven@swanlibraries.net::8fca6942-85ab-4309-995e-ec937c713a6c" providerId="AD" clId="Web-{401BF429-9C4B-CFD3-D4E7-2947F5A0CE2C}" dt="2022-02-16T17:32:55.305" v="255"/>
        <pc:sldMkLst>
          <pc:docMk/>
          <pc:sldMk cId="1068298239" sldId="2888"/>
        </pc:sldMkLst>
      </pc:sldChg>
      <pc:sldChg chg="del">
        <pc:chgData name="Steven Schlewitt" userId="S::steven@swanlibraries.net::8fca6942-85ab-4309-995e-ec937c713a6c" providerId="AD" clId="Web-{401BF429-9C4B-CFD3-D4E7-2947F5A0CE2C}" dt="2022-02-16T17:32:55.305" v="254"/>
        <pc:sldMkLst>
          <pc:docMk/>
          <pc:sldMk cId="1274780083" sldId="2889"/>
        </pc:sldMkLst>
      </pc:sldChg>
      <pc:sldChg chg="del">
        <pc:chgData name="Steven Schlewitt" userId="S::steven@swanlibraries.net::8fca6942-85ab-4309-995e-ec937c713a6c" providerId="AD" clId="Web-{401BF429-9C4B-CFD3-D4E7-2947F5A0CE2C}" dt="2022-02-16T17:31:58.118" v="242"/>
        <pc:sldMkLst>
          <pc:docMk/>
          <pc:sldMk cId="3397980470" sldId="2891"/>
        </pc:sldMkLst>
      </pc:sldChg>
      <pc:sldChg chg="del">
        <pc:chgData name="Steven Schlewitt" userId="S::steven@swanlibraries.net::8fca6942-85ab-4309-995e-ec937c713a6c" providerId="AD" clId="Web-{401BF429-9C4B-CFD3-D4E7-2947F5A0CE2C}" dt="2022-02-16T17:31:58.118" v="241"/>
        <pc:sldMkLst>
          <pc:docMk/>
          <pc:sldMk cId="2566073140" sldId="2892"/>
        </pc:sldMkLst>
      </pc:sldChg>
      <pc:sldChg chg="del">
        <pc:chgData name="Steven Schlewitt" userId="S::steven@swanlibraries.net::8fca6942-85ab-4309-995e-ec937c713a6c" providerId="AD" clId="Web-{401BF429-9C4B-CFD3-D4E7-2947F5A0CE2C}" dt="2022-02-16T17:31:58.103" v="239"/>
        <pc:sldMkLst>
          <pc:docMk/>
          <pc:sldMk cId="1560014602" sldId="2893"/>
        </pc:sldMkLst>
      </pc:sldChg>
      <pc:sldChg chg="del">
        <pc:chgData name="Steven Schlewitt" userId="S::steven@swanlibraries.net::8fca6942-85ab-4309-995e-ec937c713a6c" providerId="AD" clId="Web-{401BF429-9C4B-CFD3-D4E7-2947F5A0CE2C}" dt="2022-02-16T17:31:58.118" v="240"/>
        <pc:sldMkLst>
          <pc:docMk/>
          <pc:sldMk cId="907636595" sldId="2894"/>
        </pc:sldMkLst>
      </pc:sldChg>
      <pc:sldChg chg="del">
        <pc:chgData name="Steven Schlewitt" userId="S::steven@swanlibraries.net::8fca6942-85ab-4309-995e-ec937c713a6c" providerId="AD" clId="Web-{401BF429-9C4B-CFD3-D4E7-2947F5A0CE2C}" dt="2022-02-16T17:31:58.103" v="238"/>
        <pc:sldMkLst>
          <pc:docMk/>
          <pc:sldMk cId="2566731484" sldId="2895"/>
        </pc:sldMkLst>
      </pc:sldChg>
      <pc:sldChg chg="del">
        <pc:chgData name="Steven Schlewitt" userId="S::steven@swanlibraries.net::8fca6942-85ab-4309-995e-ec937c713a6c" providerId="AD" clId="Web-{401BF429-9C4B-CFD3-D4E7-2947F5A0CE2C}" dt="2022-02-16T17:32:06.587" v="244"/>
        <pc:sldMkLst>
          <pc:docMk/>
          <pc:sldMk cId="3215982939" sldId="2896"/>
        </pc:sldMkLst>
      </pc:sldChg>
      <pc:sldChg chg="del">
        <pc:chgData name="Steven Schlewitt" userId="S::steven@swanlibraries.net::8fca6942-85ab-4309-995e-ec937c713a6c" providerId="AD" clId="Web-{401BF429-9C4B-CFD3-D4E7-2947F5A0CE2C}" dt="2022-02-16T17:33:07.774" v="260"/>
        <pc:sldMkLst>
          <pc:docMk/>
          <pc:sldMk cId="954607407" sldId="2897"/>
        </pc:sldMkLst>
      </pc:sldChg>
      <pc:sldChg chg="modNotes">
        <pc:chgData name="Steven Schlewitt" userId="S::steven@swanlibraries.net::8fca6942-85ab-4309-995e-ec937c713a6c" providerId="AD" clId="Web-{401BF429-9C4B-CFD3-D4E7-2947F5A0CE2C}" dt="2022-02-16T23:04:25.665" v="852"/>
        <pc:sldMkLst>
          <pc:docMk/>
          <pc:sldMk cId="543037977" sldId="2898"/>
        </pc:sldMkLst>
      </pc:sldChg>
      <pc:sldChg chg="modNotes">
        <pc:chgData name="Steven Schlewitt" userId="S::steven@swanlibraries.net::8fca6942-85ab-4309-995e-ec937c713a6c" providerId="AD" clId="Web-{401BF429-9C4B-CFD3-D4E7-2947F5A0CE2C}" dt="2022-02-16T23:04:28.274" v="854"/>
        <pc:sldMkLst>
          <pc:docMk/>
          <pc:sldMk cId="1980261272" sldId="2899"/>
        </pc:sldMkLst>
      </pc:sldChg>
      <pc:sldChg chg="addSp modSp modNotes">
        <pc:chgData name="Steven Schlewitt" userId="S::steven@swanlibraries.net::8fca6942-85ab-4309-995e-ec937c713a6c" providerId="AD" clId="Web-{401BF429-9C4B-CFD3-D4E7-2947F5A0CE2C}" dt="2022-02-16T23:04:30.774" v="858"/>
        <pc:sldMkLst>
          <pc:docMk/>
          <pc:sldMk cId="3267962019" sldId="2900"/>
        </pc:sldMkLst>
        <pc:spChg chg="add mod">
          <ac:chgData name="Steven Schlewitt" userId="S::steven@swanlibraries.net::8fca6942-85ab-4309-995e-ec937c713a6c" providerId="AD" clId="Web-{401BF429-9C4B-CFD3-D4E7-2947F5A0CE2C}" dt="2022-02-16T23:04:29.681" v="856"/>
          <ac:spMkLst>
            <pc:docMk/>
            <pc:sldMk cId="3267962019" sldId="2900"/>
            <ac:spMk id="6" creationId="{FFBADFAC-57D5-432E-AEA2-2AF439B563E6}"/>
          </ac:spMkLst>
        </pc:spChg>
      </pc:sldChg>
      <pc:sldChg chg="modSp new modNotes">
        <pc:chgData name="Steven Schlewitt" userId="S::steven@swanlibraries.net::8fca6942-85ab-4309-995e-ec937c713a6c" providerId="AD" clId="Web-{401BF429-9C4B-CFD3-D4E7-2947F5A0CE2C}" dt="2022-02-16T23:03:50.040" v="826"/>
        <pc:sldMkLst>
          <pc:docMk/>
          <pc:sldMk cId="2860266220" sldId="2901"/>
        </pc:sldMkLst>
        <pc:spChg chg="mod">
          <ac:chgData name="Steven Schlewitt" userId="S::steven@swanlibraries.net::8fca6942-85ab-4309-995e-ec937c713a6c" providerId="AD" clId="Web-{401BF429-9C4B-CFD3-D4E7-2947F5A0CE2C}" dt="2022-02-16T17:44:24.942" v="275" actId="20577"/>
          <ac:spMkLst>
            <pc:docMk/>
            <pc:sldMk cId="2860266220" sldId="2901"/>
            <ac:spMk id="2" creationId="{8B1EF7B0-46F4-4CFD-B3F3-6122C8CC1BB6}"/>
          </ac:spMkLst>
        </pc:spChg>
      </pc:sldChg>
      <pc:sldChg chg="new del">
        <pc:chgData name="Steven Schlewitt" userId="S::steven@swanlibraries.net::8fca6942-85ab-4309-995e-ec937c713a6c" providerId="AD" clId="Web-{401BF429-9C4B-CFD3-D4E7-2947F5A0CE2C}" dt="2022-02-16T17:44:43.989" v="286"/>
        <pc:sldMkLst>
          <pc:docMk/>
          <pc:sldMk cId="2936028022" sldId="2902"/>
        </pc:sldMkLst>
      </pc:sldChg>
      <pc:sldChg chg="modSp new modNotes">
        <pc:chgData name="Steven Schlewitt" userId="S::steven@swanlibraries.net::8fca6942-85ab-4309-995e-ec937c713a6c" providerId="AD" clId="Web-{401BF429-9C4B-CFD3-D4E7-2947F5A0CE2C}" dt="2022-02-16T23:03:41.509" v="821"/>
        <pc:sldMkLst>
          <pc:docMk/>
          <pc:sldMk cId="3910382203" sldId="2902"/>
        </pc:sldMkLst>
        <pc:spChg chg="mod">
          <ac:chgData name="Steven Schlewitt" userId="S::steven@swanlibraries.net::8fca6942-85ab-4309-995e-ec937c713a6c" providerId="AD" clId="Web-{401BF429-9C4B-CFD3-D4E7-2947F5A0CE2C}" dt="2022-02-16T17:44:54.832" v="298" actId="20577"/>
          <ac:spMkLst>
            <pc:docMk/>
            <pc:sldMk cId="3910382203" sldId="2902"/>
            <ac:spMk id="2" creationId="{44D263E3-1CE9-44EA-B755-F7752C8AECB7}"/>
          </ac:spMkLst>
        </pc:spChg>
      </pc:sldChg>
      <pc:sldChg chg="modSp new modNotes">
        <pc:chgData name="Steven Schlewitt" userId="S::steven@swanlibraries.net::8fca6942-85ab-4309-995e-ec937c713a6c" providerId="AD" clId="Web-{401BF429-9C4B-CFD3-D4E7-2947F5A0CE2C}" dt="2022-02-16T23:05:11.805" v="867" actId="20577"/>
        <pc:sldMkLst>
          <pc:docMk/>
          <pc:sldMk cId="1652732701" sldId="2903"/>
        </pc:sldMkLst>
        <pc:spChg chg="mod">
          <ac:chgData name="Steven Schlewitt" userId="S::steven@swanlibraries.net::8fca6942-85ab-4309-995e-ec937c713a6c" providerId="AD" clId="Web-{401BF429-9C4B-CFD3-D4E7-2947F5A0CE2C}" dt="2022-02-16T17:45:34.035" v="303" actId="20577"/>
          <ac:spMkLst>
            <pc:docMk/>
            <pc:sldMk cId="1652732701" sldId="2903"/>
            <ac:spMk id="2" creationId="{71E8B613-9A2F-49CD-8C9C-281AF23AA412}"/>
          </ac:spMkLst>
        </pc:spChg>
        <pc:spChg chg="mod">
          <ac:chgData name="Steven Schlewitt" userId="S::steven@swanlibraries.net::8fca6942-85ab-4309-995e-ec937c713a6c" providerId="AD" clId="Web-{401BF429-9C4B-CFD3-D4E7-2947F5A0CE2C}" dt="2022-02-16T23:05:11.805" v="867" actId="20577"/>
          <ac:spMkLst>
            <pc:docMk/>
            <pc:sldMk cId="1652732701" sldId="2903"/>
            <ac:spMk id="3" creationId="{15FE7236-914A-4AFF-8D1F-DC00455FF048}"/>
          </ac:spMkLst>
        </pc:spChg>
      </pc:sldChg>
      <pc:sldChg chg="modSp new modNotes">
        <pc:chgData name="Steven Schlewitt" userId="S::steven@swanlibraries.net::8fca6942-85ab-4309-995e-ec937c713a6c" providerId="AD" clId="Web-{401BF429-9C4B-CFD3-D4E7-2947F5A0CE2C}" dt="2022-02-16T23:03:37.493" v="819"/>
        <pc:sldMkLst>
          <pc:docMk/>
          <pc:sldMk cId="756105308" sldId="2904"/>
        </pc:sldMkLst>
        <pc:spChg chg="mod">
          <ac:chgData name="Steven Schlewitt" userId="S::steven@swanlibraries.net::8fca6942-85ab-4309-995e-ec937c713a6c" providerId="AD" clId="Web-{401BF429-9C4B-CFD3-D4E7-2947F5A0CE2C}" dt="2022-02-16T17:45:56.566" v="329" actId="20577"/>
          <ac:spMkLst>
            <pc:docMk/>
            <pc:sldMk cId="756105308" sldId="2904"/>
            <ac:spMk id="2" creationId="{AC7C485D-10BD-48C0-B4EA-11B8ACFBBFF8}"/>
          </ac:spMkLst>
        </pc:spChg>
        <pc:spChg chg="mod">
          <ac:chgData name="Steven Schlewitt" userId="S::steven@swanlibraries.net::8fca6942-85ab-4309-995e-ec937c713a6c" providerId="AD" clId="Web-{401BF429-9C4B-CFD3-D4E7-2947F5A0CE2C}" dt="2022-02-16T23:03:18.447" v="814" actId="20577"/>
          <ac:spMkLst>
            <pc:docMk/>
            <pc:sldMk cId="756105308" sldId="2904"/>
            <ac:spMk id="3" creationId="{F4384173-DE42-4155-A3FF-9C79A7C3379C}"/>
          </ac:spMkLst>
        </pc:spChg>
      </pc:sldChg>
      <pc:sldChg chg="new del">
        <pc:chgData name="Steven Schlewitt" userId="S::steven@swanlibraries.net::8fca6942-85ab-4309-995e-ec937c713a6c" providerId="AD" clId="Web-{401BF429-9C4B-CFD3-D4E7-2947F5A0CE2C}" dt="2022-02-16T17:46:20.894" v="331"/>
        <pc:sldMkLst>
          <pc:docMk/>
          <pc:sldMk cId="1273733089" sldId="2905"/>
        </pc:sldMkLst>
      </pc:sldChg>
      <pc:sldChg chg="modSp new ord modNotes">
        <pc:chgData name="Steven Schlewitt" userId="S::steven@swanlibraries.net::8fca6942-85ab-4309-995e-ec937c713a6c" providerId="AD" clId="Web-{401BF429-9C4B-CFD3-D4E7-2947F5A0CE2C}" dt="2022-02-16T23:04:33.352" v="860"/>
        <pc:sldMkLst>
          <pc:docMk/>
          <pc:sldMk cId="1586043237" sldId="2905"/>
        </pc:sldMkLst>
        <pc:spChg chg="mod">
          <ac:chgData name="Steven Schlewitt" userId="S::steven@swanlibraries.net::8fca6942-85ab-4309-995e-ec937c713a6c" providerId="AD" clId="Web-{401BF429-9C4B-CFD3-D4E7-2947F5A0CE2C}" dt="2022-02-16T17:46:32.504" v="345" actId="20577"/>
          <ac:spMkLst>
            <pc:docMk/>
            <pc:sldMk cId="1586043237" sldId="2905"/>
            <ac:spMk id="2" creationId="{F7CF3978-FC08-4DFE-BA3A-99B4F5B3DCFA}"/>
          </ac:spMkLst>
        </pc:spChg>
      </pc:sldChg>
      <pc:sldChg chg="modSp new modNotes">
        <pc:chgData name="Steven Schlewitt" userId="S::steven@swanlibraries.net::8fca6942-85ab-4309-995e-ec937c713a6c" providerId="AD" clId="Web-{401BF429-9C4B-CFD3-D4E7-2947F5A0CE2C}" dt="2022-02-16T23:03:31.509" v="815"/>
        <pc:sldMkLst>
          <pc:docMk/>
          <pc:sldMk cId="3980102328" sldId="2906"/>
        </pc:sldMkLst>
        <pc:spChg chg="mod">
          <ac:chgData name="Steven Schlewitt" userId="S::steven@swanlibraries.net::8fca6942-85ab-4309-995e-ec937c713a6c" providerId="AD" clId="Web-{401BF429-9C4B-CFD3-D4E7-2947F5A0CE2C}" dt="2022-02-16T18:02:05.811" v="423" actId="20577"/>
          <ac:spMkLst>
            <pc:docMk/>
            <pc:sldMk cId="3980102328" sldId="2906"/>
            <ac:spMk id="2" creationId="{8B5D8CED-0450-49D3-A72F-96AA5311BB5C}"/>
          </ac:spMkLst>
        </pc:spChg>
      </pc:sldChg>
      <pc:sldChg chg="modSp new modNotes">
        <pc:chgData name="Steven Schlewitt" userId="S::steven@swanlibraries.net::8fca6942-85ab-4309-995e-ec937c713a6c" providerId="AD" clId="Web-{401BF429-9C4B-CFD3-D4E7-2947F5A0CE2C}" dt="2022-02-16T23:03:34.572" v="816"/>
        <pc:sldMkLst>
          <pc:docMk/>
          <pc:sldMk cId="1735478389" sldId="2907"/>
        </pc:sldMkLst>
        <pc:spChg chg="mod">
          <ac:chgData name="Steven Schlewitt" userId="S::steven@swanlibraries.net::8fca6942-85ab-4309-995e-ec937c713a6c" providerId="AD" clId="Web-{401BF429-9C4B-CFD3-D4E7-2947F5A0CE2C}" dt="2022-02-16T18:02:18.123" v="440" actId="20577"/>
          <ac:spMkLst>
            <pc:docMk/>
            <pc:sldMk cId="1735478389" sldId="2907"/>
            <ac:spMk id="2" creationId="{8530CEF6-DC5A-4F0E-AF84-8488AF9EE6A2}"/>
          </ac:spMkLst>
        </pc:spChg>
      </pc:sldChg>
      <pc:sldChg chg="addSp delSp modSp new mod ord modClrScheme chgLayout modNotes">
        <pc:chgData name="Steven Schlewitt" userId="S::steven@swanlibraries.net::8fca6942-85ab-4309-995e-ec937c713a6c" providerId="AD" clId="Web-{401BF429-9C4B-CFD3-D4E7-2947F5A0CE2C}" dt="2022-02-16T23:04:38.024" v="863"/>
        <pc:sldMkLst>
          <pc:docMk/>
          <pc:sldMk cId="1243499827" sldId="2908"/>
        </pc:sldMkLst>
        <pc:spChg chg="mod">
          <ac:chgData name="Steven Schlewitt" userId="S::steven@swanlibraries.net::8fca6942-85ab-4309-995e-ec937c713a6c" providerId="AD" clId="Web-{401BF429-9C4B-CFD3-D4E7-2947F5A0CE2C}" dt="2022-02-16T22:58:59.667" v="784" actId="20577"/>
          <ac:spMkLst>
            <pc:docMk/>
            <pc:sldMk cId="1243499827" sldId="2908"/>
            <ac:spMk id="2" creationId="{62843F0B-C11D-45A2-82F6-BBBCC007D810}"/>
          </ac:spMkLst>
        </pc:spChg>
        <pc:spChg chg="del">
          <ac:chgData name="Steven Schlewitt" userId="S::steven@swanlibraries.net::8fca6942-85ab-4309-995e-ec937c713a6c" providerId="AD" clId="Web-{401BF429-9C4B-CFD3-D4E7-2947F5A0CE2C}" dt="2022-02-16T22:58:10.730" v="783"/>
          <ac:spMkLst>
            <pc:docMk/>
            <pc:sldMk cId="1243499827" sldId="2908"/>
            <ac:spMk id="3" creationId="{878E923B-EDFF-46E3-AA41-88CE963FA895}"/>
          </ac:spMkLst>
        </pc:spChg>
        <pc:spChg chg="del">
          <ac:chgData name="Steven Schlewitt" userId="S::steven@swanlibraries.net::8fca6942-85ab-4309-995e-ec937c713a6c" providerId="AD" clId="Web-{401BF429-9C4B-CFD3-D4E7-2947F5A0CE2C}" dt="2022-02-16T22:58:10.730" v="783"/>
          <ac:spMkLst>
            <pc:docMk/>
            <pc:sldMk cId="1243499827" sldId="2908"/>
            <ac:spMk id="4" creationId="{078E0F72-89B6-4540-93BE-A34A5FDE8222}"/>
          </ac:spMkLst>
        </pc:spChg>
        <pc:spChg chg="mod">
          <ac:chgData name="Steven Schlewitt" userId="S::steven@swanlibraries.net::8fca6942-85ab-4309-995e-ec937c713a6c" providerId="AD" clId="Web-{401BF429-9C4B-CFD3-D4E7-2947F5A0CE2C}" dt="2022-02-16T22:58:10.730" v="783"/>
          <ac:spMkLst>
            <pc:docMk/>
            <pc:sldMk cId="1243499827" sldId="2908"/>
            <ac:spMk id="5" creationId="{0C0BF7C9-3EF3-4D9C-A62D-42DBB75CD275}"/>
          </ac:spMkLst>
        </pc:spChg>
        <pc:spChg chg="mod">
          <ac:chgData name="Steven Schlewitt" userId="S::steven@swanlibraries.net::8fca6942-85ab-4309-995e-ec937c713a6c" providerId="AD" clId="Web-{401BF429-9C4B-CFD3-D4E7-2947F5A0CE2C}" dt="2022-02-16T22:58:10.730" v="783"/>
          <ac:spMkLst>
            <pc:docMk/>
            <pc:sldMk cId="1243499827" sldId="2908"/>
            <ac:spMk id="6" creationId="{216392C8-576E-4F55-A9F5-7FDDFE6D0EF2}"/>
          </ac:spMkLst>
        </pc:spChg>
        <pc:spChg chg="mod">
          <ac:chgData name="Steven Schlewitt" userId="S::steven@swanlibraries.net::8fca6942-85ab-4309-995e-ec937c713a6c" providerId="AD" clId="Web-{401BF429-9C4B-CFD3-D4E7-2947F5A0CE2C}" dt="2022-02-16T22:58:10.730" v="783"/>
          <ac:spMkLst>
            <pc:docMk/>
            <pc:sldMk cId="1243499827" sldId="2908"/>
            <ac:spMk id="7" creationId="{90931CB1-44ED-4EBC-B0D4-5C5484548F58}"/>
          </ac:spMkLst>
        </pc:spChg>
        <pc:spChg chg="add mod">
          <ac:chgData name="Steven Schlewitt" userId="S::steven@swanlibraries.net::8fca6942-85ab-4309-995e-ec937c713a6c" providerId="AD" clId="Web-{401BF429-9C4B-CFD3-D4E7-2947F5A0CE2C}" dt="2022-02-16T22:59:39.245" v="810" actId="20577"/>
          <ac:spMkLst>
            <pc:docMk/>
            <pc:sldMk cId="1243499827" sldId="2908"/>
            <ac:spMk id="12" creationId="{312EE1A5-EA4E-4271-918A-44802386C8BA}"/>
          </ac:spMkLst>
        </pc:spChg>
        <pc:spChg chg="add mod">
          <ac:chgData name="Steven Schlewitt" userId="S::steven@swanlibraries.net::8fca6942-85ab-4309-995e-ec937c713a6c" providerId="AD" clId="Web-{401BF429-9C4B-CFD3-D4E7-2947F5A0CE2C}" dt="2022-02-16T22:58:10.730" v="783"/>
          <ac:spMkLst>
            <pc:docMk/>
            <pc:sldMk cId="1243499827" sldId="2908"/>
            <ac:spMk id="14" creationId="{B9B8ACAE-CAFE-4845-A5C3-87AAF3A13F76}"/>
          </ac:spMkLst>
        </pc:spChg>
      </pc:sldChg>
      <pc:sldChg chg="new del">
        <pc:chgData name="Steven Schlewitt" userId="S::steven@swanlibraries.net::8fca6942-85ab-4309-995e-ec937c713a6c" providerId="AD" clId="Web-{401BF429-9C4B-CFD3-D4E7-2947F5A0CE2C}" dt="2022-02-16T18:02:58.060" v="445"/>
        <pc:sldMkLst>
          <pc:docMk/>
          <pc:sldMk cId="1248894214" sldId="2908"/>
        </pc:sldMkLst>
      </pc:sldChg>
      <pc:sldChg chg="new del">
        <pc:chgData name="Steven Schlewitt" userId="S::steven@swanlibraries.net::8fca6942-85ab-4309-995e-ec937c713a6c" providerId="AD" clId="Web-{401BF429-9C4B-CFD3-D4E7-2947F5A0CE2C}" dt="2022-02-16T23:04:01.196" v="831"/>
        <pc:sldMkLst>
          <pc:docMk/>
          <pc:sldMk cId="2426758171" sldId="2909"/>
        </pc:sldMkLst>
      </pc:sldChg>
      <pc:sldChg chg="modSp new ord modNotes">
        <pc:chgData name="Steven Schlewitt" userId="S::steven@swanlibraries.net::8fca6942-85ab-4309-995e-ec937c713a6c" providerId="AD" clId="Web-{401BF429-9C4B-CFD3-D4E7-2947F5A0CE2C}" dt="2022-02-16T23:04:17.649" v="847" actId="20577"/>
        <pc:sldMkLst>
          <pc:docMk/>
          <pc:sldMk cId="3732599792" sldId="2909"/>
        </pc:sldMkLst>
        <pc:spChg chg="mod">
          <ac:chgData name="Steven Schlewitt" userId="S::steven@swanlibraries.net::8fca6942-85ab-4309-995e-ec937c713a6c" providerId="AD" clId="Web-{401BF429-9C4B-CFD3-D4E7-2947F5A0CE2C}" dt="2022-02-16T23:04:17.649" v="847" actId="20577"/>
          <ac:spMkLst>
            <pc:docMk/>
            <pc:sldMk cId="3732599792" sldId="2909"/>
            <ac:spMk id="2" creationId="{69D66CDE-6F94-4960-8E4F-AF86B8256FFC}"/>
          </ac:spMkLst>
        </pc:spChg>
      </pc:sldChg>
    </pc:docChg>
  </pc:docChgLst>
  <pc:docChgLst>
    <pc:chgData name="Aaron Skog" userId="dff2307f-5662-48bc-919b-47ca6361ae07" providerId="ADAL" clId="{A1D9A4A0-926F-47F1-B2B9-B03E09F0E0E2}"/>
    <pc:docChg chg="custSel modSld">
      <pc:chgData name="Aaron Skog" userId="dff2307f-5662-48bc-919b-47ca6361ae07" providerId="ADAL" clId="{A1D9A4A0-926F-47F1-B2B9-B03E09F0E0E2}" dt="2022-01-25T15:04:27.396" v="3" actId="12"/>
      <pc:docMkLst>
        <pc:docMk/>
      </pc:docMkLst>
      <pc:sldChg chg="modSp mod">
        <pc:chgData name="Aaron Skog" userId="dff2307f-5662-48bc-919b-47ca6361ae07" providerId="ADAL" clId="{A1D9A4A0-926F-47F1-B2B9-B03E09F0E0E2}" dt="2022-01-25T15:04:27.396" v="3" actId="12"/>
        <pc:sldMkLst>
          <pc:docMk/>
          <pc:sldMk cId="2437260688" sldId="2877"/>
        </pc:sldMkLst>
        <pc:spChg chg="mod">
          <ac:chgData name="Aaron Skog" userId="dff2307f-5662-48bc-919b-47ca6361ae07" providerId="ADAL" clId="{A1D9A4A0-926F-47F1-B2B9-B03E09F0E0E2}" dt="2022-01-25T15:04:27.396" v="3" actId="12"/>
          <ac:spMkLst>
            <pc:docMk/>
            <pc:sldMk cId="2437260688" sldId="2877"/>
            <ac:spMk id="8" creationId="{07669566-A2AD-4F9C-B6F7-25003D47F26F}"/>
          </ac:spMkLst>
        </pc:spChg>
      </pc:sldChg>
    </pc:docChg>
  </pc:docChgLst>
  <pc:docChgLst>
    <pc:chgData name="Steven Schlewitt" userId="S::steven@swanlibraries.net::8fca6942-85ab-4309-995e-ec937c713a6c" providerId="AD" clId="Web-{F75B480E-9234-85E9-B9A8-255DB267FC3C}"/>
    <pc:docChg chg="addSld delSld modSld modSection">
      <pc:chgData name="Steven Schlewitt" userId="S::steven@swanlibraries.net::8fca6942-85ab-4309-995e-ec937c713a6c" providerId="AD" clId="Web-{F75B480E-9234-85E9-B9A8-255DB267FC3C}" dt="2022-02-17T19:23:22.003" v="91" actId="20577"/>
      <pc:docMkLst>
        <pc:docMk/>
      </pc:docMkLst>
      <pc:sldChg chg="modSp del">
        <pc:chgData name="Steven Schlewitt" userId="S::steven@swanlibraries.net::8fca6942-85ab-4309-995e-ec937c713a6c" providerId="AD" clId="Web-{F75B480E-9234-85E9-B9A8-255DB267FC3C}" dt="2022-02-17T19:20:02.630" v="85"/>
        <pc:sldMkLst>
          <pc:docMk/>
          <pc:sldMk cId="1380934945" sldId="2878"/>
        </pc:sldMkLst>
        <pc:spChg chg="mod">
          <ac:chgData name="Steven Schlewitt" userId="S::steven@swanlibraries.net::8fca6942-85ab-4309-995e-ec937c713a6c" providerId="AD" clId="Web-{F75B480E-9234-85E9-B9A8-255DB267FC3C}" dt="2022-02-17T14:55:53.801" v="12" actId="20577"/>
          <ac:spMkLst>
            <pc:docMk/>
            <pc:sldMk cId="1380934945" sldId="2878"/>
            <ac:spMk id="7" creationId="{192733AB-CDCD-4211-A86D-8647060D3889}"/>
          </ac:spMkLst>
        </pc:spChg>
      </pc:sldChg>
      <pc:sldChg chg="del">
        <pc:chgData name="Steven Schlewitt" userId="S::steven@swanlibraries.net::8fca6942-85ab-4309-995e-ec937c713a6c" providerId="AD" clId="Web-{F75B480E-9234-85E9-B9A8-255DB267FC3C}" dt="2022-02-17T14:55:27.317" v="0"/>
        <pc:sldMkLst>
          <pc:docMk/>
          <pc:sldMk cId="4055161096" sldId="2879"/>
        </pc:sldMkLst>
      </pc:sldChg>
      <pc:sldChg chg="del">
        <pc:chgData name="Steven Schlewitt" userId="S::steven@swanlibraries.net::8fca6942-85ab-4309-995e-ec937c713a6c" providerId="AD" clId="Web-{F75B480E-9234-85E9-B9A8-255DB267FC3C}" dt="2022-02-17T14:55:27.317" v="1"/>
        <pc:sldMkLst>
          <pc:docMk/>
          <pc:sldMk cId="4092157689" sldId="2880"/>
        </pc:sldMkLst>
      </pc:sldChg>
      <pc:sldChg chg="delSp">
        <pc:chgData name="Steven Schlewitt" userId="S::steven@swanlibraries.net::8fca6942-85ab-4309-995e-ec937c713a6c" providerId="AD" clId="Web-{F75B480E-9234-85E9-B9A8-255DB267FC3C}" dt="2022-02-17T14:58:38.988" v="16"/>
        <pc:sldMkLst>
          <pc:docMk/>
          <pc:sldMk cId="3267962019" sldId="2900"/>
        </pc:sldMkLst>
        <pc:spChg chg="del">
          <ac:chgData name="Steven Schlewitt" userId="S::steven@swanlibraries.net::8fca6942-85ab-4309-995e-ec937c713a6c" providerId="AD" clId="Web-{F75B480E-9234-85E9-B9A8-255DB267FC3C}" dt="2022-02-17T14:58:38.988" v="16"/>
          <ac:spMkLst>
            <pc:docMk/>
            <pc:sldMk cId="3267962019" sldId="2900"/>
            <ac:spMk id="6" creationId="{FFBADFAC-57D5-432E-AEA2-2AF439B563E6}"/>
          </ac:spMkLst>
        </pc:spChg>
      </pc:sldChg>
      <pc:sldChg chg="delSp modSp">
        <pc:chgData name="Steven Schlewitt" userId="S::steven@swanlibraries.net::8fca6942-85ab-4309-995e-ec937c713a6c" providerId="AD" clId="Web-{F75B480E-9234-85E9-B9A8-255DB267FC3C}" dt="2022-02-17T15:13:50.189" v="75" actId="20577"/>
        <pc:sldMkLst>
          <pc:docMk/>
          <pc:sldMk cId="2860266220" sldId="2901"/>
        </pc:sldMkLst>
        <pc:spChg chg="mod">
          <ac:chgData name="Steven Schlewitt" userId="S::steven@swanlibraries.net::8fca6942-85ab-4309-995e-ec937c713a6c" providerId="AD" clId="Web-{F75B480E-9234-85E9-B9A8-255DB267FC3C}" dt="2022-02-17T15:13:50.189" v="75" actId="20577"/>
          <ac:spMkLst>
            <pc:docMk/>
            <pc:sldMk cId="2860266220" sldId="2901"/>
            <ac:spMk id="3" creationId="{0BCBE806-B0E9-45CC-9E9C-C91AA655DC66}"/>
          </ac:spMkLst>
        </pc:spChg>
        <pc:spChg chg="del">
          <ac:chgData name="Steven Schlewitt" userId="S::steven@swanlibraries.net::8fca6942-85ab-4309-995e-ec937c713a6c" providerId="AD" clId="Web-{F75B480E-9234-85E9-B9A8-255DB267FC3C}" dt="2022-02-17T15:13:06.704" v="41"/>
          <ac:spMkLst>
            <pc:docMk/>
            <pc:sldMk cId="2860266220" sldId="2901"/>
            <ac:spMk id="4" creationId="{2FA0AE57-DB6E-48F7-A6BC-D2F666FCD27B}"/>
          </ac:spMkLst>
        </pc:spChg>
      </pc:sldChg>
      <pc:sldChg chg="modSp">
        <pc:chgData name="Steven Schlewitt" userId="S::steven@swanlibraries.net::8fca6942-85ab-4309-995e-ec937c713a6c" providerId="AD" clId="Web-{F75B480E-9234-85E9-B9A8-255DB267FC3C}" dt="2022-02-17T14:56:44.207" v="15" actId="20577"/>
        <pc:sldMkLst>
          <pc:docMk/>
          <pc:sldMk cId="3910382203" sldId="2902"/>
        </pc:sldMkLst>
        <pc:spChg chg="mod">
          <ac:chgData name="Steven Schlewitt" userId="S::steven@swanlibraries.net::8fca6942-85ab-4309-995e-ec937c713a6c" providerId="AD" clId="Web-{F75B480E-9234-85E9-B9A8-255DB267FC3C}" dt="2022-02-17T14:56:44.207" v="15" actId="20577"/>
          <ac:spMkLst>
            <pc:docMk/>
            <pc:sldMk cId="3910382203" sldId="2902"/>
            <ac:spMk id="4" creationId="{C76CC61D-AF81-48CA-964F-3375BD11F168}"/>
          </ac:spMkLst>
        </pc:spChg>
      </pc:sldChg>
      <pc:sldChg chg="modSp">
        <pc:chgData name="Steven Schlewitt" userId="S::steven@swanlibraries.net::8fca6942-85ab-4309-995e-ec937c713a6c" providerId="AD" clId="Web-{F75B480E-9234-85E9-B9A8-255DB267FC3C}" dt="2022-02-17T19:23:22.003" v="91" actId="20577"/>
        <pc:sldMkLst>
          <pc:docMk/>
          <pc:sldMk cId="3732599792" sldId="2909"/>
        </pc:sldMkLst>
        <pc:spChg chg="mod">
          <ac:chgData name="Steven Schlewitt" userId="S::steven@swanlibraries.net::8fca6942-85ab-4309-995e-ec937c713a6c" providerId="AD" clId="Web-{F75B480E-9234-85E9-B9A8-255DB267FC3C}" dt="2022-02-17T19:23:22.003" v="91" actId="20577"/>
          <ac:spMkLst>
            <pc:docMk/>
            <pc:sldMk cId="3732599792" sldId="2909"/>
            <ac:spMk id="3" creationId="{CA3ECD5C-AE1B-426A-951B-A265F77F65FE}"/>
          </ac:spMkLst>
        </pc:spChg>
      </pc:sldChg>
      <pc:sldChg chg="modSp new">
        <pc:chgData name="Steven Schlewitt" userId="S::steven@swanlibraries.net::8fca6942-85ab-4309-995e-ec937c713a6c" providerId="AD" clId="Web-{F75B480E-9234-85E9-B9A8-255DB267FC3C}" dt="2022-02-17T17:23:25.100" v="84" actId="20577"/>
        <pc:sldMkLst>
          <pc:docMk/>
          <pc:sldMk cId="2668155920" sldId="2910"/>
        </pc:sldMkLst>
        <pc:spChg chg="mod">
          <ac:chgData name="Steven Schlewitt" userId="S::steven@swanlibraries.net::8fca6942-85ab-4309-995e-ec937c713a6c" providerId="AD" clId="Web-{F75B480E-9234-85E9-B9A8-255DB267FC3C}" dt="2022-02-17T17:23:25.100" v="84" actId="20577"/>
          <ac:spMkLst>
            <pc:docMk/>
            <pc:sldMk cId="2668155920" sldId="2910"/>
            <ac:spMk id="2" creationId="{2E1D5D7A-30FA-4F2F-96FE-BB581F6D85C7}"/>
          </ac:spMkLst>
        </pc:spChg>
      </pc:sldChg>
    </pc:docChg>
  </pc:docChgLst>
  <pc:docChgLst>
    <pc:chgData name="Steven Schlewitt" userId="8fca6942-85ab-4309-995e-ec937c713a6c" providerId="ADAL" clId="{67F6DD9B-3B61-4C81-BB9E-1DF8C5DAF347}"/>
    <pc:docChg chg="custSel modSld">
      <pc:chgData name="Steven Schlewitt" userId="8fca6942-85ab-4309-995e-ec937c713a6c" providerId="ADAL" clId="{67F6DD9B-3B61-4C81-BB9E-1DF8C5DAF347}" dt="2022-02-11T22:13:30.418" v="244" actId="20577"/>
      <pc:docMkLst>
        <pc:docMk/>
      </pc:docMkLst>
      <pc:sldChg chg="modSp mod">
        <pc:chgData name="Steven Schlewitt" userId="8fca6942-85ab-4309-995e-ec937c713a6c" providerId="ADAL" clId="{67F6DD9B-3B61-4C81-BB9E-1DF8C5DAF347}" dt="2022-02-11T22:09:51.174" v="10" actId="20577"/>
        <pc:sldMkLst>
          <pc:docMk/>
          <pc:sldMk cId="564033165" sldId="257"/>
        </pc:sldMkLst>
        <pc:spChg chg="mod">
          <ac:chgData name="Steven Schlewitt" userId="8fca6942-85ab-4309-995e-ec937c713a6c" providerId="ADAL" clId="{67F6DD9B-3B61-4C81-BB9E-1DF8C5DAF347}" dt="2022-02-11T22:09:51.174" v="10" actId="20577"/>
          <ac:spMkLst>
            <pc:docMk/>
            <pc:sldMk cId="564033165" sldId="257"/>
            <ac:spMk id="3" creationId="{B5ACB4E9-4212-4291-8E9F-7C29C2B607CC}"/>
          </ac:spMkLst>
        </pc:spChg>
      </pc:sldChg>
      <pc:sldChg chg="modSp mod">
        <pc:chgData name="Steven Schlewitt" userId="8fca6942-85ab-4309-995e-ec937c713a6c" providerId="ADAL" clId="{67F6DD9B-3B61-4C81-BB9E-1DF8C5DAF347}" dt="2022-02-11T22:13:30.418" v="244" actId="20577"/>
        <pc:sldMkLst>
          <pc:docMk/>
          <pc:sldMk cId="160906987" sldId="616"/>
        </pc:sldMkLst>
        <pc:spChg chg="mod">
          <ac:chgData name="Steven Schlewitt" userId="8fca6942-85ab-4309-995e-ec937c713a6c" providerId="ADAL" clId="{67F6DD9B-3B61-4C81-BB9E-1DF8C5DAF347}" dt="2022-02-11T22:13:19.818" v="240" actId="5793"/>
          <ac:spMkLst>
            <pc:docMk/>
            <pc:sldMk cId="160906987" sldId="616"/>
            <ac:spMk id="3" creationId="{19751751-5B06-4B52-BA6C-B90002F744DE}"/>
          </ac:spMkLst>
        </pc:spChg>
        <pc:spChg chg="mod">
          <ac:chgData name="Steven Schlewitt" userId="8fca6942-85ab-4309-995e-ec937c713a6c" providerId="ADAL" clId="{67F6DD9B-3B61-4C81-BB9E-1DF8C5DAF347}" dt="2022-02-11T22:13:30.418" v="244" actId="20577"/>
          <ac:spMkLst>
            <pc:docMk/>
            <pc:sldMk cId="160906987" sldId="616"/>
            <ac:spMk id="9" creationId="{D1E7BBB0-1B97-4BD1-87AB-63C769AA692B}"/>
          </ac:spMkLst>
        </pc:spChg>
      </pc:sldChg>
    </pc:docChg>
  </pc:docChgLst>
  <pc:docChgLst>
    <pc:chgData name="Claudia Nickson" userId="S::claudia@swanlibraries.net::acbbef51-8e57-4e2b-acbf-e00465ef880a" providerId="AD" clId="Web-{59C86462-FF4E-4785-B6C7-7D0E3A9236EC}"/>
    <pc:docChg chg="modSld">
      <pc:chgData name="Claudia Nickson" userId="S::claudia@swanlibraries.net::acbbef51-8e57-4e2b-acbf-e00465ef880a" providerId="AD" clId="Web-{59C86462-FF4E-4785-B6C7-7D0E3A9236EC}" dt="2022-01-25T14:58:14.029" v="17" actId="20577"/>
      <pc:docMkLst>
        <pc:docMk/>
      </pc:docMkLst>
      <pc:sldChg chg="modSp">
        <pc:chgData name="Claudia Nickson" userId="S::claudia@swanlibraries.net::acbbef51-8e57-4e2b-acbf-e00465ef880a" providerId="AD" clId="Web-{59C86462-FF4E-4785-B6C7-7D0E3A9236EC}" dt="2022-01-25T14:58:14.029" v="17" actId="20577"/>
        <pc:sldMkLst>
          <pc:docMk/>
          <pc:sldMk cId="1274780083" sldId="2889"/>
        </pc:sldMkLst>
        <pc:spChg chg="mod">
          <ac:chgData name="Claudia Nickson" userId="S::claudia@swanlibraries.net::acbbef51-8e57-4e2b-acbf-e00465ef880a" providerId="AD" clId="Web-{59C86462-FF4E-4785-B6C7-7D0E3A9236EC}" dt="2022-01-25T14:58:14.029" v="17" actId="20577"/>
          <ac:spMkLst>
            <pc:docMk/>
            <pc:sldMk cId="1274780083" sldId="2889"/>
            <ac:spMk id="3" creationId="{D73934ED-50AC-45D0-913D-018B6A1C987E}"/>
          </ac:spMkLst>
        </pc:spChg>
      </pc:sldChg>
    </pc:docChg>
  </pc:docChgLst>
  <pc:docChgLst>
    <pc:chgData name="Aaron Skog" userId="dff2307f-5662-48bc-919b-47ca6361ae07" providerId="ADAL" clId="{7255AF4F-9FCA-44CB-BD0D-91DE665D1C14}"/>
    <pc:docChg chg="custSel addSld delSld modSld modSection">
      <pc:chgData name="Aaron Skog" userId="dff2307f-5662-48bc-919b-47ca6361ae07" providerId="ADAL" clId="{7255AF4F-9FCA-44CB-BD0D-91DE665D1C14}" dt="2022-02-22T14:27:34.728" v="376" actId="20577"/>
      <pc:docMkLst>
        <pc:docMk/>
      </pc:docMkLst>
      <pc:sldChg chg="modSp mod">
        <pc:chgData name="Aaron Skog" userId="dff2307f-5662-48bc-919b-47ca6361ae07" providerId="ADAL" clId="{7255AF4F-9FCA-44CB-BD0D-91DE665D1C14}" dt="2022-02-17T22:30:54.553" v="1" actId="5793"/>
        <pc:sldMkLst>
          <pc:docMk/>
          <pc:sldMk cId="160906987" sldId="616"/>
        </pc:sldMkLst>
        <pc:spChg chg="mod">
          <ac:chgData name="Aaron Skog" userId="dff2307f-5662-48bc-919b-47ca6361ae07" providerId="ADAL" clId="{7255AF4F-9FCA-44CB-BD0D-91DE665D1C14}" dt="2022-02-17T22:30:54.553" v="1" actId="5793"/>
          <ac:spMkLst>
            <pc:docMk/>
            <pc:sldMk cId="160906987" sldId="616"/>
            <ac:spMk id="3" creationId="{19751751-5B06-4B52-BA6C-B90002F744DE}"/>
          </ac:spMkLst>
        </pc:spChg>
      </pc:sldChg>
      <pc:sldChg chg="modSp mod">
        <pc:chgData name="Aaron Skog" userId="dff2307f-5662-48bc-919b-47ca6361ae07" providerId="ADAL" clId="{7255AF4F-9FCA-44CB-BD0D-91DE665D1C14}" dt="2022-02-22T14:27:34.728" v="376" actId="20577"/>
        <pc:sldMkLst>
          <pc:docMk/>
          <pc:sldMk cId="1243499827" sldId="2908"/>
        </pc:sldMkLst>
        <pc:spChg chg="mod">
          <ac:chgData name="Aaron Skog" userId="dff2307f-5662-48bc-919b-47ca6361ae07" providerId="ADAL" clId="{7255AF4F-9FCA-44CB-BD0D-91DE665D1C14}" dt="2022-02-22T14:27:34.728" v="376" actId="20577"/>
          <ac:spMkLst>
            <pc:docMk/>
            <pc:sldMk cId="1243499827" sldId="2908"/>
            <ac:spMk id="12" creationId="{312EE1A5-EA4E-4271-918A-44802386C8BA}"/>
          </ac:spMkLst>
        </pc:spChg>
      </pc:sldChg>
      <pc:sldChg chg="modSp mod">
        <pc:chgData name="Aaron Skog" userId="dff2307f-5662-48bc-919b-47ca6361ae07" providerId="ADAL" clId="{7255AF4F-9FCA-44CB-BD0D-91DE665D1C14}" dt="2022-02-21T14:42:24.311" v="236" actId="1076"/>
        <pc:sldMkLst>
          <pc:docMk/>
          <pc:sldMk cId="2267289449" sldId="2917"/>
        </pc:sldMkLst>
        <pc:spChg chg="mod">
          <ac:chgData name="Aaron Skog" userId="dff2307f-5662-48bc-919b-47ca6361ae07" providerId="ADAL" clId="{7255AF4F-9FCA-44CB-BD0D-91DE665D1C14}" dt="2022-02-21T14:42:24.311" v="236" actId="1076"/>
          <ac:spMkLst>
            <pc:docMk/>
            <pc:sldMk cId="2267289449" sldId="2917"/>
            <ac:spMk id="9" creationId="{9EFCF9BC-8766-41F3-88A3-3C72938D87A3}"/>
          </ac:spMkLst>
        </pc:spChg>
      </pc:sldChg>
      <pc:sldChg chg="addSp delSp modSp new del mod modClrScheme chgLayout">
        <pc:chgData name="Aaron Skog" userId="dff2307f-5662-48bc-919b-47ca6361ae07" providerId="ADAL" clId="{7255AF4F-9FCA-44CB-BD0D-91DE665D1C14}" dt="2022-02-21T14:42:13.036" v="235" actId="47"/>
        <pc:sldMkLst>
          <pc:docMk/>
          <pc:sldMk cId="1715474198" sldId="2918"/>
        </pc:sldMkLst>
        <pc:spChg chg="del mod ord">
          <ac:chgData name="Aaron Skog" userId="dff2307f-5662-48bc-919b-47ca6361ae07" providerId="ADAL" clId="{7255AF4F-9FCA-44CB-BD0D-91DE665D1C14}" dt="2022-02-21T14:31:48.219" v="9" actId="700"/>
          <ac:spMkLst>
            <pc:docMk/>
            <pc:sldMk cId="1715474198" sldId="2918"/>
            <ac:spMk id="2" creationId="{CE6FCD5F-65EE-4429-B160-8C5C693FC5C9}"/>
          </ac:spMkLst>
        </pc:spChg>
        <pc:spChg chg="del">
          <ac:chgData name="Aaron Skog" userId="dff2307f-5662-48bc-919b-47ca6361ae07" providerId="ADAL" clId="{7255AF4F-9FCA-44CB-BD0D-91DE665D1C14}" dt="2022-02-21T14:31:22.676" v="3"/>
          <ac:spMkLst>
            <pc:docMk/>
            <pc:sldMk cId="1715474198" sldId="2918"/>
            <ac:spMk id="3" creationId="{594F4C07-0382-4ECC-B3BF-7D2D1FE860E4}"/>
          </ac:spMkLst>
        </pc:spChg>
        <pc:spChg chg="del">
          <ac:chgData name="Aaron Skog" userId="dff2307f-5662-48bc-919b-47ca6361ae07" providerId="ADAL" clId="{7255AF4F-9FCA-44CB-BD0D-91DE665D1C14}" dt="2022-02-21T14:31:28.134" v="5"/>
          <ac:spMkLst>
            <pc:docMk/>
            <pc:sldMk cId="1715474198" sldId="2918"/>
            <ac:spMk id="4" creationId="{EC9F8210-7EF0-4A43-BDA5-7B79B224378C}"/>
          </ac:spMkLst>
        </pc:spChg>
        <pc:spChg chg="mod ord">
          <ac:chgData name="Aaron Skog" userId="dff2307f-5662-48bc-919b-47ca6361ae07" providerId="ADAL" clId="{7255AF4F-9FCA-44CB-BD0D-91DE665D1C14}" dt="2022-02-21T14:31:48.219" v="9" actId="700"/>
          <ac:spMkLst>
            <pc:docMk/>
            <pc:sldMk cId="1715474198" sldId="2918"/>
            <ac:spMk id="5" creationId="{177BE064-1C1B-4E92-85AE-616F63074771}"/>
          </ac:spMkLst>
        </pc:spChg>
        <pc:spChg chg="mod ord">
          <ac:chgData name="Aaron Skog" userId="dff2307f-5662-48bc-919b-47ca6361ae07" providerId="ADAL" clId="{7255AF4F-9FCA-44CB-BD0D-91DE665D1C14}" dt="2022-02-21T14:31:48.219" v="9" actId="700"/>
          <ac:spMkLst>
            <pc:docMk/>
            <pc:sldMk cId="1715474198" sldId="2918"/>
            <ac:spMk id="6" creationId="{53CF2BF2-E494-49BE-9D53-7F0F79559399}"/>
          </ac:spMkLst>
        </pc:spChg>
        <pc:spChg chg="mod ord">
          <ac:chgData name="Aaron Skog" userId="dff2307f-5662-48bc-919b-47ca6361ae07" providerId="ADAL" clId="{7255AF4F-9FCA-44CB-BD0D-91DE665D1C14}" dt="2022-02-21T14:31:48.219" v="9" actId="700"/>
          <ac:spMkLst>
            <pc:docMk/>
            <pc:sldMk cId="1715474198" sldId="2918"/>
            <ac:spMk id="7" creationId="{44F1B977-BACB-4E9B-9B3B-7BFFA52C8CC7}"/>
          </ac:spMkLst>
        </pc:spChg>
        <pc:spChg chg="add del mod">
          <ac:chgData name="Aaron Skog" userId="dff2307f-5662-48bc-919b-47ca6361ae07" providerId="ADAL" clId="{7255AF4F-9FCA-44CB-BD0D-91DE665D1C14}" dt="2022-02-21T14:31:35.942" v="8"/>
          <ac:spMkLst>
            <pc:docMk/>
            <pc:sldMk cId="1715474198" sldId="2918"/>
            <ac:spMk id="10" creationId="{357B2AFB-D1C5-4CFE-ADE3-4D1E8C7DDFE6}"/>
          </ac:spMkLst>
        </pc:spChg>
        <pc:spChg chg="add mod ord">
          <ac:chgData name="Aaron Skog" userId="dff2307f-5662-48bc-919b-47ca6361ae07" providerId="ADAL" clId="{7255AF4F-9FCA-44CB-BD0D-91DE665D1C14}" dt="2022-02-21T14:36:07.689" v="137" actId="20577"/>
          <ac:spMkLst>
            <pc:docMk/>
            <pc:sldMk cId="1715474198" sldId="2918"/>
            <ac:spMk id="14" creationId="{74E48046-3879-40EB-BC04-B5C8B3678424}"/>
          </ac:spMkLst>
        </pc:spChg>
        <pc:spChg chg="add mod ord">
          <ac:chgData name="Aaron Skog" userId="dff2307f-5662-48bc-919b-47ca6361ae07" providerId="ADAL" clId="{7255AF4F-9FCA-44CB-BD0D-91DE665D1C14}" dt="2022-02-21T14:31:58.385" v="27" actId="20577"/>
          <ac:spMkLst>
            <pc:docMk/>
            <pc:sldMk cId="1715474198" sldId="2918"/>
            <ac:spMk id="15" creationId="{AE2F2A89-38EC-4347-9F7D-00DE32475012}"/>
          </ac:spMkLst>
        </pc:spChg>
        <pc:spChg chg="add mod ord">
          <ac:chgData name="Aaron Skog" userId="dff2307f-5662-48bc-919b-47ca6361ae07" providerId="ADAL" clId="{7255AF4F-9FCA-44CB-BD0D-91DE665D1C14}" dt="2022-02-21T14:32:15.241" v="57" actId="20577"/>
          <ac:spMkLst>
            <pc:docMk/>
            <pc:sldMk cId="1715474198" sldId="2918"/>
            <ac:spMk id="16" creationId="{D84639D0-D038-49D1-BD7F-6AD0F67482E6}"/>
          </ac:spMkLst>
        </pc:spChg>
        <pc:picChg chg="add del mod">
          <ac:chgData name="Aaron Skog" userId="dff2307f-5662-48bc-919b-47ca6361ae07" providerId="ADAL" clId="{7255AF4F-9FCA-44CB-BD0D-91DE665D1C14}" dt="2022-02-21T14:31:27.403" v="4" actId="21"/>
          <ac:picMkLst>
            <pc:docMk/>
            <pc:sldMk cId="1715474198" sldId="2918"/>
            <ac:picMk id="8" creationId="{6DD0CB09-BFC4-44C3-AE2C-40DF71511F62}"/>
          </ac:picMkLst>
        </pc:picChg>
        <pc:picChg chg="add mod ord">
          <ac:chgData name="Aaron Skog" userId="dff2307f-5662-48bc-919b-47ca6361ae07" providerId="ADAL" clId="{7255AF4F-9FCA-44CB-BD0D-91DE665D1C14}" dt="2022-02-21T14:31:48.219" v="9" actId="700"/>
          <ac:picMkLst>
            <pc:docMk/>
            <pc:sldMk cId="1715474198" sldId="2918"/>
            <ac:picMk id="11" creationId="{20931CE2-DA7D-4D05-9B1F-F4DD134745B8}"/>
          </ac:picMkLst>
        </pc:picChg>
        <pc:picChg chg="add mod">
          <ac:chgData name="Aaron Skog" userId="dff2307f-5662-48bc-919b-47ca6361ae07" providerId="ADAL" clId="{7255AF4F-9FCA-44CB-BD0D-91DE665D1C14}" dt="2022-02-21T14:31:33.610" v="7"/>
          <ac:picMkLst>
            <pc:docMk/>
            <pc:sldMk cId="1715474198" sldId="2918"/>
            <ac:picMk id="12" creationId="{5698EFAF-EC9A-4D6E-BAF2-EBC2178BBAAD}"/>
          </ac:picMkLst>
        </pc:picChg>
        <pc:picChg chg="add mod ord">
          <ac:chgData name="Aaron Skog" userId="dff2307f-5662-48bc-919b-47ca6361ae07" providerId="ADAL" clId="{7255AF4F-9FCA-44CB-BD0D-91DE665D1C14}" dt="2022-02-21T14:31:48.219" v="9" actId="700"/>
          <ac:picMkLst>
            <pc:docMk/>
            <pc:sldMk cId="1715474198" sldId="2918"/>
            <ac:picMk id="13" creationId="{2703EDB8-8B1A-4426-A901-15DBD8B79010}"/>
          </ac:picMkLst>
        </pc:picChg>
      </pc:sldChg>
    </pc:docChg>
  </pc:docChgLst>
  <pc:docChgLst>
    <pc:chgData name="Tara Wood" userId="S::tara@swanlibraries.net::d40d1c68-5ed0-4280-b6c0-e48b5abf64e0" providerId="AD" clId="Web-{DFE76391-0DC7-AB75-2C45-AA2CB4110FF8}"/>
    <pc:docChg chg="addSld modSld sldOrd modSection">
      <pc:chgData name="Tara Wood" userId="S::tara@swanlibraries.net::d40d1c68-5ed0-4280-b6c0-e48b5abf64e0" providerId="AD" clId="Web-{DFE76391-0DC7-AB75-2C45-AA2CB4110FF8}" dt="2022-01-24T17:25:33.881" v="101" actId="14100"/>
      <pc:docMkLst>
        <pc:docMk/>
      </pc:docMkLst>
      <pc:sldChg chg="addSp delSp modSp new mod ord modClrScheme chgLayout">
        <pc:chgData name="Tara Wood" userId="S::tara@swanlibraries.net::d40d1c68-5ed0-4280-b6c0-e48b5abf64e0" providerId="AD" clId="Web-{DFE76391-0DC7-AB75-2C45-AA2CB4110FF8}" dt="2022-01-24T17:25:33.881" v="101" actId="14100"/>
        <pc:sldMkLst>
          <pc:docMk/>
          <pc:sldMk cId="2359447326" sldId="2887"/>
        </pc:sldMkLst>
        <pc:spChg chg="del mod ord">
          <ac:chgData name="Tara Wood" userId="S::tara@swanlibraries.net::d40d1c68-5ed0-4280-b6c0-e48b5abf64e0" providerId="AD" clId="Web-{DFE76391-0DC7-AB75-2C45-AA2CB4110FF8}" dt="2022-01-24T17:24:21.818" v="17"/>
          <ac:spMkLst>
            <pc:docMk/>
            <pc:sldMk cId="2359447326" sldId="2887"/>
            <ac:spMk id="2" creationId="{1F991B80-4B52-47C5-B09A-2E58C9FD1AC2}"/>
          </ac:spMkLst>
        </pc:spChg>
        <pc:spChg chg="mod ord">
          <ac:chgData name="Tara Wood" userId="S::tara@swanlibraries.net::d40d1c68-5ed0-4280-b6c0-e48b5abf64e0" providerId="AD" clId="Web-{DFE76391-0DC7-AB75-2C45-AA2CB4110FF8}" dt="2022-01-24T17:18:59.002" v="2"/>
          <ac:spMkLst>
            <pc:docMk/>
            <pc:sldMk cId="2359447326" sldId="2887"/>
            <ac:spMk id="3" creationId="{7628EC8A-C607-4F9F-AF7A-68700275C13C}"/>
          </ac:spMkLst>
        </pc:spChg>
        <pc:spChg chg="mod ord">
          <ac:chgData name="Tara Wood" userId="S::tara@swanlibraries.net::d40d1c68-5ed0-4280-b6c0-e48b5abf64e0" providerId="AD" clId="Web-{DFE76391-0DC7-AB75-2C45-AA2CB4110FF8}" dt="2022-01-24T17:18:59.002" v="2"/>
          <ac:spMkLst>
            <pc:docMk/>
            <pc:sldMk cId="2359447326" sldId="2887"/>
            <ac:spMk id="4" creationId="{6505E6BF-96DA-480E-8279-D448E40C8383}"/>
          </ac:spMkLst>
        </pc:spChg>
        <pc:spChg chg="mod ord">
          <ac:chgData name="Tara Wood" userId="S::tara@swanlibraries.net::d40d1c68-5ed0-4280-b6c0-e48b5abf64e0" providerId="AD" clId="Web-{DFE76391-0DC7-AB75-2C45-AA2CB4110FF8}" dt="2022-01-24T17:24:21.412" v="16" actId="20577"/>
          <ac:spMkLst>
            <pc:docMk/>
            <pc:sldMk cId="2359447326" sldId="2887"/>
            <ac:spMk id="5" creationId="{B8EC18F1-A436-4374-AA8A-6C4C3246B3C9}"/>
          </ac:spMkLst>
        </pc:spChg>
        <pc:spChg chg="mod ord">
          <ac:chgData name="Tara Wood" userId="S::tara@swanlibraries.net::d40d1c68-5ed0-4280-b6c0-e48b5abf64e0" providerId="AD" clId="Web-{DFE76391-0DC7-AB75-2C45-AA2CB4110FF8}" dt="2022-01-24T17:18:59.002" v="2"/>
          <ac:spMkLst>
            <pc:docMk/>
            <pc:sldMk cId="2359447326" sldId="2887"/>
            <ac:spMk id="6" creationId="{E361DFAF-2250-4229-AE80-B843131A2E3A}"/>
          </ac:spMkLst>
        </pc:spChg>
        <pc:spChg chg="add mod ord">
          <ac:chgData name="Tara Wood" userId="S::tara@swanlibraries.net::d40d1c68-5ed0-4280-b6c0-e48b5abf64e0" providerId="AD" clId="Web-{DFE76391-0DC7-AB75-2C45-AA2CB4110FF8}" dt="2022-01-24T17:25:33.881" v="101" actId="14100"/>
          <ac:spMkLst>
            <pc:docMk/>
            <pc:sldMk cId="2359447326" sldId="2887"/>
            <ac:spMk id="7" creationId="{D8247115-E521-4FC4-992A-2E2126C5F5A8}"/>
          </ac:spMkLst>
        </pc:spChg>
        <pc:picChg chg="add mod ord">
          <ac:chgData name="Tara Wood" userId="S::tara@swanlibraries.net::d40d1c68-5ed0-4280-b6c0-e48b5abf64e0" providerId="AD" clId="Web-{DFE76391-0DC7-AB75-2C45-AA2CB4110FF8}" dt="2022-01-24T17:24:26.599" v="19" actId="1076"/>
          <ac:picMkLst>
            <pc:docMk/>
            <pc:sldMk cId="2359447326" sldId="2887"/>
            <ac:picMk id="8" creationId="{7320488A-AF88-4203-A30A-4934164D570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wanlibraries-my.sharepoint.com/personal/helen_swanlibraries_net/Documents/Desktop/SWAN%20Recovery%20Report%20202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'Sheet2 (2)'!$B$1</c:f>
              <c:strCache>
                <c:ptCount val="1"/>
                <c:pt idx="0">
                  <c:v>Cash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'Sheet2 (2)'!$A$2:$A$59</c:f>
              <c:strCache>
                <c:ptCount val="58"/>
                <c:pt idx="0">
                  <c:v>Acorn Public Library District</c:v>
                </c:pt>
                <c:pt idx="1">
                  <c:v>Alsip-Merrionette Park Public Library District</c:v>
                </c:pt>
                <c:pt idx="2">
                  <c:v>Batavia Public Library District</c:v>
                </c:pt>
                <c:pt idx="3">
                  <c:v>Beecher Community Library</c:v>
                </c:pt>
                <c:pt idx="4">
                  <c:v>Berwyn Public Library</c:v>
                </c:pt>
                <c:pt idx="5">
                  <c:v>Bloomingdale Public Library</c:v>
                </c:pt>
                <c:pt idx="6">
                  <c:v>Blue Island Public Library</c:v>
                </c:pt>
                <c:pt idx="7">
                  <c:v>Bridgeview Public Library</c:v>
                </c:pt>
                <c:pt idx="8">
                  <c:v>Brookfield Public Library</c:v>
                </c:pt>
                <c:pt idx="9">
                  <c:v>Calumet City Public Library</c:v>
                </c:pt>
                <c:pt idx="10">
                  <c:v>Carol Stream Public Library</c:v>
                </c:pt>
                <c:pt idx="11">
                  <c:v>Chicago Heights Free Public Library</c:v>
                </c:pt>
                <c:pt idx="12">
                  <c:v>Chicago Ridge Public Library</c:v>
                </c:pt>
                <c:pt idx="13">
                  <c:v>Cicero Public Library</c:v>
                </c:pt>
                <c:pt idx="14">
                  <c:v>Crestwood Public Library District</c:v>
                </c:pt>
                <c:pt idx="15">
                  <c:v>Crete Public Library District</c:v>
                </c:pt>
                <c:pt idx="16">
                  <c:v>Dolton Public Library District</c:v>
                </c:pt>
                <c:pt idx="17">
                  <c:v>Downers Grove Public Library</c:v>
                </c:pt>
                <c:pt idx="18">
                  <c:v>Eisenhower Public Library District</c:v>
                </c:pt>
                <c:pt idx="19">
                  <c:v>Elmwood Park Public Library</c:v>
                </c:pt>
                <c:pt idx="20">
                  <c:v>Evergreen Park Public Library</c:v>
                </c:pt>
                <c:pt idx="21">
                  <c:v>Forest Park Public Library</c:v>
                </c:pt>
                <c:pt idx="22">
                  <c:v>Frankfort Public Library District</c:v>
                </c:pt>
                <c:pt idx="23">
                  <c:v>Franklin Park Public Library District</c:v>
                </c:pt>
                <c:pt idx="24">
                  <c:v>Geneva Public Library District</c:v>
                </c:pt>
                <c:pt idx="25">
                  <c:v>Glen Ellyn Public Library</c:v>
                </c:pt>
                <c:pt idx="26">
                  <c:v>Glenside Public Library District</c:v>
                </c:pt>
                <c:pt idx="27">
                  <c:v>Glenwood-Lynwood Public Library District</c:v>
                </c:pt>
                <c:pt idx="28">
                  <c:v>Green Hills Public Library District</c:v>
                </c:pt>
                <c:pt idx="29">
                  <c:v>Hodgkins Public Library District</c:v>
                </c:pt>
                <c:pt idx="30">
                  <c:v>Homewood Public Library District</c:v>
                </c:pt>
                <c:pt idx="31">
                  <c:v>Indian Prairie Public Library District</c:v>
                </c:pt>
                <c:pt idx="32">
                  <c:v>Justice Public Library</c:v>
                </c:pt>
                <c:pt idx="33">
                  <c:v>La Grange Park Public Library District</c:v>
                </c:pt>
                <c:pt idx="34">
                  <c:v>La Grange Public Library</c:v>
                </c:pt>
                <c:pt idx="35">
                  <c:v>Lansing Public Library</c:v>
                </c:pt>
                <c:pt idx="36">
                  <c:v>Lyons Public Library</c:v>
                </c:pt>
                <c:pt idx="37">
                  <c:v>Markham Public Library</c:v>
                </c:pt>
                <c:pt idx="38">
                  <c:v>Matteson Area Public Library District</c:v>
                </c:pt>
                <c:pt idx="39">
                  <c:v>Melrose Park Public Library</c:v>
                </c:pt>
                <c:pt idx="40">
                  <c:v>Northlake Public Library District</c:v>
                </c:pt>
                <c:pt idx="41">
                  <c:v>North Riverside Public Library</c:v>
                </c:pt>
                <c:pt idx="42">
                  <c:v>Oak Lawn Public Library</c:v>
                </c:pt>
                <c:pt idx="43">
                  <c:v>Park Forest Public Library</c:v>
                </c:pt>
                <c:pt idx="44">
                  <c:v>Prairie Trails Public Library District</c:v>
                </c:pt>
                <c:pt idx="45">
                  <c:v>River Grove Public Library</c:v>
                </c:pt>
                <c:pt idx="46">
                  <c:v>Riverside Public Library</c:v>
                </c:pt>
                <c:pt idx="47">
                  <c:v>South Holland Public Library</c:v>
                </c:pt>
                <c:pt idx="48">
                  <c:v>St. Charles Public Library</c:v>
                </c:pt>
                <c:pt idx="49">
                  <c:v>Steger-South Chicago Heights Library District</c:v>
                </c:pt>
                <c:pt idx="50">
                  <c:v>Tinley Park Public Library</c:v>
                </c:pt>
                <c:pt idx="51">
                  <c:v>Villa Park Public Library</c:v>
                </c:pt>
                <c:pt idx="52">
                  <c:v>Warrenville Public Library District</c:v>
                </c:pt>
                <c:pt idx="53">
                  <c:v>Westchester Public Library</c:v>
                </c:pt>
                <c:pt idx="54">
                  <c:v>West Chicago Public Library District</c:v>
                </c:pt>
                <c:pt idx="55">
                  <c:v>Westmont Public Library</c:v>
                </c:pt>
                <c:pt idx="56">
                  <c:v>Woodridge Public Library</c:v>
                </c:pt>
                <c:pt idx="57">
                  <c:v>Worth Public Library District</c:v>
                </c:pt>
              </c:strCache>
            </c:strRef>
          </c:cat>
          <c:val>
            <c:numRef>
              <c:f>'Sheet2 (2)'!$B$2:$B$59</c:f>
              <c:numCache>
                <c:formatCode>"$"#,##0.00</c:formatCode>
                <c:ptCount val="58"/>
                <c:pt idx="0">
                  <c:v>2281</c:v>
                </c:pt>
                <c:pt idx="1">
                  <c:v>772.6</c:v>
                </c:pt>
                <c:pt idx="2">
                  <c:v>3591.51</c:v>
                </c:pt>
                <c:pt idx="3">
                  <c:v>184.91</c:v>
                </c:pt>
                <c:pt idx="4">
                  <c:v>1647.6</c:v>
                </c:pt>
                <c:pt idx="5">
                  <c:v>1924.54</c:v>
                </c:pt>
                <c:pt idx="6">
                  <c:v>587.4</c:v>
                </c:pt>
                <c:pt idx="7">
                  <c:v>840.43</c:v>
                </c:pt>
                <c:pt idx="8">
                  <c:v>3156.27</c:v>
                </c:pt>
                <c:pt idx="9">
                  <c:v>1405.7</c:v>
                </c:pt>
                <c:pt idx="10">
                  <c:v>1835.4</c:v>
                </c:pt>
                <c:pt idx="11">
                  <c:v>553.20000000000005</c:v>
                </c:pt>
                <c:pt idx="12">
                  <c:v>906.3</c:v>
                </c:pt>
                <c:pt idx="13">
                  <c:v>3457.33</c:v>
                </c:pt>
                <c:pt idx="14">
                  <c:v>775.6</c:v>
                </c:pt>
                <c:pt idx="15">
                  <c:v>831.5</c:v>
                </c:pt>
                <c:pt idx="16">
                  <c:v>594.79999999999995</c:v>
                </c:pt>
                <c:pt idx="17">
                  <c:v>1261.6400000000001</c:v>
                </c:pt>
                <c:pt idx="18">
                  <c:v>3195.01</c:v>
                </c:pt>
                <c:pt idx="19">
                  <c:v>1491.65</c:v>
                </c:pt>
                <c:pt idx="20">
                  <c:v>1466.14</c:v>
                </c:pt>
                <c:pt idx="21">
                  <c:v>1849.53</c:v>
                </c:pt>
                <c:pt idx="22">
                  <c:v>2440.77</c:v>
                </c:pt>
                <c:pt idx="23">
                  <c:v>890.25</c:v>
                </c:pt>
                <c:pt idx="24">
                  <c:v>3003.76</c:v>
                </c:pt>
                <c:pt idx="25">
                  <c:v>2301.1999999999998</c:v>
                </c:pt>
                <c:pt idx="26">
                  <c:v>461</c:v>
                </c:pt>
                <c:pt idx="27">
                  <c:v>1704.6</c:v>
                </c:pt>
                <c:pt idx="28">
                  <c:v>3986.3</c:v>
                </c:pt>
                <c:pt idx="29">
                  <c:v>436.9</c:v>
                </c:pt>
                <c:pt idx="30">
                  <c:v>2896.85</c:v>
                </c:pt>
                <c:pt idx="31">
                  <c:v>3761.62</c:v>
                </c:pt>
                <c:pt idx="32">
                  <c:v>432.93</c:v>
                </c:pt>
                <c:pt idx="33">
                  <c:v>1738.14</c:v>
                </c:pt>
                <c:pt idx="34">
                  <c:v>5350.23</c:v>
                </c:pt>
                <c:pt idx="35">
                  <c:v>1947.58</c:v>
                </c:pt>
                <c:pt idx="36">
                  <c:v>618.6</c:v>
                </c:pt>
                <c:pt idx="37">
                  <c:v>415.9</c:v>
                </c:pt>
                <c:pt idx="38">
                  <c:v>2755.47</c:v>
                </c:pt>
                <c:pt idx="39">
                  <c:v>777.07</c:v>
                </c:pt>
                <c:pt idx="40">
                  <c:v>3331.29</c:v>
                </c:pt>
                <c:pt idx="41">
                  <c:v>205.1</c:v>
                </c:pt>
                <c:pt idx="42">
                  <c:v>1686.11</c:v>
                </c:pt>
                <c:pt idx="43">
                  <c:v>2402.31</c:v>
                </c:pt>
                <c:pt idx="44">
                  <c:v>1753.69</c:v>
                </c:pt>
                <c:pt idx="45">
                  <c:v>977.17</c:v>
                </c:pt>
                <c:pt idx="46">
                  <c:v>1113.8</c:v>
                </c:pt>
                <c:pt idx="47">
                  <c:v>848.05</c:v>
                </c:pt>
                <c:pt idx="48">
                  <c:v>4541.7299999999996</c:v>
                </c:pt>
                <c:pt idx="49">
                  <c:v>1044.77</c:v>
                </c:pt>
                <c:pt idx="50">
                  <c:v>3994.6</c:v>
                </c:pt>
                <c:pt idx="51">
                  <c:v>1347.48</c:v>
                </c:pt>
                <c:pt idx="52">
                  <c:v>684</c:v>
                </c:pt>
                <c:pt idx="53">
                  <c:v>740.1</c:v>
                </c:pt>
                <c:pt idx="54">
                  <c:v>2256.0300000000002</c:v>
                </c:pt>
                <c:pt idx="55">
                  <c:v>2123.0300000000002</c:v>
                </c:pt>
                <c:pt idx="56">
                  <c:v>4033.72</c:v>
                </c:pt>
                <c:pt idx="57">
                  <c:v>263.95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18-4863-A87B-6AE5F994A66F}"/>
            </c:ext>
          </c:extLst>
        </c:ser>
        <c:ser>
          <c:idx val="1"/>
          <c:order val="1"/>
          <c:tx>
            <c:strRef>
              <c:f>'Sheet2 (2)'!$C$1</c:f>
              <c:strCache>
                <c:ptCount val="1"/>
                <c:pt idx="0">
                  <c:v>Material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'Sheet2 (2)'!$A$2:$A$59</c:f>
              <c:strCache>
                <c:ptCount val="58"/>
                <c:pt idx="0">
                  <c:v>Acorn Public Library District</c:v>
                </c:pt>
                <c:pt idx="1">
                  <c:v>Alsip-Merrionette Park Public Library District</c:v>
                </c:pt>
                <c:pt idx="2">
                  <c:v>Batavia Public Library District</c:v>
                </c:pt>
                <c:pt idx="3">
                  <c:v>Beecher Community Library</c:v>
                </c:pt>
                <c:pt idx="4">
                  <c:v>Berwyn Public Library</c:v>
                </c:pt>
                <c:pt idx="5">
                  <c:v>Bloomingdale Public Library</c:v>
                </c:pt>
                <c:pt idx="6">
                  <c:v>Blue Island Public Library</c:v>
                </c:pt>
                <c:pt idx="7">
                  <c:v>Bridgeview Public Library</c:v>
                </c:pt>
                <c:pt idx="8">
                  <c:v>Brookfield Public Library</c:v>
                </c:pt>
                <c:pt idx="9">
                  <c:v>Calumet City Public Library</c:v>
                </c:pt>
                <c:pt idx="10">
                  <c:v>Carol Stream Public Library</c:v>
                </c:pt>
                <c:pt idx="11">
                  <c:v>Chicago Heights Free Public Library</c:v>
                </c:pt>
                <c:pt idx="12">
                  <c:v>Chicago Ridge Public Library</c:v>
                </c:pt>
                <c:pt idx="13">
                  <c:v>Cicero Public Library</c:v>
                </c:pt>
                <c:pt idx="14">
                  <c:v>Crestwood Public Library District</c:v>
                </c:pt>
                <c:pt idx="15">
                  <c:v>Crete Public Library District</c:v>
                </c:pt>
                <c:pt idx="16">
                  <c:v>Dolton Public Library District</c:v>
                </c:pt>
                <c:pt idx="17">
                  <c:v>Downers Grove Public Library</c:v>
                </c:pt>
                <c:pt idx="18">
                  <c:v>Eisenhower Public Library District</c:v>
                </c:pt>
                <c:pt idx="19">
                  <c:v>Elmwood Park Public Library</c:v>
                </c:pt>
                <c:pt idx="20">
                  <c:v>Evergreen Park Public Library</c:v>
                </c:pt>
                <c:pt idx="21">
                  <c:v>Forest Park Public Library</c:v>
                </c:pt>
                <c:pt idx="22">
                  <c:v>Frankfort Public Library District</c:v>
                </c:pt>
                <c:pt idx="23">
                  <c:v>Franklin Park Public Library District</c:v>
                </c:pt>
                <c:pt idx="24">
                  <c:v>Geneva Public Library District</c:v>
                </c:pt>
                <c:pt idx="25">
                  <c:v>Glen Ellyn Public Library</c:v>
                </c:pt>
                <c:pt idx="26">
                  <c:v>Glenside Public Library District</c:v>
                </c:pt>
                <c:pt idx="27">
                  <c:v>Glenwood-Lynwood Public Library District</c:v>
                </c:pt>
                <c:pt idx="28">
                  <c:v>Green Hills Public Library District</c:v>
                </c:pt>
                <c:pt idx="29">
                  <c:v>Hodgkins Public Library District</c:v>
                </c:pt>
                <c:pt idx="30">
                  <c:v>Homewood Public Library District</c:v>
                </c:pt>
                <c:pt idx="31">
                  <c:v>Indian Prairie Public Library District</c:v>
                </c:pt>
                <c:pt idx="32">
                  <c:v>Justice Public Library</c:v>
                </c:pt>
                <c:pt idx="33">
                  <c:v>La Grange Park Public Library District</c:v>
                </c:pt>
                <c:pt idx="34">
                  <c:v>La Grange Public Library</c:v>
                </c:pt>
                <c:pt idx="35">
                  <c:v>Lansing Public Library</c:v>
                </c:pt>
                <c:pt idx="36">
                  <c:v>Lyons Public Library</c:v>
                </c:pt>
                <c:pt idx="37">
                  <c:v>Markham Public Library</c:v>
                </c:pt>
                <c:pt idx="38">
                  <c:v>Matteson Area Public Library District</c:v>
                </c:pt>
                <c:pt idx="39">
                  <c:v>Melrose Park Public Library</c:v>
                </c:pt>
                <c:pt idx="40">
                  <c:v>Northlake Public Library District</c:v>
                </c:pt>
                <c:pt idx="41">
                  <c:v>North Riverside Public Library</c:v>
                </c:pt>
                <c:pt idx="42">
                  <c:v>Oak Lawn Public Library</c:v>
                </c:pt>
                <c:pt idx="43">
                  <c:v>Park Forest Public Library</c:v>
                </c:pt>
                <c:pt idx="44">
                  <c:v>Prairie Trails Public Library District</c:v>
                </c:pt>
                <c:pt idx="45">
                  <c:v>River Grove Public Library</c:v>
                </c:pt>
                <c:pt idx="46">
                  <c:v>Riverside Public Library</c:v>
                </c:pt>
                <c:pt idx="47">
                  <c:v>South Holland Public Library</c:v>
                </c:pt>
                <c:pt idx="48">
                  <c:v>St. Charles Public Library</c:v>
                </c:pt>
                <c:pt idx="49">
                  <c:v>Steger-South Chicago Heights Library District</c:v>
                </c:pt>
                <c:pt idx="50">
                  <c:v>Tinley Park Public Library</c:v>
                </c:pt>
                <c:pt idx="51">
                  <c:v>Villa Park Public Library</c:v>
                </c:pt>
                <c:pt idx="52">
                  <c:v>Warrenville Public Library District</c:v>
                </c:pt>
                <c:pt idx="53">
                  <c:v>Westchester Public Library</c:v>
                </c:pt>
                <c:pt idx="54">
                  <c:v>West Chicago Public Library District</c:v>
                </c:pt>
                <c:pt idx="55">
                  <c:v>Westmont Public Library</c:v>
                </c:pt>
                <c:pt idx="56">
                  <c:v>Woodridge Public Library</c:v>
                </c:pt>
                <c:pt idx="57">
                  <c:v>Worth Public Library District</c:v>
                </c:pt>
              </c:strCache>
            </c:strRef>
          </c:cat>
          <c:val>
            <c:numRef>
              <c:f>'Sheet2 (2)'!$C$2:$C$59</c:f>
              <c:numCache>
                <c:formatCode>"$"#,##0.00</c:formatCode>
                <c:ptCount val="58"/>
                <c:pt idx="0">
                  <c:v>777</c:v>
                </c:pt>
                <c:pt idx="1">
                  <c:v>2177.64</c:v>
                </c:pt>
                <c:pt idx="2">
                  <c:v>3914.27</c:v>
                </c:pt>
                <c:pt idx="3">
                  <c:v>172.09</c:v>
                </c:pt>
                <c:pt idx="4">
                  <c:v>4134.1499999999996</c:v>
                </c:pt>
                <c:pt idx="5">
                  <c:v>2848.79</c:v>
                </c:pt>
                <c:pt idx="6">
                  <c:v>3267.09</c:v>
                </c:pt>
                <c:pt idx="7">
                  <c:v>1763.12</c:v>
                </c:pt>
                <c:pt idx="8">
                  <c:v>7942.46</c:v>
                </c:pt>
                <c:pt idx="9">
                  <c:v>3095.29</c:v>
                </c:pt>
                <c:pt idx="10">
                  <c:v>3367.61</c:v>
                </c:pt>
                <c:pt idx="11">
                  <c:v>1172.99</c:v>
                </c:pt>
                <c:pt idx="12">
                  <c:v>2211.7800000000002</c:v>
                </c:pt>
                <c:pt idx="13">
                  <c:v>9680.92</c:v>
                </c:pt>
                <c:pt idx="14">
                  <c:v>434.99</c:v>
                </c:pt>
                <c:pt idx="15">
                  <c:v>735</c:v>
                </c:pt>
                <c:pt idx="16">
                  <c:v>446</c:v>
                </c:pt>
                <c:pt idx="17">
                  <c:v>4107.1499999999996</c:v>
                </c:pt>
                <c:pt idx="18">
                  <c:v>12844.89</c:v>
                </c:pt>
                <c:pt idx="19">
                  <c:v>4014.6</c:v>
                </c:pt>
                <c:pt idx="20">
                  <c:v>2547.89</c:v>
                </c:pt>
                <c:pt idx="21">
                  <c:v>3328.53</c:v>
                </c:pt>
                <c:pt idx="22">
                  <c:v>2579.2199999999998</c:v>
                </c:pt>
                <c:pt idx="23">
                  <c:v>317.63</c:v>
                </c:pt>
                <c:pt idx="24">
                  <c:v>4600.67</c:v>
                </c:pt>
                <c:pt idx="25">
                  <c:v>6064.33</c:v>
                </c:pt>
                <c:pt idx="26">
                  <c:v>1955</c:v>
                </c:pt>
                <c:pt idx="27">
                  <c:v>1653.59</c:v>
                </c:pt>
                <c:pt idx="28">
                  <c:v>3528.24</c:v>
                </c:pt>
                <c:pt idx="29">
                  <c:v>779.5</c:v>
                </c:pt>
                <c:pt idx="30">
                  <c:v>5180.16</c:v>
                </c:pt>
                <c:pt idx="31">
                  <c:v>3608.54</c:v>
                </c:pt>
                <c:pt idx="32">
                  <c:v>917.98</c:v>
                </c:pt>
                <c:pt idx="33">
                  <c:v>3585.27</c:v>
                </c:pt>
                <c:pt idx="34">
                  <c:v>3803.94</c:v>
                </c:pt>
                <c:pt idx="35">
                  <c:v>4268.6000000000004</c:v>
                </c:pt>
                <c:pt idx="36">
                  <c:v>566</c:v>
                </c:pt>
                <c:pt idx="37">
                  <c:v>1013</c:v>
                </c:pt>
                <c:pt idx="38">
                  <c:v>2906</c:v>
                </c:pt>
                <c:pt idx="39">
                  <c:v>1626.58</c:v>
                </c:pt>
                <c:pt idx="40">
                  <c:v>6798.71</c:v>
                </c:pt>
                <c:pt idx="41">
                  <c:v>670.29</c:v>
                </c:pt>
                <c:pt idx="42">
                  <c:v>6818.12</c:v>
                </c:pt>
                <c:pt idx="43">
                  <c:v>6238.6</c:v>
                </c:pt>
                <c:pt idx="44">
                  <c:v>2636.67</c:v>
                </c:pt>
                <c:pt idx="45">
                  <c:v>724.4</c:v>
                </c:pt>
                <c:pt idx="46">
                  <c:v>2211.9899999999998</c:v>
                </c:pt>
                <c:pt idx="47">
                  <c:v>3229.75</c:v>
                </c:pt>
                <c:pt idx="48">
                  <c:v>7953.91</c:v>
                </c:pt>
                <c:pt idx="49">
                  <c:v>1178.56</c:v>
                </c:pt>
                <c:pt idx="50">
                  <c:v>4777.4399999999996</c:v>
                </c:pt>
                <c:pt idx="51">
                  <c:v>6135.06</c:v>
                </c:pt>
                <c:pt idx="52">
                  <c:v>1224.93</c:v>
                </c:pt>
                <c:pt idx="53">
                  <c:v>2076.0100000000002</c:v>
                </c:pt>
                <c:pt idx="54">
                  <c:v>1603.98</c:v>
                </c:pt>
                <c:pt idx="55">
                  <c:v>4434.0600000000004</c:v>
                </c:pt>
                <c:pt idx="56">
                  <c:v>9644.16</c:v>
                </c:pt>
                <c:pt idx="57">
                  <c:v>734.9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18-4863-A87B-6AE5F994A6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83222800"/>
        <c:axId val="1783222384"/>
      </c:barChart>
      <c:catAx>
        <c:axId val="178322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3222384"/>
        <c:crosses val="autoZero"/>
        <c:auto val="1"/>
        <c:lblAlgn val="ctr"/>
        <c:lblOffset val="100"/>
        <c:noMultiLvlLbl val="0"/>
      </c:catAx>
      <c:valAx>
        <c:axId val="178322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322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0B964C-DF09-4D75-9570-80D70721D1C1}" type="doc">
      <dgm:prSet loTypeId="urn:microsoft.com/office/officeart/2017/3/layout/HorizontalLabelsTimeline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8C4A92A-F14E-427E-9BD4-6AEB81189AB1}">
      <dgm:prSet/>
      <dgm:spPr/>
      <dgm:t>
        <a:bodyPr/>
        <a:lstStyle/>
        <a:p>
          <a:pPr>
            <a:defRPr b="1"/>
          </a:pPr>
          <a:r>
            <a:rPr lang="en-US"/>
            <a:t>24 Apr.</a:t>
          </a:r>
        </a:p>
      </dgm:t>
    </dgm:pt>
    <dgm:pt modelId="{37D6B837-D7B6-4AC0-8FD1-9B0C546D39A3}" type="parTrans" cxnId="{7104F483-3F52-4A7B-8464-A93B2E039AE3}">
      <dgm:prSet/>
      <dgm:spPr/>
      <dgm:t>
        <a:bodyPr/>
        <a:lstStyle/>
        <a:p>
          <a:endParaRPr lang="en-US"/>
        </a:p>
      </dgm:t>
    </dgm:pt>
    <dgm:pt modelId="{A11710BF-E0A6-41C6-8C98-7E5BF441202E}" type="sibTrans" cxnId="{7104F483-3F52-4A7B-8464-A93B2E039AE3}">
      <dgm:prSet/>
      <dgm:spPr/>
      <dgm:t>
        <a:bodyPr/>
        <a:lstStyle/>
        <a:p>
          <a:endParaRPr lang="en-US"/>
        </a:p>
      </dgm:t>
    </dgm:pt>
    <dgm:pt modelId="{5A819047-BAAC-4B82-82FC-F6E389AC674D}">
      <dgm:prSet/>
      <dgm:spPr/>
      <dgm:t>
        <a:bodyPr/>
        <a:lstStyle/>
        <a:p>
          <a:r>
            <a:rPr lang="en-US"/>
            <a:t>Redirect catalog.swanlibraries.net to Aspen</a:t>
          </a:r>
        </a:p>
      </dgm:t>
    </dgm:pt>
    <dgm:pt modelId="{A5853578-AEC7-4A49-8877-7003FF4DF2E6}" type="parTrans" cxnId="{0C03B5EA-9BE7-4D2D-A663-F7690C29288E}">
      <dgm:prSet/>
      <dgm:spPr/>
      <dgm:t>
        <a:bodyPr/>
        <a:lstStyle/>
        <a:p>
          <a:endParaRPr lang="en-US"/>
        </a:p>
      </dgm:t>
    </dgm:pt>
    <dgm:pt modelId="{CED73972-05E5-4EFC-A3F6-063A22D7F5ED}" type="sibTrans" cxnId="{0C03B5EA-9BE7-4D2D-A663-F7690C29288E}">
      <dgm:prSet/>
      <dgm:spPr/>
      <dgm:t>
        <a:bodyPr/>
        <a:lstStyle/>
        <a:p>
          <a:endParaRPr lang="en-US"/>
        </a:p>
      </dgm:t>
    </dgm:pt>
    <dgm:pt modelId="{5016D100-91BF-419A-8366-B33F663D85AE}">
      <dgm:prSet/>
      <dgm:spPr/>
      <dgm:t>
        <a:bodyPr/>
        <a:lstStyle/>
        <a:p>
          <a:pPr>
            <a:defRPr b="1"/>
          </a:pPr>
          <a:r>
            <a:rPr lang="en-US"/>
            <a:t>30 Apr.</a:t>
          </a:r>
        </a:p>
      </dgm:t>
    </dgm:pt>
    <dgm:pt modelId="{5F4A9FE6-40F4-4A19-8561-1B0BA901F7FA}" type="parTrans" cxnId="{63366D99-4016-4C11-8D0E-35EAF3679E5F}">
      <dgm:prSet/>
      <dgm:spPr/>
      <dgm:t>
        <a:bodyPr/>
        <a:lstStyle/>
        <a:p>
          <a:endParaRPr lang="en-US"/>
        </a:p>
      </dgm:t>
    </dgm:pt>
    <dgm:pt modelId="{23E83C99-518A-4E86-94E5-CD8ABCB06FBF}" type="sibTrans" cxnId="{63366D99-4016-4C11-8D0E-35EAF3679E5F}">
      <dgm:prSet/>
      <dgm:spPr/>
      <dgm:t>
        <a:bodyPr/>
        <a:lstStyle/>
        <a:p>
          <a:endParaRPr lang="en-US"/>
        </a:p>
      </dgm:t>
    </dgm:pt>
    <dgm:pt modelId="{1108FDB9-862D-4FE5-B2A2-A903BAC1E31C}">
      <dgm:prSet/>
      <dgm:spPr/>
      <dgm:t>
        <a:bodyPr/>
        <a:lstStyle/>
        <a:p>
          <a:r>
            <a:rPr lang="en-US"/>
            <a:t>Enterprise contract ends</a:t>
          </a:r>
        </a:p>
      </dgm:t>
    </dgm:pt>
    <dgm:pt modelId="{6DBBF273-DE8B-4255-AA36-64AA500D5ED4}" type="parTrans" cxnId="{A2208ABC-BFDD-4D9B-A699-CDA8172F04F9}">
      <dgm:prSet/>
      <dgm:spPr/>
      <dgm:t>
        <a:bodyPr/>
        <a:lstStyle/>
        <a:p>
          <a:endParaRPr lang="en-US"/>
        </a:p>
      </dgm:t>
    </dgm:pt>
    <dgm:pt modelId="{F1CF34AA-B4A4-41E8-A60E-11602C528D7B}" type="sibTrans" cxnId="{A2208ABC-BFDD-4D9B-A699-CDA8172F04F9}">
      <dgm:prSet/>
      <dgm:spPr/>
      <dgm:t>
        <a:bodyPr/>
        <a:lstStyle/>
        <a:p>
          <a:endParaRPr lang="en-US"/>
        </a:p>
      </dgm:t>
    </dgm:pt>
    <dgm:pt modelId="{F6B185C2-27BC-4C93-A0F1-0E5901D48ACD}" type="pres">
      <dgm:prSet presAssocID="{C20B964C-DF09-4D75-9570-80D70721D1C1}" presName="root" presStyleCnt="0">
        <dgm:presLayoutVars>
          <dgm:chMax/>
          <dgm:chPref/>
          <dgm:animLvl val="lvl"/>
        </dgm:presLayoutVars>
      </dgm:prSet>
      <dgm:spPr/>
    </dgm:pt>
    <dgm:pt modelId="{0E9A7A30-5E75-4DEF-920C-2F198FA08998}" type="pres">
      <dgm:prSet presAssocID="{C20B964C-DF09-4D75-9570-80D70721D1C1}" presName="divider" presStyleLbl="fgAcc1" presStyleIdx="0" presStyleCnt="1"/>
      <dgm:spPr/>
    </dgm:pt>
    <dgm:pt modelId="{EFAEBA58-5C65-45B0-AC9C-FC067CB48C6D}" type="pres">
      <dgm:prSet presAssocID="{C20B964C-DF09-4D75-9570-80D70721D1C1}" presName="nodes" presStyleCnt="0">
        <dgm:presLayoutVars>
          <dgm:chMax/>
          <dgm:chPref/>
          <dgm:animLvl val="lvl"/>
        </dgm:presLayoutVars>
      </dgm:prSet>
      <dgm:spPr/>
    </dgm:pt>
    <dgm:pt modelId="{20B6D14F-41FF-4C3A-A890-8A9187D3CDC1}" type="pres">
      <dgm:prSet presAssocID="{F8C4A92A-F14E-427E-9BD4-6AEB81189AB1}" presName="composite" presStyleCnt="0"/>
      <dgm:spPr/>
    </dgm:pt>
    <dgm:pt modelId="{C4CEF582-7C8C-4F2F-9465-9ED1E87DC882}" type="pres">
      <dgm:prSet presAssocID="{F8C4A92A-F14E-427E-9BD4-6AEB81189AB1}" presName="L1TextContainer" presStyleLbl="alignNode1" presStyleIdx="0" presStyleCnt="2">
        <dgm:presLayoutVars>
          <dgm:chMax val="1"/>
          <dgm:chPref val="1"/>
          <dgm:bulletEnabled val="1"/>
        </dgm:presLayoutVars>
      </dgm:prSet>
      <dgm:spPr/>
    </dgm:pt>
    <dgm:pt modelId="{7DC7EEE3-8CED-49A5-AA6A-77D1F32116FC}" type="pres">
      <dgm:prSet presAssocID="{F8C4A92A-F14E-427E-9BD4-6AEB81189AB1}" presName="L2TextContainerWrapper" presStyleCnt="0">
        <dgm:presLayoutVars>
          <dgm:bulletEnabled val="1"/>
        </dgm:presLayoutVars>
      </dgm:prSet>
      <dgm:spPr/>
    </dgm:pt>
    <dgm:pt modelId="{16813CA7-57AC-47EE-A771-3D9A01C75C15}" type="pres">
      <dgm:prSet presAssocID="{F8C4A92A-F14E-427E-9BD4-6AEB81189AB1}" presName="L2TextContainer" presStyleLbl="bgAccFollowNode1" presStyleIdx="0" presStyleCnt="2"/>
      <dgm:spPr/>
    </dgm:pt>
    <dgm:pt modelId="{40A47079-4DA6-4D4E-9A7F-1774D31FCA35}" type="pres">
      <dgm:prSet presAssocID="{F8C4A92A-F14E-427E-9BD4-6AEB81189AB1}" presName="FlexibleEmptyPlaceHolder" presStyleCnt="0"/>
      <dgm:spPr/>
    </dgm:pt>
    <dgm:pt modelId="{3594DE72-05B5-4D09-BD2A-155C6EF4DD3A}" type="pres">
      <dgm:prSet presAssocID="{F8C4A92A-F14E-427E-9BD4-6AEB81189AB1}" presName="ConnectLine" presStyleLbl="sibTrans1D1" presStyleIdx="0" presStyleCnt="2"/>
      <dgm:spPr/>
    </dgm:pt>
    <dgm:pt modelId="{2831F7D8-3E44-47A0-B9DB-0EA70877CDDF}" type="pres">
      <dgm:prSet presAssocID="{F8C4A92A-F14E-427E-9BD4-6AEB81189AB1}" presName="ConnectorPoint" presStyleLbl="node1" presStyleIdx="0" presStyleCnt="2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92F9C02-1AD5-42B5-B912-27F6C735C277}" type="pres">
      <dgm:prSet presAssocID="{F8C4A92A-F14E-427E-9BD4-6AEB81189AB1}" presName="EmptyPlaceHolder" presStyleCnt="0"/>
      <dgm:spPr/>
    </dgm:pt>
    <dgm:pt modelId="{7728C2EE-3AB7-4E8C-9077-4729C8730BA7}" type="pres">
      <dgm:prSet presAssocID="{A11710BF-E0A6-41C6-8C98-7E5BF441202E}" presName="spaceBetweenRectangles" presStyleCnt="0"/>
      <dgm:spPr/>
    </dgm:pt>
    <dgm:pt modelId="{65B35C8C-2161-4363-A89E-39863BA7E123}" type="pres">
      <dgm:prSet presAssocID="{5016D100-91BF-419A-8366-B33F663D85AE}" presName="composite" presStyleCnt="0"/>
      <dgm:spPr/>
    </dgm:pt>
    <dgm:pt modelId="{85771AE1-F91F-40E2-9718-59D03E28BB54}" type="pres">
      <dgm:prSet presAssocID="{5016D100-91BF-419A-8366-B33F663D85AE}" presName="L1TextContainer" presStyleLbl="alignNode1" presStyleIdx="1" presStyleCnt="2">
        <dgm:presLayoutVars>
          <dgm:chMax val="1"/>
          <dgm:chPref val="1"/>
          <dgm:bulletEnabled val="1"/>
        </dgm:presLayoutVars>
      </dgm:prSet>
      <dgm:spPr/>
    </dgm:pt>
    <dgm:pt modelId="{B425DE82-B7D6-4F3D-9BA9-275B8305C4FA}" type="pres">
      <dgm:prSet presAssocID="{5016D100-91BF-419A-8366-B33F663D85AE}" presName="L2TextContainerWrapper" presStyleCnt="0">
        <dgm:presLayoutVars>
          <dgm:bulletEnabled val="1"/>
        </dgm:presLayoutVars>
      </dgm:prSet>
      <dgm:spPr/>
    </dgm:pt>
    <dgm:pt modelId="{B82B88B2-DB50-4867-9F42-A6F1D26D7979}" type="pres">
      <dgm:prSet presAssocID="{5016D100-91BF-419A-8366-B33F663D85AE}" presName="L2TextContainer" presStyleLbl="bgAccFollowNode1" presStyleIdx="1" presStyleCnt="2"/>
      <dgm:spPr/>
    </dgm:pt>
    <dgm:pt modelId="{866CE7A4-AF95-429A-9AF0-A8FF085BC8A2}" type="pres">
      <dgm:prSet presAssocID="{5016D100-91BF-419A-8366-B33F663D85AE}" presName="FlexibleEmptyPlaceHolder" presStyleCnt="0"/>
      <dgm:spPr/>
    </dgm:pt>
    <dgm:pt modelId="{980098C1-5A75-418D-9B3B-8D0DF367949A}" type="pres">
      <dgm:prSet presAssocID="{5016D100-91BF-419A-8366-B33F663D85AE}" presName="ConnectLine" presStyleLbl="sibTrans1D1" presStyleIdx="1" presStyleCnt="2"/>
      <dgm:spPr/>
    </dgm:pt>
    <dgm:pt modelId="{FAEF0DDA-7B55-4BF0-B7F7-6FF7FE162F97}" type="pres">
      <dgm:prSet presAssocID="{5016D100-91BF-419A-8366-B33F663D85AE}" presName="ConnectorPoint" presStyleLbl="node1" presStyleIdx="1" presStyleCnt="2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5FC0E50D-B3AF-4BA7-A2F7-F23EC89B7C66}" type="pres">
      <dgm:prSet presAssocID="{5016D100-91BF-419A-8366-B33F663D85AE}" presName="EmptyPlaceHolder" presStyleCnt="0"/>
      <dgm:spPr/>
    </dgm:pt>
  </dgm:ptLst>
  <dgm:cxnLst>
    <dgm:cxn modelId="{A8E4FF00-5734-49DA-B023-4AB49158D232}" type="presOf" srcId="{5A819047-BAAC-4B82-82FC-F6E389AC674D}" destId="{16813CA7-57AC-47EE-A771-3D9A01C75C15}" srcOrd="0" destOrd="0" presId="urn:microsoft.com/office/officeart/2017/3/layout/HorizontalLabelsTimeline"/>
    <dgm:cxn modelId="{0038DB42-D114-42CB-BA92-E272FF4CB42C}" type="presOf" srcId="{C20B964C-DF09-4D75-9570-80D70721D1C1}" destId="{F6B185C2-27BC-4C93-A0F1-0E5901D48ACD}" srcOrd="0" destOrd="0" presId="urn:microsoft.com/office/officeart/2017/3/layout/HorizontalLabelsTimeline"/>
    <dgm:cxn modelId="{7104F483-3F52-4A7B-8464-A93B2E039AE3}" srcId="{C20B964C-DF09-4D75-9570-80D70721D1C1}" destId="{F8C4A92A-F14E-427E-9BD4-6AEB81189AB1}" srcOrd="0" destOrd="0" parTransId="{37D6B837-D7B6-4AC0-8FD1-9B0C546D39A3}" sibTransId="{A11710BF-E0A6-41C6-8C98-7E5BF441202E}"/>
    <dgm:cxn modelId="{4CD87486-958C-4637-A4C6-5F1EE5BC8EDD}" type="presOf" srcId="{F8C4A92A-F14E-427E-9BD4-6AEB81189AB1}" destId="{C4CEF582-7C8C-4F2F-9465-9ED1E87DC882}" srcOrd="0" destOrd="0" presId="urn:microsoft.com/office/officeart/2017/3/layout/HorizontalLabelsTimeline"/>
    <dgm:cxn modelId="{63366D99-4016-4C11-8D0E-35EAF3679E5F}" srcId="{C20B964C-DF09-4D75-9570-80D70721D1C1}" destId="{5016D100-91BF-419A-8366-B33F663D85AE}" srcOrd="1" destOrd="0" parTransId="{5F4A9FE6-40F4-4A19-8561-1B0BA901F7FA}" sibTransId="{23E83C99-518A-4E86-94E5-CD8ABCB06FBF}"/>
    <dgm:cxn modelId="{94E1D49F-4A4B-45B3-8354-B4722210B510}" type="presOf" srcId="{1108FDB9-862D-4FE5-B2A2-A903BAC1E31C}" destId="{B82B88B2-DB50-4867-9F42-A6F1D26D7979}" srcOrd="0" destOrd="0" presId="urn:microsoft.com/office/officeart/2017/3/layout/HorizontalLabelsTimeline"/>
    <dgm:cxn modelId="{A2208ABC-BFDD-4D9B-A699-CDA8172F04F9}" srcId="{5016D100-91BF-419A-8366-B33F663D85AE}" destId="{1108FDB9-862D-4FE5-B2A2-A903BAC1E31C}" srcOrd="0" destOrd="0" parTransId="{6DBBF273-DE8B-4255-AA36-64AA500D5ED4}" sibTransId="{F1CF34AA-B4A4-41E8-A60E-11602C528D7B}"/>
    <dgm:cxn modelId="{4A5FCFD5-19CC-484B-AD77-FDE6CC7B9150}" type="presOf" srcId="{5016D100-91BF-419A-8366-B33F663D85AE}" destId="{85771AE1-F91F-40E2-9718-59D03E28BB54}" srcOrd="0" destOrd="0" presId="urn:microsoft.com/office/officeart/2017/3/layout/HorizontalLabelsTimeline"/>
    <dgm:cxn modelId="{0C03B5EA-9BE7-4D2D-A663-F7690C29288E}" srcId="{F8C4A92A-F14E-427E-9BD4-6AEB81189AB1}" destId="{5A819047-BAAC-4B82-82FC-F6E389AC674D}" srcOrd="0" destOrd="0" parTransId="{A5853578-AEC7-4A49-8877-7003FF4DF2E6}" sibTransId="{CED73972-05E5-4EFC-A3F6-063A22D7F5ED}"/>
    <dgm:cxn modelId="{90EFCF1B-EC84-4561-981F-C2AE250059AC}" type="presParOf" srcId="{F6B185C2-27BC-4C93-A0F1-0E5901D48ACD}" destId="{0E9A7A30-5E75-4DEF-920C-2F198FA08998}" srcOrd="0" destOrd="0" presId="urn:microsoft.com/office/officeart/2017/3/layout/HorizontalLabelsTimeline"/>
    <dgm:cxn modelId="{ABB96847-FB31-41C2-95EB-8C3AAE6E75CA}" type="presParOf" srcId="{F6B185C2-27BC-4C93-A0F1-0E5901D48ACD}" destId="{EFAEBA58-5C65-45B0-AC9C-FC067CB48C6D}" srcOrd="1" destOrd="0" presId="urn:microsoft.com/office/officeart/2017/3/layout/HorizontalLabelsTimeline"/>
    <dgm:cxn modelId="{7FE826BB-75C0-4FE5-9450-0E6087079896}" type="presParOf" srcId="{EFAEBA58-5C65-45B0-AC9C-FC067CB48C6D}" destId="{20B6D14F-41FF-4C3A-A890-8A9187D3CDC1}" srcOrd="0" destOrd="0" presId="urn:microsoft.com/office/officeart/2017/3/layout/HorizontalLabelsTimeline"/>
    <dgm:cxn modelId="{E89EE779-AF8E-43B5-A15F-461A6921AFAC}" type="presParOf" srcId="{20B6D14F-41FF-4C3A-A890-8A9187D3CDC1}" destId="{C4CEF582-7C8C-4F2F-9465-9ED1E87DC882}" srcOrd="0" destOrd="0" presId="urn:microsoft.com/office/officeart/2017/3/layout/HorizontalLabelsTimeline"/>
    <dgm:cxn modelId="{194AD1DE-44AC-4CBA-9D4D-462B594A67B9}" type="presParOf" srcId="{20B6D14F-41FF-4C3A-A890-8A9187D3CDC1}" destId="{7DC7EEE3-8CED-49A5-AA6A-77D1F32116FC}" srcOrd="1" destOrd="0" presId="urn:microsoft.com/office/officeart/2017/3/layout/HorizontalLabelsTimeline"/>
    <dgm:cxn modelId="{3302C285-AF24-4880-905A-E0AF648DF84A}" type="presParOf" srcId="{7DC7EEE3-8CED-49A5-AA6A-77D1F32116FC}" destId="{16813CA7-57AC-47EE-A771-3D9A01C75C15}" srcOrd="0" destOrd="0" presId="urn:microsoft.com/office/officeart/2017/3/layout/HorizontalLabelsTimeline"/>
    <dgm:cxn modelId="{71FC67B9-BFC0-4D19-BD0E-3663DBA1FF55}" type="presParOf" srcId="{7DC7EEE3-8CED-49A5-AA6A-77D1F32116FC}" destId="{40A47079-4DA6-4D4E-9A7F-1774D31FCA35}" srcOrd="1" destOrd="0" presId="urn:microsoft.com/office/officeart/2017/3/layout/HorizontalLabelsTimeline"/>
    <dgm:cxn modelId="{7A715CD2-FF5A-48C4-B3D5-4C23C7373C81}" type="presParOf" srcId="{20B6D14F-41FF-4C3A-A890-8A9187D3CDC1}" destId="{3594DE72-05B5-4D09-BD2A-155C6EF4DD3A}" srcOrd="2" destOrd="0" presId="urn:microsoft.com/office/officeart/2017/3/layout/HorizontalLabelsTimeline"/>
    <dgm:cxn modelId="{79D8E9E9-0B22-4881-A30B-5B75C46113A1}" type="presParOf" srcId="{20B6D14F-41FF-4C3A-A890-8A9187D3CDC1}" destId="{2831F7D8-3E44-47A0-B9DB-0EA70877CDDF}" srcOrd="3" destOrd="0" presId="urn:microsoft.com/office/officeart/2017/3/layout/HorizontalLabelsTimeline"/>
    <dgm:cxn modelId="{161FA24C-CB6E-455B-9F77-9039FB1D40B4}" type="presParOf" srcId="{20B6D14F-41FF-4C3A-A890-8A9187D3CDC1}" destId="{492F9C02-1AD5-42B5-B912-27F6C735C277}" srcOrd="4" destOrd="0" presId="urn:microsoft.com/office/officeart/2017/3/layout/HorizontalLabelsTimeline"/>
    <dgm:cxn modelId="{9EB52F8E-8B76-485D-8563-5BA48EDB5D73}" type="presParOf" srcId="{EFAEBA58-5C65-45B0-AC9C-FC067CB48C6D}" destId="{7728C2EE-3AB7-4E8C-9077-4729C8730BA7}" srcOrd="1" destOrd="0" presId="urn:microsoft.com/office/officeart/2017/3/layout/HorizontalLabelsTimeline"/>
    <dgm:cxn modelId="{BC126601-1167-4E19-9435-6208D57A5ACC}" type="presParOf" srcId="{EFAEBA58-5C65-45B0-AC9C-FC067CB48C6D}" destId="{65B35C8C-2161-4363-A89E-39863BA7E123}" srcOrd="2" destOrd="0" presId="urn:microsoft.com/office/officeart/2017/3/layout/HorizontalLabelsTimeline"/>
    <dgm:cxn modelId="{65727191-9B89-49FE-B52F-9F9A1D706E66}" type="presParOf" srcId="{65B35C8C-2161-4363-A89E-39863BA7E123}" destId="{85771AE1-F91F-40E2-9718-59D03E28BB54}" srcOrd="0" destOrd="0" presId="urn:microsoft.com/office/officeart/2017/3/layout/HorizontalLabelsTimeline"/>
    <dgm:cxn modelId="{D8C74C2F-1A49-4509-BEC2-3E1B5A5F840C}" type="presParOf" srcId="{65B35C8C-2161-4363-A89E-39863BA7E123}" destId="{B425DE82-B7D6-4F3D-9BA9-275B8305C4FA}" srcOrd="1" destOrd="0" presId="urn:microsoft.com/office/officeart/2017/3/layout/HorizontalLabelsTimeline"/>
    <dgm:cxn modelId="{360F9579-F351-4E1D-AFD0-0B74C20FADE7}" type="presParOf" srcId="{B425DE82-B7D6-4F3D-9BA9-275B8305C4FA}" destId="{B82B88B2-DB50-4867-9F42-A6F1D26D7979}" srcOrd="0" destOrd="0" presId="urn:microsoft.com/office/officeart/2017/3/layout/HorizontalLabelsTimeline"/>
    <dgm:cxn modelId="{4B0BA4F7-F13B-4C94-9F91-41886C92222C}" type="presParOf" srcId="{B425DE82-B7D6-4F3D-9BA9-275B8305C4FA}" destId="{866CE7A4-AF95-429A-9AF0-A8FF085BC8A2}" srcOrd="1" destOrd="0" presId="urn:microsoft.com/office/officeart/2017/3/layout/HorizontalLabelsTimeline"/>
    <dgm:cxn modelId="{3EA6D7FF-55DB-4EF8-8571-A8CF7F5CE109}" type="presParOf" srcId="{65B35C8C-2161-4363-A89E-39863BA7E123}" destId="{980098C1-5A75-418D-9B3B-8D0DF367949A}" srcOrd="2" destOrd="0" presId="urn:microsoft.com/office/officeart/2017/3/layout/HorizontalLabelsTimeline"/>
    <dgm:cxn modelId="{36EBB0FF-1B21-4753-9333-F9AEDE48C6C1}" type="presParOf" srcId="{65B35C8C-2161-4363-A89E-39863BA7E123}" destId="{FAEF0DDA-7B55-4BF0-B7F7-6FF7FE162F97}" srcOrd="3" destOrd="0" presId="urn:microsoft.com/office/officeart/2017/3/layout/HorizontalLabelsTimeline"/>
    <dgm:cxn modelId="{2465E475-EBD0-459D-8AFB-B7EE189A5EAB}" type="presParOf" srcId="{65B35C8C-2161-4363-A89E-39863BA7E123}" destId="{5FC0E50D-B3AF-4BA7-A2F7-F23EC89B7C66}" srcOrd="4" destOrd="0" presId="urn:microsoft.com/office/officeart/2017/3/layout/HorizontalLabels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A7A30-5E75-4DEF-920C-2F198FA08998}">
      <dsp:nvSpPr>
        <dsp:cNvPr id="0" name=""/>
        <dsp:cNvSpPr/>
      </dsp:nvSpPr>
      <dsp:spPr>
        <a:xfrm>
          <a:off x="0" y="2436812"/>
          <a:ext cx="617219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EF582-7C8C-4F2F-9465-9ED1E87DC882}">
      <dsp:nvSpPr>
        <dsp:cNvPr id="0" name=""/>
        <dsp:cNvSpPr/>
      </dsp:nvSpPr>
      <dsp:spPr>
        <a:xfrm>
          <a:off x="185166" y="1510823"/>
          <a:ext cx="2715767" cy="5848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24 Apr.</a:t>
          </a:r>
        </a:p>
      </dsp:txBody>
      <dsp:txXfrm>
        <a:off x="185166" y="1510823"/>
        <a:ext cx="2715767" cy="584835"/>
      </dsp:txXfrm>
    </dsp:sp>
    <dsp:sp modelId="{16813CA7-57AC-47EE-A771-3D9A01C75C15}">
      <dsp:nvSpPr>
        <dsp:cNvPr id="0" name=""/>
        <dsp:cNvSpPr/>
      </dsp:nvSpPr>
      <dsp:spPr>
        <a:xfrm>
          <a:off x="185166" y="516512"/>
          <a:ext cx="2715767" cy="99431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Redirect catalog.swanlibraries.net to Aspen</a:t>
          </a:r>
        </a:p>
      </dsp:txBody>
      <dsp:txXfrm>
        <a:off x="185166" y="516512"/>
        <a:ext cx="2715767" cy="994310"/>
      </dsp:txXfrm>
    </dsp:sp>
    <dsp:sp modelId="{3594DE72-05B5-4D09-BD2A-155C6EF4DD3A}">
      <dsp:nvSpPr>
        <dsp:cNvPr id="0" name=""/>
        <dsp:cNvSpPr/>
      </dsp:nvSpPr>
      <dsp:spPr>
        <a:xfrm>
          <a:off x="1543050" y="2095658"/>
          <a:ext cx="0" cy="341153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771AE1-F91F-40E2-9718-59D03E28BB54}">
      <dsp:nvSpPr>
        <dsp:cNvPr id="0" name=""/>
        <dsp:cNvSpPr/>
      </dsp:nvSpPr>
      <dsp:spPr>
        <a:xfrm>
          <a:off x="3271266" y="2777966"/>
          <a:ext cx="2715767" cy="5848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30 Apr.</a:t>
          </a:r>
        </a:p>
      </dsp:txBody>
      <dsp:txXfrm>
        <a:off x="3271266" y="2777966"/>
        <a:ext cx="2715767" cy="584835"/>
      </dsp:txXfrm>
    </dsp:sp>
    <dsp:sp modelId="{B82B88B2-DB50-4867-9F42-A6F1D26D7979}">
      <dsp:nvSpPr>
        <dsp:cNvPr id="0" name=""/>
        <dsp:cNvSpPr/>
      </dsp:nvSpPr>
      <dsp:spPr>
        <a:xfrm>
          <a:off x="3271266" y="3362801"/>
          <a:ext cx="2715767" cy="58922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25" tIns="161925" rIns="161925" bIns="16192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Enterprise contract ends</a:t>
          </a:r>
        </a:p>
      </dsp:txBody>
      <dsp:txXfrm>
        <a:off x="3271266" y="3362801"/>
        <a:ext cx="2715767" cy="589221"/>
      </dsp:txXfrm>
    </dsp:sp>
    <dsp:sp modelId="{980098C1-5A75-418D-9B3B-8D0DF367949A}">
      <dsp:nvSpPr>
        <dsp:cNvPr id="0" name=""/>
        <dsp:cNvSpPr/>
      </dsp:nvSpPr>
      <dsp:spPr>
        <a:xfrm>
          <a:off x="4629149" y="2436812"/>
          <a:ext cx="0" cy="341153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1F7D8-3E44-47A0-B9DB-0EA70877CDDF}">
      <dsp:nvSpPr>
        <dsp:cNvPr id="0" name=""/>
        <dsp:cNvSpPr/>
      </dsp:nvSpPr>
      <dsp:spPr>
        <a:xfrm rot="2700000">
          <a:off x="1505142" y="2398904"/>
          <a:ext cx="75815" cy="758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F0DDA-7B55-4BF0-B7F7-6FF7FE162F97}">
      <dsp:nvSpPr>
        <dsp:cNvPr id="0" name=""/>
        <dsp:cNvSpPr/>
      </dsp:nvSpPr>
      <dsp:spPr>
        <a:xfrm rot="2700000">
          <a:off x="4591242" y="2398904"/>
          <a:ext cx="75815" cy="758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HorizontalLabelsTimeline">
  <dgm:title val="Horizontal Labels Timeline"/>
  <dgm:desc val="Use to show a list of events in chronological order. The rectangular shape contains the description while the date is shown immediately below. It can display a large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fgAcc1">
      <dgm:alg type="sp"/>
      <dgm:shape xmlns:r="http://schemas.openxmlformats.org/officeDocument/2006/relationships" type="line" r:blip="" zOrderOff="-1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8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31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b" for="ch" forName="L2TextContainerWrapper" refType="h" fact="0.31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43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.5"/>
              </dgm:constrLst>
            </dgm:if>
            <dgm:else name="CaseForPlacingNodeBelowDivider">
              <dgm:constrLst>
                <dgm:constr type="w" for="ch" forName="L1TextContainer" refType="w" fact="0.88"/>
                <dgm:constr type="l" for="ch" forName="L1TextContainer" refType="w" fact="0.06"/>
                <dgm:constr type="h" for="ch" forName="L1TextContainer" refType="h" fact="0.12"/>
                <dgm:constr type="t" for="ch" forName="L1TextContainer" refType="h" fact="0.57"/>
                <dgm:constr type="w" for="ch" forName="L2TextContainerWrapper" refType="w" fact="0.88"/>
                <dgm:constr type="l" for="ch" forName="L2TextContainerWrapper" refType="w" fact="0.06"/>
                <dgm:constr type="h" for="ch" forName="L2TextContainerWrapper" refType="h" fact="0.31"/>
                <dgm:constr type="t" for="ch" forName="L2TextContainerWrapper" refType="h" fact="0.69"/>
                <dgm:constr type="w" for="ch" forName="ConnectLine"/>
                <dgm:constr type="ctrX" for="ch" forName="ConnectLine" refType="w" fact="0.5"/>
                <dgm:constr type="h" for="ch" forName="ConnectLine" refType="h" fact="0.07"/>
                <dgm:constr type="t" for="ch" forName="ConnectLine" refType="h" fact="0.5"/>
                <dgm:constr type="w" for="ch" forName="ConnectorPoint" refType="h" fact="0.022"/>
                <dgm:constr type="h" for="ch" forName="ConnectorPoint" refType="h" fact="0.022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5"/>
                <dgm:constr type="t" for="ch" forName="EmptyPlaceHolder" refType="h" fact="0"/>
              </dgm:constrLst>
            </dgm:else>
          </dgm:choose>
          <dgm:layoutNode name="L1TextContainer" styleLbl="alignNode1">
            <dgm:varLst>
              <dgm:chMax val="1"/>
              <dgm:chPref val="1"/>
              <dgm:bulletEnabled val="1"/>
            </dgm:varLst>
            <dgm:alg type="tx">
              <dgm:param type="txAnchorVert" val="mid"/>
              <dgm:param type="parTxLTRAlign" val="ctr"/>
              <dgm:param type="parTxRTLAlign" val="ctr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tMarg" refType="primFontSz" fact="0.4"/>
              <dgm:constr type="bMarg" refType="primFontSz" fact="0.4"/>
              <dgm:constr type="lMarg" refType="primFontSz" fact="0.4"/>
              <dgm:constr type="rMarg" refType="primFontSz" fact="0.4"/>
            </dgm:constrLst>
            <dgm:ruleLst>
              <dgm:rule type="primFontSz" val="14" fact="NaN" max="NaN"/>
            </dgm:ruleLst>
          </dgm:layoutNode>
          <dgm:layoutNode name="L2TextContainerWrapper">
            <dgm:varLst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39"/>
                  <dgm:constr type="b" for="ch" forName="L2TextContainer" refType="h"/>
                  <dgm:constr type="h" for="ch" forName="FlexibleEmptyPlaceHolder" refType="h" fact="0.61"/>
                </dgm:constrLst>
              </dgm:if>
              <dgm:else name="CaseForPlacingL2TextContaineBelowDivider">
                <dgm:constrLst>
                  <dgm:constr type="h" for="ch" forName="L2TextContainer" refType="h" fact="0.39"/>
                  <dgm:constr type="h" for="ch" forName="FlexibleEmptyPlaceHolder" refType="h" fact="0.61"/>
                  <dgm:constr type="b" for="ch" forName="FlexibleEmptyPlaceHolder" refType="h"/>
                </dgm:constrLst>
              </dgm:else>
            </dgm:choose>
            <dgm:layoutNode name="L2TextContainer" styleLbl="bgAccFollowNode1" moveWith="L1TextContainer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 fact="0.75"/>
                <dgm:constr type="bMarg" refType="primFontSz" fact="0.75"/>
                <dgm:constr type="lMarg" refType="primFontSz" fact="0.75"/>
                <dgm:constr type="rMarg" refType="primFontSz" fact="0.75"/>
              </dgm:constrLst>
              <dgm:ruleLst>
                <dgm:rule type="h" val="INF" fact="NaN" max="NaN"/>
                <dgm:rule type="primFontSz" val="12" fact="NaN" max="NaN"/>
                <dgm:rule type="secFontSz" val="10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sibTrans1D1" moveWith="L1TextContainer">
            <dgm:alg type="sp"/>
            <dgm:shape xmlns:r="http://schemas.openxmlformats.org/officeDocument/2006/relationships" type="line" r:blip="">
              <dgm:adjLst/>
            </dgm:shape>
            <dgm:presOf/>
            <dgm:constrLst/>
          </dgm:layoutNode>
          <dgm:layoutNode name="ConnectorPoint" styleLbl="node1" moveWith="L1TextContainer">
            <dgm:alg type="sp"/>
            <dgm:shape xmlns:r="http://schemas.openxmlformats.org/officeDocument/2006/relationships" rot="45" type="rect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 w="6350"/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4806E01-10F3-4C70-AD20-8013E6E72FBD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622ECC-79DD-4674-B3B4-D2B29601E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54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88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59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72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15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98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91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Helen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21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Helen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08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Helen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63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Helen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9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79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Reindex: </a:t>
            </a:r>
            <a:r>
              <a:rPr lang="en-US" b="1"/>
              <a:t>Steven</a:t>
            </a:r>
            <a:endParaRPr lang="en-US" b="1">
              <a:cs typeface="Calibri"/>
            </a:endParaRPr>
          </a:p>
          <a:p>
            <a:r>
              <a:rPr lang="en-US"/>
              <a:t>L2 Annual Update: </a:t>
            </a:r>
            <a:r>
              <a:rPr lang="en-US" b="1"/>
              <a:t>Steven</a:t>
            </a:r>
            <a:endParaRPr lang="en-US" b="1">
              <a:cs typeface="Calibri"/>
            </a:endParaRPr>
          </a:p>
          <a:p>
            <a:r>
              <a:rPr lang="en-US"/>
              <a:t>Forums: </a:t>
            </a:r>
            <a:r>
              <a:rPr lang="en-US" b="1"/>
              <a:t>Steven</a:t>
            </a:r>
            <a:endParaRPr lang="en-US" b="1">
              <a:cs typeface="Calibri"/>
            </a:endParaRPr>
          </a:p>
          <a:p>
            <a:r>
              <a:rPr lang="en-US">
                <a:cs typeface="Calibri"/>
              </a:rPr>
              <a:t>Closures: </a:t>
            </a:r>
            <a:r>
              <a:rPr lang="en-US" b="1">
                <a:cs typeface="Calibri"/>
              </a:rPr>
              <a:t>Steven</a:t>
            </a:r>
          </a:p>
          <a:p>
            <a:r>
              <a:rPr lang="en-US"/>
              <a:t>Teacher Cards: </a:t>
            </a:r>
            <a:r>
              <a:rPr lang="en-US" b="1"/>
              <a:t>Vickie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Internet Access Libs: </a:t>
            </a:r>
            <a:r>
              <a:rPr lang="en-US" b="1">
                <a:cs typeface="Calibri"/>
              </a:rPr>
              <a:t>Dawne</a:t>
            </a:r>
          </a:p>
          <a:p>
            <a:r>
              <a:rPr lang="en-US"/>
              <a:t>NCOA Results: </a:t>
            </a:r>
            <a:r>
              <a:rPr lang="en-US" b="1"/>
              <a:t>Dave</a:t>
            </a:r>
            <a:endParaRPr lang="en-US">
              <a:cs typeface="Calibri" panose="020F0502020204030204"/>
            </a:endParaRPr>
          </a:p>
          <a:p>
            <a:r>
              <a:rPr lang="en-US"/>
              <a:t>Unique: </a:t>
            </a:r>
            <a:r>
              <a:rPr lang="en-US" b="1"/>
              <a:t>Helen</a:t>
            </a:r>
            <a:endParaRPr lang="en-US"/>
          </a:p>
          <a:p>
            <a:r>
              <a:rPr lang="en-US"/>
              <a:t>Damaged &amp; Unusable: </a:t>
            </a:r>
            <a:r>
              <a:rPr lang="en-US" b="1"/>
              <a:t>Helen</a:t>
            </a:r>
            <a:endParaRPr lang="en-US"/>
          </a:p>
          <a:p>
            <a:r>
              <a:rPr lang="en-US">
                <a:cs typeface="Calibri"/>
              </a:rPr>
              <a:t>Aspen Updates: </a:t>
            </a:r>
            <a:r>
              <a:rPr lang="en-US" b="1">
                <a:cs typeface="Calibri"/>
              </a:rPr>
              <a:t>Tara</a:t>
            </a:r>
          </a:p>
          <a:p>
            <a:r>
              <a:rPr lang="en-US">
                <a:cs typeface="Calibri"/>
              </a:rPr>
              <a:t>Quarterly: </a:t>
            </a:r>
            <a:r>
              <a:rPr lang="en-US" b="1">
                <a:cs typeface="Calibri"/>
              </a:rPr>
              <a:t>Aaron? </a:t>
            </a:r>
          </a:p>
          <a:p>
            <a:r>
              <a:rPr lang="en-US">
                <a:cs typeface="Calibri"/>
              </a:rPr>
              <a:t>2022 Meetings / Close: </a:t>
            </a:r>
            <a:r>
              <a:rPr lang="en-US" b="1">
                <a:cs typeface="Calibri"/>
              </a:rPr>
              <a:t>Steven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68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Aaron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96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Steven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744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44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Steven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12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Steven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33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Steven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74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6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Dawne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90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Vickie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22ECC-79DD-4674-B3B4-D2B29601EA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8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2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BCD6B62-7F68-4708-8957-3244A9350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29B648E-B581-423D-9B17-BE3736B2CEBE}" type="datetime4">
              <a:rPr lang="en-US" smtClean="0"/>
              <a:t>February 22, 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07E4A8F-FAA6-4762-87E0-555B2B99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9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-12700" y="1709739"/>
            <a:ext cx="11360150" cy="27850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8CCFDCA-74D4-4C1C-A353-E3C0E55D0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1ADDB7A-9C8D-4E10-91A4-D9693DD7523A}" type="datetime4">
              <a:rPr lang="en-US" smtClean="0"/>
              <a:t>February 22, 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E6A1D7-6A4F-4489-BB2F-F593FA3F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0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D70EE-147A-4FAA-8281-D44B5A0C6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474C4-475C-4D86-A1B7-A96807F22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B98D6-2618-46F2-B8FD-EA3BCC54C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3A2DB-C3D8-402C-9D5E-58BF49326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6CF35-4B17-4345-A226-163A4E70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A9F8449-E76C-4854-9644-24E6E0A6F4D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E77881E-05EA-445D-A401-3F862F6B3C8C}" type="datetime4">
              <a:rPr lang="en-US" smtClean="0"/>
              <a:t>February 22,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9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0F071-E411-41CC-92CE-D63EDE14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1F0FE-5788-4775-8A10-5B91DFAC8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D8AF7-6D29-4167-AF67-CB296B6A2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4022A-F48A-41E0-9F88-AA63D5FC2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28D0C1-D1A4-4F0C-943E-126C8F04D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05BE40-DC62-42A8-97A6-34ACA610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F6EAF5-0ADA-4CFD-B7BF-9FC51FF1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394A939-17CE-4BFF-AE7A-567853F204A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F5C9A9B-D1AA-4AC1-8FB5-7E3684919E9D}" type="datetime4">
              <a:rPr lang="en-US" smtClean="0"/>
              <a:t>February 22,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19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A49A0-70D5-45EE-BB58-A3319E86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045F6-B494-4F18-A1E4-40EB6E00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D6364-4603-447D-89F8-990CFDCE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07131D5-03EB-4766-95D1-C17D7CC99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8A104C2-794D-408E-B7D4-19D0A0004167}" type="datetime4">
              <a:rPr lang="en-US" smtClean="0"/>
              <a:t>February 22,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39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4CD0FC-9FE5-45EC-AE9A-0BE0C56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F80AA-12AE-42BC-87FB-85DA288C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31F2D5-72B0-436C-85CB-AE3347719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EE7B571-5521-4B40-BCCB-691A46A883E4}" type="datetime4">
              <a:rPr lang="en-US" smtClean="0"/>
              <a:t>February 22,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00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B2A5DE8-42C1-407B-BA04-8B9A3493904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074083B-4733-4ACF-B281-F35F5563A786}" type="datetime4">
              <a:rPr lang="en-US" smtClean="0"/>
              <a:t>February 22,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2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1" y="-109182"/>
            <a:ext cx="5183188" cy="6981423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85889">
                <a:moveTo>
                  <a:pt x="0" y="6858000"/>
                </a:moveTo>
                <a:lnTo>
                  <a:pt x="0" y="0"/>
                </a:lnTo>
                <a:lnTo>
                  <a:pt x="4235355" y="27017"/>
                </a:lnTo>
                <a:lnTo>
                  <a:pt x="6318913" y="6885295"/>
                </a:lnTo>
                <a:cubicBezTo>
                  <a:pt x="6328012" y="6889844"/>
                  <a:pt x="2106304" y="6867098"/>
                  <a:pt x="0" y="6858000"/>
                </a:cubicBez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46E3962-0AAA-4D55-AF36-7BA40C1D57B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7EE3EF2-A7B1-4F23-8584-F0BBB5D3EC1A}" type="datetime4">
              <a:rPr lang="en-US" smtClean="0"/>
              <a:t>February 22,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245659"/>
            <a:ext cx="5278723" cy="7301552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4 h 6913463"/>
              <a:gd name="connsiteX1" fmla="*/ 0 w 6318927"/>
              <a:gd name="connsiteY1" fmla="*/ 27574 h 6913463"/>
              <a:gd name="connsiteX2" fmla="*/ 4218630 w 6318927"/>
              <a:gd name="connsiteY2" fmla="*/ 0 h 6913463"/>
              <a:gd name="connsiteX3" fmla="*/ 6318913 w 6318927"/>
              <a:gd name="connsiteY3" fmla="*/ 6912869 h 6913463"/>
              <a:gd name="connsiteX4" fmla="*/ 0 w 6318927"/>
              <a:gd name="connsiteY4" fmla="*/ 6885574 h 691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3">
                <a:moveTo>
                  <a:pt x="0" y="6885574"/>
                </a:moveTo>
                <a:lnTo>
                  <a:pt x="0" y="27574"/>
                </a:lnTo>
                <a:lnTo>
                  <a:pt x="4218630" y="0"/>
                </a:lnTo>
                <a:lnTo>
                  <a:pt x="6318913" y="6912869"/>
                </a:lnTo>
                <a:cubicBezTo>
                  <a:pt x="6328012" y="6917418"/>
                  <a:pt x="2106304" y="6894672"/>
                  <a:pt x="0" y="68855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40F92AF-669D-41AF-B6FF-91C79CD0018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9D110A1-1339-49BC-A0D7-38CE24E36754}" type="datetime4">
              <a:rPr lang="en-US" smtClean="0"/>
              <a:t>February 22,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28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245659"/>
            <a:ext cx="5278723" cy="7301552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4 h 6913463"/>
              <a:gd name="connsiteX1" fmla="*/ 0 w 6318927"/>
              <a:gd name="connsiteY1" fmla="*/ 27574 h 6913463"/>
              <a:gd name="connsiteX2" fmla="*/ 4218630 w 6318927"/>
              <a:gd name="connsiteY2" fmla="*/ 0 h 6913463"/>
              <a:gd name="connsiteX3" fmla="*/ 6318913 w 6318927"/>
              <a:gd name="connsiteY3" fmla="*/ 6912869 h 6913463"/>
              <a:gd name="connsiteX4" fmla="*/ 0 w 6318927"/>
              <a:gd name="connsiteY4" fmla="*/ 6885574 h 691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3">
                <a:moveTo>
                  <a:pt x="0" y="6885574"/>
                </a:moveTo>
                <a:lnTo>
                  <a:pt x="0" y="27574"/>
                </a:lnTo>
                <a:lnTo>
                  <a:pt x="4218630" y="0"/>
                </a:lnTo>
                <a:lnTo>
                  <a:pt x="6318913" y="6912869"/>
                </a:lnTo>
                <a:cubicBezTo>
                  <a:pt x="6328012" y="6917418"/>
                  <a:pt x="2106304" y="6894672"/>
                  <a:pt x="0" y="68855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CD2F8CE-F11B-40F1-ACBE-B6F1A7D3300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C271E5E-31FA-4190-9796-0C03067BB122}" type="datetime4">
              <a:rPr lang="en-US" smtClean="0"/>
              <a:t>February 22,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2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92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163772"/>
            <a:ext cx="5278723" cy="7124130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940166 h 6968055"/>
              <a:gd name="connsiteX1" fmla="*/ 0 w 6318927"/>
              <a:gd name="connsiteY1" fmla="*/ 82166 h 6968055"/>
              <a:gd name="connsiteX2" fmla="*/ 4201905 w 6318927"/>
              <a:gd name="connsiteY2" fmla="*/ 0 h 6968055"/>
              <a:gd name="connsiteX3" fmla="*/ 6318913 w 6318927"/>
              <a:gd name="connsiteY3" fmla="*/ 6967461 h 6968055"/>
              <a:gd name="connsiteX4" fmla="*/ 0 w 6318927"/>
              <a:gd name="connsiteY4" fmla="*/ 6940166 h 6968055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01905 w 6318927"/>
              <a:gd name="connsiteY2" fmla="*/ 13368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5 h 6913464"/>
              <a:gd name="connsiteX1" fmla="*/ 0 w 6318927"/>
              <a:gd name="connsiteY1" fmla="*/ 27575 h 6913464"/>
              <a:gd name="connsiteX2" fmla="*/ 4201905 w 6318927"/>
              <a:gd name="connsiteY2" fmla="*/ 0 h 6913464"/>
              <a:gd name="connsiteX3" fmla="*/ 6318913 w 6318927"/>
              <a:gd name="connsiteY3" fmla="*/ 6912870 h 6913464"/>
              <a:gd name="connsiteX4" fmla="*/ 0 w 6318927"/>
              <a:gd name="connsiteY4" fmla="*/ 6885575 h 691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4">
                <a:moveTo>
                  <a:pt x="0" y="6885575"/>
                </a:moveTo>
                <a:lnTo>
                  <a:pt x="0" y="27575"/>
                </a:lnTo>
                <a:lnTo>
                  <a:pt x="4201905" y="0"/>
                </a:lnTo>
                <a:lnTo>
                  <a:pt x="6318913" y="6912870"/>
                </a:lnTo>
                <a:cubicBezTo>
                  <a:pt x="6328012" y="6917419"/>
                  <a:pt x="2106304" y="6894673"/>
                  <a:pt x="0" y="68855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9BA174E-F461-44FF-9093-638F5322483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3AFE120-1EFF-41FA-8DCA-880638A36A9F}" type="datetime4">
              <a:rPr lang="en-US" smtClean="0"/>
              <a:t>February 22,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0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1" y="-13927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0E5A65-AFDD-421E-B9F6-6AAE0B3A626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B511C61-DAC0-4F98-B858-B71E6CBFB21D}" type="datetime4">
              <a:rPr lang="en-US" smtClean="0"/>
              <a:t>February 22,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99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DE27B1D-0F20-4BA9-BD15-B2B92382E44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B00A8E1-0A42-40AD-892D-AD4C7B5434E8}" type="datetime4">
              <a:rPr lang="en-US" smtClean="0"/>
              <a:t>February 22,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73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-94129" y="-94129"/>
            <a:ext cx="5277317" cy="7100047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FA6EEB-0B96-45FA-91D8-D1923F3D25C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1554CBD-DA7E-40C6-8F02-2CE20B2B70F3}" type="datetime4">
              <a:rPr lang="en-US" smtClean="0"/>
              <a:t>February 22,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19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AF6FE6-2586-42F8-8971-BDC5EC55EF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AE53F9F-27FB-41CD-95B8-B1520CC1B6AE}" type="datetime4">
              <a:rPr lang="en-US" smtClean="0"/>
              <a:t>February 22,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93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-121024" y="-147919"/>
            <a:ext cx="5304212" cy="7140389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589A5A5-D94A-404D-A669-1A64C32D40C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0058C57-3F4D-48F0-88DD-D716F564CC29}" type="datetime4">
              <a:rPr lang="en-US" smtClean="0"/>
              <a:t>February 22,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24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DDE87F0-FDA3-4FB0-ADC9-CD108984D8B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9A6078-8DFC-4B18-8A7E-32B506F12B8C}" type="datetime4">
              <a:rPr lang="en-US" smtClean="0"/>
              <a:t>February 22,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26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5" y="0"/>
            <a:ext cx="4481015" cy="68580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68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2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2DC7B-633D-48CE-8692-749FA60A8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D194A-9AC6-43D0-B5EC-2ACD23E3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8383E-4531-4F02-9CF7-FDD0AE6F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A81105-84AC-494D-95F4-BC910DBF6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73FDD12-27FA-4A61-8C72-3334D4E70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99684E3-A0FF-49CA-B05E-EC4BBEDCAE69}" type="datetime4">
              <a:rPr lang="en-US" smtClean="0"/>
              <a:t>February 22,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5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 userDrawn="1"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AE72D5E-E03C-4FC7-8731-E2196ED23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3396ADE-9909-4D89-85AF-2BEE99A3BE82}" type="datetime4">
              <a:rPr lang="en-US" smtClean="0"/>
              <a:t>February 22, 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7D384A-F7E8-4567-BA95-00691C9E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2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59C5715-F3E7-4D38-8EB4-FB5A7CD49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8D10E8-F5EF-4030-9DD4-58F7E5E696F1}" type="datetime4">
              <a:rPr lang="en-US" smtClean="0"/>
              <a:t>February 22, 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3F4682-70F7-47FD-9D78-36447294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1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9FFE8B7-AC69-42B9-9B36-E352CE095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ADB9304-2271-43F1-84BE-A04666C2680B}" type="datetime4">
              <a:rPr lang="en-US" smtClean="0"/>
              <a:t>February 22, 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1ABEB1-A9F1-4315-B8B7-365CA9544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4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4F449A-758A-4296-A93B-B1F55F700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5C32-29DA-4B8E-9CB7-D898F32AC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33256-9D2E-4147-B784-5AB6832EF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0" y="6329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SWAN Library Services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0BA4F24-E363-4102-AE6A-B8348B2CA01E}"/>
              </a:ext>
            </a:extLst>
          </p:cNvPr>
          <p:cNvSpPr/>
          <p:nvPr/>
        </p:nvSpPr>
        <p:spPr>
          <a:xfrm rot="5400000" flipH="1" flipV="1">
            <a:off x="10606588" y="5272587"/>
            <a:ext cx="1842448" cy="1328380"/>
          </a:xfrm>
          <a:prstGeom prst="rtTriangl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004CB-3916-4B2C-93CE-D019A4B5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006" y="6329381"/>
            <a:ext cx="53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1FAA610F-65FB-4D76-A9F7-0135426F9A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FE394-EB20-449A-855A-8C51B7CAD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FA3ECAF-574B-4E90-9C13-32DCAA13B527}" type="datetime4">
              <a:rPr lang="en-US" smtClean="0"/>
              <a:t>February 22,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0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hyperlink" Target="https://support.swanlibraries.net/documentation/6654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swanlibraries.net/documentation/64708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learning.org/event/2022-03-03/swan-quarterly-meeti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4" Type="http://schemas.openxmlformats.org/officeDocument/2006/relationships/hyperlink" Target="https://librarylearning.org/events?keyword=&amp;location=&amp;sponsor=80&amp;type=All&amp;audience=All&amp;topic=All&amp;program=Al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5" Type="http://schemas.openxmlformats.org/officeDocument/2006/relationships/hyperlink" Target="https://attendee.gotowebinar.com/register/1955742433521239054" TargetMode="Externa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hyperlink" Target="https://support.swanlibraries.net/documentation/64828" TargetMode="External"/><Relationship Id="rId5" Type="http://schemas.openxmlformats.org/officeDocument/2006/relationships/hyperlink" Target="http://pngimg.com/download/18952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learning.org/annual-certification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hyperlink" Target="https://librarylearning.org/event/2022-03-17/swan-how-improve-your-swan-community-forums-experience" TargetMode="External"/><Relationship Id="rId5" Type="http://schemas.openxmlformats.org/officeDocument/2006/relationships/hyperlink" Target="mailto:help@swanlibraries.net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hyperlink" Target="https://support.swanlibraries.net/documentation/6489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5" Type="http://schemas.openxmlformats.org/officeDocument/2006/relationships/hyperlink" Target="https://support.swanlibraries.net/documentation/87211" TargetMode="External"/><Relationship Id="rId4" Type="http://schemas.openxmlformats.org/officeDocument/2006/relationships/hyperlink" Target="https://support.swanlibraries.net/documentation/8708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50EF8-2200-4129-8424-313D11C3C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214" y="2564456"/>
            <a:ext cx="7406184" cy="2387600"/>
          </a:xfrm>
        </p:spPr>
        <p:txBody>
          <a:bodyPr>
            <a:normAutofit/>
          </a:bodyPr>
          <a:lstStyle/>
          <a:p>
            <a:r>
              <a:rPr lang="en-US"/>
              <a:t>SWAN Fireside Chat</a:t>
            </a:r>
            <a:endParaRPr lang="en-US" sz="4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CB4E9-4212-4291-8E9F-7C29C2B60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5437" y="5202238"/>
            <a:ext cx="7406184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February 22, 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4033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7B76959-96DB-489F-B41F-454881550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Patron Management: NCOA</a:t>
            </a:r>
            <a:endParaRPr lang="en-US">
              <a:ea typeface="Source Sans Pro SemiBold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8F97F7-9148-42DF-ADCD-FD3593A416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National Change of Address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4180D-23EB-447E-84C2-99CACBED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E0ACD4-355D-4186-84ED-0576129057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9D110A1-1339-49BC-A0D7-38CE24E36754}" type="datetime4">
              <a:rPr lang="en-US" smtClean="0"/>
              <a:t>February 22, 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DC3B6-017F-471C-838C-5E21C67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1420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66CDE-6F94-4960-8E4F-AF86B8256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NCOA Results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ECD5C-AE1B-426A-951B-A265F77F65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970,826 patron records submitted to UMS</a:t>
            </a:r>
          </a:p>
          <a:p>
            <a:r>
              <a:rPr lang="en-US"/>
              <a:t>COUNTY added to address</a:t>
            </a:r>
          </a:p>
          <a:p>
            <a:r>
              <a:rPr lang="en-US"/>
              <a:t>Address fields hidden in WF, visible in BCA:</a:t>
            </a:r>
          </a:p>
          <a:p>
            <a:pPr lvl="1"/>
            <a:r>
              <a:rPr lang="en-US"/>
              <a:t>GPS Latitude</a:t>
            </a:r>
          </a:p>
          <a:p>
            <a:pPr lvl="1"/>
            <a:r>
              <a:rPr lang="en-US"/>
              <a:t>GPS Longitude</a:t>
            </a:r>
          </a:p>
          <a:p>
            <a:pPr lvl="1"/>
            <a:r>
              <a:rPr lang="en-US"/>
              <a:t>Census Tract</a:t>
            </a:r>
          </a:p>
          <a:p>
            <a:pPr lvl="1"/>
            <a:r>
              <a:rPr lang="en-US"/>
              <a:t>Census Block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1A2C0-DB9C-42F5-91F2-848152812C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107,427 (11%) flagged as having moved</a:t>
            </a:r>
          </a:p>
          <a:p>
            <a:pPr lvl="1"/>
            <a:r>
              <a:rPr lang="en-US"/>
              <a:t>12,699 moved out of Illinois</a:t>
            </a:r>
          </a:p>
          <a:p>
            <a:r>
              <a:rPr lang="en-US"/>
              <a:t>New address written over existing address</a:t>
            </a:r>
          </a:p>
          <a:p>
            <a:r>
              <a:rPr lang="en-US"/>
              <a:t>Old address moved to note field with “NCOA 2021” message</a:t>
            </a:r>
          </a:p>
          <a:p>
            <a:r>
              <a:rPr lang="en-US"/>
              <a:t>User Cat 6 enabled and set to NCOA2021</a:t>
            </a:r>
          </a:p>
          <a:p>
            <a:r>
              <a:rPr lang="en-US"/>
              <a:t>NO status change!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1AE37-825F-47D8-826A-149A8EFC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70CF6-9FC9-41CC-BEEE-8BAD53185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11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DD922C-2BE8-4CB6-A87E-2F420A1D974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February 22, 2022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2599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5D45F7-D5BC-4C7A-80B4-3A629F284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806"/>
            <a:ext cx="10208172" cy="450375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b="1">
                <a:ea typeface="Source Sans Pro"/>
              </a:rPr>
              <a:t>Review the documentation &amp; reports: </a:t>
            </a:r>
            <a:br>
              <a:rPr lang="en-US">
                <a:ea typeface="Source Sans Pro"/>
              </a:rPr>
            </a:br>
            <a:r>
              <a:rPr lang="en-US">
                <a:ea typeface="Source Sans Pro"/>
                <a:hlinkClick r:id="rId4"/>
              </a:rPr>
              <a:t>https://support.swanlibraries.net/documentation/66540</a:t>
            </a:r>
            <a:endParaRPr lang="en-US">
              <a:ea typeface="Source Sans Pro"/>
            </a:endParaRPr>
          </a:p>
          <a:p>
            <a:pPr marL="0" indent="0">
              <a:buNone/>
            </a:pPr>
            <a:endParaRPr lang="en-US" sz="1000">
              <a:ea typeface="Source Sans Pro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>
                <a:ea typeface="Source Sans Pro"/>
              </a:rPr>
              <a:t>Purge records of patrons no longer in your service area</a:t>
            </a:r>
          </a:p>
          <a:p>
            <a:pPr lvl="1"/>
            <a:r>
              <a:rPr lang="en-US">
                <a:ea typeface="Source Sans Pro"/>
              </a:rPr>
              <a:t>Submit a support ticket:</a:t>
            </a:r>
          </a:p>
          <a:p>
            <a:pPr lvl="2"/>
            <a:r>
              <a:rPr lang="en-US">
                <a:ea typeface="Source Sans Pro"/>
              </a:rPr>
              <a:t>Bill forgiveness threshold</a:t>
            </a:r>
          </a:p>
          <a:p>
            <a:pPr lvl="2"/>
            <a:r>
              <a:rPr lang="en-US">
                <a:ea typeface="Source Sans Pro"/>
              </a:rPr>
              <a:t>Criteria for geographic removal</a:t>
            </a:r>
          </a:p>
          <a:p>
            <a:pPr lvl="2"/>
            <a:r>
              <a:rPr lang="en-US">
                <a:ea typeface="Source Sans Pro"/>
              </a:rPr>
              <a:t>Criteria for Last Activity Date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ea typeface="Source Sans Pro"/>
              </a:rPr>
              <a:t>Update records of patrons still within your service area</a:t>
            </a:r>
          </a:p>
          <a:p>
            <a:pPr lvl="1"/>
            <a:r>
              <a:rPr lang="en-US">
                <a:ea typeface="Source Sans Pro"/>
              </a:rPr>
              <a:t>Remove user notes associated with NCOA</a:t>
            </a:r>
          </a:p>
          <a:p>
            <a:pPr lvl="1"/>
            <a:r>
              <a:rPr lang="en-US">
                <a:ea typeface="Source Sans Pro"/>
              </a:rPr>
              <a:t>Update User Category 6 to blank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ea typeface="Source Sans Pro"/>
              </a:rPr>
              <a:t>Manually remove long-inactive patrons</a:t>
            </a:r>
          </a:p>
          <a:p>
            <a:pPr lvl="1"/>
            <a:r>
              <a:rPr lang="en-US">
                <a:ea typeface="Source Sans Pro"/>
              </a:rPr>
              <a:t>Ensure they do not have outstanding activity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ea typeface="Source Sans Pro"/>
              </a:rPr>
              <a:t>Review patrons that have moved from one SWAN library to yours</a:t>
            </a:r>
          </a:p>
          <a:p>
            <a:pPr lvl="1"/>
            <a:r>
              <a:rPr lang="en-US">
                <a:ea typeface="Source Sans Pro"/>
              </a:rPr>
              <a:t>Welcome them to the area and invite them to your library! </a:t>
            </a: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Source Sans Pro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08EB47-FC61-45E4-844C-52B795208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35938-EF20-4DC4-AEBE-D4745A8E7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2387B4-DFC0-40AE-87E1-B74882D8A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NCOA Recommended Next Steps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8C2C49A-7E5A-47F1-9CB0-137F2F60DC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February 22, 2022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1553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5D7A-30FA-4F2F-96FE-BB581F6D8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Patron Moves, By the Maps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D4A84-E2FE-424F-811B-3BEFCC5BA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60DBE-9784-4A8D-BFE4-C087F0F03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13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02E611-8794-4569-B589-6E411A7FA48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February 22, 2022</a:t>
            </a:fld>
            <a:endParaRPr lang="en-US"/>
          </a:p>
        </p:txBody>
      </p:sp>
      <p:pic>
        <p:nvPicPr>
          <p:cNvPr id="12" name="Content Placeholder 11" descr="Map&#10;&#10;Description automatically generated">
            <a:extLst>
              <a:ext uri="{FF2B5EF4-FFF2-40B4-BE49-F238E27FC236}">
                <a16:creationId xmlns:a16="http://schemas.microsoft.com/office/drawing/2014/main" id="{C6CF0D36-C89C-4F52-A752-B1C2374AD9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22275" t="31017" r="26763" b="20628"/>
          <a:stretch/>
        </p:blipFill>
        <p:spPr bwMode="auto">
          <a:xfrm>
            <a:off x="838200" y="2388057"/>
            <a:ext cx="5181600" cy="32264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BE7F03-0676-406B-BB52-1977433FB412}"/>
              </a:ext>
            </a:extLst>
          </p:cNvPr>
          <p:cNvSpPr txBox="1"/>
          <p:nvPr/>
        </p:nvSpPr>
        <p:spPr>
          <a:xfrm>
            <a:off x="3837940" y="5701506"/>
            <a:ext cx="451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Concentration of Patrons Who Have Moved</a:t>
            </a:r>
          </a:p>
        </p:txBody>
      </p:sp>
      <p:pic>
        <p:nvPicPr>
          <p:cNvPr id="16" name="Content Placeholder 15" descr="Background pattern&#10;&#10;Description automatically generated">
            <a:extLst>
              <a:ext uri="{FF2B5EF4-FFF2-40B4-BE49-F238E27FC236}">
                <a16:creationId xmlns:a16="http://schemas.microsoft.com/office/drawing/2014/main" id="{8F3958D0-5522-4DBE-9F08-F95CFE3ECE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172200" y="2301081"/>
            <a:ext cx="5181600" cy="3400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8155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94047-7FC1-43DD-A77B-01A9BAF29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Patron Moves, By the Maps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AAFC1-280C-4E9D-8E31-7696CE03F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4700B-8B1D-47BF-A183-B72208786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14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6C55E4-FF63-4DE3-AF50-BAC75E88ABF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February 22, 2022</a:t>
            </a:fld>
            <a:endParaRPr lang="en-US"/>
          </a:p>
        </p:txBody>
      </p:sp>
      <p:pic>
        <p:nvPicPr>
          <p:cNvPr id="8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21FC4F32-A154-41F6-8099-E9FC4BD236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049317" y="1442834"/>
            <a:ext cx="7446165" cy="48865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FCF9BC-8766-41F3-88A3-3C72938D87A3}"/>
              </a:ext>
            </a:extLst>
          </p:cNvPr>
          <p:cNvSpPr txBox="1"/>
          <p:nvPr/>
        </p:nvSpPr>
        <p:spPr>
          <a:xfrm>
            <a:off x="791210" y="1442834"/>
            <a:ext cx="28663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Concentration of WHERE patrons have moved since 2018 according to the United States Postal Service National Change of Address (NCOA)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7289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94047-7FC1-43DD-A77B-01A9BAF29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Patron Moves, By the Maps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AAFC1-280C-4E9D-8E31-7696CE03F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4700B-8B1D-47BF-A183-B72208786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15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6C55E4-FF63-4DE3-AF50-BAC75E88ABF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February 22, 2022</a:t>
            </a:fld>
            <a:endParaRPr lang="en-US"/>
          </a:p>
        </p:txBody>
      </p:sp>
      <p:pic>
        <p:nvPicPr>
          <p:cNvPr id="8" name="Content Placeholder 7" descr="Heat map showing where patrons in SWAN move to.">
            <a:extLst>
              <a:ext uri="{FF2B5EF4-FFF2-40B4-BE49-F238E27FC236}">
                <a16:creationId xmlns:a16="http://schemas.microsoft.com/office/drawing/2014/main" id="{21FC4F32-A154-41F6-8099-E9FC4BD236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049317" y="1442834"/>
            <a:ext cx="7446165" cy="48865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FCF9BC-8766-41F3-88A3-3C72938D87A3}"/>
              </a:ext>
            </a:extLst>
          </p:cNvPr>
          <p:cNvSpPr txBox="1"/>
          <p:nvPr/>
        </p:nvSpPr>
        <p:spPr>
          <a:xfrm>
            <a:off x="791210" y="1442834"/>
            <a:ext cx="28663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Overlay of SWAN service area map shows the concentration of patrons moving within our SWAN library boundaries.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0A9B25-3560-49B9-A1FA-965BAE334A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</a:blip>
          <a:srcRect l="7662" t="14636"/>
          <a:stretch/>
        </p:blipFill>
        <p:spPr>
          <a:xfrm>
            <a:off x="5715000" y="2437443"/>
            <a:ext cx="3715408" cy="3329879"/>
          </a:xfrm>
          <a:prstGeom prst="rect">
            <a:avLst/>
          </a:prstGeom>
        </p:spPr>
      </p:pic>
      <p:pic>
        <p:nvPicPr>
          <p:cNvPr id="10" name="Picture 9" descr="Map of the SWAN service area.">
            <a:extLst>
              <a:ext uri="{FF2B5EF4-FFF2-40B4-BE49-F238E27FC236}">
                <a16:creationId xmlns:a16="http://schemas.microsoft.com/office/drawing/2014/main" id="{DA428735-8F62-42EC-A9C9-EEA3CF6AC4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7662" t="14636"/>
          <a:stretch/>
        </p:blipFill>
        <p:spPr>
          <a:xfrm>
            <a:off x="113731" y="3273628"/>
            <a:ext cx="3788072" cy="33950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7454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3ED7E-9D7B-494A-A792-19BE2FD41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Unique Management Services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67B62-F982-4BC6-93E6-3BC3D1097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0A2B7-0A8E-4BC7-BB00-7BA9203337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38D10E8-F5EF-4030-9DD4-58F7E5E696F1}" type="datetime4">
              <a:rPr lang="en-US" smtClean="0"/>
              <a:t>February 22, 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CA9F8-8342-4C55-8A42-C63ADA2B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37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E2FB84-936A-460C-9266-30D06947E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F8E0E9-41AF-4CF6-B74F-F7C69F6A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17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CE2A1-BC52-43BC-9785-6D45A9C376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E7B571-5521-4B40-BCCB-691A46A883E4}" type="datetime4">
              <a:rPr lang="en-US" smtClean="0"/>
              <a:t>February 22, 2022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CBF959-BDF4-4011-9C4E-94D2CF9FA3D4}"/>
              </a:ext>
            </a:extLst>
          </p:cNvPr>
          <p:cNvSpPr txBox="1"/>
          <p:nvPr/>
        </p:nvSpPr>
        <p:spPr>
          <a:xfrm>
            <a:off x="594360" y="4663440"/>
            <a:ext cx="7324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Placement fee increasing from $8.95 to $9.85 effective April 1</a:t>
            </a:r>
            <a:r>
              <a:rPr lang="en-US" baseline="30000"/>
              <a:t>st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Most libraries assess a $10 Referral Fee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ROI for SWAN libraries range from 3:1 to 31:1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Open a ticket if you would like your Referral Fee modified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5E05D72-62B3-48CD-B2A9-9EF0CCF15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010455"/>
              </p:ext>
            </p:extLst>
          </p:nvPr>
        </p:nvGraphicFramePr>
        <p:xfrm>
          <a:off x="533400" y="596756"/>
          <a:ext cx="5254752" cy="387807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43050">
                  <a:extLst>
                    <a:ext uri="{9D8B030D-6E8A-4147-A177-3AD203B41FA5}">
                      <a16:colId xmlns:a16="http://schemas.microsoft.com/office/drawing/2014/main" val="3044107778"/>
                    </a:ext>
                  </a:extLst>
                </a:gridCol>
                <a:gridCol w="804691">
                  <a:extLst>
                    <a:ext uri="{9D8B030D-6E8A-4147-A177-3AD203B41FA5}">
                      <a16:colId xmlns:a16="http://schemas.microsoft.com/office/drawing/2014/main" val="1232046824"/>
                    </a:ext>
                  </a:extLst>
                </a:gridCol>
                <a:gridCol w="838220">
                  <a:extLst>
                    <a:ext uri="{9D8B030D-6E8A-4147-A177-3AD203B41FA5}">
                      <a16:colId xmlns:a16="http://schemas.microsoft.com/office/drawing/2014/main" val="3488900693"/>
                    </a:ext>
                  </a:extLst>
                </a:gridCol>
                <a:gridCol w="603519">
                  <a:extLst>
                    <a:ext uri="{9D8B030D-6E8A-4147-A177-3AD203B41FA5}">
                      <a16:colId xmlns:a16="http://schemas.microsoft.com/office/drawing/2014/main" val="293967132"/>
                    </a:ext>
                  </a:extLst>
                </a:gridCol>
                <a:gridCol w="865272">
                  <a:extLst>
                    <a:ext uri="{9D8B030D-6E8A-4147-A177-3AD203B41FA5}">
                      <a16:colId xmlns:a16="http://schemas.microsoft.com/office/drawing/2014/main" val="3484670317"/>
                    </a:ext>
                  </a:extLst>
                </a:gridCol>
              </a:tblGrid>
              <a:tr h="323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Client Name (Top 10 ROI)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Cash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Material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Invoice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Asset ROI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49327149"/>
                  </a:ext>
                </a:extLst>
              </a:tr>
              <a:tr h="323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Downers Grove Public Library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$1,261.64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$4,107.15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$171.40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31:1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91016659"/>
                  </a:ext>
                </a:extLst>
              </a:tr>
              <a:tr h="323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St. Charles Public Library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$4,541.73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$7,953.91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$429.60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29:1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22954032"/>
                  </a:ext>
                </a:extLst>
              </a:tr>
              <a:tr h="323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Glenside Public Library District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$461.00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$1,955.00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$98.45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25:1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63665657"/>
                  </a:ext>
                </a:extLst>
              </a:tr>
              <a:tr h="323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 Grange Public Library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$5,350.23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$3,803.94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$393.80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23:1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76840455"/>
                  </a:ext>
                </a:extLst>
              </a:tr>
              <a:tr h="323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Indian Prairie Public Library District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$3,761.62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$3,608.54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$435.90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17:1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7690432"/>
                  </a:ext>
                </a:extLst>
              </a:tr>
              <a:tr h="323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Oak Park Public Library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$10,072.94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$56,029.19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$4,555.55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15:1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65156730"/>
                  </a:ext>
                </a:extLst>
              </a:tr>
              <a:tr h="323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Berwyn Public Library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$1,647.60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$4,134.15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$429.60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13:1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30347"/>
                  </a:ext>
                </a:extLst>
              </a:tr>
              <a:tr h="323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Tinley Park Public Library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$3,994.60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$4,777.44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$689.15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13:1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82723582"/>
                  </a:ext>
                </a:extLst>
              </a:tr>
              <a:tr h="323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South Holland Public Library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$848.05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$3,229.75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$340.10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12:1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15381044"/>
                  </a:ext>
                </a:extLst>
              </a:tr>
              <a:tr h="323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Westmont Public Library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$2,123.03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$4,434.06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$537.00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12:1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4610089"/>
                  </a:ext>
                </a:extLst>
              </a:tr>
              <a:tr h="323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Worth Public Library District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$263.95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$734.90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$80.55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12:1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1879057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2D08A8F-084B-4D4E-87FC-A86637A6C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362357"/>
              </p:ext>
            </p:extLst>
          </p:nvPr>
        </p:nvGraphicFramePr>
        <p:xfrm>
          <a:off x="6096000" y="596761"/>
          <a:ext cx="5852160" cy="366108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672498">
                  <a:extLst>
                    <a:ext uri="{9D8B030D-6E8A-4147-A177-3AD203B41FA5}">
                      <a16:colId xmlns:a16="http://schemas.microsoft.com/office/drawing/2014/main" val="157166374"/>
                    </a:ext>
                  </a:extLst>
                </a:gridCol>
                <a:gridCol w="781328">
                  <a:extLst>
                    <a:ext uri="{9D8B030D-6E8A-4147-A177-3AD203B41FA5}">
                      <a16:colId xmlns:a16="http://schemas.microsoft.com/office/drawing/2014/main" val="1854774771"/>
                    </a:ext>
                  </a:extLst>
                </a:gridCol>
                <a:gridCol w="790207">
                  <a:extLst>
                    <a:ext uri="{9D8B030D-6E8A-4147-A177-3AD203B41FA5}">
                      <a16:colId xmlns:a16="http://schemas.microsoft.com/office/drawing/2014/main" val="2927811086"/>
                    </a:ext>
                  </a:extLst>
                </a:gridCol>
                <a:gridCol w="719177">
                  <a:extLst>
                    <a:ext uri="{9D8B030D-6E8A-4147-A177-3AD203B41FA5}">
                      <a16:colId xmlns:a16="http://schemas.microsoft.com/office/drawing/2014/main" val="44659142"/>
                    </a:ext>
                  </a:extLst>
                </a:gridCol>
                <a:gridCol w="888950">
                  <a:extLst>
                    <a:ext uri="{9D8B030D-6E8A-4147-A177-3AD203B41FA5}">
                      <a16:colId xmlns:a16="http://schemas.microsoft.com/office/drawing/2014/main" val="4151769567"/>
                    </a:ext>
                  </a:extLst>
                </a:gridCol>
              </a:tblGrid>
              <a:tr h="301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Client Name (Bottom 10 ROI)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Cash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Material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Invoice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Asset ROI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0567327"/>
                  </a:ext>
                </a:extLst>
              </a:tr>
              <a:tr h="301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Calumet City Public Library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$1,405.70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$3,095.29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$1,020.30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4:1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6674736"/>
                  </a:ext>
                </a:extLst>
              </a:tr>
              <a:tr h="301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Chicago Ridge Public Library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$906.30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$2,211.78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$733.90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4:1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36832781"/>
                  </a:ext>
                </a:extLst>
              </a:tr>
              <a:tr h="301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Green Hills Public Library District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$3,986.30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$3,528.24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$1,852.65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4:1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80033333"/>
                  </a:ext>
                </a:extLst>
              </a:tr>
              <a:tr h="301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Melrose Park Public Library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$777.07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$1,626.58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$581.75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4:1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37270869"/>
                  </a:ext>
                </a:extLst>
              </a:tr>
              <a:tr h="347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Steger-South Chicago Heights Library District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$1,044.77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$1,178.56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$563.85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4:1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62030740"/>
                  </a:ext>
                </a:extLst>
              </a:tr>
              <a:tr h="301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West Chicago Public Library District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$2,256.03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$1,603.98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$966.60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4:1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76631230"/>
                  </a:ext>
                </a:extLst>
              </a:tr>
              <a:tr h="301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Chicago Heights Free Public Library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$553.20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$1,172.99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$617.55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3:1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71691690"/>
                  </a:ext>
                </a:extLst>
              </a:tr>
              <a:tr h="301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Hodgkins Public Library District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$436.90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$779.50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$384.85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3:1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67533027"/>
                  </a:ext>
                </a:extLst>
              </a:tr>
              <a:tr h="301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Justice Public Library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$432.93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$917.98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$456.45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3:1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60935470"/>
                  </a:ext>
                </a:extLst>
              </a:tr>
              <a:tr h="301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Lyons Public Library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$618.60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$566.00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$393.80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3:1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61634725"/>
                  </a:ext>
                </a:extLst>
              </a:tr>
              <a:tr h="301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Markham Public Library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$415.90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$1,013.00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$447.50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3:1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92477522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021302E0-3B2D-4812-9C24-718E162183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Unique - Numbers</a:t>
            </a:r>
          </a:p>
        </p:txBody>
      </p:sp>
    </p:spTree>
    <p:extLst>
      <p:ext uri="{BB962C8B-B14F-4D97-AF65-F5344CB8AC3E}">
        <p14:creationId xmlns:p14="http://schemas.microsoft.com/office/powerpoint/2010/main" val="1980261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E2FB84-936A-460C-9266-30D06947E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F8E0E9-41AF-4CF6-B74F-F7C69F6AA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18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CE2A1-BC52-43BC-9785-6D45A9C376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E7B571-5521-4B40-BCCB-691A46A883E4}" type="datetime4">
              <a:rPr lang="en-US" smtClean="0"/>
              <a:t>February 22, 2022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CBF959-BDF4-4011-9C4E-94D2CF9FA3D4}"/>
              </a:ext>
            </a:extLst>
          </p:cNvPr>
          <p:cNvSpPr txBox="1"/>
          <p:nvPr/>
        </p:nvSpPr>
        <p:spPr>
          <a:xfrm>
            <a:off x="6847609" y="434340"/>
            <a:ext cx="425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+mj-lt"/>
              </a:rPr>
              <a:t>Cash and Material Recovery by Library</a:t>
            </a:r>
          </a:p>
        </p:txBody>
      </p:sp>
      <p:graphicFrame>
        <p:nvGraphicFramePr>
          <p:cNvPr id="7" name="Chart 6" descr="Chart showing all libraries and cash and material recovery.">
            <a:extLst>
              <a:ext uri="{FF2B5EF4-FFF2-40B4-BE49-F238E27FC236}">
                <a16:creationId xmlns:a16="http://schemas.microsoft.com/office/drawing/2014/main" id="{6E086D6F-2109-4B4E-A383-29285E889B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903580"/>
              </p:ext>
            </p:extLst>
          </p:nvPr>
        </p:nvGraphicFramePr>
        <p:xfrm>
          <a:off x="280555" y="124690"/>
          <a:ext cx="11554690" cy="6445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3463A2EB-FAEE-4086-B100-3F5DB999B2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Cash and Material Recovery by Library</a:t>
            </a:r>
          </a:p>
        </p:txBody>
      </p:sp>
    </p:spTree>
    <p:extLst>
      <p:ext uri="{BB962C8B-B14F-4D97-AF65-F5344CB8AC3E}">
        <p14:creationId xmlns:p14="http://schemas.microsoft.com/office/powerpoint/2010/main" val="3267962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F3978-FC08-4DFE-BA3A-99B4F5B3D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Damaged &amp; Unusable Materials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3C24-6EA3-4594-9987-E21B0CE4BE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Source Sans Pro"/>
              </a:rPr>
              <a:t>Detailed </a:t>
            </a:r>
            <a:r>
              <a:rPr lang="en-US">
                <a:ea typeface="Source Sans Pro"/>
                <a:hlinkClick r:id="rId3"/>
              </a:rPr>
              <a:t>instructions</a:t>
            </a:r>
            <a:r>
              <a:rPr lang="en-US">
                <a:ea typeface="Source Sans Pro"/>
              </a:rPr>
              <a:t> and definitions can be found on the support site</a:t>
            </a:r>
          </a:p>
          <a:p>
            <a:r>
              <a:rPr lang="en-US">
                <a:ea typeface="Source Sans Pro"/>
              </a:rPr>
              <a:t>Wear should be expected and will naturally result from normal use.</a:t>
            </a:r>
          </a:p>
          <a:p>
            <a:r>
              <a:rPr lang="en-US">
                <a:ea typeface="Source Sans Pro"/>
              </a:rPr>
              <a:t>Communicate with counterparts to coordinate processing</a:t>
            </a:r>
          </a:p>
        </p:txBody>
      </p:sp>
      <p:pic>
        <p:nvPicPr>
          <p:cNvPr id="8" name="Picture 8" descr="Venn diagram showing what qualifies as &quot;less than new&quot; (wavy pages, worn corners, dog eared pages); Unusable (loose binding, missing pieces, locked case, repairable damage); and Damaged (shattered disk, mold, animal damage, fire damage).">
            <a:extLst>
              <a:ext uri="{FF2B5EF4-FFF2-40B4-BE49-F238E27FC236}">
                <a16:creationId xmlns:a16="http://schemas.microsoft.com/office/drawing/2014/main" id="{ABAE54F9-681E-4777-9F06-E7F116B4BE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1999312"/>
            <a:ext cx="5181600" cy="4003964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EB877-BCF9-4805-B9ED-C3919549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C31BB-4F4B-4F18-8302-E2A2F8AF3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19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61B536-F664-4573-A133-ED672630AA5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February 22,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43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14173-3411-44FE-B0D6-C6F45E844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51751-5B06-4B52-BA6C-B90002F744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US">
                <a:ea typeface="+mn-lt"/>
                <a:cs typeface="+mn-lt"/>
              </a:rPr>
              <a:t>Annual Rebuild &amp; Offline </a:t>
            </a:r>
            <a:endParaRPr lang="en-US" baseline="300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     – April 17 (Tentative) </a:t>
            </a:r>
            <a:endParaRPr lang="en-US" baseline="30000">
              <a:ea typeface="+mn-lt"/>
              <a:cs typeface="+mn-lt"/>
            </a:endParaRPr>
          </a:p>
          <a:p>
            <a:pPr marL="342900" indent="-342900"/>
            <a:r>
              <a:rPr lang="en-US">
                <a:ea typeface="+mn-lt"/>
                <a:cs typeface="+mn-lt"/>
              </a:rPr>
              <a:t>L2 Annual Update</a:t>
            </a:r>
          </a:p>
          <a:p>
            <a:pPr marL="342900" indent="-342900"/>
            <a:r>
              <a:rPr lang="en-US">
                <a:ea typeface="+mn-lt"/>
                <a:cs typeface="+mn-lt"/>
              </a:rPr>
              <a:t>Joining the SWAN Forums</a:t>
            </a:r>
          </a:p>
          <a:p>
            <a:pPr marL="342900" indent="-342900"/>
            <a:r>
              <a:rPr lang="en-US">
                <a:ea typeface="+mn-lt"/>
                <a:cs typeface="+mn-lt"/>
              </a:rPr>
              <a:t>Communicating Closures</a:t>
            </a:r>
          </a:p>
          <a:p>
            <a:pPr marL="342900" indent="-342900"/>
            <a:r>
              <a:rPr lang="en-US">
                <a:ea typeface="+mn-lt"/>
                <a:cs typeface="+mn-lt"/>
              </a:rPr>
              <a:t>Teacher Cards &amp; Loan Policies</a:t>
            </a: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342900" indent="-342900"/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C73C61-E9E9-4B7C-99DA-06DE7B5FFE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/>
            <a:r>
              <a:rPr lang="en-US">
                <a:ea typeface="+mn-lt"/>
                <a:cs typeface="+mn-lt"/>
              </a:rPr>
              <a:t>NCOA Results</a:t>
            </a:r>
          </a:p>
          <a:p>
            <a:pPr marL="342900" indent="-342900"/>
            <a:r>
              <a:rPr lang="en-US">
                <a:ea typeface="+mn-lt"/>
                <a:cs typeface="+mn-lt"/>
              </a:rPr>
              <a:t>Unique Referral Fee Increase</a:t>
            </a:r>
            <a:endParaRPr lang="en-US">
              <a:ea typeface="Source Sans Pro"/>
            </a:endParaRPr>
          </a:p>
          <a:p>
            <a:pPr marL="342900" indent="-342900"/>
            <a:r>
              <a:rPr lang="en-US">
                <a:ea typeface="+mn-lt"/>
                <a:cs typeface="+mn-lt"/>
              </a:rPr>
              <a:t>Damaged &amp; Unusable Materials</a:t>
            </a:r>
          </a:p>
          <a:p>
            <a:r>
              <a:rPr lang="en-US">
                <a:ea typeface="+mn-lt"/>
                <a:cs typeface="+mn-lt"/>
              </a:rPr>
              <a:t>Aspen Updates</a:t>
            </a:r>
          </a:p>
          <a:p>
            <a:r>
              <a:rPr lang="en-US">
                <a:ea typeface="+mn-lt"/>
                <a:cs typeface="+mn-lt"/>
              </a:rPr>
              <a:t>Quarterly Meeting – March 3</a:t>
            </a:r>
          </a:p>
          <a:p>
            <a:r>
              <a:rPr lang="en-US">
                <a:ea typeface="+mn-lt"/>
                <a:cs typeface="+mn-lt"/>
              </a:rPr>
              <a:t>2022 Meetings &amp; Training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65D4B-4CFC-4DDE-B988-75246721A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E8E252-A4C9-4825-B6A7-DD4A5200244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5" name="Content Placeholder 2" descr="second column.">
            <a:extLst>
              <a:ext uri="{FF2B5EF4-FFF2-40B4-BE49-F238E27FC236}">
                <a16:creationId xmlns:a16="http://schemas.microsoft.com/office/drawing/2014/main" id="{FA989C35-7B94-4B01-8BF7-2A2D21059F2B}"/>
              </a:ext>
            </a:extLst>
          </p:cNvPr>
          <p:cNvSpPr txBox="1">
            <a:spLocks/>
          </p:cNvSpPr>
          <p:nvPr/>
        </p:nvSpPr>
        <p:spPr>
          <a:xfrm>
            <a:off x="5921406" y="1626093"/>
            <a:ext cx="6081204" cy="49611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US" sz="3500">
                <a:ea typeface="Source Sans Pro"/>
                <a:cs typeface="Calibri"/>
              </a:rPr>
            </a:br>
            <a:endParaRPr lang="en-US" sz="3500">
              <a:ea typeface="Source Sans Pro"/>
              <a:cs typeface="Calibri"/>
            </a:endParaRPr>
          </a:p>
          <a:p>
            <a:endParaRPr lang="en-US">
              <a:ea typeface="Source Sans Pro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906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7B76959-96DB-489F-B41F-454881550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Aspen Catalog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8F97F7-9148-42DF-ADCD-FD3593A416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4180D-23EB-447E-84C2-99CACBED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E0ACD4-355D-4186-84ED-0576129057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9D110A1-1339-49BC-A0D7-38CE24E36754}" type="datetime4">
              <a:rPr lang="en-US" smtClean="0"/>
              <a:t>February 22, 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DC3B6-017F-471C-838C-5E21C676D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6848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EC03-238D-417A-9A09-4851EACCA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Soft Launch is Tuesday March 8th!</a:t>
            </a:r>
            <a:endParaRPr lang="en-US"/>
          </a:p>
        </p:txBody>
      </p:sp>
      <p:pic>
        <p:nvPicPr>
          <p:cNvPr id="8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16CE036-8A85-4298-A595-D9A443BAA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83188" y="1105737"/>
            <a:ext cx="6172200" cy="46370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4DC19A-9C3C-4998-8DC5-5B28EBB26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3450182" cy="24399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85750">
              <a:buChar char="•"/>
            </a:pPr>
            <a:r>
              <a:rPr lang="en-US" sz="2800">
                <a:ea typeface="Source Sans Pro"/>
              </a:rPr>
              <a:t>Banner on your Enterprise catalog</a:t>
            </a:r>
          </a:p>
          <a:p>
            <a:pPr marL="285750" indent="-285750">
              <a:buChar char="•"/>
            </a:pPr>
            <a:r>
              <a:rPr lang="en-US" sz="2800">
                <a:ea typeface="Source Sans Pro"/>
              </a:rPr>
              <a:t>List copying available in Enterprise to copy lists to Aspen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F6648-906C-41CC-BD28-E7B12B2C3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70FD0-72A7-4C3D-92E9-204DFDDF5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FE724-6D8E-4564-A2EA-A20A23ED1AC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3396ADE-9909-4D89-85AF-2BEE99A3BE82}" type="datetime4">
              <a:rPr lang="en-US" smtClean="0"/>
              <a:t>February 22, 2022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5246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A56D-CA9A-4330-AC13-F37CE9A91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>
            <a:normAutofit/>
          </a:bodyPr>
          <a:lstStyle/>
          <a:p>
            <a:r>
              <a:rPr lang="en-US"/>
              <a:t>Additional Key Dates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002DF-87F9-445F-BF67-CB3CBD34D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B50AE-446A-4310-B1EF-C49E6C2E4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FAA610F-65FB-4D76-A9F7-0135426F9A2E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D4E255-96E6-4836-9B54-85F65E5DA3D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7EE3EF2-A7B1-4F23-8584-F0BBB5D3EC1A}" type="datetime4">
              <a:rPr lang="en-US" smtClean="0"/>
              <a:pPr>
                <a:spcAft>
                  <a:spcPts val="600"/>
                </a:spcAft>
              </a:pPr>
              <a:t>February 22, 2022</a:t>
            </a:fld>
            <a:endParaRPr lang="en-US"/>
          </a:p>
        </p:txBody>
      </p:sp>
      <p:graphicFrame>
        <p:nvGraphicFramePr>
          <p:cNvPr id="9" name="Content Placeholder 2" descr="April 24th redirect catalog.swanlibraries.net to Aspen and April 30th the Enterprise contract ends.">
            <a:extLst>
              <a:ext uri="{FF2B5EF4-FFF2-40B4-BE49-F238E27FC236}">
                <a16:creationId xmlns:a16="http://schemas.microsoft.com/office/drawing/2014/main" id="{3956FBEE-1EB1-459C-B9E5-183FB563FB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951844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58428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55742-2A9C-4E35-BCF1-67C8481DD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Videos &amp; How-Tos for Patrons</a:t>
            </a:r>
            <a:endParaRPr lang="en-US"/>
          </a:p>
        </p:txBody>
      </p:sp>
      <p:pic>
        <p:nvPicPr>
          <p:cNvPr id="8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FB669C3E-2321-4D91-9835-B0528B430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679156"/>
            <a:ext cx="6172200" cy="349016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CCAD7-91CB-4D76-B589-CDFD6F08A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3382147" cy="24399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ea typeface="+mn-lt"/>
                <a:cs typeface="+mn-lt"/>
              </a:rPr>
              <a:t>https://swanlibraries.net/using-the-new-catalog/</a:t>
            </a:r>
            <a:endParaRPr lang="en-US" sz="32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423A1-FEC4-4A3B-A153-A796392E9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A58A6-38AB-4271-B395-59A22E5B4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23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F975FB-072A-4691-9FA9-84EC68087BA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7EE3EF2-A7B1-4F23-8584-F0BBB5D3EC1A}" type="datetime4">
              <a:rPr lang="en-US" smtClean="0"/>
              <a:t>February 22,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18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BEAD8A8-5A7A-481C-8A6D-7543D5050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>
            <a:normAutofit/>
          </a:bodyPr>
          <a:lstStyle/>
          <a:p>
            <a:r>
              <a:rPr lang="en-US"/>
              <a:t>Who’s using masquerade mode?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998F77-C9FF-44D1-ACC0-E59CECF89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188" y="1472280"/>
            <a:ext cx="6172200" cy="3903915"/>
          </a:xfrm>
          <a:prstGeom prst="rect">
            <a:avLst/>
          </a:prstGeom>
          <a:noFill/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17E17B-DA46-4C11-81B3-356FAE92D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>
            <a:normAutofit/>
          </a:bodyPr>
          <a:lstStyle/>
          <a:p>
            <a:r>
              <a:rPr lang="en-US"/>
              <a:t>Data for the month of February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14F85-98EE-4C5F-B36F-E3C853975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B03DE-872E-4AA3-9C4B-251E9CE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FAA610F-65FB-4D76-A9F7-0135426F9A2E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91C059-EBDC-411D-819D-C2FEAAC3F3E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7EE3EF2-A7B1-4F23-8584-F0BBB5D3EC1A}" type="datetime4">
              <a:rPr lang="en-US" smtClean="0"/>
              <a:pPr>
                <a:spcAft>
                  <a:spcPts val="600"/>
                </a:spcAft>
              </a:pPr>
              <a:t>February 22, 2022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2081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43F0B-C11D-45A2-82F6-BBBCC007D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/>
              <a:t>SWAN Quarterly Meeting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12EE1A5-EA4E-4271-918A-44802386C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>
                <a:ea typeface="Source Sans Pro"/>
              </a:rPr>
              <a:t>Thursday, March 3rd</a:t>
            </a:r>
          </a:p>
          <a:p>
            <a:pPr marL="0" indent="0" algn="ctr">
              <a:buNone/>
            </a:pPr>
            <a:r>
              <a:rPr lang="en-US" b="1">
                <a:ea typeface="Source Sans Pro"/>
              </a:rPr>
              <a:t>10:00am – 12:00pm</a:t>
            </a:r>
          </a:p>
          <a:p>
            <a:pPr marL="0" indent="0" algn="ctr">
              <a:buNone/>
            </a:pPr>
            <a:r>
              <a:rPr lang="en-US" sz="2400">
                <a:ea typeface="Source Sans Pro"/>
              </a:rPr>
              <a:t>Budget approval</a:t>
            </a:r>
          </a:p>
          <a:p>
            <a:pPr marL="0" indent="0" algn="ctr">
              <a:buNone/>
            </a:pPr>
            <a:r>
              <a:rPr lang="en-US" sz="2400">
                <a:ea typeface="Source Sans Pro"/>
              </a:rPr>
              <a:t>Live vote during meeting</a:t>
            </a:r>
          </a:p>
          <a:p>
            <a:pPr marL="0" indent="0" algn="ctr">
              <a:buNone/>
            </a:pPr>
            <a:r>
              <a:rPr lang="en-US" sz="2400">
                <a:ea typeface="Source Sans Pro"/>
              </a:rPr>
              <a:t>Aspen Discovery final countdown</a:t>
            </a:r>
          </a:p>
          <a:p>
            <a:pPr marL="0" indent="0" algn="ctr">
              <a:buNone/>
            </a:pPr>
            <a:r>
              <a:rPr lang="en-US" sz="2400">
                <a:ea typeface="Source Sans Pro"/>
              </a:rPr>
              <a:t>Presentation on SWAN pilot with Baker &amp; Taylor rental collection</a:t>
            </a:r>
          </a:p>
          <a:p>
            <a:pPr marL="0" indent="0" algn="ctr">
              <a:buNone/>
            </a:pPr>
            <a:endParaRPr lang="en-US" sz="2400">
              <a:ea typeface="Source Sans Pro"/>
            </a:endParaRPr>
          </a:p>
          <a:p>
            <a:pPr marL="0" indent="0" algn="ctr">
              <a:buNone/>
            </a:pPr>
            <a:r>
              <a:rPr lang="en-US" sz="2400">
                <a:ea typeface="+mn-lt"/>
                <a:cs typeface="+mn-lt"/>
                <a:hlinkClick r:id="rId3"/>
              </a:rPr>
              <a:t>https://librarylearning.org/event/2022-03-03/swan-quarterly-meeting</a:t>
            </a:r>
            <a:endParaRPr lang="en-US" sz="2400">
              <a:ea typeface="+mn-lt"/>
              <a:cs typeface="+mn-lt"/>
            </a:endParaRPr>
          </a:p>
          <a:p>
            <a:pPr marL="0" indent="0" algn="ctr">
              <a:buNone/>
            </a:pPr>
            <a:endParaRPr lang="en-US">
              <a:ea typeface="Source Sans Pro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BF7C9-3EF3-4D9C-A62D-42DBB75CD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392C8-576E-4F55-A9F5-7FDDFE6D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FAA610F-65FB-4D76-A9F7-0135426F9A2E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31CB1-44ED-4EBC-B0D4-5C5484548F5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E77881E-05EA-445D-A401-3F862F6B3C8C}" type="datetime4">
              <a:rPr lang="en-US" smtClean="0"/>
              <a:pPr>
                <a:spcAft>
                  <a:spcPts val="600"/>
                </a:spcAft>
              </a:pPr>
              <a:t>February 22, 2022</a:t>
            </a:fld>
            <a:endParaRPr lang="en-US"/>
          </a:p>
        </p:txBody>
      </p:sp>
      <p:pic>
        <p:nvPicPr>
          <p:cNvPr id="4" name="Graphic 3" descr="Medieval Trumpet with solid fill">
            <a:extLst>
              <a:ext uri="{FF2B5EF4-FFF2-40B4-BE49-F238E27FC236}">
                <a16:creationId xmlns:a16="http://schemas.microsoft.com/office/drawing/2014/main" id="{92250B6D-84D2-486A-B21F-CFF710B16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992" y="2680653"/>
            <a:ext cx="3015615" cy="301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99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435803-0281-4653-88C8-11C9B137D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2806" y="530083"/>
            <a:ext cx="4020896" cy="4616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>
                <a:hlinkClick r:id="rId4"/>
              </a:rPr>
              <a:t>See SWAN’s events on L2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E3306-6661-48C1-B7F8-FB71972F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DB6F0-38AA-405B-96A1-2AC836685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577EE4F-FDCA-4F6C-9747-CF8A45875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84" y="98139"/>
            <a:ext cx="6646985" cy="1325563"/>
          </a:xfrm>
        </p:spPr>
        <p:txBody>
          <a:bodyPr/>
          <a:lstStyle/>
          <a:p>
            <a:r>
              <a:rPr lang="en-US"/>
              <a:t>Other Upcoming Meetings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B3FD23-CA14-4788-B507-C54AB03766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February 22, 2022</a:t>
            </a:fld>
            <a:endParaRPr lang="en-US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B6BF7C84-5D82-4F9C-AD5E-BE9893B7ED69}"/>
              </a:ext>
            </a:extLst>
          </p:cNvPr>
          <p:cNvSpPr txBox="1">
            <a:spLocks/>
          </p:cNvSpPr>
          <p:nvPr/>
        </p:nvSpPr>
        <p:spPr>
          <a:xfrm>
            <a:off x="569796" y="1283520"/>
            <a:ext cx="5527232" cy="4958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ea typeface="+mn-lt"/>
                <a:cs typeface="+mn-lt"/>
              </a:rPr>
              <a:t>Quarterly – 3/3</a:t>
            </a:r>
          </a:p>
          <a:p>
            <a:r>
              <a:rPr lang="en-US" sz="2400">
                <a:ea typeface="+mn-lt"/>
                <a:cs typeface="+mn-lt"/>
              </a:rPr>
              <a:t>Board Meeting – 3/18</a:t>
            </a:r>
          </a:p>
          <a:p>
            <a:r>
              <a:rPr lang="en-US" sz="2400">
                <a:ea typeface="+mn-lt"/>
                <a:cs typeface="+mn-lt"/>
              </a:rPr>
              <a:t>Monthly Office Hours</a:t>
            </a:r>
          </a:p>
          <a:p>
            <a:pPr lvl="1"/>
            <a:r>
              <a:rPr lang="en-US" sz="1800">
                <a:ea typeface="+mn-lt"/>
                <a:cs typeface="+mn-lt"/>
              </a:rPr>
              <a:t>BLUEcloud Staff – 2/23</a:t>
            </a:r>
          </a:p>
          <a:p>
            <a:pPr lvl="1"/>
            <a:r>
              <a:rPr lang="en-US" sz="1800">
                <a:ea typeface="+mn-lt"/>
                <a:cs typeface="+mn-lt"/>
              </a:rPr>
              <a:t>Circulation/ILL/Outreach - 3/2</a:t>
            </a:r>
            <a:endParaRPr lang="en-US" sz="1800">
              <a:ea typeface="Source Sans Pro"/>
            </a:endParaRPr>
          </a:p>
          <a:p>
            <a:pPr lvl="1"/>
            <a:r>
              <a:rPr lang="en-US" sz="1800">
                <a:ea typeface="+mn-lt"/>
                <a:cs typeface="+mn-lt"/>
              </a:rPr>
              <a:t>Aspen – 3/7</a:t>
            </a:r>
          </a:p>
          <a:p>
            <a:pPr lvl="1"/>
            <a:r>
              <a:rPr lang="en-US" sz="1800">
                <a:ea typeface="+mn-lt"/>
                <a:cs typeface="+mn-lt"/>
              </a:rPr>
              <a:t>Cataloging – 3/8 </a:t>
            </a:r>
          </a:p>
          <a:p>
            <a:pPr lvl="1"/>
            <a:r>
              <a:rPr lang="en-US" sz="1800">
                <a:ea typeface="+mn-lt"/>
                <a:cs typeface="+mn-lt"/>
              </a:rPr>
              <a:t>Analytics – 3/9</a:t>
            </a:r>
          </a:p>
          <a:p>
            <a:pPr lvl="1"/>
            <a:r>
              <a:rPr lang="en-US" sz="1800">
                <a:ea typeface="+mn-lt"/>
                <a:cs typeface="+mn-lt"/>
              </a:rPr>
              <a:t>Circulation &amp; Hold Map – 3/16</a:t>
            </a:r>
          </a:p>
          <a:p>
            <a:pPr lvl="1"/>
            <a:r>
              <a:rPr lang="en-US" sz="1800">
                <a:ea typeface="+mn-lt"/>
                <a:cs typeface="+mn-lt"/>
              </a:rPr>
              <a:t>Aspen (Search Strategies) - 3/21</a:t>
            </a:r>
          </a:p>
          <a:p>
            <a:pPr lvl="1"/>
            <a:r>
              <a:rPr lang="en-US" sz="1800">
                <a:ea typeface="+mn-lt"/>
                <a:cs typeface="+mn-lt"/>
              </a:rPr>
              <a:t>BLUEcloud Staff – 3/23</a:t>
            </a:r>
          </a:p>
          <a:p>
            <a:r>
              <a:rPr lang="en-US" sz="2400">
                <a:ea typeface="+mn-lt"/>
                <a:cs typeface="+mn-lt"/>
              </a:rPr>
              <a:t>Technology Update – 3/24</a:t>
            </a:r>
          </a:p>
          <a:p>
            <a:pPr marL="0" indent="0">
              <a:buNone/>
            </a:pPr>
            <a:endParaRPr lang="en-US" sz="2200">
              <a:ea typeface="+mn-lt"/>
              <a:cs typeface="+mn-lt"/>
            </a:endParaRPr>
          </a:p>
          <a:p>
            <a:endParaRPr lang="en-US" sz="2000">
              <a:ea typeface="Source Sans Pro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AEEC8B2A-E1BB-473B-B2E3-D4483618203A}"/>
              </a:ext>
            </a:extLst>
          </p:cNvPr>
          <p:cNvSpPr txBox="1">
            <a:spLocks/>
          </p:cNvSpPr>
          <p:nvPr/>
        </p:nvSpPr>
        <p:spPr>
          <a:xfrm>
            <a:off x="6099179" y="1283519"/>
            <a:ext cx="4677309" cy="503626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Source Sans Pro"/>
              </a:rPr>
              <a:t>OCLC Training on L2</a:t>
            </a:r>
            <a:endParaRPr lang="en-US"/>
          </a:p>
          <a:p>
            <a:pPr lvl="1"/>
            <a:r>
              <a:rPr lang="en-US" err="1">
                <a:ea typeface="Source Sans Pro"/>
              </a:rPr>
              <a:t>WorldShare</a:t>
            </a:r>
            <a:r>
              <a:rPr lang="en-US">
                <a:ea typeface="Source Sans Pro"/>
              </a:rPr>
              <a:t> ILL Borrowing – 2/22</a:t>
            </a:r>
          </a:p>
          <a:p>
            <a:pPr lvl="1"/>
            <a:r>
              <a:rPr lang="en-US" err="1">
                <a:ea typeface="Source Sans Pro"/>
              </a:rPr>
              <a:t>WorldShare</a:t>
            </a:r>
            <a:r>
              <a:rPr lang="en-US">
                <a:ea typeface="Source Sans Pro"/>
              </a:rPr>
              <a:t> ILL Lending – 2/24</a:t>
            </a:r>
          </a:p>
          <a:p>
            <a:pPr lvl="1"/>
            <a:r>
              <a:rPr lang="en-US">
                <a:ea typeface="Source Sans Pro"/>
              </a:rPr>
              <a:t>Introduction to OCLC Interlibrary Loan – 3/15</a:t>
            </a:r>
          </a:p>
          <a:p>
            <a:r>
              <a:rPr lang="en-US">
                <a:ea typeface="Source Sans Pro"/>
              </a:rPr>
              <a:t>User Groups:</a:t>
            </a:r>
          </a:p>
          <a:p>
            <a:pPr lvl="1"/>
            <a:r>
              <a:rPr lang="en-US">
                <a:ea typeface="Source Sans Pro"/>
              </a:rPr>
              <a:t>E-Resource Advisory – 2/24</a:t>
            </a:r>
          </a:p>
          <a:p>
            <a:pPr lvl="1"/>
            <a:r>
              <a:rPr lang="en-US">
                <a:ea typeface="Source Sans Pro"/>
              </a:rPr>
              <a:t>Book Club Users – 3/9</a:t>
            </a:r>
            <a:endParaRPr lang="en-US"/>
          </a:p>
          <a:p>
            <a:pPr lvl="1"/>
            <a:r>
              <a:rPr lang="en-US">
                <a:ea typeface="Source Sans Pro"/>
              </a:rPr>
              <a:t>Circulation Advisory – 3/16</a:t>
            </a:r>
          </a:p>
          <a:p>
            <a:r>
              <a:rPr lang="en-US">
                <a:ea typeface="Source Sans Pro"/>
              </a:rPr>
              <a:t>Trainings</a:t>
            </a:r>
          </a:p>
          <a:p>
            <a:pPr lvl="1"/>
            <a:r>
              <a:rPr lang="en-US">
                <a:ea typeface="Source Sans Pro"/>
              </a:rPr>
              <a:t>SWAN ILL Bootcamp – 2/24</a:t>
            </a:r>
          </a:p>
          <a:p>
            <a:pPr lvl="1"/>
            <a:r>
              <a:rPr lang="en-US">
                <a:ea typeface="Source Sans Pro"/>
              </a:rPr>
              <a:t>IPLAR Stats – 2/28</a:t>
            </a:r>
          </a:p>
          <a:p>
            <a:pPr lvl="1"/>
            <a:r>
              <a:rPr lang="en-US">
                <a:ea typeface="Source Sans Pro"/>
              </a:rPr>
              <a:t>Aspen Admin: Record Grouping – 3/1</a:t>
            </a:r>
          </a:p>
          <a:p>
            <a:pPr lvl="1"/>
            <a:r>
              <a:rPr lang="en-US">
                <a:ea typeface="Source Sans Pro"/>
              </a:rPr>
              <a:t>SWAN Generic Accounts – 3/3</a:t>
            </a:r>
          </a:p>
          <a:p>
            <a:pPr lvl="1"/>
            <a:r>
              <a:rPr lang="en-US">
                <a:ea typeface="Source Sans Pro"/>
              </a:rPr>
              <a:t>SWAN Community Forums – 3/17</a:t>
            </a:r>
          </a:p>
          <a:p>
            <a:pPr lvl="1"/>
            <a:r>
              <a:rPr lang="en-US">
                <a:ea typeface="Source Sans Pro"/>
              </a:rPr>
              <a:t>SWAN ILL Bootcamp – 3/22</a:t>
            </a:r>
          </a:p>
          <a:p>
            <a:pPr marL="457200" lvl="1" indent="0">
              <a:buNone/>
            </a:pPr>
            <a:endParaRPr lang="en-US">
              <a:ea typeface="Source Sans Pro"/>
            </a:endParaRPr>
          </a:p>
          <a:p>
            <a:pPr marL="0" indent="0">
              <a:buNone/>
            </a:pPr>
            <a:endParaRPr lang="en-US">
              <a:ea typeface="Source Sans Pro"/>
            </a:endParaRPr>
          </a:p>
          <a:p>
            <a:pPr marL="0" indent="0">
              <a:buNone/>
            </a:pPr>
            <a:endParaRPr lang="en-US">
              <a:ea typeface="Source Sans Pro"/>
            </a:endParaRPr>
          </a:p>
          <a:p>
            <a:pPr marL="0" indent="0">
              <a:buNone/>
            </a:pPr>
            <a:endParaRPr lang="en-US">
              <a:ea typeface="Source Sans Pro"/>
            </a:endParaRPr>
          </a:p>
          <a:p>
            <a:pPr marL="0" indent="0">
              <a:buNone/>
            </a:pPr>
            <a:endParaRPr lang="en-US">
              <a:ea typeface="Source Sans Pro"/>
            </a:endParaRPr>
          </a:p>
          <a:p>
            <a:pPr marL="0" indent="0">
              <a:buNone/>
            </a:pPr>
            <a:endParaRPr lang="en-US">
              <a:ea typeface="Source Sans Pro"/>
            </a:endParaRPr>
          </a:p>
          <a:p>
            <a:pPr marL="0" indent="0">
              <a:buNone/>
            </a:pPr>
            <a:endParaRPr lang="en-US" sz="2000">
              <a:ea typeface="Source Sans Pro"/>
            </a:endParaRPr>
          </a:p>
          <a:p>
            <a:pPr marL="0" indent="0">
              <a:buNone/>
            </a:pPr>
            <a:endParaRPr lang="en-US">
              <a:ea typeface="Source Sans Pr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3006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026D35-1C63-48AE-8368-D23A6730A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2"/>
                </a:solidFill>
              </a:rPr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80D3C-9B31-4A8F-A880-4E50CED8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27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C566A9-B97F-4D58-9E71-92480ADF95C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>
                <a:solidFill>
                  <a:schemeClr val="bg2"/>
                </a:solidFill>
              </a:rPr>
              <a:t>February 22, 2022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27ABDDB8-14D1-4C95-94D5-8F1C9F16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1" y="1894608"/>
            <a:ext cx="10515600" cy="1325563"/>
          </a:xfrm>
        </p:spPr>
        <p:txBody>
          <a:bodyPr/>
          <a:lstStyle/>
          <a:p>
            <a:r>
              <a:rPr lang="en-US"/>
              <a:t>Thank you!</a:t>
            </a:r>
            <a:endParaRPr lang="en-US">
              <a:ea typeface="Source Sans Pro SemiBol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355518-8525-4297-A610-5A2BCD4DDB56}"/>
              </a:ext>
            </a:extLst>
          </p:cNvPr>
          <p:cNvSpPr txBox="1"/>
          <p:nvPr/>
        </p:nvSpPr>
        <p:spPr>
          <a:xfrm>
            <a:off x="563880" y="4166125"/>
            <a:ext cx="7329853" cy="707886"/>
          </a:xfrm>
          <a:prstGeom prst="rect">
            <a:avLst/>
          </a:prstGeom>
          <a:solidFill>
            <a:srgbClr val="FFFAFA">
              <a:alpha val="86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Source Sans Pro"/>
              </a:rPr>
              <a:t>Register at </a:t>
            </a:r>
            <a:r>
              <a:rPr lang="en-US" sz="2000" err="1">
                <a:ea typeface="Source Sans Pro"/>
              </a:rPr>
              <a:t>GoToWebinar</a:t>
            </a:r>
            <a:r>
              <a:rPr lang="en-US" sz="2000">
                <a:ea typeface="Source Sans Pro"/>
              </a:rPr>
              <a:t>: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>
                <a:ea typeface="+mn-lt"/>
                <a:cs typeface="+mn-lt"/>
                <a:hlinkClick r:id="rId5"/>
              </a:rPr>
              <a:t>https://attendee.gotowebinar.com/register/1955742433521239054</a:t>
            </a:r>
            <a:endParaRPr lang="en-US" sz="2000">
              <a:ea typeface="Source Sans Pr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BF5099-2C20-42F5-BBCC-4E4F408A3633}"/>
              </a:ext>
            </a:extLst>
          </p:cNvPr>
          <p:cNvSpPr txBox="1"/>
          <p:nvPr/>
        </p:nvSpPr>
        <p:spPr>
          <a:xfrm>
            <a:off x="563880" y="2968982"/>
            <a:ext cx="4953001" cy="830997"/>
          </a:xfrm>
          <a:prstGeom prst="rect">
            <a:avLst/>
          </a:prstGeom>
          <a:solidFill>
            <a:srgbClr val="FFFAFA">
              <a:alpha val="74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ea typeface="Source Sans Pro"/>
              </a:rPr>
              <a:t>Next Fireside Chat: </a:t>
            </a:r>
            <a:br>
              <a:rPr lang="en-US" sz="2400" b="1">
                <a:ea typeface="Source Sans Pro"/>
              </a:rPr>
            </a:br>
            <a:r>
              <a:rPr lang="en-US" sz="2400" b="1">
                <a:ea typeface="Source Sans Pro"/>
              </a:rPr>
              <a:t>March 29th, 11:00 AM - Noon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1863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descr="Sunday April 17th.">
            <a:extLst>
              <a:ext uri="{FF2B5EF4-FFF2-40B4-BE49-F238E27FC236}">
                <a16:creationId xmlns:a16="http://schemas.microsoft.com/office/drawing/2014/main" id="{7BF4A518-7763-4948-961A-C58B18F5A8A4}"/>
              </a:ext>
            </a:extLst>
          </p:cNvPr>
          <p:cNvGrpSpPr/>
          <p:nvPr/>
        </p:nvGrpSpPr>
        <p:grpSpPr>
          <a:xfrm>
            <a:off x="9159149" y="0"/>
            <a:ext cx="2634367" cy="2196445"/>
            <a:chOff x="7780133" y="-180259"/>
            <a:chExt cx="5314399" cy="5346441"/>
          </a:xfrm>
        </p:grpSpPr>
        <p:pic>
          <p:nvPicPr>
            <p:cNvPr id="11" name="Picture 10" descr="Shape&#10;&#10;Description automatically generated">
              <a:extLst>
                <a:ext uri="{FF2B5EF4-FFF2-40B4-BE49-F238E27FC236}">
                  <a16:creationId xmlns:a16="http://schemas.microsoft.com/office/drawing/2014/main" id="{AAF3253A-2937-41D9-9BFE-7153A0FE8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7780133" y="-180259"/>
              <a:ext cx="5314399" cy="534644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AABA89-07CF-484B-A74F-53CF268DF05E}"/>
                </a:ext>
              </a:extLst>
            </p:cNvPr>
            <p:cNvSpPr txBox="1"/>
            <p:nvPr/>
          </p:nvSpPr>
          <p:spPr>
            <a:xfrm rot="21385520">
              <a:off x="8223628" y="1262236"/>
              <a:ext cx="4556419" cy="28302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</a:pPr>
              <a:r>
                <a:rPr lang="en-US" sz="2800">
                  <a:ea typeface="+mn-lt"/>
                  <a:cs typeface="+mn-lt"/>
                </a:rPr>
                <a:t>Sunday, APRIL 17</a:t>
              </a:r>
              <a:r>
                <a:rPr lang="en-US" sz="2800" baseline="30000">
                  <a:ea typeface="+mn-lt"/>
                  <a:cs typeface="+mn-lt"/>
                </a:rPr>
                <a:t>th</a:t>
              </a:r>
              <a:r>
                <a:rPr lang="en-US" sz="2800">
                  <a:ea typeface="+mn-lt"/>
                  <a:cs typeface="+mn-lt"/>
                </a:rPr>
                <a:t> </a:t>
              </a:r>
            </a:p>
            <a:p>
              <a:endParaRPr lang="en-US" sz="2800">
                <a:ea typeface="Source Sans Pro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B1EF7B0-46F4-4CFD-B3F3-6122C8CC1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Annual Symphony </a:t>
            </a:r>
            <a:br>
              <a:rPr lang="en-US">
                <a:ea typeface="Source Sans Pro SemiBold"/>
              </a:rPr>
            </a:br>
            <a:r>
              <a:rPr lang="en-US">
                <a:ea typeface="Source Sans Pro SemiBold"/>
              </a:rPr>
              <a:t>Database Rebuild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BE806-B0E9-45CC-9E9C-C91AA655D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>
                <a:ea typeface="Source Sans Pro"/>
              </a:rPr>
              <a:t>*Tentative* </a:t>
            </a:r>
            <a:r>
              <a:rPr lang="en-US">
                <a:ea typeface="Source Sans Pro"/>
              </a:rPr>
              <a:t>Sunday, April 17</a:t>
            </a:r>
            <a:r>
              <a:rPr lang="en-US" baseline="30000">
                <a:ea typeface="Source Sans Pro"/>
              </a:rPr>
              <a:t>th</a:t>
            </a:r>
            <a:r>
              <a:rPr lang="en-US">
                <a:ea typeface="Source Sans Pro"/>
              </a:rPr>
              <a:t>, 2022 (Easter Sunday)</a:t>
            </a:r>
          </a:p>
          <a:p>
            <a:pPr lvl="1"/>
            <a:r>
              <a:rPr lang="en-US">
                <a:ea typeface="Source Sans Pro"/>
              </a:rPr>
              <a:t>Downtime of WorkFlows and other services required throughout</a:t>
            </a:r>
          </a:p>
          <a:p>
            <a:pPr lvl="1"/>
            <a:r>
              <a:rPr lang="en-US">
                <a:ea typeface="Source Sans Pro"/>
              </a:rPr>
              <a:t>Process will begin Saturday night after libraries close</a:t>
            </a:r>
          </a:p>
          <a:p>
            <a:pPr lvl="1"/>
            <a:r>
              <a:rPr lang="en-US">
                <a:ea typeface="Source Sans Pro"/>
              </a:rPr>
              <a:t>Date/time to be confirmed at the Quarterly meeting</a:t>
            </a:r>
          </a:p>
          <a:p>
            <a:r>
              <a:rPr lang="en-US">
                <a:ea typeface="Source Sans Pro"/>
                <a:hlinkClick r:id="rId6"/>
              </a:rPr>
              <a:t>WorkFlows Offline</a:t>
            </a:r>
            <a:r>
              <a:rPr lang="en-US">
                <a:ea typeface="Source Sans Pro"/>
              </a:rPr>
              <a:t> required for open libraries on the 17</a:t>
            </a:r>
            <a:r>
              <a:rPr lang="en-US" baseline="30000">
                <a:ea typeface="Source Sans Pro"/>
              </a:rPr>
              <a:t>th</a:t>
            </a:r>
            <a:r>
              <a:rPr lang="en-US">
                <a:ea typeface="Source Sans Pro"/>
              </a:rPr>
              <a:t> </a:t>
            </a:r>
          </a:p>
          <a:p>
            <a:r>
              <a:rPr lang="en-US">
                <a:ea typeface="Source Sans Pro"/>
              </a:rPr>
              <a:t>Watch for the news post! </a:t>
            </a:r>
          </a:p>
          <a:p>
            <a:pPr marL="457200" lvl="1" indent="0">
              <a:buNone/>
            </a:pPr>
            <a:endParaRPr lang="en-US">
              <a:ea typeface="Source Sans Pro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07A84-B261-4848-8450-BF6061754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A00DD-2165-4E66-AEA1-25754B7DF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3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7F67E-5E1E-440A-9388-19702F31CDB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February 22, 2022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16DD04F-FE78-4258-8026-125AC3E454AD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257800" cy="466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ea typeface="Source Sans Pro"/>
              </a:rPr>
              <a:t>Impacted Services:</a:t>
            </a:r>
            <a:endParaRPr lang="en-US">
              <a:ea typeface="Source Sans Pro"/>
            </a:endParaRPr>
          </a:p>
          <a:p>
            <a:pPr marL="457200" lvl="1" indent="0">
              <a:buNone/>
            </a:pPr>
            <a:r>
              <a:rPr lang="en-US" sz="2600" b="1">
                <a:ea typeface="Source Sans Pro"/>
              </a:rPr>
              <a:t>Enterprise &amp; Aspen Catalog</a:t>
            </a:r>
          </a:p>
          <a:p>
            <a:pPr lvl="1"/>
            <a:r>
              <a:rPr lang="en-US" sz="2600">
                <a:ea typeface="Source Sans Pro"/>
              </a:rPr>
              <a:t>*Intermittent* My Account functions (holds, payments, lists, </a:t>
            </a:r>
            <a:r>
              <a:rPr lang="en-US" sz="2600" err="1">
                <a:ea typeface="Source Sans Pro"/>
              </a:rPr>
              <a:t>etc</a:t>
            </a:r>
            <a:r>
              <a:rPr lang="en-US" sz="2600">
                <a:ea typeface="Source Sans Pro"/>
              </a:rPr>
              <a:t>)</a:t>
            </a:r>
          </a:p>
          <a:p>
            <a:pPr lvl="1"/>
            <a:r>
              <a:rPr lang="en-US" sz="2600">
                <a:ea typeface="Source Sans Pro"/>
              </a:rPr>
              <a:t>*Intermittent* Inaccuracies of Item location and availability</a:t>
            </a:r>
          </a:p>
          <a:p>
            <a:pPr marL="457200" lvl="1" indent="0">
              <a:buNone/>
            </a:pPr>
            <a:endParaRPr lang="en-US" sz="2600">
              <a:ea typeface="Source Sans Pro"/>
            </a:endParaRPr>
          </a:p>
          <a:p>
            <a:pPr marL="457200" lvl="1" indent="0">
              <a:buNone/>
            </a:pPr>
            <a:r>
              <a:rPr lang="en-US" sz="2600" b="1">
                <a:ea typeface="Source Sans Pro"/>
              </a:rPr>
              <a:t>Symphony WorkFlows</a:t>
            </a:r>
          </a:p>
          <a:p>
            <a:pPr lvl="1"/>
            <a:r>
              <a:rPr lang="en-US" sz="2600"/>
              <a:t>*Intermittent* External SIP2 &amp; Web Services integrations (including external vendor subscriptions, digital materials access)</a:t>
            </a:r>
          </a:p>
          <a:p>
            <a:pPr lvl="1"/>
            <a:r>
              <a:rPr lang="en-US" sz="2600"/>
              <a:t>Internal SIP2 integrations for library self-checkout, AMH, and PC reservation</a:t>
            </a:r>
          </a:p>
          <a:p>
            <a:pPr lvl="1"/>
            <a:r>
              <a:rPr lang="en-US" sz="2600"/>
              <a:t>WorkFlows - Offline mode must be used for all checkouts</a:t>
            </a:r>
          </a:p>
          <a:p>
            <a:pPr lvl="1"/>
            <a:endParaRPr lang="en-US" sz="2600"/>
          </a:p>
          <a:p>
            <a:pPr marL="457200" lvl="1" indent="0">
              <a:buNone/>
            </a:pPr>
            <a:r>
              <a:rPr lang="en-US" sz="2600" b="1" err="1"/>
              <a:t>BLUEcloud</a:t>
            </a:r>
            <a:r>
              <a:rPr lang="en-US" sz="2600" b="1"/>
              <a:t> Applications</a:t>
            </a:r>
          </a:p>
          <a:p>
            <a:pPr lvl="1"/>
            <a:r>
              <a:rPr lang="en-US" sz="2600" err="1"/>
              <a:t>BLUEcloud</a:t>
            </a:r>
            <a:r>
              <a:rPr lang="en-US" sz="2600"/>
              <a:t> Analytics April 16/17</a:t>
            </a:r>
            <a:r>
              <a:rPr lang="en-US" sz="2600" baseline="30000"/>
              <a:t>th</a:t>
            </a:r>
            <a:r>
              <a:rPr lang="en-US" sz="2600"/>
              <a:t> transactions - harvest will be delayed an extra day</a:t>
            </a:r>
          </a:p>
          <a:p>
            <a:pPr lvl="1"/>
            <a:r>
              <a:rPr lang="en-US" sz="2600" err="1"/>
              <a:t>BLUEcloud</a:t>
            </a:r>
            <a:r>
              <a:rPr lang="en-US" sz="2600"/>
              <a:t> Mobile, </a:t>
            </a:r>
            <a:r>
              <a:rPr lang="en-US" sz="2600" err="1"/>
              <a:t>MobileCirc</a:t>
            </a:r>
            <a:r>
              <a:rPr lang="en-US" sz="2600"/>
              <a:t>, </a:t>
            </a:r>
            <a:r>
              <a:rPr lang="en-US" sz="2600" err="1"/>
              <a:t>BLUEcloud</a:t>
            </a:r>
            <a:r>
              <a:rPr lang="en-US" sz="2600"/>
              <a:t> Circ and Cataloging will be unavailable</a:t>
            </a:r>
          </a:p>
          <a:p>
            <a:pPr marL="457200" lvl="1" indent="0">
              <a:buNone/>
            </a:pPr>
            <a:endParaRPr lang="en-US" sz="2500"/>
          </a:p>
          <a:p>
            <a:pPr marL="457200" lvl="1" indent="0">
              <a:buFont typeface="Arial" panose="020B0604020202020204" pitchFamily="34" charset="0"/>
              <a:buNone/>
            </a:pPr>
            <a:endParaRPr lang="en-US">
              <a:ea typeface="Source Sans Pr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0266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5D45F7-D5BC-4C7A-80B4-3A629F284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514690" cy="45037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>
                <a:ea typeface="+mn-lt"/>
                <a:cs typeface="+mn-lt"/>
              </a:rPr>
              <a:t>Library Directors </a:t>
            </a:r>
            <a:r>
              <a:rPr lang="en-US" sz="2400" dirty="0">
                <a:ea typeface="+mn-lt"/>
                <a:cs typeface="+mn-lt"/>
              </a:rPr>
              <a:t>- Don’t forget to update your library’s Annual Certification in L2! </a:t>
            </a:r>
          </a:p>
          <a:p>
            <a:r>
              <a:rPr lang="en-US" sz="2400" dirty="0">
                <a:ea typeface="+mn-lt"/>
                <a:cs typeface="+mn-lt"/>
              </a:rPr>
              <a:t>Required by the Illinois Administrative Code</a:t>
            </a:r>
          </a:p>
          <a:p>
            <a:r>
              <a:rPr lang="en-US" sz="2400" dirty="0">
                <a:ea typeface="+mn-lt"/>
                <a:cs typeface="+mn-lt"/>
              </a:rPr>
              <a:t>Ensure all library staff are correctly listed</a:t>
            </a:r>
          </a:p>
          <a:p>
            <a:r>
              <a:rPr lang="en-US" sz="2400" b="1" dirty="0">
                <a:ea typeface="+mn-lt"/>
                <a:cs typeface="+mn-lt"/>
              </a:rPr>
              <a:t>Due by March 31</a:t>
            </a:r>
            <a:r>
              <a:rPr lang="en-US" sz="2400" b="1" baseline="30000" dirty="0">
                <a:ea typeface="+mn-lt"/>
                <a:cs typeface="+mn-lt"/>
              </a:rPr>
              <a:t>st</a:t>
            </a:r>
            <a:r>
              <a:rPr lang="en-US" sz="2400" b="1" dirty="0">
                <a:ea typeface="+mn-lt"/>
                <a:cs typeface="+mn-lt"/>
              </a:rPr>
              <a:t>! </a:t>
            </a:r>
          </a:p>
          <a:p>
            <a:pPr marL="0" indent="0">
              <a:buNone/>
            </a:pPr>
            <a:endParaRPr lang="en-US" sz="2400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400" dirty="0">
                <a:ea typeface="+mn-lt"/>
                <a:cs typeface="+mn-lt"/>
                <a:hlinkClick r:id="rId3"/>
              </a:rPr>
              <a:t>https://librarylearning.org/annual-certification</a:t>
            </a:r>
            <a:endParaRPr lang="en-US" sz="2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400" b="1" dirty="0">
              <a:ea typeface="Source Sans Pro"/>
            </a:endParaRPr>
          </a:p>
          <a:p>
            <a:endParaRPr lang="en-US" sz="2400" dirty="0">
              <a:ea typeface="+mn-lt"/>
              <a:cs typeface="+mn-lt"/>
            </a:endParaRPr>
          </a:p>
          <a:p>
            <a:endParaRPr lang="en-US" sz="2400" dirty="0">
              <a:ea typeface="Source Sans Pro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08EB47-FC61-45E4-844C-52B795208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35938-EF20-4DC4-AEBE-D4745A8E7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2387B4-DFC0-40AE-87E1-B74882D8A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L2 Annual Update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8C2C49A-7E5A-47F1-9CB0-137F2F60DC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9684E3-A0FF-49CA-B05E-EC4BBEDCAE69}" type="datetime4">
              <a:rPr lang="en-US" smtClean="0"/>
              <a:t>February 22, 2022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AD7BD7-26EA-4C4C-B3D0-AC440E74B7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4945" y="365125"/>
            <a:ext cx="6641757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D03BF53-6F2E-4F07-AF81-ED03F429CDBC}"/>
              </a:ext>
            </a:extLst>
          </p:cNvPr>
          <p:cNvSpPr/>
          <p:nvPr/>
        </p:nvSpPr>
        <p:spPr>
          <a:xfrm>
            <a:off x="995881" y="4879818"/>
            <a:ext cx="6129196" cy="1249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L2 account is required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Accessing members-only content on SWAN support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Approval of learning account registration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3735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263E3-1CE9-44EA-B755-F7752C8AE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Joining the SWAN Forums</a:t>
            </a:r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236152-E0BA-4CAF-BF69-2A33597E43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11881" y="1690688"/>
            <a:ext cx="6137905" cy="4297736"/>
          </a:xfrm>
          <a:solidFill>
            <a:schemeClr val="accent1"/>
          </a:solidFill>
          <a:ln>
            <a:solidFill>
              <a:schemeClr val="accent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CC61D-AF81-48CA-964F-3375BD11F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0537" y="1690688"/>
            <a:ext cx="5181600" cy="478853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1. Ensure you’re associated with your library in L2 (see previous slide)</a:t>
            </a: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2. Email </a:t>
            </a:r>
            <a:r>
              <a:rPr lang="en-US">
                <a:ea typeface="+mn-lt"/>
                <a:cs typeface="+mn-lt"/>
                <a:hlinkClick r:id="rId5"/>
              </a:rPr>
              <a:t>help@swanlibraries.net</a:t>
            </a:r>
            <a:r>
              <a:rPr lang="en-US">
                <a:ea typeface="+mn-lt"/>
                <a:cs typeface="+mn-lt"/>
              </a:rPr>
              <a:t> and request a login</a:t>
            </a: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3. Watch for the emailed invitation to join</a:t>
            </a:r>
          </a:p>
          <a:p>
            <a:pPr lvl="1"/>
            <a:r>
              <a:rPr lang="en-US">
                <a:ea typeface="+mn-lt"/>
                <a:cs typeface="+mn-lt"/>
              </a:rPr>
              <a:t>We recommend including your library code in your username</a:t>
            </a:r>
          </a:p>
          <a:p>
            <a:pPr lvl="1"/>
            <a:r>
              <a:rPr lang="en-US">
                <a:ea typeface="+mn-lt"/>
                <a:cs typeface="+mn-lt"/>
              </a:rPr>
              <a:t>Ex: DGS-</a:t>
            </a:r>
            <a:r>
              <a:rPr lang="en-US" err="1">
                <a:ea typeface="+mn-lt"/>
                <a:cs typeface="+mn-lt"/>
              </a:rPr>
              <a:t>JohnSmith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Get the most out of your SWAN Forums experience – join us for the upcoming office hours session! (</a:t>
            </a:r>
            <a:r>
              <a:rPr lang="en-US" b="1">
                <a:ea typeface="+mn-lt"/>
                <a:cs typeface="+mn-lt"/>
              </a:rPr>
              <a:t>March 17</a:t>
            </a:r>
            <a:r>
              <a:rPr lang="en-US" b="1" baseline="30000">
                <a:ea typeface="+mn-lt"/>
                <a:cs typeface="+mn-lt"/>
              </a:rPr>
              <a:t>th</a:t>
            </a:r>
            <a:r>
              <a:rPr lang="en-US">
                <a:ea typeface="+mn-lt"/>
                <a:cs typeface="+mn-lt"/>
              </a:rPr>
              <a:t>) </a:t>
            </a:r>
          </a:p>
          <a:p>
            <a:pPr marL="0" indent="0">
              <a:buNone/>
            </a:pPr>
            <a:r>
              <a:rPr lang="en-US">
                <a:ea typeface="+mn-lt"/>
                <a:cs typeface="+mn-lt"/>
                <a:hlinkClick r:id="rId6"/>
              </a:rPr>
              <a:t>https://librarylearning.org/event/2022-03-17/swan-how-improve-your-swan-community-forums-experience</a:t>
            </a:r>
            <a:endParaRPr lang="en-US">
              <a:ea typeface="Source Sans Pro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575D6-608A-4B51-A56C-895A637F6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E0643-C18C-4116-900A-355B9A811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5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0AA283-59D5-4276-82EA-162C484A2C1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February 22, 2022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038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485D-10BD-48C0-B4EA-11B8ACFBB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Communicating Closures to Patrons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84173-DE42-4155-A3FF-9C79A7C337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6316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b="1">
                <a:ea typeface="+mn-lt"/>
                <a:cs typeface="+mn-lt"/>
              </a:rPr>
              <a:t>Aspen Catalog Message Banners</a:t>
            </a:r>
          </a:p>
          <a:p>
            <a:pPr marL="0" indent="0">
              <a:buNone/>
            </a:pPr>
            <a:r>
              <a:rPr lang="en-US">
                <a:ea typeface="+mn-lt"/>
                <a:cs typeface="+mn-lt"/>
                <a:hlinkClick r:id="rId4"/>
              </a:rPr>
              <a:t>https://support.swanlibraries.net/documentation/64894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r>
              <a:rPr lang="en-US">
                <a:ea typeface="Source Sans Pro"/>
              </a:rPr>
              <a:t>System messages can be scheduled, posted, and modified at any time</a:t>
            </a:r>
          </a:p>
          <a:p>
            <a:r>
              <a:rPr lang="en-US">
                <a:ea typeface="Source Sans Pro"/>
              </a:rPr>
              <a:t>Use this for any type of closure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BE69B-783E-4F6B-9363-05253C558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0640" y="1825625"/>
            <a:ext cx="496316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/>
              <a:t>Text / Email Blasts</a:t>
            </a:r>
          </a:p>
          <a:p>
            <a:pPr marL="0" indent="0">
              <a:buNone/>
            </a:pPr>
            <a:r>
              <a:rPr lang="en-US">
                <a:ea typeface="+mn-lt"/>
                <a:cs typeface="+mn-lt"/>
                <a:hlinkClick r:id="rId4"/>
              </a:rPr>
              <a:t>https://support.swanlibraries.net/documentation/64894</a:t>
            </a:r>
            <a:endParaRPr lang="en-US"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Texts should be sent on a one-off, “manual message” basis to avoid spamming patrons</a:t>
            </a:r>
          </a:p>
          <a:p>
            <a:r>
              <a:rPr lang="en-US">
                <a:ea typeface="+mn-lt"/>
                <a:cs typeface="+mn-lt"/>
              </a:rPr>
              <a:t>Emails should be sent using the library’s email campaign service, such as:</a:t>
            </a:r>
          </a:p>
          <a:p>
            <a:pPr lvl="1"/>
            <a:r>
              <a:rPr lang="en-US">
                <a:ea typeface="+mn-lt"/>
                <a:cs typeface="+mn-lt"/>
              </a:rPr>
              <a:t>MailChimp</a:t>
            </a:r>
          </a:p>
          <a:p>
            <a:pPr lvl="1"/>
            <a:r>
              <a:rPr lang="en-US">
                <a:ea typeface="+mn-lt"/>
                <a:cs typeface="+mn-lt"/>
              </a:rPr>
              <a:t>SendGrid</a:t>
            </a:r>
          </a:p>
          <a:p>
            <a:pPr lvl="1"/>
            <a:r>
              <a:rPr lang="en-US" err="1">
                <a:ea typeface="+mn-lt"/>
                <a:cs typeface="+mn-lt"/>
              </a:rPr>
              <a:t>MailMan</a:t>
            </a:r>
            <a:endParaRPr lang="en-US">
              <a:ea typeface="+mn-lt"/>
              <a:cs typeface="+mn-lt"/>
            </a:endParaRPr>
          </a:p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FC611-90E3-46D1-B1C0-510A7BE1A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619C0-47F8-49D1-B3CB-953524344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6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B6A99E-E4E2-44F7-AB77-E5EAA0747E5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February 22, 2022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6105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99399-55B9-4362-98B6-10871C47A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>
            <a:normAutofit/>
          </a:bodyPr>
          <a:lstStyle/>
          <a:p>
            <a:r>
              <a:rPr lang="en-US" sz="3000"/>
              <a:t>Communicating Closures to Patrons</a:t>
            </a:r>
          </a:p>
        </p:txBody>
      </p:sp>
      <p:pic>
        <p:nvPicPr>
          <p:cNvPr id="9" name="Picture 8" descr="System alert in the Aspen catalog.">
            <a:extLst>
              <a:ext uri="{FF2B5EF4-FFF2-40B4-BE49-F238E27FC236}">
                <a16:creationId xmlns:a16="http://schemas.microsoft.com/office/drawing/2014/main" id="{171FCBF8-EA4D-44DA-BEAF-25E3A6F33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077" y="911512"/>
            <a:ext cx="7192821" cy="50349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45C3AC1-3B3E-4712-99CF-30792717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7474-CB52-4A05-8191-AEF8F60B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962BA-DE4C-4E93-9CEF-D43A9787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FAA610F-65FB-4D76-A9F7-0135426F9A2E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4E375A-845C-4982-BA02-9840CBAF118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E77881E-05EA-445D-A401-3F862F6B3C8C}" type="datetime4">
              <a:rPr lang="en-US" smtClean="0"/>
              <a:pPr>
                <a:spcAft>
                  <a:spcPts val="600"/>
                </a:spcAft>
              </a:pPr>
              <a:t>February 22, 2022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987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0CEF6-DC5A-4F0E-AF84-8488AF9EE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>
            <a:normAutofit/>
          </a:bodyPr>
          <a:lstStyle/>
          <a:p>
            <a:r>
              <a:rPr lang="en-US"/>
              <a:t>Additional Pseudo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85450-25D6-4ABA-A0B9-EFC434E7E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>
            <a:normAutofit/>
          </a:bodyPr>
          <a:lstStyle/>
          <a:p>
            <a:r>
              <a:rPr lang="en-US"/>
              <a:t>Welcome our latest locker and drive-up libraries!</a:t>
            </a:r>
          </a:p>
          <a:p>
            <a:pPr lvl="1"/>
            <a:r>
              <a:rPr lang="en-US" sz="1600">
                <a:solidFill>
                  <a:schemeClr val="bg2"/>
                </a:solidFill>
              </a:rPr>
              <a:t>La Grange Drive-Up</a:t>
            </a:r>
          </a:p>
          <a:p>
            <a:pPr lvl="1"/>
            <a:r>
              <a:rPr lang="en-US" sz="1600">
                <a:solidFill>
                  <a:schemeClr val="bg2"/>
                </a:solidFill>
              </a:rPr>
              <a:t>Matteson Area Lockers</a:t>
            </a:r>
          </a:p>
          <a:p>
            <a:pPr lvl="1"/>
            <a:r>
              <a:rPr lang="en-US" sz="1600">
                <a:solidFill>
                  <a:schemeClr val="bg2"/>
                </a:solidFill>
              </a:rPr>
              <a:t>Stickney Forest-View Lockers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0362F-9A27-4E0A-96E1-FC775542F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59C07-9AF6-4BB0-9C38-917365817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FAA610F-65FB-4D76-A9F7-0135426F9A2E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CED4D8-1EEA-4043-BD80-E1AE5EFA249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E77881E-05EA-445D-A401-3F862F6B3C8C}" type="datetime4">
              <a:rPr lang="en-US" smtClean="0"/>
              <a:pPr>
                <a:spcAft>
                  <a:spcPts val="600"/>
                </a:spcAft>
              </a:pPr>
              <a:t>February 22, 2022</a:t>
            </a:fld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7DAB8AE-5A99-4330-A702-56EF2CDEA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84268"/>
              </p:ext>
            </p:extLst>
          </p:nvPr>
        </p:nvGraphicFramePr>
        <p:xfrm>
          <a:off x="5333711" y="987425"/>
          <a:ext cx="5871154" cy="4873630"/>
        </p:xfrm>
        <a:graphic>
          <a:graphicData uri="http://schemas.openxmlformats.org/drawingml/2006/table">
            <a:tbl>
              <a:tblPr firstRow="1" bandRow="1"/>
              <a:tblGrid>
                <a:gridCol w="1385643">
                  <a:extLst>
                    <a:ext uri="{9D8B030D-6E8A-4147-A177-3AD203B41FA5}">
                      <a16:colId xmlns:a16="http://schemas.microsoft.com/office/drawing/2014/main" val="1386115555"/>
                    </a:ext>
                  </a:extLst>
                </a:gridCol>
                <a:gridCol w="1269622">
                  <a:extLst>
                    <a:ext uri="{9D8B030D-6E8A-4147-A177-3AD203B41FA5}">
                      <a16:colId xmlns:a16="http://schemas.microsoft.com/office/drawing/2014/main" val="4280201890"/>
                    </a:ext>
                  </a:extLst>
                </a:gridCol>
                <a:gridCol w="3215889">
                  <a:extLst>
                    <a:ext uri="{9D8B030D-6E8A-4147-A177-3AD203B41FA5}">
                      <a16:colId xmlns:a16="http://schemas.microsoft.com/office/drawing/2014/main" val="1466127576"/>
                    </a:ext>
                  </a:extLst>
                </a:gridCol>
              </a:tblGrid>
              <a:tr h="2599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Agency Code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Route To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998028"/>
                  </a:ext>
                </a:extLst>
              </a:tr>
              <a:tr h="2599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DGS_L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DGS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Downers Grove Public Library Locker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267862"/>
                  </a:ext>
                </a:extLst>
              </a:tr>
              <a:tr h="2599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GED_D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GED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Glen Ellyn Public Library Drive-up Window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171706"/>
                  </a:ext>
                </a:extLst>
              </a:tr>
              <a:tr h="2599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GVD_D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GVD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Geneva Public Library Drive-up Window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988468"/>
                  </a:ext>
                </a:extLst>
              </a:tr>
              <a:tr h="4656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INS_D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 Prairie Public Library District Drive-up Window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58852"/>
                  </a:ext>
                </a:extLst>
              </a:tr>
              <a:tr h="2599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LGS_D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LGS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Grange Public Library Drive_up Window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195491"/>
                  </a:ext>
                </a:extLst>
              </a:tr>
              <a:tr h="2599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MTS_L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MTS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Matteson Area Public Library Locker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522230"/>
                  </a:ext>
                </a:extLst>
              </a:tr>
              <a:tr h="2599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NRS_L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NRS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Riverside Public Library Locker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179631"/>
                  </a:ext>
                </a:extLst>
              </a:tr>
              <a:tr h="4656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OPS_LI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OPS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Oak Park Public Library Main Branch Indoor Locker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771524"/>
                  </a:ext>
                </a:extLst>
              </a:tr>
              <a:tr h="4656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OPS_LO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OPS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Oak Park Public Library Main Branch Outdoor Locker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920999"/>
                  </a:ext>
                </a:extLst>
              </a:tr>
              <a:tr h="4656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SCD_D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SCD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St. Charles Public Library District Drive-up Window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312158"/>
                  </a:ext>
                </a:extLst>
              </a:tr>
              <a:tr h="4656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SFS_LC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SFS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Stickney-Forest View Public Library Central Stickney Locker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566984"/>
                  </a:ext>
                </a:extLst>
              </a:tr>
              <a:tr h="4656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SFS_LO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SFS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Stickney-Forest View Public Library District Locker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189154"/>
                  </a:ext>
                </a:extLst>
              </a:tr>
              <a:tr h="2599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VPD_L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VPD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 Park Public Library Locker</a:t>
                      </a:r>
                    </a:p>
                  </a:txBody>
                  <a:tcPr marL="9351" marR="9351" marT="93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13524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35478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D8CED-0450-49D3-A72F-96AA5311B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Source Sans Pro SemiBold"/>
              </a:rPr>
              <a:t>Teacher Cards &amp; Loan Policies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B5E9E-51D4-47E7-BE24-0EE957AAC1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>
                <a:hlinkClick r:id="rId4"/>
              </a:rPr>
              <a:t>Teacher Cards</a:t>
            </a:r>
            <a:endParaRPr lang="en-US"/>
          </a:p>
          <a:p>
            <a:r>
              <a:rPr lang="en-US"/>
              <a:t>Local public library decision on whether to issues Teacher Cards</a:t>
            </a:r>
          </a:p>
          <a:p>
            <a:r>
              <a:rPr lang="en-US"/>
              <a:t>Should not be issued without a pre-existing valid public library card record in SWAN</a:t>
            </a:r>
          </a:p>
          <a:p>
            <a:r>
              <a:rPr lang="en-US"/>
              <a:t>Formal Intergovernmental Agreement may supersede requirement for record in SWAN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D4363-1A2C-4947-98C9-AA552582A1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  <a:hlinkClick r:id="rId5"/>
              </a:rPr>
              <a:t>System Wide User Profile</a:t>
            </a:r>
            <a:endParaRPr lang="en-US" b="0" i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Checkout Limit = 200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Hold Limit = 50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Bill Threshold = $10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Expiration Date – August 15 20xx, will be updated annually - card can checkout at any SWAN library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Follows your local circulation rules – you can request a special rule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C54D2-8634-4CCF-A355-C1B659E7F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SWAN Library Services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A85F2-41B5-439C-992D-F2C65A5A7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A610F-65FB-4D76-A9F7-0135426F9A2E}" type="slidenum">
              <a:rPr lang="en-US" smtClean="0"/>
              <a:t>9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A15549-12C6-474C-9A8E-0B499CF46E8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E77881E-05EA-445D-A401-3F862F6B3C8C}" type="datetime4">
              <a:rPr lang="en-US" smtClean="0"/>
              <a:t>February 22, 2022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01023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SWAN-PPT-2020" val="uCMCKwGG"/>
  <p:tag name="ARTICULATE_SLIDE_THUMBNAIL_REFRESH" val="1"/>
  <p:tag name="ARTICULATE_PROJECT_OPEN" val="0"/>
  <p:tag name="ARTICULATE_SLIDE_COUNT" val="2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WAN-PPT-2020">
  <a:themeElements>
    <a:clrScheme name="SWAN Color Palette">
      <a:dk1>
        <a:sysClr val="windowText" lastClr="000000"/>
      </a:dk1>
      <a:lt1>
        <a:sysClr val="window" lastClr="FFFFFF"/>
      </a:lt1>
      <a:dk2>
        <a:srgbClr val="00838E"/>
      </a:dk2>
      <a:lt2>
        <a:srgbClr val="FFFFFF"/>
      </a:lt2>
      <a:accent1>
        <a:srgbClr val="1565C0"/>
      </a:accent1>
      <a:accent2>
        <a:srgbClr val="C63F17"/>
      </a:accent2>
      <a:accent3>
        <a:srgbClr val="AD1457"/>
      </a:accent3>
      <a:accent4>
        <a:srgbClr val="4DB6AC"/>
      </a:accent4>
      <a:accent5>
        <a:srgbClr val="FDD835"/>
      </a:accent5>
      <a:accent6>
        <a:srgbClr val="666666"/>
      </a:accent6>
      <a:hlink>
        <a:srgbClr val="1565C0"/>
      </a:hlink>
      <a:folHlink>
        <a:srgbClr val="1565C0"/>
      </a:folHlink>
    </a:clrScheme>
    <a:fontScheme name="SWAN Fonts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AN PowerPoint Template 2020" id="{D4F34979-D474-431E-935F-4ABB2B66D6BF}" vid="{102FAD7D-13C5-46B2-BCE0-DE75C77D93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325545373AF7429C682A8902065AFA" ma:contentTypeVersion="13" ma:contentTypeDescription="Create a new document." ma:contentTypeScope="" ma:versionID="b15e975f7fee24f4f68e2e0c5bb5497f">
  <xsd:schema xmlns:xsd="http://www.w3.org/2001/XMLSchema" xmlns:xs="http://www.w3.org/2001/XMLSchema" xmlns:p="http://schemas.microsoft.com/office/2006/metadata/properties" xmlns:ns2="6d2841a4-3d51-4a73-8a6d-9ab7925a3ac0" xmlns:ns3="13f1bf54-b3b9-4f6e-ab24-51a0268d9c4c" targetNamespace="http://schemas.microsoft.com/office/2006/metadata/properties" ma:root="true" ma:fieldsID="b125496e29700247cc4e5bec6c340908" ns2:_="" ns3:_="">
    <xsd:import namespace="6d2841a4-3d51-4a73-8a6d-9ab7925a3ac0"/>
    <xsd:import namespace="13f1bf54-b3b9-4f6e-ab24-51a0268d9c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841a4-3d51-4a73-8a6d-9ab7925a3a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f1bf54-b3b9-4f6e-ab24-51a0268d9c4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767F87-7924-436D-8513-3221CD4E17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506810-2DB7-4723-8A72-8A8B69A3DC61}">
  <ds:schemaRefs>
    <ds:schemaRef ds:uri="13f1bf54-b3b9-4f6e-ab24-51a0268d9c4c"/>
    <ds:schemaRef ds:uri="6d2841a4-3d51-4a73-8a6d-9ab7925a3ac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39C0210-08E8-43DF-87BB-00D341839BAB}">
  <ds:schemaRefs>
    <ds:schemaRef ds:uri="13f1bf54-b3b9-4f6e-ab24-51a0268d9c4c"/>
    <ds:schemaRef ds:uri="6d2841a4-3d51-4a73-8a6d-9ab7925a3a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1798</Words>
  <Application>Microsoft Office PowerPoint</Application>
  <PresentationFormat>Widescreen</PresentationFormat>
  <Paragraphs>491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Georgia</vt:lpstr>
      <vt:lpstr>Source Sans Pro</vt:lpstr>
      <vt:lpstr>Source Sans Pro SemiBold</vt:lpstr>
      <vt:lpstr>SWAN-PPT-2020</vt:lpstr>
      <vt:lpstr>SWAN Fireside Chat</vt:lpstr>
      <vt:lpstr>Agenda</vt:lpstr>
      <vt:lpstr>Annual Symphony  Database Rebuild</vt:lpstr>
      <vt:lpstr>L2 Annual Update</vt:lpstr>
      <vt:lpstr>Joining the SWAN Forums</vt:lpstr>
      <vt:lpstr>Communicating Closures to Patrons</vt:lpstr>
      <vt:lpstr>Communicating Closures to Patrons</vt:lpstr>
      <vt:lpstr>Additional Pseudo Libraries</vt:lpstr>
      <vt:lpstr>Teacher Cards &amp; Loan Policies</vt:lpstr>
      <vt:lpstr>Patron Management: NCOA</vt:lpstr>
      <vt:lpstr>NCOA Results</vt:lpstr>
      <vt:lpstr>NCOA Recommended Next Steps</vt:lpstr>
      <vt:lpstr>Patron Moves, By the Maps</vt:lpstr>
      <vt:lpstr>Patron Moves, By the Maps</vt:lpstr>
      <vt:lpstr>Patron Moves, By the Maps</vt:lpstr>
      <vt:lpstr>Unique Management Services</vt:lpstr>
      <vt:lpstr>Unique - Numbers</vt:lpstr>
      <vt:lpstr>Cash and Material Recovery by Library</vt:lpstr>
      <vt:lpstr>Damaged &amp; Unusable Materials</vt:lpstr>
      <vt:lpstr>Aspen Catalog</vt:lpstr>
      <vt:lpstr>Soft Launch is Tuesday March 8th!</vt:lpstr>
      <vt:lpstr>Additional Key Dates</vt:lpstr>
      <vt:lpstr>Videos &amp; How-Tos for Patrons</vt:lpstr>
      <vt:lpstr>Who’s using masquerade mode?</vt:lpstr>
      <vt:lpstr>SWAN Quarterly Meeting</vt:lpstr>
      <vt:lpstr>Other Upcoming Meetings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SWAN Fireside Chat</dc:title>
  <dc:creator>Dawne Tortorella</dc:creator>
  <cp:lastModifiedBy>Steven Schlewitt</cp:lastModifiedBy>
  <cp:revision>1</cp:revision>
  <cp:lastPrinted>2022-01-25T13:51:59Z</cp:lastPrinted>
  <dcterms:created xsi:type="dcterms:W3CDTF">2021-01-25T23:09:16Z</dcterms:created>
  <dcterms:modified xsi:type="dcterms:W3CDTF">2022-02-22T16:20:47Z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C538E86F-1815-4FBF-80ED-75FB3B192B72</vt:lpwstr>
  </property>
  <property fmtid="{D5CDD505-2E9C-101B-9397-08002B2CF9AE}" pid="3" name="ArticulatePath">
    <vt:lpwstr>https://swanlibraries.sharepoint.com/SharedDocs/COVID-19/Fireside Chats/Fireside Chat 2021-01-26</vt:lpwstr>
  </property>
  <property fmtid="{D5CDD505-2E9C-101B-9397-08002B2CF9AE}" pid="4" name="ContentTypeId">
    <vt:lpwstr>0x01010069325545373AF7429C682A8902065AFA</vt:lpwstr>
  </property>
</Properties>
</file>