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3.xml" ContentType="application/vnd.openxmlformats-officedocument.presentationml.tags+xml"/>
  <Override PartName="/ppt/tags/tag14.xml" ContentType="application/vnd.openxmlformats-officedocument.presentationml.tags+xml"/>
  <Override PartName="/ppt/notesSlides/notesSlide8.xml" ContentType="application/vnd.openxmlformats-officedocument.presentationml.notesSlide+xml"/>
  <Override PartName="/ppt/tags/tag15.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6.xml" ContentType="application/vnd.openxmlformats-officedocument.presentationml.tag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7.xml" ContentType="application/vnd.openxmlformats-officedocument.presentationml.tags+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8"/>
  </p:notesMasterIdLst>
  <p:sldIdLst>
    <p:sldId id="257" r:id="rId5"/>
    <p:sldId id="616" r:id="rId6"/>
    <p:sldId id="2771" r:id="rId7"/>
    <p:sldId id="2665" r:id="rId8"/>
    <p:sldId id="2675" r:id="rId9"/>
    <p:sldId id="449" r:id="rId10"/>
    <p:sldId id="2674" r:id="rId11"/>
    <p:sldId id="262" r:id="rId12"/>
    <p:sldId id="2929" r:id="rId13"/>
    <p:sldId id="2841" r:id="rId14"/>
    <p:sldId id="2912" r:id="rId15"/>
    <p:sldId id="2924" r:id="rId16"/>
    <p:sldId id="2919" r:id="rId17"/>
    <p:sldId id="2843" r:id="rId18"/>
    <p:sldId id="2844" r:id="rId19"/>
    <p:sldId id="2923" r:id="rId20"/>
    <p:sldId id="2764" r:id="rId21"/>
    <p:sldId id="282" r:id="rId22"/>
    <p:sldId id="2925" r:id="rId23"/>
    <p:sldId id="273" r:id="rId24"/>
    <p:sldId id="2830" r:id="rId25"/>
    <p:sldId id="2926" r:id="rId26"/>
    <p:sldId id="2927" r:id="rId27"/>
    <p:sldId id="2688" r:id="rId28"/>
    <p:sldId id="2922" r:id="rId29"/>
    <p:sldId id="259" r:id="rId30"/>
    <p:sldId id="260" r:id="rId31"/>
    <p:sldId id="2928" r:id="rId32"/>
    <p:sldId id="2700" r:id="rId33"/>
    <p:sldId id="2683" r:id="rId34"/>
    <p:sldId id="2682" r:id="rId35"/>
    <p:sldId id="2684" r:id="rId36"/>
    <p:sldId id="2694" r:id="rId37"/>
  </p:sldIdLst>
  <p:sldSz cx="12192000" cy="6858000"/>
  <p:notesSz cx="6858000" cy="91440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B6AC"/>
    <a:srgbClr val="E7EAF4"/>
    <a:srgbClr val="929896"/>
    <a:srgbClr val="AD1457"/>
    <a:srgbClr val="FFFFFF"/>
    <a:srgbClr val="C63F17"/>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05780E-94E6-400B-96B7-3FD56B270A6D}" v="3442" dt="2022-03-24T13:49:50.0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77"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gs" Target="tags/tag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ott Brandwein" userId="S::scott@swanlibraries.net::647fd4e1-0387-49c3-9086-3af30a0c2a16" providerId="AD" clId="Web-{DD38C2FF-96DC-4F49-65F1-B86F74CEF270}"/>
    <pc:docChg chg="modSld">
      <pc:chgData name="Scott Brandwein" userId="S::scott@swanlibraries.net::647fd4e1-0387-49c3-9086-3af30a0c2a16" providerId="AD" clId="Web-{DD38C2FF-96DC-4F49-65F1-B86F74CEF270}" dt="2021-02-16T19:24:10.806" v="55" actId="20577"/>
      <pc:docMkLst>
        <pc:docMk/>
      </pc:docMkLst>
      <pc:sldChg chg="modSp">
        <pc:chgData name="Scott Brandwein" userId="S::scott@swanlibraries.net::647fd4e1-0387-49c3-9086-3af30a0c2a16" providerId="AD" clId="Web-{DD38C2FF-96DC-4F49-65F1-B86F74CEF270}" dt="2021-02-16T19:24:10.806" v="55" actId="20577"/>
        <pc:sldMkLst>
          <pc:docMk/>
          <pc:sldMk cId="160906987" sldId="616"/>
        </pc:sldMkLst>
        <pc:spChg chg="mod">
          <ac:chgData name="Scott Brandwein" userId="S::scott@swanlibraries.net::647fd4e1-0387-49c3-9086-3af30a0c2a16" providerId="AD" clId="Web-{DD38C2FF-96DC-4F49-65F1-B86F74CEF270}" dt="2021-02-16T19:24:10.806" v="55" actId="20577"/>
          <ac:spMkLst>
            <pc:docMk/>
            <pc:sldMk cId="160906987" sldId="616"/>
            <ac:spMk id="3" creationId="{19751751-5B06-4B52-BA6C-B90002F744DE}"/>
          </ac:spMkLst>
        </pc:spChg>
      </pc:sldChg>
    </pc:docChg>
  </pc:docChgLst>
  <pc:docChgLst>
    <pc:chgData name="Steven Schlewitt" userId="8fca6942-85ab-4309-995e-ec937c713a6c" providerId="ADAL" clId="{5CE31140-46FA-41F7-9D08-4603F5D98A29}"/>
    <pc:docChg chg="undo custSel addSld delSld modSld sldOrd">
      <pc:chgData name="Steven Schlewitt" userId="8fca6942-85ab-4309-995e-ec937c713a6c" providerId="ADAL" clId="{5CE31140-46FA-41F7-9D08-4603F5D98A29}" dt="2021-03-25T14:24:04.455" v="5562" actId="20577"/>
      <pc:docMkLst>
        <pc:docMk/>
      </pc:docMkLst>
      <pc:sldChg chg="modSp mod">
        <pc:chgData name="Steven Schlewitt" userId="8fca6942-85ab-4309-995e-ec937c713a6c" providerId="ADAL" clId="{5CE31140-46FA-41F7-9D08-4603F5D98A29}" dt="2021-03-24T16:02:30.039" v="4241" actId="20577"/>
        <pc:sldMkLst>
          <pc:docMk/>
          <pc:sldMk cId="564033165" sldId="257"/>
        </pc:sldMkLst>
        <pc:spChg chg="mod">
          <ac:chgData name="Steven Schlewitt" userId="8fca6942-85ab-4309-995e-ec937c713a6c" providerId="ADAL" clId="{5CE31140-46FA-41F7-9D08-4603F5D98A29}" dt="2021-03-24T16:02:30.039" v="4241" actId="20577"/>
          <ac:spMkLst>
            <pc:docMk/>
            <pc:sldMk cId="564033165" sldId="257"/>
            <ac:spMk id="3" creationId="{B5ACB4E9-4212-4291-8E9F-7C29C2B607CC}"/>
          </ac:spMkLst>
        </pc:spChg>
      </pc:sldChg>
      <pc:sldChg chg="modSp mod modTransition">
        <pc:chgData name="Steven Schlewitt" userId="8fca6942-85ab-4309-995e-ec937c713a6c" providerId="ADAL" clId="{5CE31140-46FA-41F7-9D08-4603F5D98A29}" dt="2021-03-25T13:48:43.065" v="5228"/>
        <pc:sldMkLst>
          <pc:docMk/>
          <pc:sldMk cId="1938213389" sldId="262"/>
        </pc:sldMkLst>
        <pc:spChg chg="mod">
          <ac:chgData name="Steven Schlewitt" userId="8fca6942-85ab-4309-995e-ec937c713a6c" providerId="ADAL" clId="{5CE31140-46FA-41F7-9D08-4603F5D98A29}" dt="2021-03-24T16:06:35.395" v="4374" actId="20577"/>
          <ac:spMkLst>
            <pc:docMk/>
            <pc:sldMk cId="1938213389" sldId="262"/>
            <ac:spMk id="2" creationId="{00000000-0000-0000-0000-000000000000}"/>
          </ac:spMkLst>
        </pc:spChg>
      </pc:sldChg>
      <pc:sldChg chg="modSp mod">
        <pc:chgData name="Steven Schlewitt" userId="8fca6942-85ab-4309-995e-ec937c713a6c" providerId="ADAL" clId="{5CE31140-46FA-41F7-9D08-4603F5D98A29}" dt="2021-03-24T16:06:23.666" v="4356" actId="20577"/>
        <pc:sldMkLst>
          <pc:docMk/>
          <pc:sldMk cId="340468617" sldId="449"/>
        </pc:sldMkLst>
        <pc:spChg chg="mod">
          <ac:chgData name="Steven Schlewitt" userId="8fca6942-85ab-4309-995e-ec937c713a6c" providerId="ADAL" clId="{5CE31140-46FA-41F7-9D08-4603F5D98A29}" dt="2021-03-24T16:06:23.666" v="4356" actId="20577"/>
          <ac:spMkLst>
            <pc:docMk/>
            <pc:sldMk cId="340468617" sldId="449"/>
            <ac:spMk id="2" creationId="{6C0E157E-6E41-4906-816A-E81D110652AA}"/>
          </ac:spMkLst>
        </pc:spChg>
        <pc:graphicFrameChg chg="modGraphic">
          <ac:chgData name="Steven Schlewitt" userId="8fca6942-85ab-4309-995e-ec937c713a6c" providerId="ADAL" clId="{5CE31140-46FA-41F7-9D08-4603F5D98A29}" dt="2021-03-24T14:24:35.794" v="1736" actId="20577"/>
          <ac:graphicFrameMkLst>
            <pc:docMk/>
            <pc:sldMk cId="340468617" sldId="449"/>
            <ac:graphicFrameMk id="36" creationId="{447A5245-EF2E-4948-8E10-7F27E040FBCB}"/>
          </ac:graphicFrameMkLst>
        </pc:graphicFrameChg>
      </pc:sldChg>
      <pc:sldChg chg="modSp mod">
        <pc:chgData name="Steven Schlewitt" userId="8fca6942-85ab-4309-995e-ec937c713a6c" providerId="ADAL" clId="{5CE31140-46FA-41F7-9D08-4603F5D98A29}" dt="2021-03-24T16:03:29.796" v="4251" actId="27636"/>
        <pc:sldMkLst>
          <pc:docMk/>
          <pc:sldMk cId="160906987" sldId="616"/>
        </pc:sldMkLst>
        <pc:spChg chg="mod">
          <ac:chgData name="Steven Schlewitt" userId="8fca6942-85ab-4309-995e-ec937c713a6c" providerId="ADAL" clId="{5CE31140-46FA-41F7-9D08-4603F5D98A29}" dt="2021-03-24T16:03:29.796" v="4251" actId="27636"/>
          <ac:spMkLst>
            <pc:docMk/>
            <pc:sldMk cId="160906987" sldId="616"/>
            <ac:spMk id="3" creationId="{19751751-5B06-4B52-BA6C-B90002F744DE}"/>
          </ac:spMkLst>
        </pc:spChg>
      </pc:sldChg>
      <pc:sldChg chg="add ord">
        <pc:chgData name="Steven Schlewitt" userId="8fca6942-85ab-4309-995e-ec937c713a6c" providerId="ADAL" clId="{5CE31140-46FA-41F7-9D08-4603F5D98A29}" dt="2021-03-24T15:09:27.898" v="3217"/>
        <pc:sldMkLst>
          <pc:docMk/>
          <pc:sldMk cId="2828596999" sldId="639"/>
        </pc:sldMkLst>
      </pc:sldChg>
      <pc:sldChg chg="modSp mod">
        <pc:chgData name="Steven Schlewitt" userId="8fca6942-85ab-4309-995e-ec937c713a6c" providerId="ADAL" clId="{5CE31140-46FA-41F7-9D08-4603F5D98A29}" dt="2021-03-24T16:13:13.488" v="4416" actId="14100"/>
        <pc:sldMkLst>
          <pc:docMk/>
          <pc:sldMk cId="190482605" sldId="2668"/>
        </pc:sldMkLst>
        <pc:spChg chg="mod">
          <ac:chgData name="Steven Schlewitt" userId="8fca6942-85ab-4309-995e-ec937c713a6c" providerId="ADAL" clId="{5CE31140-46FA-41F7-9D08-4603F5D98A29}" dt="2021-03-24T16:13:13.488" v="4416" actId="14100"/>
          <ac:spMkLst>
            <pc:docMk/>
            <pc:sldMk cId="190482605" sldId="2668"/>
            <ac:spMk id="3" creationId="{F332B711-3482-409D-BD6F-E47FFB7A20D1}"/>
          </ac:spMkLst>
        </pc:spChg>
      </pc:sldChg>
      <pc:sldChg chg="modSp mod modNotesTx">
        <pc:chgData name="Steven Schlewitt" userId="8fca6942-85ab-4309-995e-ec937c713a6c" providerId="ADAL" clId="{5CE31140-46FA-41F7-9D08-4603F5D98A29}" dt="2021-03-24T16:06:30.222" v="4365" actId="20577"/>
        <pc:sldMkLst>
          <pc:docMk/>
          <pc:sldMk cId="3140190923" sldId="2674"/>
        </pc:sldMkLst>
        <pc:spChg chg="mod">
          <ac:chgData name="Steven Schlewitt" userId="8fca6942-85ab-4309-995e-ec937c713a6c" providerId="ADAL" clId="{5CE31140-46FA-41F7-9D08-4603F5D98A29}" dt="2021-03-24T16:06:30.222" v="4365" actId="20577"/>
          <ac:spMkLst>
            <pc:docMk/>
            <pc:sldMk cId="3140190923" sldId="2674"/>
            <ac:spMk id="2" creationId="{6C0E157E-6E41-4906-816A-E81D110652AA}"/>
          </ac:spMkLst>
        </pc:spChg>
        <pc:graphicFrameChg chg="modGraphic">
          <ac:chgData name="Steven Schlewitt" userId="8fca6942-85ab-4309-995e-ec937c713a6c" providerId="ADAL" clId="{5CE31140-46FA-41F7-9D08-4603F5D98A29}" dt="2021-03-24T14:24:48.567" v="1743" actId="20577"/>
          <ac:graphicFrameMkLst>
            <pc:docMk/>
            <pc:sldMk cId="3140190923" sldId="2674"/>
            <ac:graphicFrameMk id="36" creationId="{447A5245-EF2E-4948-8E10-7F27E040FBCB}"/>
          </ac:graphicFrameMkLst>
        </pc:graphicFrameChg>
      </pc:sldChg>
      <pc:sldChg chg="modSp mod">
        <pc:chgData name="Steven Schlewitt" userId="8fca6942-85ab-4309-995e-ec937c713a6c" providerId="ADAL" clId="{5CE31140-46FA-41F7-9D08-4603F5D98A29}" dt="2021-03-24T16:06:41.273" v="4383" actId="20577"/>
        <pc:sldMkLst>
          <pc:docMk/>
          <pc:sldMk cId="3932945954" sldId="2675"/>
        </pc:sldMkLst>
        <pc:spChg chg="mod">
          <ac:chgData name="Steven Schlewitt" userId="8fca6942-85ab-4309-995e-ec937c713a6c" providerId="ADAL" clId="{5CE31140-46FA-41F7-9D08-4603F5D98A29}" dt="2021-03-24T16:06:41.273" v="4383" actId="20577"/>
          <ac:spMkLst>
            <pc:docMk/>
            <pc:sldMk cId="3932945954" sldId="2675"/>
            <ac:spMk id="2" creationId="{6C0E157E-6E41-4906-816A-E81D110652AA}"/>
          </ac:spMkLst>
        </pc:spChg>
        <pc:graphicFrameChg chg="modGraphic">
          <ac:chgData name="Steven Schlewitt" userId="8fca6942-85ab-4309-995e-ec937c713a6c" providerId="ADAL" clId="{5CE31140-46FA-41F7-9D08-4603F5D98A29}" dt="2021-03-24T14:24:23.616" v="1730" actId="20577"/>
          <ac:graphicFrameMkLst>
            <pc:docMk/>
            <pc:sldMk cId="3932945954" sldId="2675"/>
            <ac:graphicFrameMk id="36" creationId="{447A5245-EF2E-4948-8E10-7F27E040FBCB}"/>
          </ac:graphicFrameMkLst>
        </pc:graphicFrameChg>
      </pc:sldChg>
      <pc:sldChg chg="modSp mod">
        <pc:chgData name="Steven Schlewitt" userId="8fca6942-85ab-4309-995e-ec937c713a6c" providerId="ADAL" clId="{5CE31140-46FA-41F7-9D08-4603F5D98A29}" dt="2021-03-24T16:17:30.581" v="4674" actId="20577"/>
        <pc:sldMkLst>
          <pc:docMk/>
          <pc:sldMk cId="3579137992" sldId="2676"/>
        </pc:sldMkLst>
        <pc:spChg chg="mod">
          <ac:chgData name="Steven Schlewitt" userId="8fca6942-85ab-4309-995e-ec937c713a6c" providerId="ADAL" clId="{5CE31140-46FA-41F7-9D08-4603F5D98A29}" dt="2021-03-24T16:15:51.121" v="4531" actId="14100"/>
          <ac:spMkLst>
            <pc:docMk/>
            <pc:sldMk cId="3579137992" sldId="2676"/>
            <ac:spMk id="2" creationId="{0AE550F1-7A33-45A8-9818-3A877DCF248D}"/>
          </ac:spMkLst>
        </pc:spChg>
        <pc:spChg chg="mod">
          <ac:chgData name="Steven Schlewitt" userId="8fca6942-85ab-4309-995e-ec937c713a6c" providerId="ADAL" clId="{5CE31140-46FA-41F7-9D08-4603F5D98A29}" dt="2021-03-24T16:17:30.581" v="4674" actId="20577"/>
          <ac:spMkLst>
            <pc:docMk/>
            <pc:sldMk cId="3579137992" sldId="2676"/>
            <ac:spMk id="3" creationId="{F332B711-3482-409D-BD6F-E47FFB7A20D1}"/>
          </ac:spMkLst>
        </pc:spChg>
        <pc:picChg chg="mod">
          <ac:chgData name="Steven Schlewitt" userId="8fca6942-85ab-4309-995e-ec937c713a6c" providerId="ADAL" clId="{5CE31140-46FA-41F7-9D08-4603F5D98A29}" dt="2021-03-24T16:15:54.364" v="4532" actId="1076"/>
          <ac:picMkLst>
            <pc:docMk/>
            <pc:sldMk cId="3579137992" sldId="2676"/>
            <ac:picMk id="9" creationId="{67958341-2A50-4643-93BB-2A1FE55D6F4A}"/>
          </ac:picMkLst>
        </pc:picChg>
      </pc:sldChg>
      <pc:sldChg chg="modSp mod">
        <pc:chgData name="Steven Schlewitt" userId="8fca6942-85ab-4309-995e-ec937c713a6c" providerId="ADAL" clId="{5CE31140-46FA-41F7-9D08-4603F5D98A29}" dt="2021-03-24T16:15:42.227" v="4529" actId="1076"/>
        <pc:sldMkLst>
          <pc:docMk/>
          <pc:sldMk cId="805257743" sldId="2677"/>
        </pc:sldMkLst>
        <pc:spChg chg="mod">
          <ac:chgData name="Steven Schlewitt" userId="8fca6942-85ab-4309-995e-ec937c713a6c" providerId="ADAL" clId="{5CE31140-46FA-41F7-9D08-4603F5D98A29}" dt="2021-03-24T16:15:32.458" v="4527" actId="14100"/>
          <ac:spMkLst>
            <pc:docMk/>
            <pc:sldMk cId="805257743" sldId="2677"/>
            <ac:spMk id="2" creationId="{0AE550F1-7A33-45A8-9818-3A877DCF248D}"/>
          </ac:spMkLst>
        </pc:spChg>
        <pc:spChg chg="mod">
          <ac:chgData name="Steven Schlewitt" userId="8fca6942-85ab-4309-995e-ec937c713a6c" providerId="ADAL" clId="{5CE31140-46FA-41F7-9D08-4603F5D98A29}" dt="2021-03-24T16:14:47.293" v="4520" actId="27636"/>
          <ac:spMkLst>
            <pc:docMk/>
            <pc:sldMk cId="805257743" sldId="2677"/>
            <ac:spMk id="3" creationId="{F332B711-3482-409D-BD6F-E47FFB7A20D1}"/>
          </ac:spMkLst>
        </pc:spChg>
        <pc:picChg chg="mod">
          <ac:chgData name="Steven Schlewitt" userId="8fca6942-85ab-4309-995e-ec937c713a6c" providerId="ADAL" clId="{5CE31140-46FA-41F7-9D08-4603F5D98A29}" dt="2021-03-24T16:15:42.227" v="4529" actId="1076"/>
          <ac:picMkLst>
            <pc:docMk/>
            <pc:sldMk cId="805257743" sldId="2677"/>
            <ac:picMk id="8" creationId="{BD0B8471-E4CB-4AB5-8105-875E7A8EAD3E}"/>
          </ac:picMkLst>
        </pc:picChg>
        <pc:picChg chg="mod">
          <ac:chgData name="Steven Schlewitt" userId="8fca6942-85ab-4309-995e-ec937c713a6c" providerId="ADAL" clId="{5CE31140-46FA-41F7-9D08-4603F5D98A29}" dt="2021-03-24T16:15:37.754" v="4528" actId="1076"/>
          <ac:picMkLst>
            <pc:docMk/>
            <pc:sldMk cId="805257743" sldId="2677"/>
            <ac:picMk id="10" creationId="{73E71180-EB89-4FE2-B97C-ECE5E9783837}"/>
          </ac:picMkLst>
        </pc:picChg>
      </pc:sldChg>
      <pc:sldChg chg="modSp mod">
        <pc:chgData name="Steven Schlewitt" userId="8fca6942-85ab-4309-995e-ec937c713a6c" providerId="ADAL" clId="{5CE31140-46FA-41F7-9D08-4603F5D98A29}" dt="2021-03-24T16:18:10.343" v="4725" actId="20577"/>
        <pc:sldMkLst>
          <pc:docMk/>
          <pc:sldMk cId="3023717925" sldId="2678"/>
        </pc:sldMkLst>
        <pc:spChg chg="mod">
          <ac:chgData name="Steven Schlewitt" userId="8fca6942-85ab-4309-995e-ec937c713a6c" providerId="ADAL" clId="{5CE31140-46FA-41F7-9D08-4603F5D98A29}" dt="2021-03-24T16:16:03.135" v="4534" actId="14100"/>
          <ac:spMkLst>
            <pc:docMk/>
            <pc:sldMk cId="3023717925" sldId="2678"/>
            <ac:spMk id="2" creationId="{0AE550F1-7A33-45A8-9818-3A877DCF248D}"/>
          </ac:spMkLst>
        </pc:spChg>
        <pc:spChg chg="mod">
          <ac:chgData name="Steven Schlewitt" userId="8fca6942-85ab-4309-995e-ec937c713a6c" providerId="ADAL" clId="{5CE31140-46FA-41F7-9D08-4603F5D98A29}" dt="2021-03-24T16:18:10.343" v="4725" actId="20577"/>
          <ac:spMkLst>
            <pc:docMk/>
            <pc:sldMk cId="3023717925" sldId="2678"/>
            <ac:spMk id="3" creationId="{F332B711-3482-409D-BD6F-E47FFB7A20D1}"/>
          </ac:spMkLst>
        </pc:spChg>
        <pc:picChg chg="mod">
          <ac:chgData name="Steven Schlewitt" userId="8fca6942-85ab-4309-995e-ec937c713a6c" providerId="ADAL" clId="{5CE31140-46FA-41F7-9D08-4603F5D98A29}" dt="2021-03-24T16:16:10.278" v="4535" actId="1076"/>
          <ac:picMkLst>
            <pc:docMk/>
            <pc:sldMk cId="3023717925" sldId="2678"/>
            <ac:picMk id="9" creationId="{ED5B6E11-18A3-4706-8BED-EB010A96636E}"/>
          </ac:picMkLst>
        </pc:picChg>
      </pc:sldChg>
      <pc:sldChg chg="addSp delSp modSp mod modClrScheme chgLayout">
        <pc:chgData name="Steven Schlewitt" userId="8fca6942-85ab-4309-995e-ec937c713a6c" providerId="ADAL" clId="{5CE31140-46FA-41F7-9D08-4603F5D98A29}" dt="2021-03-24T16:23:56.535" v="4829" actId="404"/>
        <pc:sldMkLst>
          <pc:docMk/>
          <pc:sldMk cId="4116288003" sldId="2680"/>
        </pc:sldMkLst>
        <pc:spChg chg="mod ord">
          <ac:chgData name="Steven Schlewitt" userId="8fca6942-85ab-4309-995e-ec937c713a6c" providerId="ADAL" clId="{5CE31140-46FA-41F7-9D08-4603F5D98A29}" dt="2021-03-24T15:51:57.827" v="4043" actId="20577"/>
          <ac:spMkLst>
            <pc:docMk/>
            <pc:sldMk cId="4116288003" sldId="2680"/>
            <ac:spMk id="2" creationId="{0E4F0736-B8FC-4D77-9705-368F6D088D4B}"/>
          </ac:spMkLst>
        </pc:spChg>
        <pc:spChg chg="mod">
          <ac:chgData name="Steven Schlewitt" userId="8fca6942-85ab-4309-995e-ec937c713a6c" providerId="ADAL" clId="{5CE31140-46FA-41F7-9D08-4603F5D98A29}" dt="2021-03-23T21:58:37.121" v="1614" actId="26606"/>
          <ac:spMkLst>
            <pc:docMk/>
            <pc:sldMk cId="4116288003" sldId="2680"/>
            <ac:spMk id="3" creationId="{2338636B-8FBF-4844-89B5-FE0A4DAE773D}"/>
          </ac:spMkLst>
        </pc:spChg>
        <pc:spChg chg="mod">
          <ac:chgData name="Steven Schlewitt" userId="8fca6942-85ab-4309-995e-ec937c713a6c" providerId="ADAL" clId="{5CE31140-46FA-41F7-9D08-4603F5D98A29}" dt="2021-03-23T21:58:37.121" v="1614" actId="26606"/>
          <ac:spMkLst>
            <pc:docMk/>
            <pc:sldMk cId="4116288003" sldId="2680"/>
            <ac:spMk id="4" creationId="{6CB8F43D-3933-4834-AFEC-554F5DB9C2AE}"/>
          </ac:spMkLst>
        </pc:spChg>
        <pc:spChg chg="mod ord">
          <ac:chgData name="Steven Schlewitt" userId="8fca6942-85ab-4309-995e-ec937c713a6c" providerId="ADAL" clId="{5CE31140-46FA-41F7-9D08-4603F5D98A29}" dt="2021-03-24T16:23:56.535" v="4829" actId="404"/>
          <ac:spMkLst>
            <pc:docMk/>
            <pc:sldMk cId="4116288003" sldId="2680"/>
            <ac:spMk id="5" creationId="{6EF5154F-F0E5-4E30-A94C-AF86588FB478}"/>
          </ac:spMkLst>
        </pc:spChg>
        <pc:spChg chg="mod">
          <ac:chgData name="Steven Schlewitt" userId="8fca6942-85ab-4309-995e-ec937c713a6c" providerId="ADAL" clId="{5CE31140-46FA-41F7-9D08-4603F5D98A29}" dt="2021-03-23T21:58:37.121" v="1614" actId="26606"/>
          <ac:spMkLst>
            <pc:docMk/>
            <pc:sldMk cId="4116288003" sldId="2680"/>
            <ac:spMk id="6" creationId="{D75C8F50-FC6A-4DA3-94E9-2831442D65EE}"/>
          </ac:spMkLst>
        </pc:spChg>
        <pc:spChg chg="add del mod">
          <ac:chgData name="Steven Schlewitt" userId="8fca6942-85ab-4309-995e-ec937c713a6c" providerId="ADAL" clId="{5CE31140-46FA-41F7-9D08-4603F5D98A29}" dt="2021-03-23T21:58:37.121" v="1614" actId="26606"/>
          <ac:spMkLst>
            <pc:docMk/>
            <pc:sldMk cId="4116288003" sldId="2680"/>
            <ac:spMk id="15" creationId="{1B4803E6-13F9-4EA6-BEA3-0F630191EEC9}"/>
          </ac:spMkLst>
        </pc:spChg>
        <pc:spChg chg="add del mod">
          <ac:chgData name="Steven Schlewitt" userId="8fca6942-85ab-4309-995e-ec937c713a6c" providerId="ADAL" clId="{5CE31140-46FA-41F7-9D08-4603F5D98A29}" dt="2021-03-23T21:58:37.121" v="1614" actId="26606"/>
          <ac:spMkLst>
            <pc:docMk/>
            <pc:sldMk cId="4116288003" sldId="2680"/>
            <ac:spMk id="17" creationId="{8ADE288C-A04D-44E2-9851-A5F06FF4412E}"/>
          </ac:spMkLst>
        </pc:spChg>
        <pc:picChg chg="add del mod ord">
          <ac:chgData name="Steven Schlewitt" userId="8fca6942-85ab-4309-995e-ec937c713a6c" providerId="ADAL" clId="{5CE31140-46FA-41F7-9D08-4603F5D98A29}" dt="2021-03-23T21:58:05.428" v="1607"/>
          <ac:picMkLst>
            <pc:docMk/>
            <pc:sldMk cId="4116288003" sldId="2680"/>
            <ac:picMk id="8" creationId="{A54CBA42-4B47-4580-8C76-B2FD8FABC3CE}"/>
          </ac:picMkLst>
        </pc:picChg>
        <pc:picChg chg="add del mod ord">
          <ac:chgData name="Steven Schlewitt" userId="8fca6942-85ab-4309-995e-ec937c713a6c" providerId="ADAL" clId="{5CE31140-46FA-41F7-9D08-4603F5D98A29}" dt="2021-03-23T21:58:37.660" v="1616"/>
          <ac:picMkLst>
            <pc:docMk/>
            <pc:sldMk cId="4116288003" sldId="2680"/>
            <ac:picMk id="10" creationId="{1FC507FF-290E-44AB-AB38-89936D93E351}"/>
          </ac:picMkLst>
        </pc:picChg>
      </pc:sldChg>
      <pc:sldChg chg="modSp mod">
        <pc:chgData name="Steven Schlewitt" userId="8fca6942-85ab-4309-995e-ec937c713a6c" providerId="ADAL" clId="{5CE31140-46FA-41F7-9D08-4603F5D98A29}" dt="2021-03-24T15:58:39.692" v="4054" actId="20577"/>
        <pc:sldMkLst>
          <pc:docMk/>
          <pc:sldMk cId="793759453" sldId="2681"/>
        </pc:sldMkLst>
        <pc:spChg chg="mod">
          <ac:chgData name="Steven Schlewitt" userId="8fca6942-85ab-4309-995e-ec937c713a6c" providerId="ADAL" clId="{5CE31140-46FA-41F7-9D08-4603F5D98A29}" dt="2021-03-24T15:58:39.692" v="4054" actId="20577"/>
          <ac:spMkLst>
            <pc:docMk/>
            <pc:sldMk cId="793759453" sldId="2681"/>
            <ac:spMk id="2" creationId="{0E4F0736-B8FC-4D77-9705-368F6D088D4B}"/>
          </ac:spMkLst>
        </pc:spChg>
      </pc:sldChg>
      <pc:sldChg chg="modSp mod ord modClrScheme chgLayout">
        <pc:chgData name="Steven Schlewitt" userId="8fca6942-85ab-4309-995e-ec937c713a6c" providerId="ADAL" clId="{5CE31140-46FA-41F7-9D08-4603F5D98A29}" dt="2021-03-24T18:19:04.398" v="5227" actId="26606"/>
        <pc:sldMkLst>
          <pc:docMk/>
          <pc:sldMk cId="852284283" sldId="2682"/>
        </pc:sldMkLst>
        <pc:spChg chg="mod">
          <ac:chgData name="Steven Schlewitt" userId="8fca6942-85ab-4309-995e-ec937c713a6c" providerId="ADAL" clId="{5CE31140-46FA-41F7-9D08-4603F5D98A29}" dt="2021-03-24T18:19:04.398" v="5227" actId="26606"/>
          <ac:spMkLst>
            <pc:docMk/>
            <pc:sldMk cId="852284283" sldId="2682"/>
            <ac:spMk id="2" creationId="{0E4F0736-B8FC-4D77-9705-368F6D088D4B}"/>
          </ac:spMkLst>
        </pc:spChg>
        <pc:spChg chg="mod">
          <ac:chgData name="Steven Schlewitt" userId="8fca6942-85ab-4309-995e-ec937c713a6c" providerId="ADAL" clId="{5CE31140-46FA-41F7-9D08-4603F5D98A29}" dt="2021-03-24T18:19:04.398" v="5227" actId="26606"/>
          <ac:spMkLst>
            <pc:docMk/>
            <pc:sldMk cId="852284283" sldId="2682"/>
            <ac:spMk id="3" creationId="{2338636B-8FBF-4844-89B5-FE0A4DAE773D}"/>
          </ac:spMkLst>
        </pc:spChg>
        <pc:spChg chg="mod ord">
          <ac:chgData name="Steven Schlewitt" userId="8fca6942-85ab-4309-995e-ec937c713a6c" providerId="ADAL" clId="{5CE31140-46FA-41F7-9D08-4603F5D98A29}" dt="2021-03-24T18:19:04.398" v="5227" actId="26606"/>
          <ac:spMkLst>
            <pc:docMk/>
            <pc:sldMk cId="852284283" sldId="2682"/>
            <ac:spMk id="4" creationId="{6CB8F43D-3933-4834-AFEC-554F5DB9C2AE}"/>
          </ac:spMkLst>
        </pc:spChg>
        <pc:spChg chg="mod ord">
          <ac:chgData name="Steven Schlewitt" userId="8fca6942-85ab-4309-995e-ec937c713a6c" providerId="ADAL" clId="{5CE31140-46FA-41F7-9D08-4603F5D98A29}" dt="2021-03-24T18:19:04.398" v="5227" actId="26606"/>
          <ac:spMkLst>
            <pc:docMk/>
            <pc:sldMk cId="852284283" sldId="2682"/>
            <ac:spMk id="5" creationId="{6EF5154F-F0E5-4E30-A94C-AF86588FB478}"/>
          </ac:spMkLst>
        </pc:spChg>
        <pc:spChg chg="mod">
          <ac:chgData name="Steven Schlewitt" userId="8fca6942-85ab-4309-995e-ec937c713a6c" providerId="ADAL" clId="{5CE31140-46FA-41F7-9D08-4603F5D98A29}" dt="2021-03-24T18:19:04.398" v="5227" actId="26606"/>
          <ac:spMkLst>
            <pc:docMk/>
            <pc:sldMk cId="852284283" sldId="2682"/>
            <ac:spMk id="6" creationId="{D75C8F50-FC6A-4DA3-94E9-2831442D65EE}"/>
          </ac:spMkLst>
        </pc:spChg>
      </pc:sldChg>
      <pc:sldChg chg="modSp mod">
        <pc:chgData name="Steven Schlewitt" userId="8fca6942-85ab-4309-995e-ec937c713a6c" providerId="ADAL" clId="{5CE31140-46FA-41F7-9D08-4603F5D98A29}" dt="2021-03-24T16:02:02.059" v="4233" actId="20577"/>
        <pc:sldMkLst>
          <pc:docMk/>
          <pc:sldMk cId="3968831626" sldId="2684"/>
        </pc:sldMkLst>
        <pc:spChg chg="mod">
          <ac:chgData name="Steven Schlewitt" userId="8fca6942-85ab-4309-995e-ec937c713a6c" providerId="ADAL" clId="{5CE31140-46FA-41F7-9D08-4603F5D98A29}" dt="2021-03-24T16:02:02.059" v="4233" actId="20577"/>
          <ac:spMkLst>
            <pc:docMk/>
            <pc:sldMk cId="3968831626" sldId="2684"/>
            <ac:spMk id="3" creationId="{F332B711-3482-409D-BD6F-E47FFB7A20D1}"/>
          </ac:spMkLst>
        </pc:spChg>
      </pc:sldChg>
      <pc:sldChg chg="addSp delSp modSp mod">
        <pc:chgData name="Steven Schlewitt" userId="8fca6942-85ab-4309-995e-ec937c713a6c" providerId="ADAL" clId="{5CE31140-46FA-41F7-9D08-4603F5D98A29}" dt="2021-03-24T18:18:02.720" v="5225" actId="26606"/>
        <pc:sldMkLst>
          <pc:docMk/>
          <pc:sldMk cId="333734198" sldId="2685"/>
        </pc:sldMkLst>
        <pc:spChg chg="del mod">
          <ac:chgData name="Steven Schlewitt" userId="8fca6942-85ab-4309-995e-ec937c713a6c" providerId="ADAL" clId="{5CE31140-46FA-41F7-9D08-4603F5D98A29}" dt="2021-03-24T18:18:02.720" v="5225" actId="26606"/>
          <ac:spMkLst>
            <pc:docMk/>
            <pc:sldMk cId="333734198" sldId="2685"/>
            <ac:spMk id="2" creationId="{E987C585-FDFA-4183-8C06-8BBF9FE7C9EE}"/>
          </ac:spMkLst>
        </pc:spChg>
        <pc:spChg chg="mod">
          <ac:chgData name="Steven Schlewitt" userId="8fca6942-85ab-4309-995e-ec937c713a6c" providerId="ADAL" clId="{5CE31140-46FA-41F7-9D08-4603F5D98A29}" dt="2021-03-24T18:18:02.720" v="5225" actId="26606"/>
          <ac:spMkLst>
            <pc:docMk/>
            <pc:sldMk cId="333734198" sldId="2685"/>
            <ac:spMk id="3" creationId="{A82F3E65-B255-4863-856D-7BD4D7191B40}"/>
          </ac:spMkLst>
        </pc:spChg>
        <pc:spChg chg="mod">
          <ac:chgData name="Steven Schlewitt" userId="8fca6942-85ab-4309-995e-ec937c713a6c" providerId="ADAL" clId="{5CE31140-46FA-41F7-9D08-4603F5D98A29}" dt="2021-03-24T18:18:02.720" v="5225" actId="26606"/>
          <ac:spMkLst>
            <pc:docMk/>
            <pc:sldMk cId="333734198" sldId="2685"/>
            <ac:spMk id="4" creationId="{DDB1314F-5E12-4265-ADFE-8C79F92B9691}"/>
          </ac:spMkLst>
        </pc:spChg>
        <pc:spChg chg="mod">
          <ac:chgData name="Steven Schlewitt" userId="8fca6942-85ab-4309-995e-ec937c713a6c" providerId="ADAL" clId="{5CE31140-46FA-41F7-9D08-4603F5D98A29}" dt="2021-03-24T18:18:02.720" v="5225" actId="26606"/>
          <ac:spMkLst>
            <pc:docMk/>
            <pc:sldMk cId="333734198" sldId="2685"/>
            <ac:spMk id="5" creationId="{F550CF8E-8865-497A-9DBA-D6DFD24F64E5}"/>
          </ac:spMkLst>
        </pc:spChg>
        <pc:spChg chg="mod">
          <ac:chgData name="Steven Schlewitt" userId="8fca6942-85ab-4309-995e-ec937c713a6c" providerId="ADAL" clId="{5CE31140-46FA-41F7-9D08-4603F5D98A29}" dt="2021-03-24T18:18:02.720" v="5225" actId="26606"/>
          <ac:spMkLst>
            <pc:docMk/>
            <pc:sldMk cId="333734198" sldId="2685"/>
            <ac:spMk id="6" creationId="{4058F997-5765-4F57-B782-83FC86E5551A}"/>
          </ac:spMkLst>
        </pc:spChg>
        <pc:graphicFrameChg chg="add">
          <ac:chgData name="Steven Schlewitt" userId="8fca6942-85ab-4309-995e-ec937c713a6c" providerId="ADAL" clId="{5CE31140-46FA-41F7-9D08-4603F5D98A29}" dt="2021-03-24T18:18:02.720" v="5225" actId="26606"/>
          <ac:graphicFrameMkLst>
            <pc:docMk/>
            <pc:sldMk cId="333734198" sldId="2685"/>
            <ac:graphicFrameMk id="8" creationId="{EB73408A-BB1F-4495-8D9C-68C06CDDE2A6}"/>
          </ac:graphicFrameMkLst>
        </pc:graphicFrameChg>
      </pc:sldChg>
      <pc:sldChg chg="modSp mod">
        <pc:chgData name="Steven Schlewitt" userId="8fca6942-85ab-4309-995e-ec937c713a6c" providerId="ADAL" clId="{5CE31140-46FA-41F7-9D08-4603F5D98A29}" dt="2021-03-24T15:10:45.724" v="3226" actId="27636"/>
        <pc:sldMkLst>
          <pc:docMk/>
          <pc:sldMk cId="2324111376" sldId="2686"/>
        </pc:sldMkLst>
        <pc:spChg chg="mod">
          <ac:chgData name="Steven Schlewitt" userId="8fca6942-85ab-4309-995e-ec937c713a6c" providerId="ADAL" clId="{5CE31140-46FA-41F7-9D08-4603F5D98A29}" dt="2021-03-24T15:10:45.724" v="3226" actId="27636"/>
          <ac:spMkLst>
            <pc:docMk/>
            <pc:sldMk cId="2324111376" sldId="2686"/>
            <ac:spMk id="5" creationId="{6EF5154F-F0E5-4E30-A94C-AF86588FB478}"/>
          </ac:spMkLst>
        </pc:spChg>
      </pc:sldChg>
      <pc:sldChg chg="delSp modSp mod">
        <pc:chgData name="Steven Schlewitt" userId="8fca6942-85ab-4309-995e-ec937c713a6c" providerId="ADAL" clId="{5CE31140-46FA-41F7-9D08-4603F5D98A29}" dt="2021-03-24T18:07:21.846" v="5223" actId="14100"/>
        <pc:sldMkLst>
          <pc:docMk/>
          <pc:sldMk cId="2475266909" sldId="2687"/>
        </pc:sldMkLst>
        <pc:spChg chg="mod">
          <ac:chgData name="Steven Schlewitt" userId="8fca6942-85ab-4309-995e-ec937c713a6c" providerId="ADAL" clId="{5CE31140-46FA-41F7-9D08-4603F5D98A29}" dt="2021-03-24T18:07:08.195" v="5219" actId="27636"/>
          <ac:spMkLst>
            <pc:docMk/>
            <pc:sldMk cId="2475266909" sldId="2687"/>
            <ac:spMk id="2" creationId="{19DCE7D0-F869-479F-8639-175C7A7441DB}"/>
          </ac:spMkLst>
        </pc:spChg>
        <pc:spChg chg="mod">
          <ac:chgData name="Steven Schlewitt" userId="8fca6942-85ab-4309-995e-ec937c713a6c" providerId="ADAL" clId="{5CE31140-46FA-41F7-9D08-4603F5D98A29}" dt="2021-03-24T15:10:40.947" v="3223" actId="6549"/>
          <ac:spMkLst>
            <pc:docMk/>
            <pc:sldMk cId="2475266909" sldId="2687"/>
            <ac:spMk id="5" creationId="{28317590-FBC6-45B7-B015-20597FE8F756}"/>
          </ac:spMkLst>
        </pc:spChg>
        <pc:spChg chg="del mod">
          <ac:chgData name="Steven Schlewitt" userId="8fca6942-85ab-4309-995e-ec937c713a6c" providerId="ADAL" clId="{5CE31140-46FA-41F7-9D08-4603F5D98A29}" dt="2021-03-24T18:07:14.922" v="5222"/>
          <ac:spMkLst>
            <pc:docMk/>
            <pc:sldMk cId="2475266909" sldId="2687"/>
            <ac:spMk id="12" creationId="{80D6CF24-DD16-49D8-B146-0C0B0A06F7F9}"/>
          </ac:spMkLst>
        </pc:spChg>
        <pc:picChg chg="mod">
          <ac:chgData name="Steven Schlewitt" userId="8fca6942-85ab-4309-995e-ec937c713a6c" providerId="ADAL" clId="{5CE31140-46FA-41F7-9D08-4603F5D98A29}" dt="2021-03-24T18:07:21.846" v="5223" actId="14100"/>
          <ac:picMkLst>
            <pc:docMk/>
            <pc:sldMk cId="2475266909" sldId="2687"/>
            <ac:picMk id="14" creationId="{749D581A-4EF6-4C84-A2C1-8C36652EAFED}"/>
          </ac:picMkLst>
        </pc:picChg>
      </pc:sldChg>
      <pc:sldChg chg="modSp add del mod ord modShow">
        <pc:chgData name="Steven Schlewitt" userId="8fca6942-85ab-4309-995e-ec937c713a6c" providerId="ADAL" clId="{5CE31140-46FA-41F7-9D08-4603F5D98A29}" dt="2021-03-24T18:07:53.874" v="5224" actId="47"/>
        <pc:sldMkLst>
          <pc:docMk/>
          <pc:sldMk cId="2860912876" sldId="2690"/>
        </pc:sldMkLst>
        <pc:spChg chg="mod">
          <ac:chgData name="Steven Schlewitt" userId="8fca6942-85ab-4309-995e-ec937c713a6c" providerId="ADAL" clId="{5CE31140-46FA-41F7-9D08-4603F5D98A29}" dt="2021-03-23T17:01:56.732" v="39" actId="20577"/>
          <ac:spMkLst>
            <pc:docMk/>
            <pc:sldMk cId="2860912876" sldId="2690"/>
            <ac:spMk id="7" creationId="{667E24AD-889B-4C04-8FF9-D69CFA420458}"/>
          </ac:spMkLst>
        </pc:spChg>
      </pc:sldChg>
      <pc:sldChg chg="modSp add del mod ord modShow">
        <pc:chgData name="Steven Schlewitt" userId="8fca6942-85ab-4309-995e-ec937c713a6c" providerId="ADAL" clId="{5CE31140-46FA-41F7-9D08-4603F5D98A29}" dt="2021-03-24T18:07:53.874" v="5224" actId="47"/>
        <pc:sldMkLst>
          <pc:docMk/>
          <pc:sldMk cId="3406379602" sldId="2691"/>
        </pc:sldMkLst>
        <pc:spChg chg="mod">
          <ac:chgData name="Steven Schlewitt" userId="8fca6942-85ab-4309-995e-ec937c713a6c" providerId="ADAL" clId="{5CE31140-46FA-41F7-9D08-4603F5D98A29}" dt="2021-03-23T17:02:12.369" v="45"/>
          <ac:spMkLst>
            <pc:docMk/>
            <pc:sldMk cId="3406379602" sldId="2691"/>
            <ac:spMk id="5" creationId="{28317590-FBC6-45B7-B015-20597FE8F756}"/>
          </ac:spMkLst>
        </pc:spChg>
      </pc:sldChg>
      <pc:sldChg chg="modSp new del mod ord">
        <pc:chgData name="Steven Schlewitt" userId="8fca6942-85ab-4309-995e-ec937c713a6c" providerId="ADAL" clId="{5CE31140-46FA-41F7-9D08-4603F5D98A29}" dt="2021-03-24T14:22:22.718" v="1723" actId="47"/>
        <pc:sldMkLst>
          <pc:docMk/>
          <pc:sldMk cId="3712243220" sldId="2692"/>
        </pc:sldMkLst>
        <pc:spChg chg="mod">
          <ac:chgData name="Steven Schlewitt" userId="8fca6942-85ab-4309-995e-ec937c713a6c" providerId="ADAL" clId="{5CE31140-46FA-41F7-9D08-4603F5D98A29}" dt="2021-03-23T18:55:47.197" v="56" actId="20577"/>
          <ac:spMkLst>
            <pc:docMk/>
            <pc:sldMk cId="3712243220" sldId="2692"/>
            <ac:spMk id="5" creationId="{C80136AF-7397-49F0-95F2-4B7D3B630709}"/>
          </ac:spMkLst>
        </pc:spChg>
      </pc:sldChg>
      <pc:sldChg chg="modSp new mod ord">
        <pc:chgData name="Steven Schlewitt" userId="8fca6942-85ab-4309-995e-ec937c713a6c" providerId="ADAL" clId="{5CE31140-46FA-41F7-9D08-4603F5D98A29}" dt="2021-03-25T14:24:04.455" v="5562" actId="20577"/>
        <pc:sldMkLst>
          <pc:docMk/>
          <pc:sldMk cId="2264409622" sldId="2693"/>
        </pc:sldMkLst>
        <pc:spChg chg="mod">
          <ac:chgData name="Steven Schlewitt" userId="8fca6942-85ab-4309-995e-ec937c713a6c" providerId="ADAL" clId="{5CE31140-46FA-41F7-9D08-4603F5D98A29}" dt="2021-03-25T14:24:04.455" v="5562" actId="20577"/>
          <ac:spMkLst>
            <pc:docMk/>
            <pc:sldMk cId="2264409622" sldId="2693"/>
            <ac:spMk id="2" creationId="{041CDE52-7793-4688-B90C-64CD62EACE1F}"/>
          </ac:spMkLst>
        </pc:spChg>
        <pc:spChg chg="mod">
          <ac:chgData name="Steven Schlewitt" userId="8fca6942-85ab-4309-995e-ec937c713a6c" providerId="ADAL" clId="{5CE31140-46FA-41F7-9D08-4603F5D98A29}" dt="2021-03-23T20:56:07.677" v="197" actId="20577"/>
          <ac:spMkLst>
            <pc:docMk/>
            <pc:sldMk cId="2264409622" sldId="2693"/>
            <ac:spMk id="5" creationId="{EB368563-CC52-4746-8DBD-EED66EB0DF5F}"/>
          </ac:spMkLst>
        </pc:spChg>
      </pc:sldChg>
      <pc:sldChg chg="delSp modSp new mod">
        <pc:chgData name="Steven Schlewitt" userId="8fca6942-85ab-4309-995e-ec937c713a6c" providerId="ADAL" clId="{5CE31140-46FA-41F7-9D08-4603F5D98A29}" dt="2021-03-23T21:28:48.040" v="726" actId="478"/>
        <pc:sldMkLst>
          <pc:docMk/>
          <pc:sldMk cId="1489411500" sldId="2694"/>
        </pc:sldMkLst>
        <pc:spChg chg="mod">
          <ac:chgData name="Steven Schlewitt" userId="8fca6942-85ab-4309-995e-ec937c713a6c" providerId="ADAL" clId="{5CE31140-46FA-41F7-9D08-4603F5D98A29}" dt="2021-03-23T21:28:33.533" v="723" actId="20577"/>
          <ac:spMkLst>
            <pc:docMk/>
            <pc:sldMk cId="1489411500" sldId="2694"/>
            <ac:spMk id="2" creationId="{09A1BAD2-E3C7-4B23-88CE-34A9A8D47498}"/>
          </ac:spMkLst>
        </pc:spChg>
        <pc:spChg chg="mod">
          <ac:chgData name="Steven Schlewitt" userId="8fca6942-85ab-4309-995e-ec937c713a6c" providerId="ADAL" clId="{5CE31140-46FA-41F7-9D08-4603F5D98A29}" dt="2021-03-23T21:28:39.643" v="725" actId="27636"/>
          <ac:spMkLst>
            <pc:docMk/>
            <pc:sldMk cId="1489411500" sldId="2694"/>
            <ac:spMk id="3" creationId="{1D3B17D1-94EC-4C13-96BE-6669A6844963}"/>
          </ac:spMkLst>
        </pc:spChg>
        <pc:spChg chg="del">
          <ac:chgData name="Steven Schlewitt" userId="8fca6942-85ab-4309-995e-ec937c713a6c" providerId="ADAL" clId="{5CE31140-46FA-41F7-9D08-4603F5D98A29}" dt="2021-03-23T21:28:48.040" v="726" actId="478"/>
          <ac:spMkLst>
            <pc:docMk/>
            <pc:sldMk cId="1489411500" sldId="2694"/>
            <ac:spMk id="4" creationId="{E21F6EC4-444F-4AC7-BF48-3D3077C76194}"/>
          </ac:spMkLst>
        </pc:spChg>
      </pc:sldChg>
      <pc:sldChg chg="addSp delSp modSp add mod">
        <pc:chgData name="Steven Schlewitt" userId="8fca6942-85ab-4309-995e-ec937c713a6c" providerId="ADAL" clId="{5CE31140-46FA-41F7-9D08-4603F5D98A29}" dt="2021-03-24T15:08:55.457" v="3213" actId="14100"/>
        <pc:sldMkLst>
          <pc:docMk/>
          <pc:sldMk cId="1274083822" sldId="2695"/>
        </pc:sldMkLst>
        <pc:spChg chg="del mod">
          <ac:chgData name="Steven Schlewitt" userId="8fca6942-85ab-4309-995e-ec937c713a6c" providerId="ADAL" clId="{5CE31140-46FA-41F7-9D08-4603F5D98A29}" dt="2021-03-24T15:08:41.773" v="3210" actId="478"/>
          <ac:spMkLst>
            <pc:docMk/>
            <pc:sldMk cId="1274083822" sldId="2695"/>
            <ac:spMk id="2" creationId="{E987C585-FDFA-4183-8C06-8BBF9FE7C9EE}"/>
          </ac:spMkLst>
        </pc:spChg>
        <pc:spChg chg="mod">
          <ac:chgData name="Steven Schlewitt" userId="8fca6942-85ab-4309-995e-ec937c713a6c" providerId="ADAL" clId="{5CE31140-46FA-41F7-9D08-4603F5D98A29}" dt="2021-03-23T21:31:40.729" v="753" actId="20577"/>
          <ac:spMkLst>
            <pc:docMk/>
            <pc:sldMk cId="1274083822" sldId="2695"/>
            <ac:spMk id="5" creationId="{F550CF8E-8865-497A-9DBA-D6DFD24F64E5}"/>
          </ac:spMkLst>
        </pc:spChg>
        <pc:spChg chg="add del mod">
          <ac:chgData name="Steven Schlewitt" userId="8fca6942-85ab-4309-995e-ec937c713a6c" providerId="ADAL" clId="{5CE31140-46FA-41F7-9D08-4603F5D98A29}" dt="2021-03-24T15:08:44.884" v="3211" actId="478"/>
          <ac:spMkLst>
            <pc:docMk/>
            <pc:sldMk cId="1274083822" sldId="2695"/>
            <ac:spMk id="9" creationId="{50C1AB82-ACF1-4836-A66A-74669AF81A0E}"/>
          </ac:spMkLst>
        </pc:spChg>
        <pc:graphicFrameChg chg="add mod">
          <ac:chgData name="Steven Schlewitt" userId="8fca6942-85ab-4309-995e-ec937c713a6c" providerId="ADAL" clId="{5CE31140-46FA-41F7-9D08-4603F5D98A29}" dt="2021-03-24T15:08:55.457" v="3213" actId="14100"/>
          <ac:graphicFrameMkLst>
            <pc:docMk/>
            <pc:sldMk cId="1274083822" sldId="2695"/>
            <ac:graphicFrameMk id="7" creationId="{284B89A9-140B-4CB7-AA56-6A3C98034B24}"/>
          </ac:graphicFrameMkLst>
        </pc:graphicFrameChg>
      </pc:sldChg>
      <pc:sldChg chg="addSp delSp modSp add del mod">
        <pc:chgData name="Steven Schlewitt" userId="8fca6942-85ab-4309-995e-ec937c713a6c" providerId="ADAL" clId="{5CE31140-46FA-41F7-9D08-4603F5D98A29}" dt="2021-03-24T15:09:24.654" v="3214" actId="47"/>
        <pc:sldMkLst>
          <pc:docMk/>
          <pc:sldMk cId="3695889121" sldId="2696"/>
        </pc:sldMkLst>
        <pc:spChg chg="add del">
          <ac:chgData name="Steven Schlewitt" userId="8fca6942-85ab-4309-995e-ec937c713a6c" providerId="ADAL" clId="{5CE31140-46FA-41F7-9D08-4603F5D98A29}" dt="2021-03-24T15:08:29.140" v="3208" actId="478"/>
          <ac:spMkLst>
            <pc:docMk/>
            <pc:sldMk cId="3695889121" sldId="2696"/>
            <ac:spMk id="2" creationId="{E987C585-FDFA-4183-8C06-8BBF9FE7C9EE}"/>
          </ac:spMkLst>
        </pc:spChg>
        <pc:spChg chg="add del mod">
          <ac:chgData name="Steven Schlewitt" userId="8fca6942-85ab-4309-995e-ec937c713a6c" providerId="ADAL" clId="{5CE31140-46FA-41F7-9D08-4603F5D98A29}" dt="2021-03-24T15:08:29.140" v="3208" actId="478"/>
          <ac:spMkLst>
            <pc:docMk/>
            <pc:sldMk cId="3695889121" sldId="2696"/>
            <ac:spMk id="9" creationId="{442D6B3D-2C68-4BD0-92FB-743D7DBA7DB3}"/>
          </ac:spMkLst>
        </pc:spChg>
        <pc:graphicFrameChg chg="del">
          <ac:chgData name="Steven Schlewitt" userId="8fca6942-85ab-4309-995e-ec937c713a6c" providerId="ADAL" clId="{5CE31140-46FA-41F7-9D08-4603F5D98A29}" dt="2021-03-24T15:08:33.209" v="3209" actId="478"/>
          <ac:graphicFrameMkLst>
            <pc:docMk/>
            <pc:sldMk cId="3695889121" sldId="2696"/>
            <ac:graphicFrameMk id="7" creationId="{284B89A9-140B-4CB7-AA56-6A3C98034B24}"/>
          </ac:graphicFrameMkLst>
        </pc:graphicFrameChg>
      </pc:sldChg>
      <pc:sldChg chg="addSp delSp modSp mod modClrScheme chgLayout">
        <pc:chgData name="Steven Schlewitt" userId="8fca6942-85ab-4309-995e-ec937c713a6c" providerId="ADAL" clId="{5CE31140-46FA-41F7-9D08-4603F5D98A29}" dt="2021-03-24T18:05:22.332" v="5203" actId="14100"/>
        <pc:sldMkLst>
          <pc:docMk/>
          <pc:sldMk cId="1453640864" sldId="2697"/>
        </pc:sldMkLst>
        <pc:spChg chg="mod">
          <ac:chgData name="Steven Schlewitt" userId="8fca6942-85ab-4309-995e-ec937c713a6c" providerId="ADAL" clId="{5CE31140-46FA-41F7-9D08-4603F5D98A29}" dt="2021-03-24T18:05:05.559" v="5200" actId="14100"/>
          <ac:spMkLst>
            <pc:docMk/>
            <pc:sldMk cId="1453640864" sldId="2697"/>
            <ac:spMk id="2" creationId="{00FDF4D9-C702-42D2-9E52-F4435DC41237}"/>
          </ac:spMkLst>
        </pc:spChg>
        <pc:spChg chg="mod">
          <ac:chgData name="Steven Schlewitt" userId="8fca6942-85ab-4309-995e-ec937c713a6c" providerId="ADAL" clId="{5CE31140-46FA-41F7-9D08-4603F5D98A29}" dt="2021-03-24T18:04:18.018" v="5187" actId="26606"/>
          <ac:spMkLst>
            <pc:docMk/>
            <pc:sldMk cId="1453640864" sldId="2697"/>
            <ac:spMk id="3" creationId="{50BA690B-B0FD-46BE-95D6-99071D1183AD}"/>
          </ac:spMkLst>
        </pc:spChg>
        <pc:spChg chg="mod">
          <ac:chgData name="Steven Schlewitt" userId="8fca6942-85ab-4309-995e-ec937c713a6c" providerId="ADAL" clId="{5CE31140-46FA-41F7-9D08-4603F5D98A29}" dt="2021-03-24T18:04:18.018" v="5187" actId="26606"/>
          <ac:spMkLst>
            <pc:docMk/>
            <pc:sldMk cId="1453640864" sldId="2697"/>
            <ac:spMk id="4" creationId="{1DB14E42-AD0B-4381-8DE3-037FF19AE721}"/>
          </ac:spMkLst>
        </pc:spChg>
        <pc:spChg chg="mod">
          <ac:chgData name="Steven Schlewitt" userId="8fca6942-85ab-4309-995e-ec937c713a6c" providerId="ADAL" clId="{5CE31140-46FA-41F7-9D08-4603F5D98A29}" dt="2021-03-24T18:04:18.018" v="5187" actId="26606"/>
          <ac:spMkLst>
            <pc:docMk/>
            <pc:sldMk cId="1453640864" sldId="2697"/>
            <ac:spMk id="5" creationId="{FFC33DD1-B969-4E4C-8434-234A8ADBB1EF}"/>
          </ac:spMkLst>
        </pc:spChg>
        <pc:spChg chg="mod">
          <ac:chgData name="Steven Schlewitt" userId="8fca6942-85ab-4309-995e-ec937c713a6c" providerId="ADAL" clId="{5CE31140-46FA-41F7-9D08-4603F5D98A29}" dt="2021-03-24T18:04:18.018" v="5187" actId="26606"/>
          <ac:spMkLst>
            <pc:docMk/>
            <pc:sldMk cId="1453640864" sldId="2697"/>
            <ac:spMk id="6" creationId="{877DB7B1-C5A1-4146-A783-893C9BECA70E}"/>
          </ac:spMkLst>
        </pc:spChg>
        <pc:spChg chg="add del mod">
          <ac:chgData name="Steven Schlewitt" userId="8fca6942-85ab-4309-995e-ec937c713a6c" providerId="ADAL" clId="{5CE31140-46FA-41F7-9D08-4603F5D98A29}" dt="2021-03-24T18:04:29.624" v="5188" actId="478"/>
          <ac:spMkLst>
            <pc:docMk/>
            <pc:sldMk cId="1453640864" sldId="2697"/>
            <ac:spMk id="12" creationId="{4BDF806A-4200-4B6B-9663-E5C9C42BB40A}"/>
          </ac:spMkLst>
        </pc:spChg>
        <pc:spChg chg="add del mod">
          <ac:chgData name="Steven Schlewitt" userId="8fca6942-85ab-4309-995e-ec937c713a6c" providerId="ADAL" clId="{5CE31140-46FA-41F7-9D08-4603F5D98A29}" dt="2021-03-24T18:04:31.144" v="5189" actId="478"/>
          <ac:spMkLst>
            <pc:docMk/>
            <pc:sldMk cId="1453640864" sldId="2697"/>
            <ac:spMk id="14" creationId="{57D10AAC-A0FA-4254-8E96-D7535D99E074}"/>
          </ac:spMkLst>
        </pc:spChg>
        <pc:picChg chg="mod ord">
          <ac:chgData name="Steven Schlewitt" userId="8fca6942-85ab-4309-995e-ec937c713a6c" providerId="ADAL" clId="{5CE31140-46FA-41F7-9D08-4603F5D98A29}" dt="2021-03-24T18:05:22.332" v="5203" actId="14100"/>
          <ac:picMkLst>
            <pc:docMk/>
            <pc:sldMk cId="1453640864" sldId="2697"/>
            <ac:picMk id="7" creationId="{B59837A2-8381-4DB7-B738-FB8030FD11CF}"/>
          </ac:picMkLst>
        </pc:picChg>
      </pc:sldChg>
      <pc:sldChg chg="modSp mod">
        <pc:chgData name="Steven Schlewitt" userId="8fca6942-85ab-4309-995e-ec937c713a6c" providerId="ADAL" clId="{5CE31140-46FA-41F7-9D08-4603F5D98A29}" dt="2021-03-24T18:05:51.853" v="5205" actId="1076"/>
        <pc:sldMkLst>
          <pc:docMk/>
          <pc:sldMk cId="2133036626" sldId="2699"/>
        </pc:sldMkLst>
        <pc:picChg chg="mod">
          <ac:chgData name="Steven Schlewitt" userId="8fca6942-85ab-4309-995e-ec937c713a6c" providerId="ADAL" clId="{5CE31140-46FA-41F7-9D08-4603F5D98A29}" dt="2021-03-24T18:05:51.853" v="5205" actId="1076"/>
          <ac:picMkLst>
            <pc:docMk/>
            <pc:sldMk cId="2133036626" sldId="2699"/>
            <ac:picMk id="8" creationId="{01BA2071-EF41-4A55-B55D-F225BCBFE303}"/>
          </ac:picMkLst>
        </pc:picChg>
      </pc:sldChg>
    </pc:docChg>
  </pc:docChgLst>
  <pc:docChgLst>
    <pc:chgData name="Scott Brandwein" userId="647fd4e1-0387-49c3-9086-3af30a0c2a16" providerId="ADAL" clId="{A5ABD247-5C6E-4E67-BA4C-F08571EBC711}"/>
    <pc:docChg chg="custSel modSld">
      <pc:chgData name="Scott Brandwein" userId="647fd4e1-0387-49c3-9086-3af30a0c2a16" providerId="ADAL" clId="{A5ABD247-5C6E-4E67-BA4C-F08571EBC711}" dt="2021-02-18T22:08:35.199" v="64" actId="20577"/>
      <pc:docMkLst>
        <pc:docMk/>
      </pc:docMkLst>
      <pc:sldChg chg="modSp mod">
        <pc:chgData name="Scott Brandwein" userId="647fd4e1-0387-49c3-9086-3af30a0c2a16" providerId="ADAL" clId="{A5ABD247-5C6E-4E67-BA4C-F08571EBC711}" dt="2021-02-18T22:08:35.199" v="64" actId="20577"/>
        <pc:sldMkLst>
          <pc:docMk/>
          <pc:sldMk cId="160906987" sldId="616"/>
        </pc:sldMkLst>
        <pc:spChg chg="mod">
          <ac:chgData name="Scott Brandwein" userId="647fd4e1-0387-49c3-9086-3af30a0c2a16" providerId="ADAL" clId="{A5ABD247-5C6E-4E67-BA4C-F08571EBC711}" dt="2021-02-18T22:06:44.635" v="55" actId="14100"/>
          <ac:spMkLst>
            <pc:docMk/>
            <pc:sldMk cId="160906987" sldId="616"/>
            <ac:spMk id="2" creationId="{12714173-3411-44FE-B0D6-C6F45E844C26}"/>
          </ac:spMkLst>
        </pc:spChg>
        <pc:spChg chg="mod">
          <ac:chgData name="Scott Brandwein" userId="647fd4e1-0387-49c3-9086-3af30a0c2a16" providerId="ADAL" clId="{A5ABD247-5C6E-4E67-BA4C-F08571EBC711}" dt="2021-02-18T22:08:35.199" v="64" actId="20577"/>
          <ac:spMkLst>
            <pc:docMk/>
            <pc:sldMk cId="160906987" sldId="616"/>
            <ac:spMk id="3" creationId="{19751751-5B06-4B52-BA6C-B90002F744DE}"/>
          </ac:spMkLst>
        </pc:spChg>
      </pc:sldChg>
    </pc:docChg>
  </pc:docChgLst>
  <pc:docChgLst>
    <pc:chgData name="Aaron Skog" userId="S::aaron@swanlibraries.net::dff2307f-5662-48bc-919b-47ca6361ae07" providerId="AD" clId="Web-{B4B5B3F6-2F72-E19B-8CBB-F6324C1FA9CF}"/>
    <pc:docChg chg="modSld">
      <pc:chgData name="Aaron Skog" userId="S::aaron@swanlibraries.net::dff2307f-5662-48bc-919b-47ca6361ae07" providerId="AD" clId="Web-{B4B5B3F6-2F72-E19B-8CBB-F6324C1FA9CF}" dt="2021-02-22T15:26:16.159" v="45"/>
      <pc:docMkLst>
        <pc:docMk/>
      </pc:docMkLst>
      <pc:sldChg chg="delSp modSp">
        <pc:chgData name="Aaron Skog" userId="S::aaron@swanlibraries.net::dff2307f-5662-48bc-919b-47ca6361ae07" providerId="AD" clId="Web-{B4B5B3F6-2F72-E19B-8CBB-F6324C1FA9CF}" dt="2021-02-22T15:26:16.159" v="45"/>
        <pc:sldMkLst>
          <pc:docMk/>
          <pc:sldMk cId="1194069889" sldId="2636"/>
        </pc:sldMkLst>
        <pc:spChg chg="mod">
          <ac:chgData name="Aaron Skog" userId="S::aaron@swanlibraries.net::dff2307f-5662-48bc-919b-47ca6361ae07" providerId="AD" clId="Web-{B4B5B3F6-2F72-E19B-8CBB-F6324C1FA9CF}" dt="2021-02-22T15:08:22.022" v="12" actId="20577"/>
          <ac:spMkLst>
            <pc:docMk/>
            <pc:sldMk cId="1194069889" sldId="2636"/>
            <ac:spMk id="2" creationId="{9117DC7B-A50E-430D-974A-C33C34C2308F}"/>
          </ac:spMkLst>
        </pc:spChg>
        <pc:spChg chg="mod">
          <ac:chgData name="Aaron Skog" userId="S::aaron@swanlibraries.net::dff2307f-5662-48bc-919b-47ca6361ae07" providerId="AD" clId="Web-{B4B5B3F6-2F72-E19B-8CBB-F6324C1FA9CF}" dt="2021-02-22T15:26:13.425" v="44" actId="20577"/>
          <ac:spMkLst>
            <pc:docMk/>
            <pc:sldMk cId="1194069889" sldId="2636"/>
            <ac:spMk id="6" creationId="{3AA31507-7349-4A0A-95B5-A0A6A91DB653}"/>
          </ac:spMkLst>
        </pc:spChg>
        <pc:spChg chg="mod">
          <ac:chgData name="Aaron Skog" userId="S::aaron@swanlibraries.net::dff2307f-5662-48bc-919b-47ca6361ae07" providerId="AD" clId="Web-{B4B5B3F6-2F72-E19B-8CBB-F6324C1FA9CF}" dt="2021-02-22T15:08:25.600" v="15" actId="20577"/>
          <ac:spMkLst>
            <pc:docMk/>
            <pc:sldMk cId="1194069889" sldId="2636"/>
            <ac:spMk id="18" creationId="{2541BB08-01F7-4B19-9CF6-274506705A8E}"/>
          </ac:spMkLst>
        </pc:spChg>
        <pc:picChg chg="del">
          <ac:chgData name="Aaron Skog" userId="S::aaron@swanlibraries.net::dff2307f-5662-48bc-919b-47ca6361ae07" providerId="AD" clId="Web-{B4B5B3F6-2F72-E19B-8CBB-F6324C1FA9CF}" dt="2021-02-22T15:26:16.159" v="45"/>
          <ac:picMkLst>
            <pc:docMk/>
            <pc:sldMk cId="1194069889" sldId="2636"/>
            <ac:picMk id="17" creationId="{0F6E1638-F295-4727-B954-56E5E6588ABA}"/>
          </ac:picMkLst>
        </pc:picChg>
      </pc:sldChg>
    </pc:docChg>
  </pc:docChgLst>
  <pc:docChgLst>
    <pc:chgData name="Ian Nosek" userId="d07f82c1-9943-4dca-b49f-5439a6e9325d" providerId="ADAL" clId="{857F7ABF-5F74-4D22-B7FB-53DA036E3CD9}"/>
    <pc:docChg chg="custSel modSld">
      <pc:chgData name="Ian Nosek" userId="d07f82c1-9943-4dca-b49f-5439a6e9325d" providerId="ADAL" clId="{857F7ABF-5F74-4D22-B7FB-53DA036E3CD9}" dt="2022-03-23T15:35:47.460" v="442" actId="20577"/>
      <pc:docMkLst>
        <pc:docMk/>
      </pc:docMkLst>
      <pc:sldChg chg="modSp mod">
        <pc:chgData name="Ian Nosek" userId="d07f82c1-9943-4dca-b49f-5439a6e9325d" providerId="ADAL" clId="{857F7ABF-5F74-4D22-B7FB-53DA036E3CD9}" dt="2022-03-23T15:30:35.792" v="240" actId="20577"/>
        <pc:sldMkLst>
          <pc:docMk/>
          <pc:sldMk cId="3037557740" sldId="259"/>
        </pc:sldMkLst>
        <pc:spChg chg="mod">
          <ac:chgData name="Ian Nosek" userId="d07f82c1-9943-4dca-b49f-5439a6e9325d" providerId="ADAL" clId="{857F7ABF-5F74-4D22-B7FB-53DA036E3CD9}" dt="2022-03-23T15:30:35.792" v="240" actId="20577"/>
          <ac:spMkLst>
            <pc:docMk/>
            <pc:sldMk cId="3037557740" sldId="259"/>
            <ac:spMk id="3" creationId="{EADB8818-5693-4921-A2FE-7508128EA82B}"/>
          </ac:spMkLst>
        </pc:spChg>
        <pc:picChg chg="mod">
          <ac:chgData name="Ian Nosek" userId="d07f82c1-9943-4dca-b49f-5439a6e9325d" providerId="ADAL" clId="{857F7ABF-5F74-4D22-B7FB-53DA036E3CD9}" dt="2022-03-23T14:21:26.606" v="22" actId="1076"/>
          <ac:picMkLst>
            <pc:docMk/>
            <pc:sldMk cId="3037557740" sldId="259"/>
            <ac:picMk id="9" creationId="{8691D995-0A5B-47AB-9543-8149B9AB546C}"/>
          </ac:picMkLst>
        </pc:picChg>
      </pc:sldChg>
      <pc:sldChg chg="modSp mod">
        <pc:chgData name="Ian Nosek" userId="d07f82c1-9943-4dca-b49f-5439a6e9325d" providerId="ADAL" clId="{857F7ABF-5F74-4D22-B7FB-53DA036E3CD9}" dt="2022-03-23T15:35:47.460" v="442" actId="20577"/>
        <pc:sldMkLst>
          <pc:docMk/>
          <pc:sldMk cId="1500649837" sldId="260"/>
        </pc:sldMkLst>
        <pc:spChg chg="mod">
          <ac:chgData name="Ian Nosek" userId="d07f82c1-9943-4dca-b49f-5439a6e9325d" providerId="ADAL" clId="{857F7ABF-5F74-4D22-B7FB-53DA036E3CD9}" dt="2022-03-23T15:35:47.460" v="442" actId="20577"/>
          <ac:spMkLst>
            <pc:docMk/>
            <pc:sldMk cId="1500649837" sldId="260"/>
            <ac:spMk id="3" creationId="{EADB8818-5693-4921-A2FE-7508128EA82B}"/>
          </ac:spMkLst>
        </pc:spChg>
        <pc:picChg chg="mod">
          <ac:chgData name="Ian Nosek" userId="d07f82c1-9943-4dca-b49f-5439a6e9325d" providerId="ADAL" clId="{857F7ABF-5F74-4D22-B7FB-53DA036E3CD9}" dt="2022-03-23T14:22:18.825" v="27" actId="1076"/>
          <ac:picMkLst>
            <pc:docMk/>
            <pc:sldMk cId="1500649837" sldId="260"/>
            <ac:picMk id="6" creationId="{D71EBB8F-9E07-4DA1-98A7-4DB285588BEE}"/>
          </ac:picMkLst>
        </pc:picChg>
      </pc:sldChg>
      <pc:sldChg chg="modSp mod">
        <pc:chgData name="Ian Nosek" userId="d07f82c1-9943-4dca-b49f-5439a6e9325d" providerId="ADAL" clId="{857F7ABF-5F74-4D22-B7FB-53DA036E3CD9}" dt="2022-03-23T15:32:27.957" v="270" actId="20577"/>
        <pc:sldMkLst>
          <pc:docMk/>
          <pc:sldMk cId="1352117217" sldId="2922"/>
        </pc:sldMkLst>
        <pc:spChg chg="mod">
          <ac:chgData name="Ian Nosek" userId="d07f82c1-9943-4dca-b49f-5439a6e9325d" providerId="ADAL" clId="{857F7ABF-5F74-4D22-B7FB-53DA036E3CD9}" dt="2022-03-23T15:32:27.957" v="270" actId="20577"/>
          <ac:spMkLst>
            <pc:docMk/>
            <pc:sldMk cId="1352117217" sldId="2922"/>
            <ac:spMk id="3" creationId="{EADB8818-5693-4921-A2FE-7508128EA82B}"/>
          </ac:spMkLst>
        </pc:spChg>
        <pc:picChg chg="mod">
          <ac:chgData name="Ian Nosek" userId="d07f82c1-9943-4dca-b49f-5439a6e9325d" providerId="ADAL" clId="{857F7ABF-5F74-4D22-B7FB-53DA036E3CD9}" dt="2022-03-23T14:22:43.621" v="30" actId="1076"/>
          <ac:picMkLst>
            <pc:docMk/>
            <pc:sldMk cId="1352117217" sldId="2922"/>
            <ac:picMk id="8" creationId="{50F53EA1-6DBF-4842-9571-8712E04C6F0E}"/>
          </ac:picMkLst>
        </pc:picChg>
      </pc:sldChg>
    </pc:docChg>
  </pc:docChgLst>
  <pc:docChgLst>
    <pc:chgData name="Steven Schlewitt" userId="8fca6942-85ab-4309-995e-ec937c713a6c" providerId="ADAL" clId="{74BC65EF-62A8-4F40-9FEF-9960095385EB}"/>
    <pc:docChg chg="undo custSel delSld modSld sldOrd">
      <pc:chgData name="Steven Schlewitt" userId="8fca6942-85ab-4309-995e-ec937c713a6c" providerId="ADAL" clId="{74BC65EF-62A8-4F40-9FEF-9960095385EB}" dt="2021-09-23T14:58:09.278" v="1283" actId="20577"/>
      <pc:docMkLst>
        <pc:docMk/>
      </pc:docMkLst>
      <pc:sldChg chg="modSp mod modNotesTx">
        <pc:chgData name="Steven Schlewitt" userId="8fca6942-85ab-4309-995e-ec937c713a6c" providerId="ADAL" clId="{74BC65EF-62A8-4F40-9FEF-9960095385EB}" dt="2021-09-23T14:58:09.278" v="1283" actId="20577"/>
        <pc:sldMkLst>
          <pc:docMk/>
          <pc:sldMk cId="564033165" sldId="257"/>
        </pc:sldMkLst>
        <pc:spChg chg="mod">
          <ac:chgData name="Steven Schlewitt" userId="8fca6942-85ab-4309-995e-ec937c713a6c" providerId="ADAL" clId="{74BC65EF-62A8-4F40-9FEF-9960095385EB}" dt="2021-09-23T14:58:09.278" v="1283" actId="20577"/>
          <ac:spMkLst>
            <pc:docMk/>
            <pc:sldMk cId="564033165" sldId="257"/>
            <ac:spMk id="2" creationId="{BE550EF8-2200-4129-8424-313D11C3CF6D}"/>
          </ac:spMkLst>
        </pc:spChg>
      </pc:sldChg>
      <pc:sldChg chg="modNotesTx">
        <pc:chgData name="Steven Schlewitt" userId="8fca6942-85ab-4309-995e-ec937c713a6c" providerId="ADAL" clId="{74BC65EF-62A8-4F40-9FEF-9960095385EB}" dt="2021-09-23T14:30:16.942" v="1241" actId="33524"/>
        <pc:sldMkLst>
          <pc:docMk/>
          <pc:sldMk cId="4230666734" sldId="271"/>
        </pc:sldMkLst>
      </pc:sldChg>
      <pc:sldChg chg="modSp mod">
        <pc:chgData name="Steven Schlewitt" userId="8fca6942-85ab-4309-995e-ec937c713a6c" providerId="ADAL" clId="{74BC65EF-62A8-4F40-9FEF-9960095385EB}" dt="2021-09-23T14:40:25.953" v="1277" actId="20577"/>
        <pc:sldMkLst>
          <pc:docMk/>
          <pc:sldMk cId="160906987" sldId="616"/>
        </pc:sldMkLst>
        <pc:spChg chg="mod">
          <ac:chgData name="Steven Schlewitt" userId="8fca6942-85ab-4309-995e-ec937c713a6c" providerId="ADAL" clId="{74BC65EF-62A8-4F40-9FEF-9960095385EB}" dt="2021-09-23T14:40:25.953" v="1277" actId="20577"/>
          <ac:spMkLst>
            <pc:docMk/>
            <pc:sldMk cId="160906987" sldId="616"/>
            <ac:spMk id="3" creationId="{19751751-5B06-4B52-BA6C-B90002F744DE}"/>
          </ac:spMkLst>
        </pc:spChg>
      </pc:sldChg>
      <pc:sldChg chg="del">
        <pc:chgData name="Steven Schlewitt" userId="8fca6942-85ab-4309-995e-ec937c713a6c" providerId="ADAL" clId="{74BC65EF-62A8-4F40-9FEF-9960095385EB}" dt="2021-09-23T01:17:20.250" v="157" actId="47"/>
        <pc:sldMkLst>
          <pc:docMk/>
          <pc:sldMk cId="190482605" sldId="2668"/>
        </pc:sldMkLst>
      </pc:sldChg>
      <pc:sldChg chg="modSp mod">
        <pc:chgData name="Steven Schlewitt" userId="8fca6942-85ab-4309-995e-ec937c713a6c" providerId="ADAL" clId="{74BC65EF-62A8-4F40-9FEF-9960095385EB}" dt="2021-09-23T14:22:09.382" v="765" actId="20577"/>
        <pc:sldMkLst>
          <pc:docMk/>
          <pc:sldMk cId="805257743" sldId="2677"/>
        </pc:sldMkLst>
        <pc:spChg chg="mod">
          <ac:chgData name="Steven Schlewitt" userId="8fca6942-85ab-4309-995e-ec937c713a6c" providerId="ADAL" clId="{74BC65EF-62A8-4F40-9FEF-9960095385EB}" dt="2021-09-23T14:20:35.130" v="713" actId="20577"/>
          <ac:spMkLst>
            <pc:docMk/>
            <pc:sldMk cId="805257743" sldId="2677"/>
            <ac:spMk id="2" creationId="{0AE550F1-7A33-45A8-9818-3A877DCF248D}"/>
          </ac:spMkLst>
        </pc:spChg>
        <pc:graphicFrameChg chg="mod">
          <ac:chgData name="Steven Schlewitt" userId="8fca6942-85ab-4309-995e-ec937c713a6c" providerId="ADAL" clId="{74BC65EF-62A8-4F40-9FEF-9960095385EB}" dt="2021-09-23T14:22:09.382" v="765" actId="20577"/>
          <ac:graphicFrameMkLst>
            <pc:docMk/>
            <pc:sldMk cId="805257743" sldId="2677"/>
            <ac:graphicFrameMk id="13" creationId="{4EDC7053-E778-46C4-9F48-1ED36DE756C6}"/>
          </ac:graphicFrameMkLst>
        </pc:graphicFrameChg>
      </pc:sldChg>
      <pc:sldChg chg="modSp mod">
        <pc:chgData name="Steven Schlewitt" userId="8fca6942-85ab-4309-995e-ec937c713a6c" providerId="ADAL" clId="{74BC65EF-62A8-4F40-9FEF-9960095385EB}" dt="2021-09-23T14:37:34.173" v="1270" actId="6549"/>
        <pc:sldMkLst>
          <pc:docMk/>
          <pc:sldMk cId="3968831626" sldId="2684"/>
        </pc:sldMkLst>
        <pc:spChg chg="mod">
          <ac:chgData name="Steven Schlewitt" userId="8fca6942-85ab-4309-995e-ec937c713a6c" providerId="ADAL" clId="{74BC65EF-62A8-4F40-9FEF-9960095385EB}" dt="2021-09-23T14:37:34.173" v="1270" actId="6549"/>
          <ac:spMkLst>
            <pc:docMk/>
            <pc:sldMk cId="3968831626" sldId="2684"/>
            <ac:spMk id="3" creationId="{F332B711-3482-409D-BD6F-E47FFB7A20D1}"/>
          </ac:spMkLst>
        </pc:spChg>
      </pc:sldChg>
      <pc:sldChg chg="modSp mod">
        <pc:chgData name="Steven Schlewitt" userId="8fca6942-85ab-4309-995e-ec937c713a6c" providerId="ADAL" clId="{74BC65EF-62A8-4F40-9FEF-9960095385EB}" dt="2021-09-23T14:27:42.890" v="1025"/>
        <pc:sldMkLst>
          <pc:docMk/>
          <pc:sldMk cId="333734198" sldId="2685"/>
        </pc:sldMkLst>
        <pc:spChg chg="mod">
          <ac:chgData name="Steven Schlewitt" userId="8fca6942-85ab-4309-995e-ec937c713a6c" providerId="ADAL" clId="{74BC65EF-62A8-4F40-9FEF-9960095385EB}" dt="2021-09-23T01:28:46.621" v="552" actId="20577"/>
          <ac:spMkLst>
            <pc:docMk/>
            <pc:sldMk cId="333734198" sldId="2685"/>
            <ac:spMk id="5" creationId="{F550CF8E-8865-497A-9DBA-D6DFD24F64E5}"/>
          </ac:spMkLst>
        </pc:spChg>
        <pc:graphicFrameChg chg="mod modGraphic">
          <ac:chgData name="Steven Schlewitt" userId="8fca6942-85ab-4309-995e-ec937c713a6c" providerId="ADAL" clId="{74BC65EF-62A8-4F40-9FEF-9960095385EB}" dt="2021-09-23T14:27:42.890" v="1025"/>
          <ac:graphicFrameMkLst>
            <pc:docMk/>
            <pc:sldMk cId="333734198" sldId="2685"/>
            <ac:graphicFrameMk id="8" creationId="{EB73408A-BB1F-4495-8D9C-68C06CDDE2A6}"/>
          </ac:graphicFrameMkLst>
        </pc:graphicFrameChg>
      </pc:sldChg>
      <pc:sldChg chg="del">
        <pc:chgData name="Steven Schlewitt" userId="8fca6942-85ab-4309-995e-ec937c713a6c" providerId="ADAL" clId="{74BC65EF-62A8-4F40-9FEF-9960095385EB}" dt="2021-09-23T01:24:25.082" v="396" actId="2696"/>
        <pc:sldMkLst>
          <pc:docMk/>
          <pc:sldMk cId="1274083822" sldId="2695"/>
        </pc:sldMkLst>
      </pc:sldChg>
      <pc:sldChg chg="modNotesTx">
        <pc:chgData name="Steven Schlewitt" userId="8fca6942-85ab-4309-995e-ec937c713a6c" providerId="ADAL" clId="{74BC65EF-62A8-4F40-9FEF-9960095385EB}" dt="2021-09-23T14:25:44.329" v="1023" actId="20577"/>
        <pc:sldMkLst>
          <pc:docMk/>
          <pc:sldMk cId="3398661936" sldId="2697"/>
        </pc:sldMkLst>
      </pc:sldChg>
      <pc:sldChg chg="ord">
        <pc:chgData name="Steven Schlewitt" userId="8fca6942-85ab-4309-995e-ec937c713a6c" providerId="ADAL" clId="{74BC65EF-62A8-4F40-9FEF-9960095385EB}" dt="2021-09-23T14:40:15.950" v="1272"/>
        <pc:sldMkLst>
          <pc:docMk/>
          <pc:sldMk cId="4202135896" sldId="2700"/>
        </pc:sldMkLst>
      </pc:sldChg>
      <pc:sldChg chg="modNotesTx">
        <pc:chgData name="Steven Schlewitt" userId="8fca6942-85ab-4309-995e-ec937c713a6c" providerId="ADAL" clId="{74BC65EF-62A8-4F40-9FEF-9960095385EB}" dt="2021-09-23T14:29:05.635" v="1240" actId="20577"/>
        <pc:sldMkLst>
          <pc:docMk/>
          <pc:sldMk cId="701003251" sldId="2764"/>
        </pc:sldMkLst>
      </pc:sldChg>
      <pc:sldChg chg="modSp mod">
        <pc:chgData name="Steven Schlewitt" userId="8fca6942-85ab-4309-995e-ec937c713a6c" providerId="ADAL" clId="{74BC65EF-62A8-4F40-9FEF-9960095385EB}" dt="2021-09-23T01:23:30.107" v="395" actId="20577"/>
        <pc:sldMkLst>
          <pc:docMk/>
          <pc:sldMk cId="1164347517" sldId="2769"/>
        </pc:sldMkLst>
        <pc:spChg chg="mod">
          <ac:chgData name="Steven Schlewitt" userId="8fca6942-85ab-4309-995e-ec937c713a6c" providerId="ADAL" clId="{74BC65EF-62A8-4F40-9FEF-9960095385EB}" dt="2021-09-23T01:23:30.107" v="395" actId="20577"/>
          <ac:spMkLst>
            <pc:docMk/>
            <pc:sldMk cId="1164347517" sldId="2769"/>
            <ac:spMk id="16" creationId="{70FA816D-1AE7-4415-94EA-2A995118BE9F}"/>
          </ac:spMkLst>
        </pc:spChg>
      </pc:sldChg>
      <pc:sldChg chg="modSp modNotesTx">
        <pc:chgData name="Steven Schlewitt" userId="8fca6942-85ab-4309-995e-ec937c713a6c" providerId="ADAL" clId="{74BC65EF-62A8-4F40-9FEF-9960095385EB}" dt="2021-09-23T14:24:16.282" v="783" actId="20577"/>
        <pc:sldMkLst>
          <pc:docMk/>
          <pc:sldMk cId="1474318949" sldId="2770"/>
        </pc:sldMkLst>
        <pc:graphicFrameChg chg="mod">
          <ac:chgData name="Steven Schlewitt" userId="8fca6942-85ab-4309-995e-ec937c713a6c" providerId="ADAL" clId="{74BC65EF-62A8-4F40-9FEF-9960095385EB}" dt="2021-09-23T13:35:15.283" v="700" actId="20577"/>
          <ac:graphicFrameMkLst>
            <pc:docMk/>
            <pc:sldMk cId="1474318949" sldId="2770"/>
            <ac:graphicFrameMk id="14" creationId="{36543C02-8817-438A-9684-F8BF761A16B4}"/>
          </ac:graphicFrameMkLst>
        </pc:graphicFrameChg>
      </pc:sldChg>
    </pc:docChg>
  </pc:docChgLst>
  <pc:docChgLst>
    <pc:chgData name="Rudy Host" userId="S::rudy@swanlibraries.net::cd92b4d1-1c26-451d-b49f-ab8f6a270f2c" providerId="AD" clId="Web-{00000000-0000-0000-0000-000000000000}"/>
    <pc:docChg chg="addSld delSld modSld">
      <pc:chgData name="Rudy Host" userId="S::rudy@swanlibraries.net::cd92b4d1-1c26-451d-b49f-ab8f6a270f2c" providerId="AD" clId="Web-{00000000-0000-0000-0000-000000000000}" dt="2021-03-24T16:50:31.875" v="386" actId="20577"/>
      <pc:docMkLst>
        <pc:docMk/>
      </pc:docMkLst>
      <pc:sldChg chg="modSp del">
        <pc:chgData name="Rudy Host" userId="S::rudy@swanlibraries.net::cd92b4d1-1c26-451d-b49f-ab8f6a270f2c" providerId="AD" clId="Web-{00000000-0000-0000-0000-000000000000}" dt="2021-03-24T16:48:38.360" v="361"/>
        <pc:sldMkLst>
          <pc:docMk/>
          <pc:sldMk cId="2324111376" sldId="2686"/>
        </pc:sldMkLst>
        <pc:spChg chg="mod">
          <ac:chgData name="Rudy Host" userId="S::rudy@swanlibraries.net::cd92b4d1-1c26-451d-b49f-ab8f6a270f2c" providerId="AD" clId="Web-{00000000-0000-0000-0000-000000000000}" dt="2021-03-24T16:35:04.350" v="197" actId="20577"/>
          <ac:spMkLst>
            <pc:docMk/>
            <pc:sldMk cId="2324111376" sldId="2686"/>
            <ac:spMk id="2" creationId="{0E4F0736-B8FC-4D77-9705-368F6D088D4B}"/>
          </ac:spMkLst>
        </pc:spChg>
      </pc:sldChg>
      <pc:sldChg chg="addSp modSp new mod modClrScheme chgLayout">
        <pc:chgData name="Rudy Host" userId="S::rudy@swanlibraries.net::cd92b4d1-1c26-451d-b49f-ab8f6a270f2c" providerId="AD" clId="Web-{00000000-0000-0000-0000-000000000000}" dt="2021-03-24T16:40:01.613" v="297" actId="20577"/>
        <pc:sldMkLst>
          <pc:docMk/>
          <pc:sldMk cId="1453640864" sldId="2697"/>
        </pc:sldMkLst>
        <pc:spChg chg="mod">
          <ac:chgData name="Rudy Host" userId="S::rudy@swanlibraries.net::cd92b4d1-1c26-451d-b49f-ab8f6a270f2c" providerId="AD" clId="Web-{00000000-0000-0000-0000-000000000000}" dt="2021-03-24T16:40:01.613" v="297" actId="20577"/>
          <ac:spMkLst>
            <pc:docMk/>
            <pc:sldMk cId="1453640864" sldId="2697"/>
            <ac:spMk id="2" creationId="{00FDF4D9-C702-42D2-9E52-F4435DC41237}"/>
          </ac:spMkLst>
        </pc:spChg>
        <pc:spChg chg="mod">
          <ac:chgData name="Rudy Host" userId="S::rudy@swanlibraries.net::cd92b4d1-1c26-451d-b49f-ab8f6a270f2c" providerId="AD" clId="Web-{00000000-0000-0000-0000-000000000000}" dt="2021-03-24T16:38:06.317" v="265"/>
          <ac:spMkLst>
            <pc:docMk/>
            <pc:sldMk cId="1453640864" sldId="2697"/>
            <ac:spMk id="3" creationId="{50BA690B-B0FD-46BE-95D6-99071D1183AD}"/>
          </ac:spMkLst>
        </pc:spChg>
        <pc:spChg chg="mod">
          <ac:chgData name="Rudy Host" userId="S::rudy@swanlibraries.net::cd92b4d1-1c26-451d-b49f-ab8f6a270f2c" providerId="AD" clId="Web-{00000000-0000-0000-0000-000000000000}" dt="2021-03-24T16:38:06.317" v="265"/>
          <ac:spMkLst>
            <pc:docMk/>
            <pc:sldMk cId="1453640864" sldId="2697"/>
            <ac:spMk id="4" creationId="{1DB14E42-AD0B-4381-8DE3-037FF19AE721}"/>
          </ac:spMkLst>
        </pc:spChg>
        <pc:spChg chg="mod ord">
          <ac:chgData name="Rudy Host" userId="S::rudy@swanlibraries.net::cd92b4d1-1c26-451d-b49f-ab8f6a270f2c" providerId="AD" clId="Web-{00000000-0000-0000-0000-000000000000}" dt="2021-03-24T16:38:06.317" v="265"/>
          <ac:spMkLst>
            <pc:docMk/>
            <pc:sldMk cId="1453640864" sldId="2697"/>
            <ac:spMk id="5" creationId="{FFC33DD1-B969-4E4C-8434-234A8ADBB1EF}"/>
          </ac:spMkLst>
        </pc:spChg>
        <pc:spChg chg="mod">
          <ac:chgData name="Rudy Host" userId="S::rudy@swanlibraries.net::cd92b4d1-1c26-451d-b49f-ab8f6a270f2c" providerId="AD" clId="Web-{00000000-0000-0000-0000-000000000000}" dt="2021-03-24T16:38:06.317" v="265"/>
          <ac:spMkLst>
            <pc:docMk/>
            <pc:sldMk cId="1453640864" sldId="2697"/>
            <ac:spMk id="6" creationId="{877DB7B1-C5A1-4146-A783-893C9BECA70E}"/>
          </ac:spMkLst>
        </pc:spChg>
        <pc:picChg chg="add mod ord">
          <ac:chgData name="Rudy Host" userId="S::rudy@swanlibraries.net::cd92b4d1-1c26-451d-b49f-ab8f6a270f2c" providerId="AD" clId="Web-{00000000-0000-0000-0000-000000000000}" dt="2021-03-24T16:38:17.739" v="267" actId="1076"/>
          <ac:picMkLst>
            <pc:docMk/>
            <pc:sldMk cId="1453640864" sldId="2697"/>
            <ac:picMk id="7" creationId="{B59837A2-8381-4DB7-B738-FB8030FD11CF}"/>
          </ac:picMkLst>
        </pc:picChg>
      </pc:sldChg>
      <pc:sldChg chg="addSp delSp modSp new mod modClrScheme chgLayout">
        <pc:chgData name="Rudy Host" userId="S::rudy@swanlibraries.net::cd92b4d1-1c26-451d-b49f-ab8f6a270f2c" providerId="AD" clId="Web-{00000000-0000-0000-0000-000000000000}" dt="2021-03-24T16:44:15.971" v="354"/>
        <pc:sldMkLst>
          <pc:docMk/>
          <pc:sldMk cId="4200813409" sldId="2698"/>
        </pc:sldMkLst>
        <pc:spChg chg="del">
          <ac:chgData name="Rudy Host" userId="S::rudy@swanlibraries.net::cd92b4d1-1c26-451d-b49f-ab8f6a270f2c" providerId="AD" clId="Web-{00000000-0000-0000-0000-000000000000}" dt="2021-03-24T16:40:42.597" v="299"/>
          <ac:spMkLst>
            <pc:docMk/>
            <pc:sldMk cId="4200813409" sldId="2698"/>
            <ac:spMk id="2" creationId="{618A19AB-95D3-4E3D-AFC1-08FFF60D40E5}"/>
          </ac:spMkLst>
        </pc:spChg>
        <pc:spChg chg="del">
          <ac:chgData name="Rudy Host" userId="S::rudy@swanlibraries.net::cd92b4d1-1c26-451d-b49f-ab8f6a270f2c" providerId="AD" clId="Web-{00000000-0000-0000-0000-000000000000}" dt="2021-03-24T16:40:42.597" v="299"/>
          <ac:spMkLst>
            <pc:docMk/>
            <pc:sldMk cId="4200813409" sldId="2698"/>
            <ac:spMk id="3" creationId="{B8C270F7-277E-4C46-B216-A2F4F30A722F}"/>
          </ac:spMkLst>
        </pc:spChg>
        <pc:spChg chg="del">
          <ac:chgData name="Rudy Host" userId="S::rudy@swanlibraries.net::cd92b4d1-1c26-451d-b49f-ab8f6a270f2c" providerId="AD" clId="Web-{00000000-0000-0000-0000-000000000000}" dt="2021-03-24T16:40:42.597" v="299"/>
          <ac:spMkLst>
            <pc:docMk/>
            <pc:sldMk cId="4200813409" sldId="2698"/>
            <ac:spMk id="4" creationId="{61031C59-E66C-411D-8816-22C53380019B}"/>
          </ac:spMkLst>
        </pc:spChg>
        <pc:spChg chg="mod">
          <ac:chgData name="Rudy Host" userId="S::rudy@swanlibraries.net::cd92b4d1-1c26-451d-b49f-ab8f6a270f2c" providerId="AD" clId="Web-{00000000-0000-0000-0000-000000000000}" dt="2021-03-24T16:44:15.971" v="354"/>
          <ac:spMkLst>
            <pc:docMk/>
            <pc:sldMk cId="4200813409" sldId="2698"/>
            <ac:spMk id="5" creationId="{A07300D2-1F06-458F-8FD8-292FD1449403}"/>
          </ac:spMkLst>
        </pc:spChg>
        <pc:spChg chg="mod">
          <ac:chgData name="Rudy Host" userId="S::rudy@swanlibraries.net::cd92b4d1-1c26-451d-b49f-ab8f6a270f2c" providerId="AD" clId="Web-{00000000-0000-0000-0000-000000000000}" dt="2021-03-24T16:44:15.971" v="354"/>
          <ac:spMkLst>
            <pc:docMk/>
            <pc:sldMk cId="4200813409" sldId="2698"/>
            <ac:spMk id="6" creationId="{706D966D-2BA5-4103-819B-4BB4045E2227}"/>
          </ac:spMkLst>
        </pc:spChg>
        <pc:spChg chg="mod">
          <ac:chgData name="Rudy Host" userId="S::rudy@swanlibraries.net::cd92b4d1-1c26-451d-b49f-ab8f6a270f2c" providerId="AD" clId="Web-{00000000-0000-0000-0000-000000000000}" dt="2021-03-24T16:44:15.971" v="354"/>
          <ac:spMkLst>
            <pc:docMk/>
            <pc:sldMk cId="4200813409" sldId="2698"/>
            <ac:spMk id="7" creationId="{957B8E16-F9E3-48CC-8E2D-3C1A6F7DFA45}"/>
          </ac:spMkLst>
        </pc:spChg>
        <pc:spChg chg="add del mod">
          <ac:chgData name="Rudy Host" userId="S::rudy@swanlibraries.net::cd92b4d1-1c26-451d-b49f-ab8f6a270f2c" providerId="AD" clId="Web-{00000000-0000-0000-0000-000000000000}" dt="2021-03-24T16:44:15.971" v="354"/>
          <ac:spMkLst>
            <pc:docMk/>
            <pc:sldMk cId="4200813409" sldId="2698"/>
            <ac:spMk id="12" creationId="{18972F81-77C9-4339-9AC1-745A16BC661F}"/>
          </ac:spMkLst>
        </pc:spChg>
        <pc:spChg chg="add mod ord">
          <ac:chgData name="Rudy Host" userId="S::rudy@swanlibraries.net::cd92b4d1-1c26-451d-b49f-ab8f6a270f2c" providerId="AD" clId="Web-{00000000-0000-0000-0000-000000000000}" dt="2021-03-24T16:44:15.971" v="354"/>
          <ac:spMkLst>
            <pc:docMk/>
            <pc:sldMk cId="4200813409" sldId="2698"/>
            <ac:spMk id="14" creationId="{30AD1601-5F1E-4CA6-ABD1-A7B486ED85C7}"/>
          </ac:spMkLst>
        </pc:spChg>
        <pc:spChg chg="add mod">
          <ac:chgData name="Rudy Host" userId="S::rudy@swanlibraries.net::cd92b4d1-1c26-451d-b49f-ab8f6a270f2c" providerId="AD" clId="Web-{00000000-0000-0000-0000-000000000000}" dt="2021-03-24T16:44:15.971" v="354"/>
          <ac:spMkLst>
            <pc:docMk/>
            <pc:sldMk cId="4200813409" sldId="2698"/>
            <ac:spMk id="20" creationId="{AEB23C76-CF43-4963-99DF-C441EB1A7465}"/>
          </ac:spMkLst>
        </pc:spChg>
        <pc:graphicFrameChg chg="add mod">
          <ac:chgData name="Rudy Host" userId="S::rudy@swanlibraries.net::cd92b4d1-1c26-451d-b49f-ab8f6a270f2c" providerId="AD" clId="Web-{00000000-0000-0000-0000-000000000000}" dt="2021-03-24T16:44:15.971" v="354"/>
          <ac:graphicFrameMkLst>
            <pc:docMk/>
            <pc:sldMk cId="4200813409" sldId="2698"/>
            <ac:graphicFrameMk id="16" creationId="{4974089C-E909-4C9B-A0CC-55F684E35E44}"/>
          </ac:graphicFrameMkLst>
        </pc:graphicFrameChg>
      </pc:sldChg>
      <pc:sldChg chg="addSp delSp modSp new">
        <pc:chgData name="Rudy Host" userId="S::rudy@swanlibraries.net::cd92b4d1-1c26-451d-b49f-ab8f6a270f2c" providerId="AD" clId="Web-{00000000-0000-0000-0000-000000000000}" dt="2021-03-24T16:50:31.875" v="386" actId="20577"/>
        <pc:sldMkLst>
          <pc:docMk/>
          <pc:sldMk cId="2133036626" sldId="2699"/>
        </pc:sldMkLst>
        <pc:spChg chg="mod">
          <ac:chgData name="Rudy Host" userId="S::rudy@swanlibraries.net::cd92b4d1-1c26-451d-b49f-ab8f6a270f2c" providerId="AD" clId="Web-{00000000-0000-0000-0000-000000000000}" dt="2021-03-24T16:45:09.252" v="357" actId="20577"/>
          <ac:spMkLst>
            <pc:docMk/>
            <pc:sldMk cId="2133036626" sldId="2699"/>
            <ac:spMk id="2" creationId="{3E776462-FD91-4BDD-88B0-768D2ADCA86D}"/>
          </ac:spMkLst>
        </pc:spChg>
        <pc:spChg chg="del">
          <ac:chgData name="Rudy Host" userId="S::rudy@swanlibraries.net::cd92b4d1-1c26-451d-b49f-ab8f6a270f2c" providerId="AD" clId="Web-{00000000-0000-0000-0000-000000000000}" dt="2021-03-24T16:45:23.236" v="358"/>
          <ac:spMkLst>
            <pc:docMk/>
            <pc:sldMk cId="2133036626" sldId="2699"/>
            <ac:spMk id="3" creationId="{340BE51D-0C38-4D76-B5AF-F5BA0820A2C5}"/>
          </ac:spMkLst>
        </pc:spChg>
        <pc:spChg chg="mod">
          <ac:chgData name="Rudy Host" userId="S::rudy@swanlibraries.net::cd92b4d1-1c26-451d-b49f-ab8f6a270f2c" providerId="AD" clId="Web-{00000000-0000-0000-0000-000000000000}" dt="2021-03-24T16:50:31.875" v="386" actId="20577"/>
          <ac:spMkLst>
            <pc:docMk/>
            <pc:sldMk cId="2133036626" sldId="2699"/>
            <ac:spMk id="4" creationId="{8EF6BA98-2ADC-488D-9898-BAECA56F73B4}"/>
          </ac:spMkLst>
        </pc:spChg>
        <pc:picChg chg="add mod ord">
          <ac:chgData name="Rudy Host" userId="S::rudy@swanlibraries.net::cd92b4d1-1c26-451d-b49f-ab8f6a270f2c" providerId="AD" clId="Web-{00000000-0000-0000-0000-000000000000}" dt="2021-03-24T16:46:40.532" v="360" actId="1076"/>
          <ac:picMkLst>
            <pc:docMk/>
            <pc:sldMk cId="2133036626" sldId="2699"/>
            <ac:picMk id="8" creationId="{01BA2071-EF41-4A55-B55D-F225BCBFE303}"/>
          </ac:picMkLst>
        </pc:picChg>
      </pc:sldChg>
    </pc:docChg>
  </pc:docChgLst>
  <pc:docChgLst>
    <pc:chgData name="Steven Schlewitt" userId="8fca6942-85ab-4309-995e-ec937c713a6c" providerId="ADAL" clId="{6F677652-D32D-4EED-9160-A6B4166229FD}"/>
    <pc:docChg chg="undo custSel addSld delSld modSld sldOrd">
      <pc:chgData name="Steven Schlewitt" userId="8fca6942-85ab-4309-995e-ec937c713a6c" providerId="ADAL" clId="{6F677652-D32D-4EED-9160-A6B4166229FD}" dt="2021-09-23T01:13:50.332" v="3302" actId="20577"/>
      <pc:docMkLst>
        <pc:docMk/>
      </pc:docMkLst>
      <pc:sldChg chg="modSp mod">
        <pc:chgData name="Steven Schlewitt" userId="8fca6942-85ab-4309-995e-ec937c713a6c" providerId="ADAL" clId="{6F677652-D32D-4EED-9160-A6B4166229FD}" dt="2021-09-20T14:04:44.161" v="16" actId="6549"/>
        <pc:sldMkLst>
          <pc:docMk/>
          <pc:sldMk cId="564033165" sldId="257"/>
        </pc:sldMkLst>
        <pc:spChg chg="mod">
          <ac:chgData name="Steven Schlewitt" userId="8fca6942-85ab-4309-995e-ec937c713a6c" providerId="ADAL" clId="{6F677652-D32D-4EED-9160-A6B4166229FD}" dt="2021-09-20T14:04:44.161" v="16" actId="6549"/>
          <ac:spMkLst>
            <pc:docMk/>
            <pc:sldMk cId="564033165" sldId="257"/>
            <ac:spMk id="3" creationId="{B5ACB4E9-4212-4291-8E9F-7C29C2B607CC}"/>
          </ac:spMkLst>
        </pc:spChg>
      </pc:sldChg>
      <pc:sldChg chg="addSp delSp modSp add mod">
        <pc:chgData name="Steven Schlewitt" userId="8fca6942-85ab-4309-995e-ec937c713a6c" providerId="ADAL" clId="{6F677652-D32D-4EED-9160-A6B4166229FD}" dt="2021-09-22T14:05:30.773" v="1434" actId="26606"/>
        <pc:sldMkLst>
          <pc:docMk/>
          <pc:sldMk cId="139026895" sldId="258"/>
        </pc:sldMkLst>
        <pc:spChg chg="mod">
          <ac:chgData name="Steven Schlewitt" userId="8fca6942-85ab-4309-995e-ec937c713a6c" providerId="ADAL" clId="{6F677652-D32D-4EED-9160-A6B4166229FD}" dt="2021-09-22T14:05:30.773" v="1434" actId="26606"/>
          <ac:spMkLst>
            <pc:docMk/>
            <pc:sldMk cId="139026895" sldId="258"/>
            <ac:spMk id="2" creationId="{04C389B2-6AC8-44B5-B661-F49B719FD091}"/>
          </ac:spMkLst>
        </pc:spChg>
        <pc:spChg chg="add del">
          <ac:chgData name="Steven Schlewitt" userId="8fca6942-85ab-4309-995e-ec937c713a6c" providerId="ADAL" clId="{6F677652-D32D-4EED-9160-A6B4166229FD}" dt="2021-09-22T14:05:30.773" v="1434" actId="26606"/>
          <ac:spMkLst>
            <pc:docMk/>
            <pc:sldMk cId="139026895" sldId="258"/>
            <ac:spMk id="3" creationId="{D5F1CF76-ACD4-4C5A-81CF-249EEE8685B6}"/>
          </ac:spMkLst>
        </pc:spChg>
        <pc:spChg chg="add">
          <ac:chgData name="Steven Schlewitt" userId="8fca6942-85ab-4309-995e-ec937c713a6c" providerId="ADAL" clId="{6F677652-D32D-4EED-9160-A6B4166229FD}" dt="2021-09-22T14:05:30.773" v="1434" actId="26606"/>
          <ac:spMkLst>
            <pc:docMk/>
            <pc:sldMk cId="139026895" sldId="258"/>
            <ac:spMk id="6" creationId="{0BF4F631-6FC0-45A2-9EDA-0E17E7DF6195}"/>
          </ac:spMkLst>
        </pc:spChg>
        <pc:spChg chg="add">
          <ac:chgData name="Steven Schlewitt" userId="8fca6942-85ab-4309-995e-ec937c713a6c" providerId="ADAL" clId="{6F677652-D32D-4EED-9160-A6B4166229FD}" dt="2021-09-22T14:05:30.773" v="1434" actId="26606"/>
          <ac:spMkLst>
            <pc:docMk/>
            <pc:sldMk cId="139026895" sldId="258"/>
            <ac:spMk id="7" creationId="{F7E5873E-E9D9-4C60-B2EC-E81DD3F32C2F}"/>
          </ac:spMkLst>
        </pc:spChg>
        <pc:spChg chg="add">
          <ac:chgData name="Steven Schlewitt" userId="8fca6942-85ab-4309-995e-ec937c713a6c" providerId="ADAL" clId="{6F677652-D32D-4EED-9160-A6B4166229FD}" dt="2021-09-22T14:05:30.773" v="1434" actId="26606"/>
          <ac:spMkLst>
            <pc:docMk/>
            <pc:sldMk cId="139026895" sldId="258"/>
            <ac:spMk id="8" creationId="{956E735F-CE18-4115-92B3-A0A05262595A}"/>
          </ac:spMkLst>
        </pc:spChg>
        <pc:spChg chg="add del">
          <ac:chgData name="Steven Schlewitt" userId="8fca6942-85ab-4309-995e-ec937c713a6c" providerId="ADAL" clId="{6F677652-D32D-4EED-9160-A6B4166229FD}" dt="2021-09-22T14:05:26.774" v="1433" actId="26606"/>
          <ac:spMkLst>
            <pc:docMk/>
            <pc:sldMk cId="139026895" sldId="258"/>
            <ac:spMk id="9" creationId="{0BF4F631-6FC0-45A2-9EDA-0E17E7DF6195}"/>
          </ac:spMkLst>
        </pc:spChg>
        <pc:spChg chg="add del">
          <ac:chgData name="Steven Schlewitt" userId="8fca6942-85ab-4309-995e-ec937c713a6c" providerId="ADAL" clId="{6F677652-D32D-4EED-9160-A6B4166229FD}" dt="2021-09-22T14:05:26.774" v="1433" actId="26606"/>
          <ac:spMkLst>
            <pc:docMk/>
            <pc:sldMk cId="139026895" sldId="258"/>
            <ac:spMk id="11" creationId="{F7E5873E-E9D9-4C60-B2EC-E81DD3F32C2F}"/>
          </ac:spMkLst>
        </pc:spChg>
        <pc:spChg chg="add del">
          <ac:chgData name="Steven Schlewitt" userId="8fca6942-85ab-4309-995e-ec937c713a6c" providerId="ADAL" clId="{6F677652-D32D-4EED-9160-A6B4166229FD}" dt="2021-09-22T14:05:26.774" v="1433" actId="26606"/>
          <ac:spMkLst>
            <pc:docMk/>
            <pc:sldMk cId="139026895" sldId="258"/>
            <ac:spMk id="13" creationId="{956E735F-CE18-4115-92B3-A0A05262595A}"/>
          </ac:spMkLst>
        </pc:spChg>
        <pc:graphicFrameChg chg="add del">
          <ac:chgData name="Steven Schlewitt" userId="8fca6942-85ab-4309-995e-ec937c713a6c" providerId="ADAL" clId="{6F677652-D32D-4EED-9160-A6B4166229FD}" dt="2021-09-22T14:05:26.774" v="1433" actId="26606"/>
          <ac:graphicFrameMkLst>
            <pc:docMk/>
            <pc:sldMk cId="139026895" sldId="258"/>
            <ac:graphicFrameMk id="5" creationId="{E3540726-6EDE-45A9-8C9E-8534DD4E9AED}"/>
          </ac:graphicFrameMkLst>
        </pc:graphicFrameChg>
        <pc:graphicFrameChg chg="add">
          <ac:chgData name="Steven Schlewitt" userId="8fca6942-85ab-4309-995e-ec937c713a6c" providerId="ADAL" clId="{6F677652-D32D-4EED-9160-A6B4166229FD}" dt="2021-09-22T14:05:30.773" v="1434" actId="26606"/>
          <ac:graphicFrameMkLst>
            <pc:docMk/>
            <pc:sldMk cId="139026895" sldId="258"/>
            <ac:graphicFrameMk id="10" creationId="{E3540726-6EDE-45A9-8C9E-8534DD4E9AED}"/>
          </ac:graphicFrameMkLst>
        </pc:graphicFrameChg>
      </pc:sldChg>
      <pc:sldChg chg="add">
        <pc:chgData name="Steven Schlewitt" userId="8fca6942-85ab-4309-995e-ec937c713a6c" providerId="ADAL" clId="{6F677652-D32D-4EED-9160-A6B4166229FD}" dt="2021-09-21T16:25:31.666" v="1132"/>
        <pc:sldMkLst>
          <pc:docMk/>
          <pc:sldMk cId="593052991" sldId="259"/>
        </pc:sldMkLst>
      </pc:sldChg>
      <pc:sldChg chg="addSp delSp modSp add mod">
        <pc:chgData name="Steven Schlewitt" userId="8fca6942-85ab-4309-995e-ec937c713a6c" providerId="ADAL" clId="{6F677652-D32D-4EED-9160-A6B4166229FD}" dt="2021-09-22T14:05:01.632" v="1426" actId="26606"/>
        <pc:sldMkLst>
          <pc:docMk/>
          <pc:sldMk cId="1766808029" sldId="260"/>
        </pc:sldMkLst>
        <pc:spChg chg="mod">
          <ac:chgData name="Steven Schlewitt" userId="8fca6942-85ab-4309-995e-ec937c713a6c" providerId="ADAL" clId="{6F677652-D32D-4EED-9160-A6B4166229FD}" dt="2021-09-22T14:05:01.632" v="1426" actId="26606"/>
          <ac:spMkLst>
            <pc:docMk/>
            <pc:sldMk cId="1766808029" sldId="260"/>
            <ac:spMk id="2" creationId="{B1139773-DECC-4207-B11F-5A818501B9CF}"/>
          </ac:spMkLst>
        </pc:spChg>
        <pc:spChg chg="del">
          <ac:chgData name="Steven Schlewitt" userId="8fca6942-85ab-4309-995e-ec937c713a6c" providerId="ADAL" clId="{6F677652-D32D-4EED-9160-A6B4166229FD}" dt="2021-09-22T14:05:01.632" v="1426" actId="26606"/>
          <ac:spMkLst>
            <pc:docMk/>
            <pc:sldMk cId="1766808029" sldId="260"/>
            <ac:spMk id="3" creationId="{DDB533A2-CE7E-49D0-A29B-F62E4AB79DFA}"/>
          </ac:spMkLst>
        </pc:spChg>
        <pc:spChg chg="add">
          <ac:chgData name="Steven Schlewitt" userId="8fca6942-85ab-4309-995e-ec937c713a6c" providerId="ADAL" clId="{6F677652-D32D-4EED-9160-A6B4166229FD}" dt="2021-09-22T14:05:01.632" v="1426" actId="26606"/>
          <ac:spMkLst>
            <pc:docMk/>
            <pc:sldMk cId="1766808029" sldId="260"/>
            <ac:spMk id="9" creationId="{C72B6453-655A-4269-B29B-674EB9989C10}"/>
          </ac:spMkLst>
        </pc:spChg>
        <pc:spChg chg="add">
          <ac:chgData name="Steven Schlewitt" userId="8fca6942-85ab-4309-995e-ec937c713a6c" providerId="ADAL" clId="{6F677652-D32D-4EED-9160-A6B4166229FD}" dt="2021-09-22T14:05:01.632" v="1426" actId="26606"/>
          <ac:spMkLst>
            <pc:docMk/>
            <pc:sldMk cId="1766808029" sldId="260"/>
            <ac:spMk id="11" creationId="{9FE0D242-1095-4845-AFC0-33AFDABA35BA}"/>
          </ac:spMkLst>
        </pc:spChg>
        <pc:spChg chg="add">
          <ac:chgData name="Steven Schlewitt" userId="8fca6942-85ab-4309-995e-ec937c713a6c" providerId="ADAL" clId="{6F677652-D32D-4EED-9160-A6B4166229FD}" dt="2021-09-22T14:05:01.632" v="1426" actId="26606"/>
          <ac:spMkLst>
            <pc:docMk/>
            <pc:sldMk cId="1766808029" sldId="260"/>
            <ac:spMk id="13" creationId="{43B67951-41EA-42C7-BBDF-5439982BE3BE}"/>
          </ac:spMkLst>
        </pc:spChg>
        <pc:graphicFrameChg chg="add">
          <ac:chgData name="Steven Schlewitt" userId="8fca6942-85ab-4309-995e-ec937c713a6c" providerId="ADAL" clId="{6F677652-D32D-4EED-9160-A6B4166229FD}" dt="2021-09-22T14:05:01.632" v="1426" actId="26606"/>
          <ac:graphicFrameMkLst>
            <pc:docMk/>
            <pc:sldMk cId="1766808029" sldId="260"/>
            <ac:graphicFrameMk id="5" creationId="{E629FC8D-33CA-4569-8351-434F54C4F375}"/>
          </ac:graphicFrameMkLst>
        </pc:graphicFrameChg>
      </pc:sldChg>
      <pc:sldChg chg="addSp delSp modSp add mod modClrScheme chgLayout">
        <pc:chgData name="Steven Schlewitt" userId="8fca6942-85ab-4309-995e-ec937c713a6c" providerId="ADAL" clId="{6F677652-D32D-4EED-9160-A6B4166229FD}" dt="2021-09-22T14:04:51.897" v="1425" actId="26606"/>
        <pc:sldMkLst>
          <pc:docMk/>
          <pc:sldMk cId="2027767580" sldId="261"/>
        </pc:sldMkLst>
        <pc:spChg chg="mod">
          <ac:chgData name="Steven Schlewitt" userId="8fca6942-85ab-4309-995e-ec937c713a6c" providerId="ADAL" clId="{6F677652-D32D-4EED-9160-A6B4166229FD}" dt="2021-09-22T14:04:51.897" v="1425" actId="26606"/>
          <ac:spMkLst>
            <pc:docMk/>
            <pc:sldMk cId="2027767580" sldId="261"/>
            <ac:spMk id="2" creationId="{81FCA9A9-68A9-4988-B3D9-79FCC2132675}"/>
          </ac:spMkLst>
        </pc:spChg>
        <pc:spChg chg="add del">
          <ac:chgData name="Steven Schlewitt" userId="8fca6942-85ab-4309-995e-ec937c713a6c" providerId="ADAL" clId="{6F677652-D32D-4EED-9160-A6B4166229FD}" dt="2021-09-22T14:04:51.897" v="1425" actId="26606"/>
          <ac:spMkLst>
            <pc:docMk/>
            <pc:sldMk cId="2027767580" sldId="261"/>
            <ac:spMk id="3" creationId="{3D73E104-F89E-401D-A65B-3F1BE69B55E3}"/>
          </ac:spMkLst>
        </pc:spChg>
        <pc:spChg chg="add del mod">
          <ac:chgData name="Steven Schlewitt" userId="8fca6942-85ab-4309-995e-ec937c713a6c" providerId="ADAL" clId="{6F677652-D32D-4EED-9160-A6B4166229FD}" dt="2021-09-22T14:04:51.881" v="1424" actId="26606"/>
          <ac:spMkLst>
            <pc:docMk/>
            <pc:sldMk cId="2027767580" sldId="261"/>
            <ac:spMk id="9" creationId="{39B8D5D4-274A-48EE-B39E-1D2CE915572C}"/>
          </ac:spMkLst>
        </pc:spChg>
        <pc:spChg chg="add del mod">
          <ac:chgData name="Steven Schlewitt" userId="8fca6942-85ab-4309-995e-ec937c713a6c" providerId="ADAL" clId="{6F677652-D32D-4EED-9160-A6B4166229FD}" dt="2021-09-22T14:04:51.881" v="1424" actId="26606"/>
          <ac:spMkLst>
            <pc:docMk/>
            <pc:sldMk cId="2027767580" sldId="261"/>
            <ac:spMk id="11" creationId="{F0AADD35-E797-4236-BB95-A799F6263026}"/>
          </ac:spMkLst>
        </pc:spChg>
        <pc:spChg chg="add del mod">
          <ac:chgData name="Steven Schlewitt" userId="8fca6942-85ab-4309-995e-ec937c713a6c" providerId="ADAL" clId="{6F677652-D32D-4EED-9160-A6B4166229FD}" dt="2021-09-22T14:04:51.881" v="1424" actId="26606"/>
          <ac:spMkLst>
            <pc:docMk/>
            <pc:sldMk cId="2027767580" sldId="261"/>
            <ac:spMk id="13" creationId="{49C5F4C7-1CF0-4253-A7F5-35DDA0AD10CB}"/>
          </ac:spMkLst>
        </pc:spChg>
        <pc:spChg chg="add del mod">
          <ac:chgData name="Steven Schlewitt" userId="8fca6942-85ab-4309-995e-ec937c713a6c" providerId="ADAL" clId="{6F677652-D32D-4EED-9160-A6B4166229FD}" dt="2021-09-22T14:04:51.881" v="1424" actId="26606"/>
          <ac:spMkLst>
            <pc:docMk/>
            <pc:sldMk cId="2027767580" sldId="261"/>
            <ac:spMk id="15" creationId="{E744E284-7C61-4C1B-BDEA-BB44D29ADC6E}"/>
          </ac:spMkLst>
        </pc:spChg>
        <pc:spChg chg="add mod">
          <ac:chgData name="Steven Schlewitt" userId="8fca6942-85ab-4309-995e-ec937c713a6c" providerId="ADAL" clId="{6F677652-D32D-4EED-9160-A6B4166229FD}" dt="2021-09-22T14:04:51.897" v="1425" actId="26606"/>
          <ac:spMkLst>
            <pc:docMk/>
            <pc:sldMk cId="2027767580" sldId="261"/>
            <ac:spMk id="17" creationId="{CFF3DBEA-B455-424E-BE10-13D6C767C3F7}"/>
          </ac:spMkLst>
        </pc:spChg>
        <pc:spChg chg="add mod">
          <ac:chgData name="Steven Schlewitt" userId="8fca6942-85ab-4309-995e-ec937c713a6c" providerId="ADAL" clId="{6F677652-D32D-4EED-9160-A6B4166229FD}" dt="2021-09-22T14:04:51.897" v="1425" actId="26606"/>
          <ac:spMkLst>
            <pc:docMk/>
            <pc:sldMk cId="2027767580" sldId="261"/>
            <ac:spMk id="18" creationId="{38937A59-86A4-4832-B218-970E073D9E5C}"/>
          </ac:spMkLst>
        </pc:spChg>
        <pc:spChg chg="add mod">
          <ac:chgData name="Steven Schlewitt" userId="8fca6942-85ab-4309-995e-ec937c713a6c" providerId="ADAL" clId="{6F677652-D32D-4EED-9160-A6B4166229FD}" dt="2021-09-22T14:04:51.897" v="1425" actId="26606"/>
          <ac:spMkLst>
            <pc:docMk/>
            <pc:sldMk cId="2027767580" sldId="261"/>
            <ac:spMk id="19" creationId="{A6CC13B7-19AD-45D5-A2EE-0555D31FB251}"/>
          </ac:spMkLst>
        </pc:spChg>
        <pc:spChg chg="add mod">
          <ac:chgData name="Steven Schlewitt" userId="8fca6942-85ab-4309-995e-ec937c713a6c" providerId="ADAL" clId="{6F677652-D32D-4EED-9160-A6B4166229FD}" dt="2021-09-22T14:04:51.897" v="1425" actId="26606"/>
          <ac:spMkLst>
            <pc:docMk/>
            <pc:sldMk cId="2027767580" sldId="261"/>
            <ac:spMk id="20" creationId="{7BE0B79E-52E7-4469-BB92-9BD3D0241D08}"/>
          </ac:spMkLst>
        </pc:spChg>
        <pc:graphicFrameChg chg="add del mod">
          <ac:chgData name="Steven Schlewitt" userId="8fca6942-85ab-4309-995e-ec937c713a6c" providerId="ADAL" clId="{6F677652-D32D-4EED-9160-A6B4166229FD}" dt="2021-09-22T14:04:51.881" v="1424" actId="26606"/>
          <ac:graphicFrameMkLst>
            <pc:docMk/>
            <pc:sldMk cId="2027767580" sldId="261"/>
            <ac:graphicFrameMk id="5" creationId="{F6BDBC0B-EA15-46B0-A5EF-ED253E208D05}"/>
          </ac:graphicFrameMkLst>
        </pc:graphicFrameChg>
        <pc:graphicFrameChg chg="add mod">
          <ac:chgData name="Steven Schlewitt" userId="8fca6942-85ab-4309-995e-ec937c713a6c" providerId="ADAL" clId="{6F677652-D32D-4EED-9160-A6B4166229FD}" dt="2021-09-22T14:04:51.897" v="1425" actId="26606"/>
          <ac:graphicFrameMkLst>
            <pc:docMk/>
            <pc:sldMk cId="2027767580" sldId="261"/>
            <ac:graphicFrameMk id="21" creationId="{2E884570-4B83-4C0E-909D-7B76A0FDC807}"/>
          </ac:graphicFrameMkLst>
        </pc:graphicFrameChg>
      </pc:sldChg>
      <pc:sldChg chg="addSp delSp modSp mod">
        <pc:chgData name="Steven Schlewitt" userId="8fca6942-85ab-4309-995e-ec937c713a6c" providerId="ADAL" clId="{6F677652-D32D-4EED-9160-A6B4166229FD}" dt="2021-09-22T21:39:15.630" v="1649" actId="14734"/>
        <pc:sldMkLst>
          <pc:docMk/>
          <pc:sldMk cId="1938213389" sldId="262"/>
        </pc:sldMkLst>
        <pc:spChg chg="mod">
          <ac:chgData name="Steven Schlewitt" userId="8fca6942-85ab-4309-995e-ec937c713a6c" providerId="ADAL" clId="{6F677652-D32D-4EED-9160-A6B4166229FD}" dt="2021-09-21T21:59:39.659" v="1279" actId="20577"/>
          <ac:spMkLst>
            <pc:docMk/>
            <pc:sldMk cId="1938213389" sldId="262"/>
            <ac:spMk id="2" creationId="{00000000-0000-0000-0000-000000000000}"/>
          </ac:spMkLst>
        </pc:spChg>
        <pc:graphicFrameChg chg="add mod modGraphic">
          <ac:chgData name="Steven Schlewitt" userId="8fca6942-85ab-4309-995e-ec937c713a6c" providerId="ADAL" clId="{6F677652-D32D-4EED-9160-A6B4166229FD}" dt="2021-09-22T21:39:15.630" v="1649" actId="14734"/>
          <ac:graphicFrameMkLst>
            <pc:docMk/>
            <pc:sldMk cId="1938213389" sldId="262"/>
            <ac:graphicFrameMk id="3" creationId="{92A62C0E-2C95-448E-95F7-3D75A5A74FD2}"/>
          </ac:graphicFrameMkLst>
        </pc:graphicFrameChg>
        <pc:graphicFrameChg chg="mod">
          <ac:chgData name="Steven Schlewitt" userId="8fca6942-85ab-4309-995e-ec937c713a6c" providerId="ADAL" clId="{6F677652-D32D-4EED-9160-A6B4166229FD}" dt="2021-09-20T20:34:47.482" v="371" actId="20577"/>
          <ac:graphicFrameMkLst>
            <pc:docMk/>
            <pc:sldMk cId="1938213389" sldId="262"/>
            <ac:graphicFrameMk id="5" creationId="{00000000-0000-0000-0000-000000000000}"/>
          </ac:graphicFrameMkLst>
        </pc:graphicFrameChg>
        <pc:graphicFrameChg chg="add del mod">
          <ac:chgData name="Steven Schlewitt" userId="8fca6942-85ab-4309-995e-ec937c713a6c" providerId="ADAL" clId="{6F677652-D32D-4EED-9160-A6B4166229FD}" dt="2021-09-21T22:01:49.412" v="1284" actId="478"/>
          <ac:graphicFrameMkLst>
            <pc:docMk/>
            <pc:sldMk cId="1938213389" sldId="262"/>
            <ac:graphicFrameMk id="6" creationId="{E4E7412D-4C1C-4CA0-9189-49B1404947F7}"/>
          </ac:graphicFrameMkLst>
        </pc:graphicFrameChg>
        <pc:graphicFrameChg chg="add mod">
          <ac:chgData name="Steven Schlewitt" userId="8fca6942-85ab-4309-995e-ec937c713a6c" providerId="ADAL" clId="{6F677652-D32D-4EED-9160-A6B4166229FD}" dt="2021-09-21T22:02:15.108" v="1290" actId="14100"/>
          <ac:graphicFrameMkLst>
            <pc:docMk/>
            <pc:sldMk cId="1938213389" sldId="262"/>
            <ac:graphicFrameMk id="7" creationId="{E4E7412D-4C1C-4CA0-9189-49B1404947F7}"/>
          </ac:graphicFrameMkLst>
        </pc:graphicFrameChg>
        <pc:graphicFrameChg chg="del">
          <ac:chgData name="Steven Schlewitt" userId="8fca6942-85ab-4309-995e-ec937c713a6c" providerId="ADAL" clId="{6F677652-D32D-4EED-9160-A6B4166229FD}" dt="2021-09-21T18:51:38.261" v="1137" actId="478"/>
          <ac:graphicFrameMkLst>
            <pc:docMk/>
            <pc:sldMk cId="1938213389" sldId="262"/>
            <ac:graphicFrameMk id="8" creationId="{00000000-0000-0000-0000-000000000000}"/>
          </ac:graphicFrameMkLst>
        </pc:graphicFrameChg>
      </pc:sldChg>
      <pc:sldChg chg="add">
        <pc:chgData name="Steven Schlewitt" userId="8fca6942-85ab-4309-995e-ec937c713a6c" providerId="ADAL" clId="{6F677652-D32D-4EED-9160-A6B4166229FD}" dt="2021-09-21T16:25:31.666" v="1132"/>
        <pc:sldMkLst>
          <pc:docMk/>
          <pc:sldMk cId="725351413" sldId="263"/>
        </pc:sldMkLst>
      </pc:sldChg>
      <pc:sldChg chg="add">
        <pc:chgData name="Steven Schlewitt" userId="8fca6942-85ab-4309-995e-ec937c713a6c" providerId="ADAL" clId="{6F677652-D32D-4EED-9160-A6B4166229FD}" dt="2021-09-21T16:25:31.666" v="1132"/>
        <pc:sldMkLst>
          <pc:docMk/>
          <pc:sldMk cId="3186408910" sldId="265"/>
        </pc:sldMkLst>
      </pc:sldChg>
      <pc:sldChg chg="add">
        <pc:chgData name="Steven Schlewitt" userId="8fca6942-85ab-4309-995e-ec937c713a6c" providerId="ADAL" clId="{6F677652-D32D-4EED-9160-A6B4166229FD}" dt="2021-09-21T16:25:31.666" v="1132"/>
        <pc:sldMkLst>
          <pc:docMk/>
          <pc:sldMk cId="3954714177" sldId="266"/>
        </pc:sldMkLst>
      </pc:sldChg>
      <pc:sldChg chg="add">
        <pc:chgData name="Steven Schlewitt" userId="8fca6942-85ab-4309-995e-ec937c713a6c" providerId="ADAL" clId="{6F677652-D32D-4EED-9160-A6B4166229FD}" dt="2021-09-21T16:25:31.666" v="1132"/>
        <pc:sldMkLst>
          <pc:docMk/>
          <pc:sldMk cId="446008137" sldId="267"/>
        </pc:sldMkLst>
      </pc:sldChg>
      <pc:sldChg chg="add">
        <pc:chgData name="Steven Schlewitt" userId="8fca6942-85ab-4309-995e-ec937c713a6c" providerId="ADAL" clId="{6F677652-D32D-4EED-9160-A6B4166229FD}" dt="2021-09-21T16:25:31.666" v="1132"/>
        <pc:sldMkLst>
          <pc:docMk/>
          <pc:sldMk cId="314410223" sldId="268"/>
        </pc:sldMkLst>
      </pc:sldChg>
      <pc:sldChg chg="add">
        <pc:chgData name="Steven Schlewitt" userId="8fca6942-85ab-4309-995e-ec937c713a6c" providerId="ADAL" clId="{6F677652-D32D-4EED-9160-A6B4166229FD}" dt="2021-09-21T16:25:31.666" v="1132"/>
        <pc:sldMkLst>
          <pc:docMk/>
          <pc:sldMk cId="2746719606" sldId="269"/>
        </pc:sldMkLst>
      </pc:sldChg>
      <pc:sldChg chg="add">
        <pc:chgData name="Steven Schlewitt" userId="8fca6942-85ab-4309-995e-ec937c713a6c" providerId="ADAL" clId="{6F677652-D32D-4EED-9160-A6B4166229FD}" dt="2021-09-21T16:25:31.666" v="1132"/>
        <pc:sldMkLst>
          <pc:docMk/>
          <pc:sldMk cId="4230666734" sldId="271"/>
        </pc:sldMkLst>
      </pc:sldChg>
      <pc:sldChg chg="modSp mod">
        <pc:chgData name="Steven Schlewitt" userId="8fca6942-85ab-4309-995e-ec937c713a6c" providerId="ADAL" clId="{6F677652-D32D-4EED-9160-A6B4166229FD}" dt="2021-09-22T16:20:18.487" v="1524" actId="207"/>
        <pc:sldMkLst>
          <pc:docMk/>
          <pc:sldMk cId="340468617" sldId="449"/>
        </pc:sldMkLst>
        <pc:spChg chg="mod">
          <ac:chgData name="Steven Schlewitt" userId="8fca6942-85ab-4309-995e-ec937c713a6c" providerId="ADAL" clId="{6F677652-D32D-4EED-9160-A6B4166229FD}" dt="2021-09-20T20:30:01.559" v="334"/>
          <ac:spMkLst>
            <pc:docMk/>
            <pc:sldMk cId="340468617" sldId="449"/>
            <ac:spMk id="2" creationId="{6C0E157E-6E41-4906-816A-E81D110652AA}"/>
          </ac:spMkLst>
        </pc:spChg>
        <pc:graphicFrameChg chg="mod modGraphic">
          <ac:chgData name="Steven Schlewitt" userId="8fca6942-85ab-4309-995e-ec937c713a6c" providerId="ADAL" clId="{6F677652-D32D-4EED-9160-A6B4166229FD}" dt="2021-09-22T16:20:18.487" v="1524" actId="207"/>
          <ac:graphicFrameMkLst>
            <pc:docMk/>
            <pc:sldMk cId="340468617" sldId="449"/>
            <ac:graphicFrameMk id="36" creationId="{447A5245-EF2E-4948-8E10-7F27E040FBCB}"/>
          </ac:graphicFrameMkLst>
        </pc:graphicFrameChg>
      </pc:sldChg>
      <pc:sldChg chg="addSp delSp modSp mod modClrScheme chgLayout">
        <pc:chgData name="Steven Schlewitt" userId="8fca6942-85ab-4309-995e-ec937c713a6c" providerId="ADAL" clId="{6F677652-D32D-4EED-9160-A6B4166229FD}" dt="2021-09-22T16:45:57.154" v="1589" actId="403"/>
        <pc:sldMkLst>
          <pc:docMk/>
          <pc:sldMk cId="160906987" sldId="616"/>
        </pc:sldMkLst>
        <pc:spChg chg="mod">
          <ac:chgData name="Steven Schlewitt" userId="8fca6942-85ab-4309-995e-ec937c713a6c" providerId="ADAL" clId="{6F677652-D32D-4EED-9160-A6B4166229FD}" dt="2021-09-22T16:45:37.119" v="1579" actId="26606"/>
          <ac:spMkLst>
            <pc:docMk/>
            <pc:sldMk cId="160906987" sldId="616"/>
            <ac:spMk id="2" creationId="{12714173-3411-44FE-B0D6-C6F45E844C26}"/>
          </ac:spMkLst>
        </pc:spChg>
        <pc:spChg chg="mod">
          <ac:chgData name="Steven Schlewitt" userId="8fca6942-85ab-4309-995e-ec937c713a6c" providerId="ADAL" clId="{6F677652-D32D-4EED-9160-A6B4166229FD}" dt="2021-09-22T16:45:57.154" v="1589" actId="403"/>
          <ac:spMkLst>
            <pc:docMk/>
            <pc:sldMk cId="160906987" sldId="616"/>
            <ac:spMk id="3" creationId="{19751751-5B06-4B52-BA6C-B90002F744DE}"/>
          </ac:spMkLst>
        </pc:spChg>
        <pc:spChg chg="mod">
          <ac:chgData name="Steven Schlewitt" userId="8fca6942-85ab-4309-995e-ec937c713a6c" providerId="ADAL" clId="{6F677652-D32D-4EED-9160-A6B4166229FD}" dt="2021-09-22T16:45:37.119" v="1579" actId="26606"/>
          <ac:spMkLst>
            <pc:docMk/>
            <pc:sldMk cId="160906987" sldId="616"/>
            <ac:spMk id="4" creationId="{24265D4B-4CFC-4DDE-B988-75246721A96B}"/>
          </ac:spMkLst>
        </pc:spChg>
        <pc:spChg chg="add del mod">
          <ac:chgData name="Steven Schlewitt" userId="8fca6942-85ab-4309-995e-ec937c713a6c" providerId="ADAL" clId="{6F677652-D32D-4EED-9160-A6B4166229FD}" dt="2021-09-22T16:45:29.768" v="1578"/>
          <ac:spMkLst>
            <pc:docMk/>
            <pc:sldMk cId="160906987" sldId="616"/>
            <ac:spMk id="5" creationId="{ED8B8A4B-FB8A-48A5-9D48-135364D5B0C5}"/>
          </ac:spMkLst>
        </pc:spChg>
        <pc:spChg chg="add mod">
          <ac:chgData name="Steven Schlewitt" userId="8fca6942-85ab-4309-995e-ec937c713a6c" providerId="ADAL" clId="{6F677652-D32D-4EED-9160-A6B4166229FD}" dt="2021-09-22T16:45:37.119" v="1579" actId="26606"/>
          <ac:spMkLst>
            <pc:docMk/>
            <pc:sldMk cId="160906987" sldId="616"/>
            <ac:spMk id="8" creationId="{ECFA5FC7-6D9F-42FF-A19B-326049A7BDB7}"/>
          </ac:spMkLst>
        </pc:spChg>
        <pc:spChg chg="add mod">
          <ac:chgData name="Steven Schlewitt" userId="8fca6942-85ab-4309-995e-ec937c713a6c" providerId="ADAL" clId="{6F677652-D32D-4EED-9160-A6B4166229FD}" dt="2021-09-22T16:45:37.119" v="1579" actId="26606"/>
          <ac:spMkLst>
            <pc:docMk/>
            <pc:sldMk cId="160906987" sldId="616"/>
            <ac:spMk id="11" creationId="{F36A2E68-72C6-4AE0-A1DE-31F7F0F071D3}"/>
          </ac:spMkLst>
        </pc:spChg>
        <pc:spChg chg="add mod">
          <ac:chgData name="Steven Schlewitt" userId="8fca6942-85ab-4309-995e-ec937c713a6c" providerId="ADAL" clId="{6F677652-D32D-4EED-9160-A6B4166229FD}" dt="2021-09-22T16:45:37.119" v="1579" actId="26606"/>
          <ac:spMkLst>
            <pc:docMk/>
            <pc:sldMk cId="160906987" sldId="616"/>
            <ac:spMk id="13" creationId="{0DCCEAD6-AC5C-4A9F-A55A-D2A3F4FD7FF5}"/>
          </ac:spMkLst>
        </pc:spChg>
      </pc:sldChg>
      <pc:sldChg chg="addSp delSp modSp del mod ord">
        <pc:chgData name="Steven Schlewitt" userId="8fca6942-85ab-4309-995e-ec937c713a6c" providerId="ADAL" clId="{6F677652-D32D-4EED-9160-A6B4166229FD}" dt="2021-09-20T21:39:19.194" v="1129" actId="2696"/>
        <pc:sldMkLst>
          <pc:docMk/>
          <pc:sldMk cId="2828596999" sldId="639"/>
        </pc:sldMkLst>
        <pc:spChg chg="mod">
          <ac:chgData name="Steven Schlewitt" userId="8fca6942-85ab-4309-995e-ec937c713a6c" providerId="ADAL" clId="{6F677652-D32D-4EED-9160-A6B4166229FD}" dt="2021-09-20T20:48:25.979" v="524" actId="20577"/>
          <ac:spMkLst>
            <pc:docMk/>
            <pc:sldMk cId="2828596999" sldId="639"/>
            <ac:spMk id="7" creationId="{B786E54B-2BA9-46BB-9D22-310EF20DA1AA}"/>
          </ac:spMkLst>
        </pc:spChg>
        <pc:spChg chg="del">
          <ac:chgData name="Steven Schlewitt" userId="8fca6942-85ab-4309-995e-ec937c713a6c" providerId="ADAL" clId="{6F677652-D32D-4EED-9160-A6B4166229FD}" dt="2021-09-20T21:35:51.630" v="920" actId="478"/>
          <ac:spMkLst>
            <pc:docMk/>
            <pc:sldMk cId="2828596999" sldId="639"/>
            <ac:spMk id="9" creationId="{369F95F8-0F02-4DD2-8975-D709E34DC047}"/>
          </ac:spMkLst>
        </pc:spChg>
        <pc:spChg chg="add mod">
          <ac:chgData name="Steven Schlewitt" userId="8fca6942-85ab-4309-995e-ec937c713a6c" providerId="ADAL" clId="{6F677652-D32D-4EED-9160-A6B4166229FD}" dt="2021-09-20T21:35:51.630" v="920" actId="478"/>
          <ac:spMkLst>
            <pc:docMk/>
            <pc:sldMk cId="2828596999" sldId="639"/>
            <ac:spMk id="10" creationId="{6088BEEB-1427-43D6-B726-481BC101CCE2}"/>
          </ac:spMkLst>
        </pc:spChg>
        <pc:picChg chg="add del mod">
          <ac:chgData name="Steven Schlewitt" userId="8fca6942-85ab-4309-995e-ec937c713a6c" providerId="ADAL" clId="{6F677652-D32D-4EED-9160-A6B4166229FD}" dt="2021-09-20T21:36:02.323" v="924" actId="21"/>
          <ac:picMkLst>
            <pc:docMk/>
            <pc:sldMk cId="2828596999" sldId="639"/>
            <ac:picMk id="5" creationId="{64D1C1F3-E269-4D2F-8102-BC15D44ADE88}"/>
          </ac:picMkLst>
        </pc:picChg>
      </pc:sldChg>
      <pc:sldChg chg="addSp delSp modSp mod modClrScheme chgLayout">
        <pc:chgData name="Steven Schlewitt" userId="8fca6942-85ab-4309-995e-ec937c713a6c" providerId="ADAL" clId="{6F677652-D32D-4EED-9160-A6B4166229FD}" dt="2021-09-22T16:46:08.045" v="1590" actId="26606"/>
        <pc:sldMkLst>
          <pc:docMk/>
          <pc:sldMk cId="3564611279" sldId="2665"/>
        </pc:sldMkLst>
        <pc:spChg chg="mod">
          <ac:chgData name="Steven Schlewitt" userId="8fca6942-85ab-4309-995e-ec937c713a6c" providerId="ADAL" clId="{6F677652-D32D-4EED-9160-A6B4166229FD}" dt="2021-09-22T16:46:08.045" v="1590" actId="26606"/>
          <ac:spMkLst>
            <pc:docMk/>
            <pc:sldMk cId="3564611279" sldId="2665"/>
            <ac:spMk id="3" creationId="{60DE9D9A-B064-46E4-8D42-ABE08246CA02}"/>
          </ac:spMkLst>
        </pc:spChg>
        <pc:spChg chg="mod">
          <ac:chgData name="Steven Schlewitt" userId="8fca6942-85ab-4309-995e-ec937c713a6c" providerId="ADAL" clId="{6F677652-D32D-4EED-9160-A6B4166229FD}" dt="2021-09-22T16:46:08.045" v="1590" actId="26606"/>
          <ac:spMkLst>
            <pc:docMk/>
            <pc:sldMk cId="3564611279" sldId="2665"/>
            <ac:spMk id="4" creationId="{4C47A43C-4B3E-4B44-A39A-FBE1015C688C}"/>
          </ac:spMkLst>
        </pc:spChg>
        <pc:spChg chg="mod">
          <ac:chgData name="Steven Schlewitt" userId="8fca6942-85ab-4309-995e-ec937c713a6c" providerId="ADAL" clId="{6F677652-D32D-4EED-9160-A6B4166229FD}" dt="2021-09-22T16:46:08.045" v="1590" actId="26606"/>
          <ac:spMkLst>
            <pc:docMk/>
            <pc:sldMk cId="3564611279" sldId="2665"/>
            <ac:spMk id="6" creationId="{981BA548-5048-44F6-9E01-1C5155C9E4F3}"/>
          </ac:spMkLst>
        </pc:spChg>
        <pc:spChg chg="mod">
          <ac:chgData name="Steven Schlewitt" userId="8fca6942-85ab-4309-995e-ec937c713a6c" providerId="ADAL" clId="{6F677652-D32D-4EED-9160-A6B4166229FD}" dt="2021-09-22T16:46:08.045" v="1590" actId="26606"/>
          <ac:spMkLst>
            <pc:docMk/>
            <pc:sldMk cId="3564611279" sldId="2665"/>
            <ac:spMk id="7" creationId="{667E24AD-889B-4C04-8FF9-D69CFA420458}"/>
          </ac:spMkLst>
        </pc:spChg>
        <pc:spChg chg="del">
          <ac:chgData name="Steven Schlewitt" userId="8fca6942-85ab-4309-995e-ec937c713a6c" providerId="ADAL" clId="{6F677652-D32D-4EED-9160-A6B4166229FD}" dt="2021-09-22T16:46:08.045" v="1590" actId="26606"/>
          <ac:spMkLst>
            <pc:docMk/>
            <pc:sldMk cId="3564611279" sldId="2665"/>
            <ac:spMk id="8" creationId="{DFA0B3B5-A981-4DEE-9AE5-575E0E40E78D}"/>
          </ac:spMkLst>
        </pc:spChg>
        <pc:spChg chg="add mod">
          <ac:chgData name="Steven Schlewitt" userId="8fca6942-85ab-4309-995e-ec937c713a6c" providerId="ADAL" clId="{6F677652-D32D-4EED-9160-A6B4166229FD}" dt="2021-09-22T16:46:08.045" v="1590" actId="26606"/>
          <ac:spMkLst>
            <pc:docMk/>
            <pc:sldMk cId="3564611279" sldId="2665"/>
            <ac:spMk id="13" creationId="{350C94B3-DDBC-4BF0-AE71-20D9972872F8}"/>
          </ac:spMkLst>
        </pc:spChg>
      </pc:sldChg>
      <pc:sldChg chg="addSp delSp modSp mod modClrScheme chgLayout">
        <pc:chgData name="Steven Schlewitt" userId="8fca6942-85ab-4309-995e-ec937c713a6c" providerId="ADAL" clId="{6F677652-D32D-4EED-9160-A6B4166229FD}" dt="2021-09-23T01:08:54.968" v="3002" actId="26606"/>
        <pc:sldMkLst>
          <pc:docMk/>
          <pc:sldMk cId="190482605" sldId="2668"/>
        </pc:sldMkLst>
        <pc:spChg chg="mod">
          <ac:chgData name="Steven Schlewitt" userId="8fca6942-85ab-4309-995e-ec937c713a6c" providerId="ADAL" clId="{6F677652-D32D-4EED-9160-A6B4166229FD}" dt="2021-09-23T01:08:54.968" v="3002" actId="26606"/>
          <ac:spMkLst>
            <pc:docMk/>
            <pc:sldMk cId="190482605" sldId="2668"/>
            <ac:spMk id="2" creationId="{0AE550F1-7A33-45A8-9818-3A877DCF248D}"/>
          </ac:spMkLst>
        </pc:spChg>
        <pc:spChg chg="add del mod">
          <ac:chgData name="Steven Schlewitt" userId="8fca6942-85ab-4309-995e-ec937c713a6c" providerId="ADAL" clId="{6F677652-D32D-4EED-9160-A6B4166229FD}" dt="2021-09-23T01:08:54.968" v="3002" actId="26606"/>
          <ac:spMkLst>
            <pc:docMk/>
            <pc:sldMk cId="190482605" sldId="2668"/>
            <ac:spMk id="3" creationId="{F332B711-3482-409D-BD6F-E47FFB7A20D1}"/>
          </ac:spMkLst>
        </pc:spChg>
        <pc:spChg chg="mod">
          <ac:chgData name="Steven Schlewitt" userId="8fca6942-85ab-4309-995e-ec937c713a6c" providerId="ADAL" clId="{6F677652-D32D-4EED-9160-A6B4166229FD}" dt="2021-09-23T01:08:54.968" v="3002" actId="26606"/>
          <ac:spMkLst>
            <pc:docMk/>
            <pc:sldMk cId="190482605" sldId="2668"/>
            <ac:spMk id="5" creationId="{35085471-2579-4975-8B2E-000006AB95DC}"/>
          </ac:spMkLst>
        </pc:spChg>
        <pc:spChg chg="mod">
          <ac:chgData name="Steven Schlewitt" userId="8fca6942-85ab-4309-995e-ec937c713a6c" providerId="ADAL" clId="{6F677652-D32D-4EED-9160-A6B4166229FD}" dt="2021-09-23T01:08:54.968" v="3002" actId="26606"/>
          <ac:spMkLst>
            <pc:docMk/>
            <pc:sldMk cId="190482605" sldId="2668"/>
            <ac:spMk id="6" creationId="{80D2293E-9785-4EE3-8719-E703466ED858}"/>
          </ac:spMkLst>
        </pc:spChg>
        <pc:spChg chg="mod">
          <ac:chgData name="Steven Schlewitt" userId="8fca6942-85ab-4309-995e-ec937c713a6c" providerId="ADAL" clId="{6F677652-D32D-4EED-9160-A6B4166229FD}" dt="2021-09-23T01:08:54.968" v="3002" actId="26606"/>
          <ac:spMkLst>
            <pc:docMk/>
            <pc:sldMk cId="190482605" sldId="2668"/>
            <ac:spMk id="7" creationId="{1AE436A2-A9AB-4303-AC9A-EB6B8A63693E}"/>
          </ac:spMkLst>
        </pc:spChg>
        <pc:spChg chg="add mod">
          <ac:chgData name="Steven Schlewitt" userId="8fca6942-85ab-4309-995e-ec937c713a6c" providerId="ADAL" clId="{6F677652-D32D-4EED-9160-A6B4166229FD}" dt="2021-09-23T01:08:54.968" v="3002" actId="26606"/>
          <ac:spMkLst>
            <pc:docMk/>
            <pc:sldMk cId="190482605" sldId="2668"/>
            <ac:spMk id="12" creationId="{87B6A51F-F54A-4ACA-A738-65F3680A3759}"/>
          </ac:spMkLst>
        </pc:spChg>
        <pc:spChg chg="add del mod">
          <ac:chgData name="Steven Schlewitt" userId="8fca6942-85ab-4309-995e-ec937c713a6c" providerId="ADAL" clId="{6F677652-D32D-4EED-9160-A6B4166229FD}" dt="2021-09-23T01:03:18.999" v="2979" actId="26606"/>
          <ac:spMkLst>
            <pc:docMk/>
            <pc:sldMk cId="190482605" sldId="2668"/>
            <ac:spMk id="16" creationId="{F332B711-3482-409D-BD6F-E47FFB7A20D1}"/>
          </ac:spMkLst>
        </pc:spChg>
        <pc:spChg chg="add del mod">
          <ac:chgData name="Steven Schlewitt" userId="8fca6942-85ab-4309-995e-ec937c713a6c" providerId="ADAL" clId="{6F677652-D32D-4EED-9160-A6B4166229FD}" dt="2021-09-23T01:07:45.368" v="2992" actId="26606"/>
          <ac:spMkLst>
            <pc:docMk/>
            <pc:sldMk cId="190482605" sldId="2668"/>
            <ac:spMk id="17" creationId="{F344D707-9D89-4789-8F7B-87CB097841CF}"/>
          </ac:spMkLst>
        </pc:spChg>
        <pc:spChg chg="add del mod">
          <ac:chgData name="Steven Schlewitt" userId="8fca6942-85ab-4309-995e-ec937c713a6c" providerId="ADAL" clId="{6F677652-D32D-4EED-9160-A6B4166229FD}" dt="2021-09-23T01:03:26.929" v="2981" actId="26606"/>
          <ac:spMkLst>
            <pc:docMk/>
            <pc:sldMk cId="190482605" sldId="2668"/>
            <ac:spMk id="18" creationId="{F332B711-3482-409D-BD6F-E47FFB7A20D1}"/>
          </ac:spMkLst>
        </pc:spChg>
        <pc:spChg chg="add del mod">
          <ac:chgData name="Steven Schlewitt" userId="8fca6942-85ab-4309-995e-ec937c713a6c" providerId="ADAL" clId="{6F677652-D32D-4EED-9160-A6B4166229FD}" dt="2021-09-23T01:07:45.368" v="2992" actId="26606"/>
          <ac:spMkLst>
            <pc:docMk/>
            <pc:sldMk cId="190482605" sldId="2668"/>
            <ac:spMk id="19" creationId="{25BDE435-0EEB-4F7C-98BD-2AA6B7E8B6BA}"/>
          </ac:spMkLst>
        </pc:spChg>
        <pc:spChg chg="add del mod">
          <ac:chgData name="Steven Schlewitt" userId="8fca6942-85ab-4309-995e-ec937c713a6c" providerId="ADAL" clId="{6F677652-D32D-4EED-9160-A6B4166229FD}" dt="2021-09-23T01:07:45.368" v="2992" actId="26606"/>
          <ac:spMkLst>
            <pc:docMk/>
            <pc:sldMk cId="190482605" sldId="2668"/>
            <ac:spMk id="20" creationId="{F332B711-3482-409D-BD6F-E47FFB7A20D1}"/>
          </ac:spMkLst>
        </pc:spChg>
        <pc:spChg chg="add del mod">
          <ac:chgData name="Steven Schlewitt" userId="8fca6942-85ab-4309-995e-ec937c713a6c" providerId="ADAL" clId="{6F677652-D32D-4EED-9160-A6B4166229FD}" dt="2021-09-23T01:08:54.968" v="3002" actId="26606"/>
          <ac:spMkLst>
            <pc:docMk/>
            <pc:sldMk cId="190482605" sldId="2668"/>
            <ac:spMk id="24" creationId="{F344D707-9D89-4789-8F7B-87CB097841CF}"/>
          </ac:spMkLst>
        </pc:spChg>
        <pc:spChg chg="add del mod">
          <ac:chgData name="Steven Schlewitt" userId="8fca6942-85ab-4309-995e-ec937c713a6c" providerId="ADAL" clId="{6F677652-D32D-4EED-9160-A6B4166229FD}" dt="2021-09-23T01:08:54.968" v="3002" actId="26606"/>
          <ac:spMkLst>
            <pc:docMk/>
            <pc:sldMk cId="190482605" sldId="2668"/>
            <ac:spMk id="25" creationId="{F332B711-3482-409D-BD6F-E47FFB7A20D1}"/>
          </ac:spMkLst>
        </pc:spChg>
        <pc:spChg chg="add del mod">
          <ac:chgData name="Steven Schlewitt" userId="8fca6942-85ab-4309-995e-ec937c713a6c" providerId="ADAL" clId="{6F677652-D32D-4EED-9160-A6B4166229FD}" dt="2021-09-23T01:08:54.968" v="3002" actId="26606"/>
          <ac:spMkLst>
            <pc:docMk/>
            <pc:sldMk cId="190482605" sldId="2668"/>
            <ac:spMk id="26" creationId="{25BDE435-0EEB-4F7C-98BD-2AA6B7E8B6BA}"/>
          </ac:spMkLst>
        </pc:spChg>
        <pc:graphicFrameChg chg="add del mod">
          <ac:chgData name="Steven Schlewitt" userId="8fca6942-85ab-4309-995e-ec937c713a6c" providerId="ADAL" clId="{6F677652-D32D-4EED-9160-A6B4166229FD}" dt="2021-09-23T01:03:13.699" v="2977" actId="26606"/>
          <ac:graphicFrameMkLst>
            <pc:docMk/>
            <pc:sldMk cId="190482605" sldId="2668"/>
            <ac:graphicFrameMk id="14" creationId="{E93A2157-23CF-4AC3-A0BF-2BFB0459DDD2}"/>
          </ac:graphicFrameMkLst>
        </pc:graphicFrameChg>
        <pc:graphicFrameChg chg="add del mod">
          <ac:chgData name="Steven Schlewitt" userId="8fca6942-85ab-4309-995e-ec937c713a6c" providerId="ADAL" clId="{6F677652-D32D-4EED-9160-A6B4166229FD}" dt="2021-09-23T01:07:38.742" v="2990" actId="26606"/>
          <ac:graphicFrameMkLst>
            <pc:docMk/>
            <pc:sldMk cId="190482605" sldId="2668"/>
            <ac:graphicFrameMk id="15" creationId="{33DBF9DD-122B-4FCF-AAEA-1DDDC5E4C616}"/>
          </ac:graphicFrameMkLst>
        </pc:graphicFrameChg>
        <pc:graphicFrameChg chg="add del mod">
          <ac:chgData name="Steven Schlewitt" userId="8fca6942-85ab-4309-995e-ec937c713a6c" providerId="ADAL" clId="{6F677652-D32D-4EED-9160-A6B4166229FD}" dt="2021-09-23T01:07:46.835" v="2994" actId="26606"/>
          <ac:graphicFrameMkLst>
            <pc:docMk/>
            <pc:sldMk cId="190482605" sldId="2668"/>
            <ac:graphicFrameMk id="22" creationId="{54F90412-7350-4F89-970B-CFC75F8CF442}"/>
          </ac:graphicFrameMkLst>
        </pc:graphicFrameChg>
        <pc:graphicFrameChg chg="add del mod">
          <ac:chgData name="Steven Schlewitt" userId="8fca6942-85ab-4309-995e-ec937c713a6c" providerId="ADAL" clId="{6F677652-D32D-4EED-9160-A6B4166229FD}" dt="2021-09-23T01:08:47.387" v="2999" actId="26606"/>
          <ac:graphicFrameMkLst>
            <pc:docMk/>
            <pc:sldMk cId="190482605" sldId="2668"/>
            <ac:graphicFrameMk id="28" creationId="{AD836ADA-4E98-465C-9A76-969219CA2A0A}"/>
          </ac:graphicFrameMkLst>
        </pc:graphicFrameChg>
        <pc:picChg chg="del">
          <ac:chgData name="Steven Schlewitt" userId="8fca6942-85ab-4309-995e-ec937c713a6c" providerId="ADAL" clId="{6F677652-D32D-4EED-9160-A6B4166229FD}" dt="2021-09-21T22:03:36.163" v="1300" actId="478"/>
          <ac:picMkLst>
            <pc:docMk/>
            <pc:sldMk cId="190482605" sldId="2668"/>
            <ac:picMk id="9" creationId="{DBD6B082-8AB0-4AE6-B472-CA9AF845944B}"/>
          </ac:picMkLst>
        </pc:picChg>
      </pc:sldChg>
      <pc:sldChg chg="modSp mod modNotesTx">
        <pc:chgData name="Steven Schlewitt" userId="8fca6942-85ab-4309-995e-ec937c713a6c" providerId="ADAL" clId="{6F677652-D32D-4EED-9160-A6B4166229FD}" dt="2021-09-22T21:37:35.675" v="1637" actId="20577"/>
        <pc:sldMkLst>
          <pc:docMk/>
          <pc:sldMk cId="3140190923" sldId="2674"/>
        </pc:sldMkLst>
        <pc:spChg chg="mod">
          <ac:chgData name="Steven Schlewitt" userId="8fca6942-85ab-4309-995e-ec937c713a6c" providerId="ADAL" clId="{6F677652-D32D-4EED-9160-A6B4166229FD}" dt="2021-09-20T20:30:07.959" v="335"/>
          <ac:spMkLst>
            <pc:docMk/>
            <pc:sldMk cId="3140190923" sldId="2674"/>
            <ac:spMk id="2" creationId="{6C0E157E-6E41-4906-816A-E81D110652AA}"/>
          </ac:spMkLst>
        </pc:spChg>
        <pc:graphicFrameChg chg="mod modGraphic">
          <ac:chgData name="Steven Schlewitt" userId="8fca6942-85ab-4309-995e-ec937c713a6c" providerId="ADAL" clId="{6F677652-D32D-4EED-9160-A6B4166229FD}" dt="2021-09-22T16:20:51.227" v="1529" actId="207"/>
          <ac:graphicFrameMkLst>
            <pc:docMk/>
            <pc:sldMk cId="3140190923" sldId="2674"/>
            <ac:graphicFrameMk id="36" creationId="{447A5245-EF2E-4948-8E10-7F27E040FBCB}"/>
          </ac:graphicFrameMkLst>
        </pc:graphicFrameChg>
      </pc:sldChg>
      <pc:sldChg chg="modSp mod">
        <pc:chgData name="Steven Schlewitt" userId="8fca6942-85ab-4309-995e-ec937c713a6c" providerId="ADAL" clId="{6F677652-D32D-4EED-9160-A6B4166229FD}" dt="2021-09-22T16:20:22.867" v="1525" actId="207"/>
        <pc:sldMkLst>
          <pc:docMk/>
          <pc:sldMk cId="3932945954" sldId="2675"/>
        </pc:sldMkLst>
        <pc:spChg chg="mod">
          <ac:chgData name="Steven Schlewitt" userId="8fca6942-85ab-4309-995e-ec937c713a6c" providerId="ADAL" clId="{6F677652-D32D-4EED-9160-A6B4166229FD}" dt="2021-09-21T16:23:31.846" v="1131" actId="113"/>
          <ac:spMkLst>
            <pc:docMk/>
            <pc:sldMk cId="3932945954" sldId="2675"/>
            <ac:spMk id="2" creationId="{6C0E157E-6E41-4906-816A-E81D110652AA}"/>
          </ac:spMkLst>
        </pc:spChg>
        <pc:graphicFrameChg chg="mod modGraphic">
          <ac:chgData name="Steven Schlewitt" userId="8fca6942-85ab-4309-995e-ec937c713a6c" providerId="ADAL" clId="{6F677652-D32D-4EED-9160-A6B4166229FD}" dt="2021-09-22T16:20:22.867" v="1525" actId="207"/>
          <ac:graphicFrameMkLst>
            <pc:docMk/>
            <pc:sldMk cId="3932945954" sldId="2675"/>
            <ac:graphicFrameMk id="36" creationId="{447A5245-EF2E-4948-8E10-7F27E040FBCB}"/>
          </ac:graphicFrameMkLst>
        </pc:graphicFrameChg>
      </pc:sldChg>
      <pc:sldChg chg="modSp del mod">
        <pc:chgData name="Steven Schlewitt" userId="8fca6942-85ab-4309-995e-ec937c713a6c" providerId="ADAL" clId="{6F677652-D32D-4EED-9160-A6B4166229FD}" dt="2021-09-22T16:14:58.574" v="1480" actId="47"/>
        <pc:sldMkLst>
          <pc:docMk/>
          <pc:sldMk cId="3579137992" sldId="2676"/>
        </pc:sldMkLst>
        <pc:spChg chg="mod">
          <ac:chgData name="Steven Schlewitt" userId="8fca6942-85ab-4309-995e-ec937c713a6c" providerId="ADAL" clId="{6F677652-D32D-4EED-9160-A6B4166229FD}" dt="2021-09-20T20:46:40.714" v="466" actId="20577"/>
          <ac:spMkLst>
            <pc:docMk/>
            <pc:sldMk cId="3579137992" sldId="2676"/>
            <ac:spMk id="2" creationId="{0AE550F1-7A33-45A8-9818-3A877DCF248D}"/>
          </ac:spMkLst>
        </pc:spChg>
        <pc:spChg chg="mod">
          <ac:chgData name="Steven Schlewitt" userId="8fca6942-85ab-4309-995e-ec937c713a6c" providerId="ADAL" clId="{6F677652-D32D-4EED-9160-A6B4166229FD}" dt="2021-09-21T22:04:45" v="1372" actId="20577"/>
          <ac:spMkLst>
            <pc:docMk/>
            <pc:sldMk cId="3579137992" sldId="2676"/>
            <ac:spMk id="3" creationId="{F332B711-3482-409D-BD6F-E47FFB7A20D1}"/>
          </ac:spMkLst>
        </pc:spChg>
      </pc:sldChg>
      <pc:sldChg chg="addSp delSp modSp mod ord modClrScheme delAnim chgLayout">
        <pc:chgData name="Steven Schlewitt" userId="8fca6942-85ab-4309-995e-ec937c713a6c" providerId="ADAL" clId="{6F677652-D32D-4EED-9160-A6B4166229FD}" dt="2021-09-23T01:07:17.497" v="2988"/>
        <pc:sldMkLst>
          <pc:docMk/>
          <pc:sldMk cId="805257743" sldId="2677"/>
        </pc:sldMkLst>
        <pc:spChg chg="mod ord">
          <ac:chgData name="Steven Schlewitt" userId="8fca6942-85ab-4309-995e-ec937c713a6c" providerId="ADAL" clId="{6F677652-D32D-4EED-9160-A6B4166229FD}" dt="2021-09-23T01:05:57.907" v="2986" actId="26606"/>
          <ac:spMkLst>
            <pc:docMk/>
            <pc:sldMk cId="805257743" sldId="2677"/>
            <ac:spMk id="2" creationId="{0AE550F1-7A33-45A8-9818-3A877DCF248D}"/>
          </ac:spMkLst>
        </pc:spChg>
        <pc:spChg chg="add del mod">
          <ac:chgData name="Steven Schlewitt" userId="8fca6942-85ab-4309-995e-ec937c713a6c" providerId="ADAL" clId="{6F677652-D32D-4EED-9160-A6B4166229FD}" dt="2021-09-23T01:05:57.907" v="2986" actId="26606"/>
          <ac:spMkLst>
            <pc:docMk/>
            <pc:sldMk cId="805257743" sldId="2677"/>
            <ac:spMk id="3" creationId="{F332B711-3482-409D-BD6F-E47FFB7A20D1}"/>
          </ac:spMkLst>
        </pc:spChg>
        <pc:spChg chg="mod">
          <ac:chgData name="Steven Schlewitt" userId="8fca6942-85ab-4309-995e-ec937c713a6c" providerId="ADAL" clId="{6F677652-D32D-4EED-9160-A6B4166229FD}" dt="2021-09-23T01:05:57.907" v="2986" actId="26606"/>
          <ac:spMkLst>
            <pc:docMk/>
            <pc:sldMk cId="805257743" sldId="2677"/>
            <ac:spMk id="5" creationId="{35085471-2579-4975-8B2E-000006AB95DC}"/>
          </ac:spMkLst>
        </pc:spChg>
        <pc:spChg chg="mod">
          <ac:chgData name="Steven Schlewitt" userId="8fca6942-85ab-4309-995e-ec937c713a6c" providerId="ADAL" clId="{6F677652-D32D-4EED-9160-A6B4166229FD}" dt="2021-09-23T01:05:57.907" v="2986" actId="26606"/>
          <ac:spMkLst>
            <pc:docMk/>
            <pc:sldMk cId="805257743" sldId="2677"/>
            <ac:spMk id="6" creationId="{80D2293E-9785-4EE3-8719-E703466ED858}"/>
          </ac:spMkLst>
        </pc:spChg>
        <pc:spChg chg="mod">
          <ac:chgData name="Steven Schlewitt" userId="8fca6942-85ab-4309-995e-ec937c713a6c" providerId="ADAL" clId="{6F677652-D32D-4EED-9160-A6B4166229FD}" dt="2021-09-23T01:05:57.907" v="2986" actId="26606"/>
          <ac:spMkLst>
            <pc:docMk/>
            <pc:sldMk cId="805257743" sldId="2677"/>
            <ac:spMk id="7" creationId="{1AE436A2-A9AB-4303-AC9A-EB6B8A63693E}"/>
          </ac:spMkLst>
        </pc:spChg>
        <pc:graphicFrameChg chg="add del mod">
          <ac:chgData name="Steven Schlewitt" userId="8fca6942-85ab-4309-995e-ec937c713a6c" providerId="ADAL" clId="{6F677652-D32D-4EED-9160-A6B4166229FD}" dt="2021-09-23T01:05:50.851" v="2983" actId="26606"/>
          <ac:graphicFrameMkLst>
            <pc:docMk/>
            <pc:sldMk cId="805257743" sldId="2677"/>
            <ac:graphicFrameMk id="9" creationId="{4EDC7053-E778-46C4-9F48-1ED36DE756C6}"/>
          </ac:graphicFrameMkLst>
        </pc:graphicFrameChg>
        <pc:graphicFrameChg chg="add del mod">
          <ac:chgData name="Steven Schlewitt" userId="8fca6942-85ab-4309-995e-ec937c713a6c" providerId="ADAL" clId="{6F677652-D32D-4EED-9160-A6B4166229FD}" dt="2021-09-23T01:05:57.869" v="2985" actId="26606"/>
          <ac:graphicFrameMkLst>
            <pc:docMk/>
            <pc:sldMk cId="805257743" sldId="2677"/>
            <ac:graphicFrameMk id="11" creationId="{650BEC0F-4012-41BD-8068-12FAA457FA04}"/>
          </ac:graphicFrameMkLst>
        </pc:graphicFrameChg>
        <pc:graphicFrameChg chg="add mod">
          <ac:chgData name="Steven Schlewitt" userId="8fca6942-85ab-4309-995e-ec937c713a6c" providerId="ADAL" clId="{6F677652-D32D-4EED-9160-A6B4166229FD}" dt="2021-09-23T01:07:17.497" v="2988"/>
          <ac:graphicFrameMkLst>
            <pc:docMk/>
            <pc:sldMk cId="805257743" sldId="2677"/>
            <ac:graphicFrameMk id="13" creationId="{4EDC7053-E778-46C4-9F48-1ED36DE756C6}"/>
          </ac:graphicFrameMkLst>
        </pc:graphicFrameChg>
        <pc:picChg chg="del">
          <ac:chgData name="Steven Schlewitt" userId="8fca6942-85ab-4309-995e-ec937c713a6c" providerId="ADAL" clId="{6F677652-D32D-4EED-9160-A6B4166229FD}" dt="2021-09-20T20:46:30.613" v="443" actId="478"/>
          <ac:picMkLst>
            <pc:docMk/>
            <pc:sldMk cId="805257743" sldId="2677"/>
            <ac:picMk id="8" creationId="{BD0B8471-E4CB-4AB5-8105-875E7A8EAD3E}"/>
          </ac:picMkLst>
        </pc:picChg>
        <pc:picChg chg="del">
          <ac:chgData name="Steven Schlewitt" userId="8fca6942-85ab-4309-995e-ec937c713a6c" providerId="ADAL" clId="{6F677652-D32D-4EED-9160-A6B4166229FD}" dt="2021-09-20T20:46:29.758" v="442" actId="478"/>
          <ac:picMkLst>
            <pc:docMk/>
            <pc:sldMk cId="805257743" sldId="2677"/>
            <ac:picMk id="10" creationId="{73E71180-EB89-4FE2-B97C-ECE5E9783837}"/>
          </ac:picMkLst>
        </pc:picChg>
      </pc:sldChg>
      <pc:sldChg chg="modSp del mod ord">
        <pc:chgData name="Steven Schlewitt" userId="8fca6942-85ab-4309-995e-ec937c713a6c" providerId="ADAL" clId="{6F677652-D32D-4EED-9160-A6B4166229FD}" dt="2021-09-21T22:06:00.813" v="1373" actId="47"/>
        <pc:sldMkLst>
          <pc:docMk/>
          <pc:sldMk cId="3023717925" sldId="2678"/>
        </pc:sldMkLst>
        <pc:spChg chg="mod">
          <ac:chgData name="Steven Schlewitt" userId="8fca6942-85ab-4309-995e-ec937c713a6c" providerId="ADAL" clId="{6F677652-D32D-4EED-9160-A6B4166229FD}" dt="2021-09-20T20:47:06.228" v="487" actId="20577"/>
          <ac:spMkLst>
            <pc:docMk/>
            <pc:sldMk cId="3023717925" sldId="2678"/>
            <ac:spMk id="2" creationId="{0AE550F1-7A33-45A8-9818-3A877DCF248D}"/>
          </ac:spMkLst>
        </pc:spChg>
      </pc:sldChg>
      <pc:sldChg chg="del">
        <pc:chgData name="Steven Schlewitt" userId="8fca6942-85ab-4309-995e-ec937c713a6c" providerId="ADAL" clId="{6F677652-D32D-4EED-9160-A6B4166229FD}" dt="2021-09-20T20:51:16.263" v="645" actId="47"/>
        <pc:sldMkLst>
          <pc:docMk/>
          <pc:sldMk cId="4116288003" sldId="2680"/>
        </pc:sldMkLst>
      </pc:sldChg>
      <pc:sldChg chg="del">
        <pc:chgData name="Steven Schlewitt" userId="8fca6942-85ab-4309-995e-ec937c713a6c" providerId="ADAL" clId="{6F677652-D32D-4EED-9160-A6B4166229FD}" dt="2021-09-20T20:51:06.178" v="643" actId="47"/>
        <pc:sldMkLst>
          <pc:docMk/>
          <pc:sldMk cId="793759453" sldId="2681"/>
        </pc:sldMkLst>
      </pc:sldChg>
      <pc:sldChg chg="addSp delSp modSp mod">
        <pc:chgData name="Steven Schlewitt" userId="8fca6942-85ab-4309-995e-ec937c713a6c" providerId="ADAL" clId="{6F677652-D32D-4EED-9160-A6B4166229FD}" dt="2021-09-22T18:49:40.630" v="1636" actId="692"/>
        <pc:sldMkLst>
          <pc:docMk/>
          <pc:sldMk cId="852284283" sldId="2682"/>
        </pc:sldMkLst>
        <pc:spChg chg="mod">
          <ac:chgData name="Steven Schlewitt" userId="8fca6942-85ab-4309-995e-ec937c713a6c" providerId="ADAL" clId="{6F677652-D32D-4EED-9160-A6B4166229FD}" dt="2021-09-20T20:50:18.368" v="605" actId="20577"/>
          <ac:spMkLst>
            <pc:docMk/>
            <pc:sldMk cId="852284283" sldId="2682"/>
            <ac:spMk id="2" creationId="{0E4F0736-B8FC-4D77-9705-368F6D088D4B}"/>
          </ac:spMkLst>
        </pc:spChg>
        <pc:spChg chg="mod">
          <ac:chgData name="Steven Schlewitt" userId="8fca6942-85ab-4309-995e-ec937c713a6c" providerId="ADAL" clId="{6F677652-D32D-4EED-9160-A6B4166229FD}" dt="2021-09-20T20:50:26.700" v="630" actId="20577"/>
          <ac:spMkLst>
            <pc:docMk/>
            <pc:sldMk cId="852284283" sldId="2682"/>
            <ac:spMk id="5" creationId="{6EF5154F-F0E5-4E30-A94C-AF86588FB478}"/>
          </ac:spMkLst>
        </pc:spChg>
        <pc:picChg chg="add del mod">
          <ac:chgData name="Steven Schlewitt" userId="8fca6942-85ab-4309-995e-ec937c713a6c" providerId="ADAL" clId="{6F677652-D32D-4EED-9160-A6B4166229FD}" dt="2021-09-22T18:49:23.026" v="1629" actId="478"/>
          <ac:picMkLst>
            <pc:docMk/>
            <pc:sldMk cId="852284283" sldId="2682"/>
            <ac:picMk id="8" creationId="{5BDAF225-BBD5-4C24-8338-712281CC4C03}"/>
          </ac:picMkLst>
        </pc:picChg>
        <pc:picChg chg="add mod">
          <ac:chgData name="Steven Schlewitt" userId="8fca6942-85ab-4309-995e-ec937c713a6c" providerId="ADAL" clId="{6F677652-D32D-4EED-9160-A6B4166229FD}" dt="2021-09-22T18:49:40.630" v="1636" actId="692"/>
          <ac:picMkLst>
            <pc:docMk/>
            <pc:sldMk cId="852284283" sldId="2682"/>
            <ac:picMk id="10" creationId="{DE4F4D1F-403F-41C5-A1A2-153E00AC9E4C}"/>
          </ac:picMkLst>
        </pc:picChg>
      </pc:sldChg>
      <pc:sldChg chg="modSp mod">
        <pc:chgData name="Steven Schlewitt" userId="8fca6942-85ab-4309-995e-ec937c713a6c" providerId="ADAL" clId="{6F677652-D32D-4EED-9160-A6B4166229FD}" dt="2021-09-22T14:00:13.176" v="1404" actId="6549"/>
        <pc:sldMkLst>
          <pc:docMk/>
          <pc:sldMk cId="3968831626" sldId="2684"/>
        </pc:sldMkLst>
        <pc:spChg chg="mod">
          <ac:chgData name="Steven Schlewitt" userId="8fca6942-85ab-4309-995e-ec937c713a6c" providerId="ADAL" clId="{6F677652-D32D-4EED-9160-A6B4166229FD}" dt="2021-09-20T20:50:40.840" v="642" actId="20577"/>
          <ac:spMkLst>
            <pc:docMk/>
            <pc:sldMk cId="3968831626" sldId="2684"/>
            <ac:spMk id="2" creationId="{0AE550F1-7A33-45A8-9818-3A877DCF248D}"/>
          </ac:spMkLst>
        </pc:spChg>
        <pc:spChg chg="mod">
          <ac:chgData name="Steven Schlewitt" userId="8fca6942-85ab-4309-995e-ec937c713a6c" providerId="ADAL" clId="{6F677652-D32D-4EED-9160-A6B4166229FD}" dt="2021-09-22T14:00:13.176" v="1404" actId="6549"/>
          <ac:spMkLst>
            <pc:docMk/>
            <pc:sldMk cId="3968831626" sldId="2684"/>
            <ac:spMk id="3" creationId="{F332B711-3482-409D-BD6F-E47FFB7A20D1}"/>
          </ac:spMkLst>
        </pc:spChg>
      </pc:sldChg>
      <pc:sldChg chg="modSp mod ord">
        <pc:chgData name="Steven Schlewitt" userId="8fca6942-85ab-4309-995e-ec937c713a6c" providerId="ADAL" clId="{6F677652-D32D-4EED-9160-A6B4166229FD}" dt="2021-09-23T00:59:18.439" v="2974" actId="114"/>
        <pc:sldMkLst>
          <pc:docMk/>
          <pc:sldMk cId="333734198" sldId="2685"/>
        </pc:sldMkLst>
        <pc:spChg chg="mod">
          <ac:chgData name="Steven Schlewitt" userId="8fca6942-85ab-4309-995e-ec937c713a6c" providerId="ADAL" clId="{6F677652-D32D-4EED-9160-A6B4166229FD}" dt="2021-09-23T00:46:07.875" v="2132" actId="20577"/>
          <ac:spMkLst>
            <pc:docMk/>
            <pc:sldMk cId="333734198" sldId="2685"/>
            <ac:spMk id="5" creationId="{F550CF8E-8865-497A-9DBA-D6DFD24F64E5}"/>
          </ac:spMkLst>
        </pc:spChg>
        <pc:graphicFrameChg chg="mod">
          <ac:chgData name="Steven Schlewitt" userId="8fca6942-85ab-4309-995e-ec937c713a6c" providerId="ADAL" clId="{6F677652-D32D-4EED-9160-A6B4166229FD}" dt="2021-09-23T00:59:18.439" v="2974" actId="114"/>
          <ac:graphicFrameMkLst>
            <pc:docMk/>
            <pc:sldMk cId="333734198" sldId="2685"/>
            <ac:graphicFrameMk id="8" creationId="{EB73408A-BB1F-4495-8D9C-68C06CDDE2A6}"/>
          </ac:graphicFrameMkLst>
        </pc:graphicFrameChg>
      </pc:sldChg>
      <pc:sldChg chg="del">
        <pc:chgData name="Steven Schlewitt" userId="8fca6942-85ab-4309-995e-ec937c713a6c" providerId="ADAL" clId="{6F677652-D32D-4EED-9160-A6B4166229FD}" dt="2021-09-20T20:51:22.651" v="647" actId="47"/>
        <pc:sldMkLst>
          <pc:docMk/>
          <pc:sldMk cId="2475266909" sldId="2687"/>
        </pc:sldMkLst>
      </pc:sldChg>
      <pc:sldChg chg="modSp mod modClrScheme chgLayout">
        <pc:chgData name="Steven Schlewitt" userId="8fca6942-85ab-4309-995e-ec937c713a6c" providerId="ADAL" clId="{6F677652-D32D-4EED-9160-A6B4166229FD}" dt="2021-09-22T16:46:20.735" v="1591" actId="26606"/>
        <pc:sldMkLst>
          <pc:docMk/>
          <pc:sldMk cId="3837338104" sldId="2688"/>
        </pc:sldMkLst>
        <pc:spChg chg="mod">
          <ac:chgData name="Steven Schlewitt" userId="8fca6942-85ab-4309-995e-ec937c713a6c" providerId="ADAL" clId="{6F677652-D32D-4EED-9160-A6B4166229FD}" dt="2021-09-22T16:46:20.735" v="1591" actId="26606"/>
          <ac:spMkLst>
            <pc:docMk/>
            <pc:sldMk cId="3837338104" sldId="2688"/>
            <ac:spMk id="3" creationId="{60DE9D9A-B064-46E4-8D42-ABE08246CA02}"/>
          </ac:spMkLst>
        </pc:spChg>
        <pc:spChg chg="mod">
          <ac:chgData name="Steven Schlewitt" userId="8fca6942-85ab-4309-995e-ec937c713a6c" providerId="ADAL" clId="{6F677652-D32D-4EED-9160-A6B4166229FD}" dt="2021-09-22T16:46:20.735" v="1591" actId="26606"/>
          <ac:spMkLst>
            <pc:docMk/>
            <pc:sldMk cId="3837338104" sldId="2688"/>
            <ac:spMk id="4" creationId="{4C47A43C-4B3E-4B44-A39A-FBE1015C688C}"/>
          </ac:spMkLst>
        </pc:spChg>
        <pc:spChg chg="mod">
          <ac:chgData name="Steven Schlewitt" userId="8fca6942-85ab-4309-995e-ec937c713a6c" providerId="ADAL" clId="{6F677652-D32D-4EED-9160-A6B4166229FD}" dt="2021-09-22T16:46:20.735" v="1591" actId="26606"/>
          <ac:spMkLst>
            <pc:docMk/>
            <pc:sldMk cId="3837338104" sldId="2688"/>
            <ac:spMk id="6" creationId="{981BA548-5048-44F6-9E01-1C5155C9E4F3}"/>
          </ac:spMkLst>
        </pc:spChg>
        <pc:spChg chg="mod">
          <ac:chgData name="Steven Schlewitt" userId="8fca6942-85ab-4309-995e-ec937c713a6c" providerId="ADAL" clId="{6F677652-D32D-4EED-9160-A6B4166229FD}" dt="2021-09-22T16:46:20.735" v="1591" actId="26606"/>
          <ac:spMkLst>
            <pc:docMk/>
            <pc:sldMk cId="3837338104" sldId="2688"/>
            <ac:spMk id="7" creationId="{667E24AD-889B-4C04-8FF9-D69CFA420458}"/>
          </ac:spMkLst>
        </pc:spChg>
        <pc:spChg chg="mod">
          <ac:chgData name="Steven Schlewitt" userId="8fca6942-85ab-4309-995e-ec937c713a6c" providerId="ADAL" clId="{6F677652-D32D-4EED-9160-A6B4166229FD}" dt="2021-09-22T16:46:20.735" v="1591" actId="26606"/>
          <ac:spMkLst>
            <pc:docMk/>
            <pc:sldMk cId="3837338104" sldId="2688"/>
            <ac:spMk id="8" creationId="{DFA0B3B5-A981-4DEE-9AE5-575E0E40E78D}"/>
          </ac:spMkLst>
        </pc:spChg>
      </pc:sldChg>
      <pc:sldChg chg="del">
        <pc:chgData name="Steven Schlewitt" userId="8fca6942-85ab-4309-995e-ec937c713a6c" providerId="ADAL" clId="{6F677652-D32D-4EED-9160-A6B4166229FD}" dt="2021-09-20T20:51:25.655" v="648" actId="47"/>
        <pc:sldMkLst>
          <pc:docMk/>
          <pc:sldMk cId="3661028612" sldId="2689"/>
        </pc:sldMkLst>
      </pc:sldChg>
      <pc:sldChg chg="del">
        <pc:chgData name="Steven Schlewitt" userId="8fca6942-85ab-4309-995e-ec937c713a6c" providerId="ADAL" clId="{6F677652-D32D-4EED-9160-A6B4166229FD}" dt="2021-09-20T20:51:14.056" v="644" actId="47"/>
        <pc:sldMkLst>
          <pc:docMk/>
          <pc:sldMk cId="2264409622" sldId="2693"/>
        </pc:sldMkLst>
      </pc:sldChg>
      <pc:sldChg chg="modSp mod ord modShow">
        <pc:chgData name="Steven Schlewitt" userId="8fca6942-85ab-4309-995e-ec937c713a6c" providerId="ADAL" clId="{6F677652-D32D-4EED-9160-A6B4166229FD}" dt="2021-09-23T01:02:40.661" v="2975" actId="729"/>
        <pc:sldMkLst>
          <pc:docMk/>
          <pc:sldMk cId="1274083822" sldId="2695"/>
        </pc:sldMkLst>
        <pc:spChg chg="mod">
          <ac:chgData name="Steven Schlewitt" userId="8fca6942-85ab-4309-995e-ec937c713a6c" providerId="ADAL" clId="{6F677652-D32D-4EED-9160-A6B4166229FD}" dt="2021-09-22T14:11:14.246" v="1474" actId="26606"/>
          <ac:spMkLst>
            <pc:docMk/>
            <pc:sldMk cId="1274083822" sldId="2695"/>
            <ac:spMk id="3" creationId="{A82F3E65-B255-4863-856D-7BD4D7191B40}"/>
          </ac:spMkLst>
        </pc:spChg>
        <pc:spChg chg="mod">
          <ac:chgData name="Steven Schlewitt" userId="8fca6942-85ab-4309-995e-ec937c713a6c" providerId="ADAL" clId="{6F677652-D32D-4EED-9160-A6B4166229FD}" dt="2021-09-22T14:11:14.246" v="1474" actId="26606"/>
          <ac:spMkLst>
            <pc:docMk/>
            <pc:sldMk cId="1274083822" sldId="2695"/>
            <ac:spMk id="4" creationId="{DDB1314F-5E12-4265-ADFE-8C79F92B9691}"/>
          </ac:spMkLst>
        </pc:spChg>
        <pc:spChg chg="mod">
          <ac:chgData name="Steven Schlewitt" userId="8fca6942-85ab-4309-995e-ec937c713a6c" providerId="ADAL" clId="{6F677652-D32D-4EED-9160-A6B4166229FD}" dt="2021-09-22T14:11:14.246" v="1474" actId="26606"/>
          <ac:spMkLst>
            <pc:docMk/>
            <pc:sldMk cId="1274083822" sldId="2695"/>
            <ac:spMk id="5" creationId="{F550CF8E-8865-497A-9DBA-D6DFD24F64E5}"/>
          </ac:spMkLst>
        </pc:spChg>
        <pc:spChg chg="mod">
          <ac:chgData name="Steven Schlewitt" userId="8fca6942-85ab-4309-995e-ec937c713a6c" providerId="ADAL" clId="{6F677652-D32D-4EED-9160-A6B4166229FD}" dt="2021-09-22T14:11:14.246" v="1474" actId="26606"/>
          <ac:spMkLst>
            <pc:docMk/>
            <pc:sldMk cId="1274083822" sldId="2695"/>
            <ac:spMk id="6" creationId="{4058F997-5765-4F57-B782-83FC86E5551A}"/>
          </ac:spMkLst>
        </pc:spChg>
        <pc:graphicFrameChg chg="mod modGraphic">
          <ac:chgData name="Steven Schlewitt" userId="8fca6942-85ab-4309-995e-ec937c713a6c" providerId="ADAL" clId="{6F677652-D32D-4EED-9160-A6B4166229FD}" dt="2021-09-22T14:11:14.246" v="1474" actId="26606"/>
          <ac:graphicFrameMkLst>
            <pc:docMk/>
            <pc:sldMk cId="1274083822" sldId="2695"/>
            <ac:graphicFrameMk id="7" creationId="{284B89A9-140B-4CB7-AA56-6A3C98034B24}"/>
          </ac:graphicFrameMkLst>
        </pc:graphicFrameChg>
      </pc:sldChg>
      <pc:sldChg chg="del">
        <pc:chgData name="Steven Schlewitt" userId="8fca6942-85ab-4309-995e-ec937c713a6c" providerId="ADAL" clId="{6F677652-D32D-4EED-9160-A6B4166229FD}" dt="2021-09-20T20:51:21.249" v="646" actId="47"/>
        <pc:sldMkLst>
          <pc:docMk/>
          <pc:sldMk cId="736823321" sldId="2696"/>
        </pc:sldMkLst>
      </pc:sldChg>
      <pc:sldChg chg="new del">
        <pc:chgData name="Steven Schlewitt" userId="8fca6942-85ab-4309-995e-ec937c713a6c" providerId="ADAL" clId="{6F677652-D32D-4EED-9160-A6B4166229FD}" dt="2021-09-20T20:51:53.845" v="655" actId="47"/>
        <pc:sldMkLst>
          <pc:docMk/>
          <pc:sldMk cId="2969237597" sldId="2696"/>
        </pc:sldMkLst>
      </pc:sldChg>
      <pc:sldChg chg="add del ord">
        <pc:chgData name="Steven Schlewitt" userId="8fca6942-85ab-4309-995e-ec937c713a6c" providerId="ADAL" clId="{6F677652-D32D-4EED-9160-A6B4166229FD}" dt="2021-09-20T20:52:07.883" v="660" actId="47"/>
        <pc:sldMkLst>
          <pc:docMk/>
          <pc:sldMk cId="4104712086" sldId="2696"/>
        </pc:sldMkLst>
      </pc:sldChg>
      <pc:sldChg chg="del">
        <pc:chgData name="Steven Schlewitt" userId="8fca6942-85ab-4309-995e-ec937c713a6c" providerId="ADAL" clId="{6F677652-D32D-4EED-9160-A6B4166229FD}" dt="2021-09-20T20:51:29.261" v="651" actId="47"/>
        <pc:sldMkLst>
          <pc:docMk/>
          <pc:sldMk cId="1453640864" sldId="2697"/>
        </pc:sldMkLst>
      </pc:sldChg>
      <pc:sldChg chg="addSp modSp new del mod">
        <pc:chgData name="Steven Schlewitt" userId="8fca6942-85ab-4309-995e-ec937c713a6c" providerId="ADAL" clId="{6F677652-D32D-4EED-9160-A6B4166229FD}" dt="2021-09-22T18:47:45.130" v="1627" actId="2696"/>
        <pc:sldMkLst>
          <pc:docMk/>
          <pc:sldMk cId="2137167022" sldId="2697"/>
        </pc:sldMkLst>
        <pc:spChg chg="mod">
          <ac:chgData name="Steven Schlewitt" userId="8fca6942-85ab-4309-995e-ec937c713a6c" providerId="ADAL" clId="{6F677652-D32D-4EED-9160-A6B4166229FD}" dt="2021-09-20T21:33:14.451" v="812" actId="20577"/>
          <ac:spMkLst>
            <pc:docMk/>
            <pc:sldMk cId="2137167022" sldId="2697"/>
            <ac:spMk id="2" creationId="{ECCE1F7B-FA72-4578-BF04-DDEDEC8C0318}"/>
          </ac:spMkLst>
        </pc:spChg>
        <pc:spChg chg="mod">
          <ac:chgData name="Steven Schlewitt" userId="8fca6942-85ab-4309-995e-ec937c713a6c" providerId="ADAL" clId="{6F677652-D32D-4EED-9160-A6B4166229FD}" dt="2021-09-20T20:52:27.675" v="744" actId="20577"/>
          <ac:spMkLst>
            <pc:docMk/>
            <pc:sldMk cId="2137167022" sldId="2697"/>
            <ac:spMk id="5" creationId="{7100C1E5-78C3-41FB-ABF8-BB85F701B266}"/>
          </ac:spMkLst>
        </pc:spChg>
        <pc:graphicFrameChg chg="add mod modGraphic">
          <ac:chgData name="Steven Schlewitt" userId="8fca6942-85ab-4309-995e-ec937c713a6c" providerId="ADAL" clId="{6F677652-D32D-4EED-9160-A6B4166229FD}" dt="2021-09-22T16:42:57.705" v="1541" actId="403"/>
          <ac:graphicFrameMkLst>
            <pc:docMk/>
            <pc:sldMk cId="2137167022" sldId="2697"/>
            <ac:graphicFrameMk id="7" creationId="{D3C038ED-D736-4D6E-8154-74CA77A1286E}"/>
          </ac:graphicFrameMkLst>
        </pc:graphicFrameChg>
      </pc:sldChg>
      <pc:sldChg chg="add">
        <pc:chgData name="Steven Schlewitt" userId="8fca6942-85ab-4309-995e-ec937c713a6c" providerId="ADAL" clId="{6F677652-D32D-4EED-9160-A6B4166229FD}" dt="2021-09-22T18:47:51.238" v="1628"/>
        <pc:sldMkLst>
          <pc:docMk/>
          <pc:sldMk cId="3398661936" sldId="2697"/>
        </pc:sldMkLst>
      </pc:sldChg>
      <pc:sldChg chg="addSp modSp new mod">
        <pc:chgData name="Steven Schlewitt" userId="8fca6942-85ab-4309-995e-ec937c713a6c" providerId="ADAL" clId="{6F677652-D32D-4EED-9160-A6B4166229FD}" dt="2021-09-22T14:03:09.708" v="1410" actId="1076"/>
        <pc:sldMkLst>
          <pc:docMk/>
          <pc:sldMk cId="273195782" sldId="2698"/>
        </pc:sldMkLst>
        <pc:spChg chg="mod">
          <ac:chgData name="Steven Schlewitt" userId="8fca6942-85ab-4309-995e-ec937c713a6c" providerId="ADAL" clId="{6F677652-D32D-4EED-9160-A6B4166229FD}" dt="2021-09-22T14:03:06.927" v="1409" actId="14100"/>
          <ac:spMkLst>
            <pc:docMk/>
            <pc:sldMk cId="273195782" sldId="2698"/>
            <ac:spMk id="2" creationId="{46402937-F911-48A8-9BD2-0C118A292FE2}"/>
          </ac:spMkLst>
        </pc:spChg>
        <pc:spChg chg="mod">
          <ac:chgData name="Steven Schlewitt" userId="8fca6942-85ab-4309-995e-ec937c713a6c" providerId="ADAL" clId="{6F677652-D32D-4EED-9160-A6B4166229FD}" dt="2021-09-20T20:52:43.351" v="770" actId="20577"/>
          <ac:spMkLst>
            <pc:docMk/>
            <pc:sldMk cId="273195782" sldId="2698"/>
            <ac:spMk id="5" creationId="{DF6AC3A1-81A7-42FF-80AE-42ED4133F5E0}"/>
          </ac:spMkLst>
        </pc:spChg>
        <pc:picChg chg="add mod">
          <ac:chgData name="Steven Schlewitt" userId="8fca6942-85ab-4309-995e-ec937c713a6c" providerId="ADAL" clId="{6F677652-D32D-4EED-9160-A6B4166229FD}" dt="2021-09-22T14:03:09.708" v="1410" actId="1076"/>
          <ac:picMkLst>
            <pc:docMk/>
            <pc:sldMk cId="273195782" sldId="2698"/>
            <ac:picMk id="8" creationId="{CEF74532-6E5E-47A4-A7EF-7BBD2BC69CFE}"/>
          </ac:picMkLst>
        </pc:picChg>
      </pc:sldChg>
      <pc:sldChg chg="del">
        <pc:chgData name="Steven Schlewitt" userId="8fca6942-85ab-4309-995e-ec937c713a6c" providerId="ADAL" clId="{6F677652-D32D-4EED-9160-A6B4166229FD}" dt="2021-09-20T20:51:28.424" v="650" actId="47"/>
        <pc:sldMkLst>
          <pc:docMk/>
          <pc:sldMk cId="4200813409" sldId="2698"/>
        </pc:sldMkLst>
      </pc:sldChg>
      <pc:sldChg chg="addSp delSp modSp add del mod">
        <pc:chgData name="Steven Schlewitt" userId="8fca6942-85ab-4309-995e-ec937c713a6c" providerId="ADAL" clId="{6F677652-D32D-4EED-9160-A6B4166229FD}" dt="2021-09-22T18:47:45.130" v="1627" actId="2696"/>
        <pc:sldMkLst>
          <pc:docMk/>
          <pc:sldMk cId="615118502" sldId="2699"/>
        </pc:sldMkLst>
        <pc:spChg chg="mod">
          <ac:chgData name="Steven Schlewitt" userId="8fca6942-85ab-4309-995e-ec937c713a6c" providerId="ADAL" clId="{6F677652-D32D-4EED-9160-A6B4166229FD}" dt="2021-09-20T21:33:53.468" v="818" actId="20577"/>
          <ac:spMkLst>
            <pc:docMk/>
            <pc:sldMk cId="615118502" sldId="2699"/>
            <ac:spMk id="2" creationId="{ECCE1F7B-FA72-4578-BF04-DDEDEC8C0318}"/>
          </ac:spMkLst>
        </pc:spChg>
        <pc:graphicFrameChg chg="del">
          <ac:chgData name="Steven Schlewitt" userId="8fca6942-85ab-4309-995e-ec937c713a6c" providerId="ADAL" clId="{6F677652-D32D-4EED-9160-A6B4166229FD}" dt="2021-09-20T21:33:04.171" v="808" actId="478"/>
          <ac:graphicFrameMkLst>
            <pc:docMk/>
            <pc:sldMk cId="615118502" sldId="2699"/>
            <ac:graphicFrameMk id="7" creationId="{D3C038ED-D736-4D6E-8154-74CA77A1286E}"/>
          </ac:graphicFrameMkLst>
        </pc:graphicFrameChg>
        <pc:picChg chg="add mod">
          <ac:chgData name="Steven Schlewitt" userId="8fca6942-85ab-4309-995e-ec937c713a6c" providerId="ADAL" clId="{6F677652-D32D-4EED-9160-A6B4166229FD}" dt="2021-09-22T14:03:41.617" v="1414" actId="1076"/>
          <ac:picMkLst>
            <pc:docMk/>
            <pc:sldMk cId="615118502" sldId="2699"/>
            <ac:picMk id="8" creationId="{ED76597A-642C-49D4-B5EA-8C0B5A766B9C}"/>
          </ac:picMkLst>
        </pc:picChg>
      </pc:sldChg>
      <pc:sldChg chg="add">
        <pc:chgData name="Steven Schlewitt" userId="8fca6942-85ab-4309-995e-ec937c713a6c" providerId="ADAL" clId="{6F677652-D32D-4EED-9160-A6B4166229FD}" dt="2021-09-22T18:47:51.238" v="1628"/>
        <pc:sldMkLst>
          <pc:docMk/>
          <pc:sldMk cId="1313650031" sldId="2699"/>
        </pc:sldMkLst>
      </pc:sldChg>
      <pc:sldChg chg="del">
        <pc:chgData name="Steven Schlewitt" userId="8fca6942-85ab-4309-995e-ec937c713a6c" providerId="ADAL" clId="{6F677652-D32D-4EED-9160-A6B4166229FD}" dt="2021-09-20T20:51:27.405" v="649" actId="47"/>
        <pc:sldMkLst>
          <pc:docMk/>
          <pc:sldMk cId="2133036626" sldId="2699"/>
        </pc:sldMkLst>
      </pc:sldChg>
      <pc:sldChg chg="addSp delSp modSp new mod ord modClrScheme chgLayout modNotesTx">
        <pc:chgData name="Steven Schlewitt" userId="8fca6942-85ab-4309-995e-ec937c713a6c" providerId="ADAL" clId="{6F677652-D32D-4EED-9160-A6B4166229FD}" dt="2021-09-22T21:45:04.902" v="1709" actId="20577"/>
        <pc:sldMkLst>
          <pc:docMk/>
          <pc:sldMk cId="4202135896" sldId="2700"/>
        </pc:sldMkLst>
        <pc:spChg chg="del">
          <ac:chgData name="Steven Schlewitt" userId="8fca6942-85ab-4309-995e-ec937c713a6c" providerId="ADAL" clId="{6F677652-D32D-4EED-9160-A6B4166229FD}" dt="2021-09-20T21:36:53.185" v="994"/>
          <ac:spMkLst>
            <pc:docMk/>
            <pc:sldMk cId="4202135896" sldId="2700"/>
            <ac:spMk id="2" creationId="{D38E1DB6-36C3-451C-A101-53B9124D387F}"/>
          </ac:spMkLst>
        </pc:spChg>
        <pc:spChg chg="mod ord">
          <ac:chgData name="Steven Schlewitt" userId="8fca6942-85ab-4309-995e-ec937c713a6c" providerId="ADAL" clId="{6F677652-D32D-4EED-9160-A6B4166229FD}" dt="2021-09-22T16:43:26.331" v="1543" actId="26606"/>
          <ac:spMkLst>
            <pc:docMk/>
            <pc:sldMk cId="4202135896" sldId="2700"/>
            <ac:spMk id="3" creationId="{82465FFA-5D98-4A71-92EC-CD7601D75980}"/>
          </ac:spMkLst>
        </pc:spChg>
        <pc:spChg chg="mod ord">
          <ac:chgData name="Steven Schlewitt" userId="8fca6942-85ab-4309-995e-ec937c713a6c" providerId="ADAL" clId="{6F677652-D32D-4EED-9160-A6B4166229FD}" dt="2021-09-22T16:43:26.331" v="1543" actId="26606"/>
          <ac:spMkLst>
            <pc:docMk/>
            <pc:sldMk cId="4202135896" sldId="2700"/>
            <ac:spMk id="4" creationId="{748352C0-68FC-478E-8F1E-998F4D3E33F7}"/>
          </ac:spMkLst>
        </pc:spChg>
        <pc:spChg chg="mod">
          <ac:chgData name="Steven Schlewitt" userId="8fca6942-85ab-4309-995e-ec937c713a6c" providerId="ADAL" clId="{6F677652-D32D-4EED-9160-A6B4166229FD}" dt="2021-09-22T16:43:26.331" v="1543" actId="26606"/>
          <ac:spMkLst>
            <pc:docMk/>
            <pc:sldMk cId="4202135896" sldId="2700"/>
            <ac:spMk id="5" creationId="{02A2BF37-D340-448E-B700-F7ADB1FD712B}"/>
          </ac:spMkLst>
        </pc:spChg>
        <pc:spChg chg="mod ord">
          <ac:chgData name="Steven Schlewitt" userId="8fca6942-85ab-4309-995e-ec937c713a6c" providerId="ADAL" clId="{6F677652-D32D-4EED-9160-A6B4166229FD}" dt="2021-09-22T16:43:26.331" v="1543" actId="26606"/>
          <ac:spMkLst>
            <pc:docMk/>
            <pc:sldMk cId="4202135896" sldId="2700"/>
            <ac:spMk id="6" creationId="{A928E1D1-51D6-4E2F-8DF1-427FD61BFC54}"/>
          </ac:spMkLst>
        </pc:spChg>
        <pc:spChg chg="add mod">
          <ac:chgData name="Steven Schlewitt" userId="8fca6942-85ab-4309-995e-ec937c713a6c" providerId="ADAL" clId="{6F677652-D32D-4EED-9160-A6B4166229FD}" dt="2021-09-22T21:45:04.902" v="1709" actId="20577"/>
          <ac:spMkLst>
            <pc:docMk/>
            <pc:sldMk cId="4202135896" sldId="2700"/>
            <ac:spMk id="9" creationId="{8CBB7293-2B0F-46DA-8784-1DC760713CEA}"/>
          </ac:spMkLst>
        </pc:spChg>
        <pc:picChg chg="add del mod">
          <ac:chgData name="Steven Schlewitt" userId="8fca6942-85ab-4309-995e-ec937c713a6c" providerId="ADAL" clId="{6F677652-D32D-4EED-9160-A6B4166229FD}" dt="2021-09-20T21:36:51.480" v="993" actId="21"/>
          <ac:picMkLst>
            <pc:docMk/>
            <pc:sldMk cId="4202135896" sldId="2700"/>
            <ac:picMk id="7" creationId="{484D828A-EFA2-42E7-A81C-48E967AEAC06}"/>
          </ac:picMkLst>
        </pc:picChg>
        <pc:picChg chg="add mod">
          <ac:chgData name="Steven Schlewitt" userId="8fca6942-85ab-4309-995e-ec937c713a6c" providerId="ADAL" clId="{6F677652-D32D-4EED-9160-A6B4166229FD}" dt="2021-09-22T16:43:26.331" v="1543" actId="26606"/>
          <ac:picMkLst>
            <pc:docMk/>
            <pc:sldMk cId="4202135896" sldId="2700"/>
            <ac:picMk id="8" creationId="{A9BF1681-B018-4FC3-A016-CF6EB3E7D740}"/>
          </ac:picMkLst>
        </pc:picChg>
      </pc:sldChg>
      <pc:sldChg chg="add">
        <pc:chgData name="Steven Schlewitt" userId="8fca6942-85ab-4309-995e-ec937c713a6c" providerId="ADAL" clId="{6F677652-D32D-4EED-9160-A6B4166229FD}" dt="2021-09-21T16:25:31.666" v="1132"/>
        <pc:sldMkLst>
          <pc:docMk/>
          <pc:sldMk cId="1331516555" sldId="2714"/>
        </pc:sldMkLst>
      </pc:sldChg>
      <pc:sldChg chg="addSp delSp modSp add mod">
        <pc:chgData name="Steven Schlewitt" userId="8fca6942-85ab-4309-995e-ec937c713a6c" providerId="ADAL" clId="{6F677652-D32D-4EED-9160-A6B4166229FD}" dt="2021-09-22T14:10:33.113" v="1471" actId="20577"/>
        <pc:sldMkLst>
          <pc:docMk/>
          <pc:sldMk cId="701003251" sldId="2764"/>
        </pc:sldMkLst>
        <pc:spChg chg="add mod">
          <ac:chgData name="Steven Schlewitt" userId="8fca6942-85ab-4309-995e-ec937c713a6c" providerId="ADAL" clId="{6F677652-D32D-4EED-9160-A6B4166229FD}" dt="2021-09-22T14:10:33.113" v="1471" actId="20577"/>
          <ac:spMkLst>
            <pc:docMk/>
            <pc:sldMk cId="701003251" sldId="2764"/>
            <ac:spMk id="5" creationId="{F62EC7C1-1BD8-4724-B0F4-938CA95BEC98}"/>
          </ac:spMkLst>
        </pc:spChg>
        <pc:spChg chg="del">
          <ac:chgData name="Steven Schlewitt" userId="8fca6942-85ab-4309-995e-ec937c713a6c" providerId="ADAL" clId="{6F677652-D32D-4EED-9160-A6B4166229FD}" dt="2021-09-22T14:10:13.184" v="1445" actId="478"/>
          <ac:spMkLst>
            <pc:docMk/>
            <pc:sldMk cId="701003251" sldId="2764"/>
            <ac:spMk id="8" creationId="{F503D7E0-F3EF-42AD-9B65-CDA906382861}"/>
          </ac:spMkLst>
        </pc:spChg>
      </pc:sldChg>
      <pc:sldChg chg="add">
        <pc:chgData name="Steven Schlewitt" userId="8fca6942-85ab-4309-995e-ec937c713a6c" providerId="ADAL" clId="{6F677652-D32D-4EED-9160-A6B4166229FD}" dt="2021-09-21T16:25:31.666" v="1132"/>
        <pc:sldMkLst>
          <pc:docMk/>
          <pc:sldMk cId="1730779884" sldId="2765"/>
        </pc:sldMkLst>
      </pc:sldChg>
      <pc:sldChg chg="addSp delSp modSp add mod modClrScheme chgLayout">
        <pc:chgData name="Steven Schlewitt" userId="8fca6942-85ab-4309-995e-ec937c713a6c" providerId="ADAL" clId="{6F677652-D32D-4EED-9160-A6B4166229FD}" dt="2021-09-22T14:05:53.423" v="1438" actId="26606"/>
        <pc:sldMkLst>
          <pc:docMk/>
          <pc:sldMk cId="2971049738" sldId="2766"/>
        </pc:sldMkLst>
        <pc:spChg chg="mod">
          <ac:chgData name="Steven Schlewitt" userId="8fca6942-85ab-4309-995e-ec937c713a6c" providerId="ADAL" clId="{6F677652-D32D-4EED-9160-A6B4166229FD}" dt="2021-09-22T14:05:53.423" v="1438" actId="26606"/>
          <ac:spMkLst>
            <pc:docMk/>
            <pc:sldMk cId="2971049738" sldId="2766"/>
            <ac:spMk id="2" creationId="{CD9C4815-7CA7-4BA0-9636-06DD9F13CF7F}"/>
          </ac:spMkLst>
        </pc:spChg>
        <pc:spChg chg="add del mod">
          <ac:chgData name="Steven Schlewitt" userId="8fca6942-85ab-4309-995e-ec937c713a6c" providerId="ADAL" clId="{6F677652-D32D-4EED-9160-A6B4166229FD}" dt="2021-09-22T14:05:53.423" v="1438" actId="26606"/>
          <ac:spMkLst>
            <pc:docMk/>
            <pc:sldMk cId="2971049738" sldId="2766"/>
            <ac:spMk id="3" creationId="{5EC77EE7-4E4F-4A29-95C2-C468F3B13898}"/>
          </ac:spMkLst>
        </pc:spChg>
        <pc:spChg chg="add del mod">
          <ac:chgData name="Steven Schlewitt" userId="8fca6942-85ab-4309-995e-ec937c713a6c" providerId="ADAL" clId="{6F677652-D32D-4EED-9160-A6B4166229FD}" dt="2021-09-22T14:05:49.116" v="1436" actId="26606"/>
          <ac:spMkLst>
            <pc:docMk/>
            <pc:sldMk cId="2971049738" sldId="2766"/>
            <ac:spMk id="8" creationId="{87696BA1-5609-4904-A155-662A4EECAC71}"/>
          </ac:spMkLst>
        </pc:spChg>
        <pc:spChg chg="add del mod">
          <ac:chgData name="Steven Schlewitt" userId="8fca6942-85ab-4309-995e-ec937c713a6c" providerId="ADAL" clId="{6F677652-D32D-4EED-9160-A6B4166229FD}" dt="2021-09-22T14:05:53.423" v="1438" actId="26606"/>
          <ac:spMkLst>
            <pc:docMk/>
            <pc:sldMk cId="2971049738" sldId="2766"/>
            <ac:spMk id="9" creationId="{D6BCDF7E-3544-494D-96D6-114829E09E5D}"/>
          </ac:spMkLst>
        </pc:spChg>
        <pc:spChg chg="add del mod">
          <ac:chgData name="Steven Schlewitt" userId="8fca6942-85ab-4309-995e-ec937c713a6c" providerId="ADAL" clId="{6F677652-D32D-4EED-9160-A6B4166229FD}" dt="2021-09-22T14:05:49.116" v="1436" actId="26606"/>
          <ac:spMkLst>
            <pc:docMk/>
            <pc:sldMk cId="2971049738" sldId="2766"/>
            <ac:spMk id="10" creationId="{7A355220-616E-447B-962E-371876C1F2B5}"/>
          </ac:spMkLst>
        </pc:spChg>
        <pc:spChg chg="add del mod">
          <ac:chgData name="Steven Schlewitt" userId="8fca6942-85ab-4309-995e-ec937c713a6c" providerId="ADAL" clId="{6F677652-D32D-4EED-9160-A6B4166229FD}" dt="2021-09-22T14:05:53.423" v="1438" actId="26606"/>
          <ac:spMkLst>
            <pc:docMk/>
            <pc:sldMk cId="2971049738" sldId="2766"/>
            <ac:spMk id="11" creationId="{95A1CA56-B1A7-4C9F-9346-82BE45CD4822}"/>
          </ac:spMkLst>
        </pc:spChg>
        <pc:spChg chg="add del mod">
          <ac:chgData name="Steven Schlewitt" userId="8fca6942-85ab-4309-995e-ec937c713a6c" providerId="ADAL" clId="{6F677652-D32D-4EED-9160-A6B4166229FD}" dt="2021-09-22T14:05:49.116" v="1436" actId="26606"/>
          <ac:spMkLst>
            <pc:docMk/>
            <pc:sldMk cId="2971049738" sldId="2766"/>
            <ac:spMk id="12" creationId="{B92E0B35-EEE2-442D-BD6B-EF11D8ED4C55}"/>
          </ac:spMkLst>
        </pc:spChg>
        <pc:spChg chg="add del mod">
          <ac:chgData name="Steven Schlewitt" userId="8fca6942-85ab-4309-995e-ec937c713a6c" providerId="ADAL" clId="{6F677652-D32D-4EED-9160-A6B4166229FD}" dt="2021-09-22T14:05:53.423" v="1438" actId="26606"/>
          <ac:spMkLst>
            <pc:docMk/>
            <pc:sldMk cId="2971049738" sldId="2766"/>
            <ac:spMk id="13" creationId="{8B371A43-2207-4E1E-ADB6-C5FB0C9771E5}"/>
          </ac:spMkLst>
        </pc:spChg>
        <pc:spChg chg="add del mod">
          <ac:chgData name="Steven Schlewitt" userId="8fca6942-85ab-4309-995e-ec937c713a6c" providerId="ADAL" clId="{6F677652-D32D-4EED-9160-A6B4166229FD}" dt="2021-09-22T14:05:49.116" v="1436" actId="26606"/>
          <ac:spMkLst>
            <pc:docMk/>
            <pc:sldMk cId="2971049738" sldId="2766"/>
            <ac:spMk id="14" creationId="{A5217286-73B8-48F8-B946-096797D4F4C6}"/>
          </ac:spMkLst>
        </pc:spChg>
        <pc:spChg chg="add del mod">
          <ac:chgData name="Steven Schlewitt" userId="8fca6942-85ab-4309-995e-ec937c713a6c" providerId="ADAL" clId="{6F677652-D32D-4EED-9160-A6B4166229FD}" dt="2021-09-22T14:05:53.423" v="1438" actId="26606"/>
          <ac:spMkLst>
            <pc:docMk/>
            <pc:sldMk cId="2971049738" sldId="2766"/>
            <ac:spMk id="15" creationId="{BCEE7CC6-3A32-4592-A976-A71F4E8103C5}"/>
          </ac:spMkLst>
        </pc:spChg>
        <pc:graphicFrameChg chg="add del mod">
          <ac:chgData name="Steven Schlewitt" userId="8fca6942-85ab-4309-995e-ec937c713a6c" providerId="ADAL" clId="{6F677652-D32D-4EED-9160-A6B4166229FD}" dt="2021-09-22T14:05:53.423" v="1438" actId="26606"/>
          <ac:graphicFrameMkLst>
            <pc:docMk/>
            <pc:sldMk cId="2971049738" sldId="2766"/>
            <ac:graphicFrameMk id="5" creationId="{F6B7311D-BF09-4153-8517-562DC8F08578}"/>
          </ac:graphicFrameMkLst>
        </pc:graphicFrameChg>
      </pc:sldChg>
      <pc:sldChg chg="addSp delSp modSp add mod modClrScheme chgLayout">
        <pc:chgData name="Steven Schlewitt" userId="8fca6942-85ab-4309-995e-ec937c713a6c" providerId="ADAL" clId="{6F677652-D32D-4EED-9160-A6B4166229FD}" dt="2021-09-22T14:05:17.325" v="1431" actId="26606"/>
        <pc:sldMkLst>
          <pc:docMk/>
          <pc:sldMk cId="53454403" sldId="2767"/>
        </pc:sldMkLst>
        <pc:spChg chg="mod">
          <ac:chgData name="Steven Schlewitt" userId="8fca6942-85ab-4309-995e-ec937c713a6c" providerId="ADAL" clId="{6F677652-D32D-4EED-9160-A6B4166229FD}" dt="2021-09-22T14:05:17.325" v="1431" actId="26606"/>
          <ac:spMkLst>
            <pc:docMk/>
            <pc:sldMk cId="53454403" sldId="2767"/>
            <ac:spMk id="2" creationId="{E0257640-3784-4B18-9C7E-B68B853C0088}"/>
          </ac:spMkLst>
        </pc:spChg>
        <pc:spChg chg="add del">
          <ac:chgData name="Steven Schlewitt" userId="8fca6942-85ab-4309-995e-ec937c713a6c" providerId="ADAL" clId="{6F677652-D32D-4EED-9160-A6B4166229FD}" dt="2021-09-22T14:05:17.325" v="1431" actId="26606"/>
          <ac:spMkLst>
            <pc:docMk/>
            <pc:sldMk cId="53454403" sldId="2767"/>
            <ac:spMk id="3" creationId="{CC318768-F1F2-4039-8FA5-D6A6AD02696F}"/>
          </ac:spMkLst>
        </pc:spChg>
        <pc:spChg chg="add del mod">
          <ac:chgData name="Steven Schlewitt" userId="8fca6942-85ab-4309-995e-ec937c713a6c" providerId="ADAL" clId="{6F677652-D32D-4EED-9160-A6B4166229FD}" dt="2021-09-22T14:05:16.321" v="1428" actId="26606"/>
          <ac:spMkLst>
            <pc:docMk/>
            <pc:sldMk cId="53454403" sldId="2767"/>
            <ac:spMk id="9" creationId="{A29595C5-DD3F-4B11-9D8E-35BC9AD7E155}"/>
          </ac:spMkLst>
        </pc:spChg>
        <pc:spChg chg="add del mod">
          <ac:chgData name="Steven Schlewitt" userId="8fca6942-85ab-4309-995e-ec937c713a6c" providerId="ADAL" clId="{6F677652-D32D-4EED-9160-A6B4166229FD}" dt="2021-09-22T14:05:16.321" v="1428" actId="26606"/>
          <ac:spMkLst>
            <pc:docMk/>
            <pc:sldMk cId="53454403" sldId="2767"/>
            <ac:spMk id="11" creationId="{C32DAC31-13A2-4931-99EA-D95AFD9A72B3}"/>
          </ac:spMkLst>
        </pc:spChg>
        <pc:spChg chg="add del mod">
          <ac:chgData name="Steven Schlewitt" userId="8fca6942-85ab-4309-995e-ec937c713a6c" providerId="ADAL" clId="{6F677652-D32D-4EED-9160-A6B4166229FD}" dt="2021-09-22T14:05:16.321" v="1428" actId="26606"/>
          <ac:spMkLst>
            <pc:docMk/>
            <pc:sldMk cId="53454403" sldId="2767"/>
            <ac:spMk id="13" creationId="{0C44CF11-01F4-4A76-A35E-9503B049F883}"/>
          </ac:spMkLst>
        </pc:spChg>
        <pc:spChg chg="add del mod">
          <ac:chgData name="Steven Schlewitt" userId="8fca6942-85ab-4309-995e-ec937c713a6c" providerId="ADAL" clId="{6F677652-D32D-4EED-9160-A6B4166229FD}" dt="2021-09-22T14:05:16.321" v="1428" actId="26606"/>
          <ac:spMkLst>
            <pc:docMk/>
            <pc:sldMk cId="53454403" sldId="2767"/>
            <ac:spMk id="15" creationId="{998F4F94-E493-43EE-8669-DF6B20914776}"/>
          </ac:spMkLst>
        </pc:spChg>
        <pc:spChg chg="add del mod">
          <ac:chgData name="Steven Schlewitt" userId="8fca6942-85ab-4309-995e-ec937c713a6c" providerId="ADAL" clId="{6F677652-D32D-4EED-9160-A6B4166229FD}" dt="2021-09-22T14:05:17.303" v="1430" actId="26606"/>
          <ac:spMkLst>
            <pc:docMk/>
            <pc:sldMk cId="53454403" sldId="2767"/>
            <ac:spMk id="17" creationId="{DE023A20-CDE4-4A6A-BC3B-6CA30A18DDC1}"/>
          </ac:spMkLst>
        </pc:spChg>
        <pc:spChg chg="add del mod">
          <ac:chgData name="Steven Schlewitt" userId="8fca6942-85ab-4309-995e-ec937c713a6c" providerId="ADAL" clId="{6F677652-D32D-4EED-9160-A6B4166229FD}" dt="2021-09-22T14:05:17.303" v="1430" actId="26606"/>
          <ac:spMkLst>
            <pc:docMk/>
            <pc:sldMk cId="53454403" sldId="2767"/>
            <ac:spMk id="18" creationId="{A8A460CB-52F7-46F8-AB7F-55734865F5BB}"/>
          </ac:spMkLst>
        </pc:spChg>
        <pc:spChg chg="add del mod">
          <ac:chgData name="Steven Schlewitt" userId="8fca6942-85ab-4309-995e-ec937c713a6c" providerId="ADAL" clId="{6F677652-D32D-4EED-9160-A6B4166229FD}" dt="2021-09-22T14:05:17.303" v="1430" actId="26606"/>
          <ac:spMkLst>
            <pc:docMk/>
            <pc:sldMk cId="53454403" sldId="2767"/>
            <ac:spMk id="19" creationId="{A8470CC9-16DF-488F-9BC5-77AED9FEE5FD}"/>
          </ac:spMkLst>
        </pc:spChg>
        <pc:spChg chg="add del mod">
          <ac:chgData name="Steven Schlewitt" userId="8fca6942-85ab-4309-995e-ec937c713a6c" providerId="ADAL" clId="{6F677652-D32D-4EED-9160-A6B4166229FD}" dt="2021-09-22T14:05:17.303" v="1430" actId="26606"/>
          <ac:spMkLst>
            <pc:docMk/>
            <pc:sldMk cId="53454403" sldId="2767"/>
            <ac:spMk id="20" creationId="{356ED026-A311-4994-92AC-14010C8840D4}"/>
          </ac:spMkLst>
        </pc:spChg>
        <pc:spChg chg="add mod">
          <ac:chgData name="Steven Schlewitt" userId="8fca6942-85ab-4309-995e-ec937c713a6c" providerId="ADAL" clId="{6F677652-D32D-4EED-9160-A6B4166229FD}" dt="2021-09-22T14:05:17.325" v="1431" actId="26606"/>
          <ac:spMkLst>
            <pc:docMk/>
            <pc:sldMk cId="53454403" sldId="2767"/>
            <ac:spMk id="23" creationId="{69F2D1A7-9865-4AB5-8D85-74E6D8D0F869}"/>
          </ac:spMkLst>
        </pc:spChg>
        <pc:spChg chg="add mod">
          <ac:chgData name="Steven Schlewitt" userId="8fca6942-85ab-4309-995e-ec937c713a6c" providerId="ADAL" clId="{6F677652-D32D-4EED-9160-A6B4166229FD}" dt="2021-09-22T14:05:17.325" v="1431" actId="26606"/>
          <ac:spMkLst>
            <pc:docMk/>
            <pc:sldMk cId="53454403" sldId="2767"/>
            <ac:spMk id="24" creationId="{FC10D270-E836-405E-9DC2-7511E47A5791}"/>
          </ac:spMkLst>
        </pc:spChg>
        <pc:spChg chg="add mod">
          <ac:chgData name="Steven Schlewitt" userId="8fca6942-85ab-4309-995e-ec937c713a6c" providerId="ADAL" clId="{6F677652-D32D-4EED-9160-A6B4166229FD}" dt="2021-09-22T14:05:17.325" v="1431" actId="26606"/>
          <ac:spMkLst>
            <pc:docMk/>
            <pc:sldMk cId="53454403" sldId="2767"/>
            <ac:spMk id="25" creationId="{D832DFA2-9FA4-465D-B5CA-C71B4E83CE69}"/>
          </ac:spMkLst>
        </pc:spChg>
        <pc:spChg chg="add mod">
          <ac:chgData name="Steven Schlewitt" userId="8fca6942-85ab-4309-995e-ec937c713a6c" providerId="ADAL" clId="{6F677652-D32D-4EED-9160-A6B4166229FD}" dt="2021-09-22T14:05:17.325" v="1431" actId="26606"/>
          <ac:spMkLst>
            <pc:docMk/>
            <pc:sldMk cId="53454403" sldId="2767"/>
            <ac:spMk id="26" creationId="{9D86FC19-41CA-48C6-ACD6-51C7220768EF}"/>
          </ac:spMkLst>
        </pc:spChg>
        <pc:graphicFrameChg chg="add del mod">
          <ac:chgData name="Steven Schlewitt" userId="8fca6942-85ab-4309-995e-ec937c713a6c" providerId="ADAL" clId="{6F677652-D32D-4EED-9160-A6B4166229FD}" dt="2021-09-22T14:05:16.321" v="1428" actId="26606"/>
          <ac:graphicFrameMkLst>
            <pc:docMk/>
            <pc:sldMk cId="53454403" sldId="2767"/>
            <ac:graphicFrameMk id="5" creationId="{0BE21083-0D0B-4F1C-A2E7-A46884A232AA}"/>
          </ac:graphicFrameMkLst>
        </pc:graphicFrameChg>
        <pc:graphicFrameChg chg="add del mod">
          <ac:chgData name="Steven Schlewitt" userId="8fca6942-85ab-4309-995e-ec937c713a6c" providerId="ADAL" clId="{6F677652-D32D-4EED-9160-A6B4166229FD}" dt="2021-09-22T14:05:17.303" v="1430" actId="26606"/>
          <ac:graphicFrameMkLst>
            <pc:docMk/>
            <pc:sldMk cId="53454403" sldId="2767"/>
            <ac:graphicFrameMk id="21" creationId="{967C800A-873E-41B1-AB90-A3B4955F07D6}"/>
          </ac:graphicFrameMkLst>
        </pc:graphicFrameChg>
        <pc:graphicFrameChg chg="add mod">
          <ac:chgData name="Steven Schlewitt" userId="8fca6942-85ab-4309-995e-ec937c713a6c" providerId="ADAL" clId="{6F677652-D32D-4EED-9160-A6B4166229FD}" dt="2021-09-22T14:05:17.325" v="1431" actId="26606"/>
          <ac:graphicFrameMkLst>
            <pc:docMk/>
            <pc:sldMk cId="53454403" sldId="2767"/>
            <ac:graphicFrameMk id="27" creationId="{D543CB8C-2579-449B-8DEC-1CA93E7FD6DF}"/>
          </ac:graphicFrameMkLst>
        </pc:graphicFrameChg>
      </pc:sldChg>
      <pc:sldChg chg="delSp new del mod ord">
        <pc:chgData name="Steven Schlewitt" userId="8fca6942-85ab-4309-995e-ec937c713a6c" providerId="ADAL" clId="{6F677652-D32D-4EED-9160-A6B4166229FD}" dt="2021-09-22T16:15:00.429" v="1481" actId="47"/>
        <pc:sldMkLst>
          <pc:docMk/>
          <pc:sldMk cId="3998419293" sldId="2768"/>
        </pc:sldMkLst>
        <pc:spChg chg="del">
          <ac:chgData name="Steven Schlewitt" userId="8fca6942-85ab-4309-995e-ec937c713a6c" providerId="ADAL" clId="{6F677652-D32D-4EED-9160-A6B4166229FD}" dt="2021-09-22T16:14:51.543" v="1478" actId="478"/>
          <ac:spMkLst>
            <pc:docMk/>
            <pc:sldMk cId="3998419293" sldId="2768"/>
            <ac:spMk id="2" creationId="{1EE67BBC-02FD-4543-A955-8035C914F0EF}"/>
          </ac:spMkLst>
        </pc:spChg>
      </pc:sldChg>
      <pc:sldChg chg="add modNotesTx">
        <pc:chgData name="Steven Schlewitt" userId="8fca6942-85ab-4309-995e-ec937c713a6c" providerId="ADAL" clId="{6F677652-D32D-4EED-9160-A6B4166229FD}" dt="2021-09-23T00:57:50.278" v="2803" actId="20577"/>
        <pc:sldMkLst>
          <pc:docMk/>
          <pc:sldMk cId="1164347517" sldId="2769"/>
        </pc:sldMkLst>
      </pc:sldChg>
      <pc:sldChg chg="addSp delSp modSp add mod modClrScheme chgLayout modNotesTx">
        <pc:chgData name="Steven Schlewitt" userId="8fca6942-85ab-4309-995e-ec937c713a6c" providerId="ADAL" clId="{6F677652-D32D-4EED-9160-A6B4166229FD}" dt="2021-09-23T01:13:50.332" v="3302" actId="20577"/>
        <pc:sldMkLst>
          <pc:docMk/>
          <pc:sldMk cId="1474318949" sldId="2770"/>
        </pc:sldMkLst>
        <pc:spChg chg="mod">
          <ac:chgData name="Steven Schlewitt" userId="8fca6942-85ab-4309-995e-ec937c713a6c" providerId="ADAL" clId="{6F677652-D32D-4EED-9160-A6B4166229FD}" dt="2021-09-23T01:09:06.896" v="3004" actId="26606"/>
          <ac:spMkLst>
            <pc:docMk/>
            <pc:sldMk cId="1474318949" sldId="2770"/>
            <ac:spMk id="2" creationId="{0AE550F1-7A33-45A8-9818-3A877DCF248D}"/>
          </ac:spMkLst>
        </pc:spChg>
        <pc:spChg chg="del">
          <ac:chgData name="Steven Schlewitt" userId="8fca6942-85ab-4309-995e-ec937c713a6c" providerId="ADAL" clId="{6F677652-D32D-4EED-9160-A6B4166229FD}" dt="2021-09-23T01:09:06.896" v="3004" actId="26606"/>
          <ac:spMkLst>
            <pc:docMk/>
            <pc:sldMk cId="1474318949" sldId="2770"/>
            <ac:spMk id="3" creationId="{F332B711-3482-409D-BD6F-E47FFB7A20D1}"/>
          </ac:spMkLst>
        </pc:spChg>
        <pc:spChg chg="mod">
          <ac:chgData name="Steven Schlewitt" userId="8fca6942-85ab-4309-995e-ec937c713a6c" providerId="ADAL" clId="{6F677652-D32D-4EED-9160-A6B4166229FD}" dt="2021-09-23T01:09:06.896" v="3004" actId="26606"/>
          <ac:spMkLst>
            <pc:docMk/>
            <pc:sldMk cId="1474318949" sldId="2770"/>
            <ac:spMk id="5" creationId="{35085471-2579-4975-8B2E-000006AB95DC}"/>
          </ac:spMkLst>
        </pc:spChg>
        <pc:spChg chg="mod">
          <ac:chgData name="Steven Schlewitt" userId="8fca6942-85ab-4309-995e-ec937c713a6c" providerId="ADAL" clId="{6F677652-D32D-4EED-9160-A6B4166229FD}" dt="2021-09-23T01:09:06.896" v="3004" actId="26606"/>
          <ac:spMkLst>
            <pc:docMk/>
            <pc:sldMk cId="1474318949" sldId="2770"/>
            <ac:spMk id="6" creationId="{80D2293E-9785-4EE3-8719-E703466ED858}"/>
          </ac:spMkLst>
        </pc:spChg>
        <pc:spChg chg="mod">
          <ac:chgData name="Steven Schlewitt" userId="8fca6942-85ab-4309-995e-ec937c713a6c" providerId="ADAL" clId="{6F677652-D32D-4EED-9160-A6B4166229FD}" dt="2021-09-23T01:09:06.896" v="3004" actId="26606"/>
          <ac:spMkLst>
            <pc:docMk/>
            <pc:sldMk cId="1474318949" sldId="2770"/>
            <ac:spMk id="7" creationId="{1AE436A2-A9AB-4303-AC9A-EB6B8A63693E}"/>
          </ac:spMkLst>
        </pc:spChg>
        <pc:spChg chg="add del mod">
          <ac:chgData name="Steven Schlewitt" userId="8fca6942-85ab-4309-995e-ec937c713a6c" providerId="ADAL" clId="{6F677652-D32D-4EED-9160-A6B4166229FD}" dt="2021-09-23T01:10:27.390" v="3021" actId="478"/>
          <ac:spMkLst>
            <pc:docMk/>
            <pc:sldMk cId="1474318949" sldId="2770"/>
            <ac:spMk id="8" creationId="{CD1DBEBB-E24F-410B-9F08-30A6B21AA776}"/>
          </ac:spMkLst>
        </pc:spChg>
        <pc:spChg chg="del mod">
          <ac:chgData name="Steven Schlewitt" userId="8fca6942-85ab-4309-995e-ec937c713a6c" providerId="ADAL" clId="{6F677652-D32D-4EED-9160-A6B4166229FD}" dt="2021-09-23T01:12:14.855" v="3063" actId="478"/>
          <ac:spMkLst>
            <pc:docMk/>
            <pc:sldMk cId="1474318949" sldId="2770"/>
            <ac:spMk id="12" creationId="{87B6A51F-F54A-4ACA-A738-65F3680A3759}"/>
          </ac:spMkLst>
        </pc:spChg>
        <pc:graphicFrameChg chg="add del mod modGraphic">
          <ac:chgData name="Steven Schlewitt" userId="8fca6942-85ab-4309-995e-ec937c713a6c" providerId="ADAL" clId="{6F677652-D32D-4EED-9160-A6B4166229FD}" dt="2021-09-23T01:12:29.242" v="3066" actId="1076"/>
          <ac:graphicFrameMkLst>
            <pc:docMk/>
            <pc:sldMk cId="1474318949" sldId="2770"/>
            <ac:graphicFrameMk id="14" creationId="{36543C02-8817-438A-9684-F8BF761A16B4}"/>
          </ac:graphicFrameMkLst>
        </pc:graphicFrameChg>
      </pc:sldChg>
    </pc:docChg>
  </pc:docChgLst>
  <pc:docChgLst>
    <pc:chgData name="Dawne Tortorella" userId="c8c2eb00-5405-408b-8d6c-7d3ca73f2e4c" providerId="ADAL" clId="{0E48EEC6-E5F3-4A46-AF8C-BD756A662635}"/>
    <pc:docChg chg="custSel modSld replTag delTag">
      <pc:chgData name="Dawne Tortorella" userId="c8c2eb00-5405-408b-8d6c-7d3ca73f2e4c" providerId="ADAL" clId="{0E48EEC6-E5F3-4A46-AF8C-BD756A662635}" dt="2022-03-23T21:36:46.660" v="33" actId="20577"/>
      <pc:docMkLst>
        <pc:docMk/>
      </pc:docMkLst>
      <pc:sldChg chg="replTag delTag">
        <pc:chgData name="Dawne Tortorella" userId="c8c2eb00-5405-408b-8d6c-7d3ca73f2e4c" providerId="ADAL" clId="{0E48EEC6-E5F3-4A46-AF8C-BD756A662635}" dt="2022-03-23T21:35:34.066" v="1"/>
        <pc:sldMkLst>
          <pc:docMk/>
          <pc:sldMk cId="564033165" sldId="257"/>
        </pc:sldMkLst>
      </pc:sldChg>
      <pc:sldChg chg="replTag">
        <pc:chgData name="Dawne Tortorella" userId="c8c2eb00-5405-408b-8d6c-7d3ca73f2e4c" providerId="ADAL" clId="{0E48EEC6-E5F3-4A46-AF8C-BD756A662635}" dt="2022-03-23T21:36:28.923" v="28"/>
        <pc:sldMkLst>
          <pc:docMk/>
          <pc:sldMk cId="1815843315" sldId="273"/>
        </pc:sldMkLst>
      </pc:sldChg>
      <pc:sldChg chg="replTag">
        <pc:chgData name="Dawne Tortorella" userId="c8c2eb00-5405-408b-8d6c-7d3ca73f2e4c" providerId="ADAL" clId="{0E48EEC6-E5F3-4A46-AF8C-BD756A662635}" dt="2022-03-23T21:36:24.670" v="27"/>
        <pc:sldMkLst>
          <pc:docMk/>
          <pc:sldMk cId="2787255407" sldId="280"/>
        </pc:sldMkLst>
      </pc:sldChg>
      <pc:sldChg chg="replTag">
        <pc:chgData name="Dawne Tortorella" userId="c8c2eb00-5405-408b-8d6c-7d3ca73f2e4c" providerId="ADAL" clId="{0E48EEC6-E5F3-4A46-AF8C-BD756A662635}" dt="2022-03-23T21:36:19.034" v="26"/>
        <pc:sldMkLst>
          <pc:docMk/>
          <pc:sldMk cId="3576044060" sldId="281"/>
        </pc:sldMkLst>
      </pc:sldChg>
      <pc:sldChg chg="replTag delTag">
        <pc:chgData name="Dawne Tortorella" userId="c8c2eb00-5405-408b-8d6c-7d3ca73f2e4c" providerId="ADAL" clId="{0E48EEC6-E5F3-4A46-AF8C-BD756A662635}" dt="2022-03-23T21:36:11.513" v="24"/>
        <pc:sldMkLst>
          <pc:docMk/>
          <pc:sldMk cId="697843832" sldId="282"/>
        </pc:sldMkLst>
      </pc:sldChg>
      <pc:sldChg chg="replTag delTag">
        <pc:chgData name="Dawne Tortorella" userId="c8c2eb00-5405-408b-8d6c-7d3ca73f2e4c" providerId="ADAL" clId="{0E48EEC6-E5F3-4A46-AF8C-BD756A662635}" dt="2022-03-23T21:35:39.832" v="8"/>
        <pc:sldMkLst>
          <pc:docMk/>
          <pc:sldMk cId="3564611279" sldId="2665"/>
        </pc:sldMkLst>
      </pc:sldChg>
      <pc:sldChg chg="replTag">
        <pc:chgData name="Dawne Tortorella" userId="c8c2eb00-5405-408b-8d6c-7d3ca73f2e4c" providerId="ADAL" clId="{0E48EEC6-E5F3-4A46-AF8C-BD756A662635}" dt="2022-03-23T21:35:41.396" v="9"/>
        <pc:sldMkLst>
          <pc:docMk/>
          <pc:sldMk cId="3932945954" sldId="2675"/>
        </pc:sldMkLst>
      </pc:sldChg>
      <pc:sldChg chg="replTag delTag">
        <pc:chgData name="Dawne Tortorella" userId="c8c2eb00-5405-408b-8d6c-7d3ca73f2e4c" providerId="ADAL" clId="{0E48EEC6-E5F3-4A46-AF8C-BD756A662635}" dt="2022-03-23T21:36:06.388" v="22"/>
        <pc:sldMkLst>
          <pc:docMk/>
          <pc:sldMk cId="701003251" sldId="2764"/>
        </pc:sldMkLst>
      </pc:sldChg>
      <pc:sldChg chg="replTag">
        <pc:chgData name="Dawne Tortorella" userId="c8c2eb00-5405-408b-8d6c-7d3ca73f2e4c" providerId="ADAL" clId="{0E48EEC6-E5F3-4A46-AF8C-BD756A662635}" dt="2022-03-23T21:35:37.232" v="6"/>
        <pc:sldMkLst>
          <pc:docMk/>
          <pc:sldMk cId="986294091" sldId="2771"/>
        </pc:sldMkLst>
      </pc:sldChg>
      <pc:sldChg chg="modSp mod replTag delTag">
        <pc:chgData name="Dawne Tortorella" userId="c8c2eb00-5405-408b-8d6c-7d3ca73f2e4c" providerId="ADAL" clId="{0E48EEC6-E5F3-4A46-AF8C-BD756A662635}" dt="2022-03-23T21:36:46.660" v="33" actId="20577"/>
        <pc:sldMkLst>
          <pc:docMk/>
          <pc:sldMk cId="1517440887" sldId="2830"/>
        </pc:sldMkLst>
        <pc:spChg chg="mod">
          <ac:chgData name="Dawne Tortorella" userId="c8c2eb00-5405-408b-8d6c-7d3ca73f2e4c" providerId="ADAL" clId="{0E48EEC6-E5F3-4A46-AF8C-BD756A662635}" dt="2022-03-23T21:36:46.660" v="33" actId="20577"/>
          <ac:spMkLst>
            <pc:docMk/>
            <pc:sldMk cId="1517440887" sldId="2830"/>
            <ac:spMk id="11" creationId="{BCC85405-0BD8-4BB4-AE5A-933F135B30A3}"/>
          </ac:spMkLst>
        </pc:spChg>
      </pc:sldChg>
      <pc:sldChg chg="replTag delTag">
        <pc:chgData name="Dawne Tortorella" userId="c8c2eb00-5405-408b-8d6c-7d3ca73f2e4c" providerId="ADAL" clId="{0E48EEC6-E5F3-4A46-AF8C-BD756A662635}" dt="2022-03-23T21:35:49.065" v="13"/>
        <pc:sldMkLst>
          <pc:docMk/>
          <pc:sldMk cId="925076528" sldId="2841"/>
        </pc:sldMkLst>
      </pc:sldChg>
      <pc:sldChg chg="replTag">
        <pc:chgData name="Dawne Tortorella" userId="c8c2eb00-5405-408b-8d6c-7d3ca73f2e4c" providerId="ADAL" clId="{0E48EEC6-E5F3-4A46-AF8C-BD756A662635}" dt="2022-03-23T21:35:59.425" v="18"/>
        <pc:sldMkLst>
          <pc:docMk/>
          <pc:sldMk cId="1821815804" sldId="2843"/>
        </pc:sldMkLst>
      </pc:sldChg>
      <pc:sldChg chg="replTag">
        <pc:chgData name="Dawne Tortorella" userId="c8c2eb00-5405-408b-8d6c-7d3ca73f2e4c" providerId="ADAL" clId="{0E48EEC6-E5F3-4A46-AF8C-BD756A662635}" dt="2022-03-23T21:36:03.543" v="19"/>
        <pc:sldMkLst>
          <pc:docMk/>
          <pc:sldMk cId="415292963" sldId="2844"/>
        </pc:sldMkLst>
      </pc:sldChg>
      <pc:sldChg chg="replTag delTag">
        <pc:chgData name="Dawne Tortorella" userId="c8c2eb00-5405-408b-8d6c-7d3ca73f2e4c" providerId="ADAL" clId="{0E48EEC6-E5F3-4A46-AF8C-BD756A662635}" dt="2022-03-23T21:35:46.701" v="11"/>
        <pc:sldMkLst>
          <pc:docMk/>
          <pc:sldMk cId="3058428766" sldId="2912"/>
        </pc:sldMkLst>
      </pc:sldChg>
      <pc:sldChg chg="replTag delTag">
        <pc:chgData name="Dawne Tortorella" userId="c8c2eb00-5405-408b-8d6c-7d3ca73f2e4c" providerId="ADAL" clId="{0E48EEC6-E5F3-4A46-AF8C-BD756A662635}" dt="2022-03-23T21:35:52.380" v="17"/>
        <pc:sldMkLst>
          <pc:docMk/>
          <pc:sldMk cId="3662081895" sldId="2919"/>
        </pc:sldMkLst>
      </pc:sldChg>
      <pc:sldChg chg="replTag">
        <pc:chgData name="Dawne Tortorella" userId="c8c2eb00-5405-408b-8d6c-7d3ca73f2e4c" providerId="ADAL" clId="{0E48EEC6-E5F3-4A46-AF8C-BD756A662635}" dt="2022-03-23T21:36:05.044" v="20"/>
        <pc:sldMkLst>
          <pc:docMk/>
          <pc:sldMk cId="261653923" sldId="2923"/>
        </pc:sldMkLst>
      </pc:sldChg>
      <pc:sldChg chg="replTag delTag">
        <pc:chgData name="Dawne Tortorella" userId="c8c2eb00-5405-408b-8d6c-7d3ca73f2e4c" providerId="ADAL" clId="{0E48EEC6-E5F3-4A46-AF8C-BD756A662635}" dt="2022-03-23T21:35:50.824" v="15"/>
        <pc:sldMkLst>
          <pc:docMk/>
          <pc:sldMk cId="70009101" sldId="2924"/>
        </pc:sldMkLst>
      </pc:sldChg>
      <pc:sldChg chg="replTag">
        <pc:chgData name="Dawne Tortorella" userId="c8c2eb00-5405-408b-8d6c-7d3ca73f2e4c" providerId="ADAL" clId="{0E48EEC6-E5F3-4A46-AF8C-BD756A662635}" dt="2022-03-23T21:36:14.798" v="25"/>
        <pc:sldMkLst>
          <pc:docMk/>
          <pc:sldMk cId="1204124512" sldId="2925"/>
        </pc:sldMkLst>
      </pc:sldChg>
    </pc:docChg>
  </pc:docChgLst>
  <pc:docChgLst>
    <pc:chgData name="Steven Schlewitt" userId="8fca6942-85ab-4309-995e-ec937c713a6c" providerId="ADAL" clId="{85E23A5C-9B89-44DC-BB3A-13A85A45F2F7}"/>
    <pc:docChg chg="modSld">
      <pc:chgData name="Steven Schlewitt" userId="8fca6942-85ab-4309-995e-ec937c713a6c" providerId="ADAL" clId="{85E23A5C-9B89-44DC-BB3A-13A85A45F2F7}" dt="2021-03-09T21:34:46.483" v="16" actId="20577"/>
      <pc:docMkLst>
        <pc:docMk/>
      </pc:docMkLst>
      <pc:sldChg chg="modSp mod">
        <pc:chgData name="Steven Schlewitt" userId="8fca6942-85ab-4309-995e-ec937c713a6c" providerId="ADAL" clId="{85E23A5C-9B89-44DC-BB3A-13A85A45F2F7}" dt="2021-03-09T21:34:46.483" v="16" actId="20577"/>
        <pc:sldMkLst>
          <pc:docMk/>
          <pc:sldMk cId="564033165" sldId="257"/>
        </pc:sldMkLst>
        <pc:spChg chg="mod">
          <ac:chgData name="Steven Schlewitt" userId="8fca6942-85ab-4309-995e-ec937c713a6c" providerId="ADAL" clId="{85E23A5C-9B89-44DC-BB3A-13A85A45F2F7}" dt="2021-03-09T21:34:46.483" v="16" actId="20577"/>
          <ac:spMkLst>
            <pc:docMk/>
            <pc:sldMk cId="564033165" sldId="257"/>
            <ac:spMk id="3" creationId="{B5ACB4E9-4212-4291-8E9F-7C29C2B607CC}"/>
          </ac:spMkLst>
        </pc:spChg>
      </pc:sldChg>
    </pc:docChg>
  </pc:docChgLst>
  <pc:docChgLst>
    <pc:chgData name="Steven Schlewitt" userId="8fca6942-85ab-4309-995e-ec937c713a6c" providerId="ADAL" clId="{54E5F718-7096-40CC-8C9B-727FF89FD24C}"/>
    <pc:docChg chg="undo custSel addSld delSld modSld sldOrd">
      <pc:chgData name="Steven Schlewitt" userId="8fca6942-85ab-4309-995e-ec937c713a6c" providerId="ADAL" clId="{54E5F718-7096-40CC-8C9B-727FF89FD24C}" dt="2021-03-23T16:55:57.780" v="3070" actId="20577"/>
      <pc:docMkLst>
        <pc:docMk/>
      </pc:docMkLst>
      <pc:sldChg chg="modSp mod">
        <pc:chgData name="Steven Schlewitt" userId="8fca6942-85ab-4309-995e-ec937c713a6c" providerId="ADAL" clId="{54E5F718-7096-40CC-8C9B-727FF89FD24C}" dt="2021-03-18T18:45:15.345" v="43" actId="20577"/>
        <pc:sldMkLst>
          <pc:docMk/>
          <pc:sldMk cId="564033165" sldId="257"/>
        </pc:sldMkLst>
        <pc:spChg chg="mod">
          <ac:chgData name="Steven Schlewitt" userId="8fca6942-85ab-4309-995e-ec937c713a6c" providerId="ADAL" clId="{54E5F718-7096-40CC-8C9B-727FF89FD24C}" dt="2021-03-18T18:45:08.590" v="39" actId="20577"/>
          <ac:spMkLst>
            <pc:docMk/>
            <pc:sldMk cId="564033165" sldId="257"/>
            <ac:spMk id="2" creationId="{BE550EF8-2200-4129-8424-313D11C3CF6D}"/>
          </ac:spMkLst>
        </pc:spChg>
        <pc:spChg chg="mod">
          <ac:chgData name="Steven Schlewitt" userId="8fca6942-85ab-4309-995e-ec937c713a6c" providerId="ADAL" clId="{54E5F718-7096-40CC-8C9B-727FF89FD24C}" dt="2021-03-18T18:45:15.345" v="43" actId="20577"/>
          <ac:spMkLst>
            <pc:docMk/>
            <pc:sldMk cId="564033165" sldId="257"/>
            <ac:spMk id="3" creationId="{B5ACB4E9-4212-4291-8E9F-7C29C2B607CC}"/>
          </ac:spMkLst>
        </pc:spChg>
      </pc:sldChg>
      <pc:sldChg chg="modSp add mod">
        <pc:chgData name="Steven Schlewitt" userId="8fca6942-85ab-4309-995e-ec937c713a6c" providerId="ADAL" clId="{54E5F718-7096-40CC-8C9B-727FF89FD24C}" dt="2021-03-22T19:56:43.622" v="1309"/>
        <pc:sldMkLst>
          <pc:docMk/>
          <pc:sldMk cId="1938213389" sldId="262"/>
        </pc:sldMkLst>
        <pc:spChg chg="mod">
          <ac:chgData name="Steven Schlewitt" userId="8fca6942-85ab-4309-995e-ec937c713a6c" providerId="ADAL" clId="{54E5F718-7096-40CC-8C9B-727FF89FD24C}" dt="2021-03-22T19:52:37.931" v="1299" actId="20577"/>
          <ac:spMkLst>
            <pc:docMk/>
            <pc:sldMk cId="1938213389" sldId="262"/>
            <ac:spMk id="2" creationId="{00000000-0000-0000-0000-000000000000}"/>
          </ac:spMkLst>
        </pc:spChg>
        <pc:graphicFrameChg chg="mod">
          <ac:chgData name="Steven Schlewitt" userId="8fca6942-85ab-4309-995e-ec937c713a6c" providerId="ADAL" clId="{54E5F718-7096-40CC-8C9B-727FF89FD24C}" dt="2021-03-22T19:56:43.622" v="1309"/>
          <ac:graphicFrameMkLst>
            <pc:docMk/>
            <pc:sldMk cId="1938213389" sldId="262"/>
            <ac:graphicFrameMk id="5" creationId="{00000000-0000-0000-0000-000000000000}"/>
          </ac:graphicFrameMkLst>
        </pc:graphicFrameChg>
        <pc:graphicFrameChg chg="mod">
          <ac:chgData name="Steven Schlewitt" userId="8fca6942-85ab-4309-995e-ec937c713a6c" providerId="ADAL" clId="{54E5F718-7096-40CC-8C9B-727FF89FD24C}" dt="2021-03-22T19:56:31.394" v="1307"/>
          <ac:graphicFrameMkLst>
            <pc:docMk/>
            <pc:sldMk cId="1938213389" sldId="262"/>
            <ac:graphicFrameMk id="8" creationId="{00000000-0000-0000-0000-000000000000}"/>
          </ac:graphicFrameMkLst>
        </pc:graphicFrameChg>
      </pc:sldChg>
      <pc:sldChg chg="delSp modSp add del mod setBg delDesignElem">
        <pc:chgData name="Steven Schlewitt" userId="8fca6942-85ab-4309-995e-ec937c713a6c" providerId="ADAL" clId="{54E5F718-7096-40CC-8C9B-727FF89FD24C}" dt="2021-03-22T18:39:01.487" v="462" actId="2696"/>
        <pc:sldMkLst>
          <pc:docMk/>
          <pc:sldMk cId="1398196773" sldId="429"/>
        </pc:sldMkLst>
        <pc:spChg chg="mod">
          <ac:chgData name="Steven Schlewitt" userId="8fca6942-85ab-4309-995e-ec937c713a6c" providerId="ADAL" clId="{54E5F718-7096-40CC-8C9B-727FF89FD24C}" dt="2021-03-22T18:37:42.810" v="380" actId="207"/>
          <ac:spMkLst>
            <pc:docMk/>
            <pc:sldMk cId="1398196773" sldId="429"/>
            <ac:spMk id="2" creationId="{6C0E157E-6E41-4906-816A-E81D110652AA}"/>
          </ac:spMkLst>
        </pc:spChg>
        <pc:spChg chg="del">
          <ac:chgData name="Steven Schlewitt" userId="8fca6942-85ab-4309-995e-ec937c713a6c" providerId="ADAL" clId="{54E5F718-7096-40CC-8C9B-727FF89FD24C}" dt="2021-03-22T18:31:25.228" v="368"/>
          <ac:spMkLst>
            <pc:docMk/>
            <pc:sldMk cId="1398196773" sldId="429"/>
            <ac:spMk id="52" creationId="{A4AC5506-6312-4701-8D3C-40187889A947}"/>
          </ac:spMkLst>
        </pc:spChg>
      </pc:sldChg>
      <pc:sldChg chg="delSp modSp add mod setBg delDesignElem modNotesTx">
        <pc:chgData name="Steven Schlewitt" userId="8fca6942-85ab-4309-995e-ec937c713a6c" providerId="ADAL" clId="{54E5F718-7096-40CC-8C9B-727FF89FD24C}" dt="2021-03-22T19:51:44.424" v="1259" actId="242"/>
        <pc:sldMkLst>
          <pc:docMk/>
          <pc:sldMk cId="340468617" sldId="449"/>
        </pc:sldMkLst>
        <pc:spChg chg="mod">
          <ac:chgData name="Steven Schlewitt" userId="8fca6942-85ab-4309-995e-ec937c713a6c" providerId="ADAL" clId="{54E5F718-7096-40CC-8C9B-727FF89FD24C}" dt="2021-03-22T19:23:50.296" v="735"/>
          <ac:spMkLst>
            <pc:docMk/>
            <pc:sldMk cId="340468617" sldId="449"/>
            <ac:spMk id="2" creationId="{6C0E157E-6E41-4906-816A-E81D110652AA}"/>
          </ac:spMkLst>
        </pc:spChg>
        <pc:spChg chg="del">
          <ac:chgData name="Steven Schlewitt" userId="8fca6942-85ab-4309-995e-ec937c713a6c" providerId="ADAL" clId="{54E5F718-7096-40CC-8C9B-727FF89FD24C}" dt="2021-03-22T18:31:25.228" v="368"/>
          <ac:spMkLst>
            <pc:docMk/>
            <pc:sldMk cId="340468617" sldId="449"/>
            <ac:spMk id="52" creationId="{A4AC5506-6312-4701-8D3C-40187889A947}"/>
          </ac:spMkLst>
        </pc:spChg>
        <pc:graphicFrameChg chg="mod modGraphic">
          <ac:chgData name="Steven Schlewitt" userId="8fca6942-85ab-4309-995e-ec937c713a6c" providerId="ADAL" clId="{54E5F718-7096-40CC-8C9B-727FF89FD24C}" dt="2021-03-22T19:51:44.424" v="1259" actId="242"/>
          <ac:graphicFrameMkLst>
            <pc:docMk/>
            <pc:sldMk cId="340468617" sldId="449"/>
            <ac:graphicFrameMk id="36" creationId="{447A5245-EF2E-4948-8E10-7F27E040FBCB}"/>
          </ac:graphicFrameMkLst>
        </pc:graphicFrameChg>
      </pc:sldChg>
      <pc:sldChg chg="delSp modSp mod">
        <pc:chgData name="Steven Schlewitt" userId="8fca6942-85ab-4309-995e-ec937c713a6c" providerId="ADAL" clId="{54E5F718-7096-40CC-8C9B-727FF89FD24C}" dt="2021-03-18T18:52:25.740" v="361" actId="478"/>
        <pc:sldMkLst>
          <pc:docMk/>
          <pc:sldMk cId="160906987" sldId="616"/>
        </pc:sldMkLst>
        <pc:spChg chg="mod">
          <ac:chgData name="Steven Schlewitt" userId="8fca6942-85ab-4309-995e-ec937c713a6c" providerId="ADAL" clId="{54E5F718-7096-40CC-8C9B-727FF89FD24C}" dt="2021-03-18T18:46:47.670" v="314" actId="27636"/>
          <ac:spMkLst>
            <pc:docMk/>
            <pc:sldMk cId="160906987" sldId="616"/>
            <ac:spMk id="3" creationId="{19751751-5B06-4B52-BA6C-B90002F744DE}"/>
          </ac:spMkLst>
        </pc:spChg>
        <pc:picChg chg="del">
          <ac:chgData name="Steven Schlewitt" userId="8fca6942-85ab-4309-995e-ec937c713a6c" providerId="ADAL" clId="{54E5F718-7096-40CC-8C9B-727FF89FD24C}" dt="2021-03-18T18:52:25.740" v="361" actId="478"/>
          <ac:picMkLst>
            <pc:docMk/>
            <pc:sldMk cId="160906987" sldId="616"/>
            <ac:picMk id="5" creationId="{C4AC6200-C5E1-4390-8568-7EFED1CFA685}"/>
          </ac:picMkLst>
        </pc:picChg>
      </pc:sldChg>
      <pc:sldChg chg="del">
        <pc:chgData name="Steven Schlewitt" userId="8fca6942-85ab-4309-995e-ec937c713a6c" providerId="ADAL" clId="{54E5F718-7096-40CC-8C9B-727FF89FD24C}" dt="2021-03-18T19:32:51.272" v="364" actId="47"/>
        <pc:sldMkLst>
          <pc:docMk/>
          <pc:sldMk cId="1755159429" sldId="631"/>
        </pc:sldMkLst>
      </pc:sldChg>
      <pc:sldChg chg="del">
        <pc:chgData name="Steven Schlewitt" userId="8fca6942-85ab-4309-995e-ec937c713a6c" providerId="ADAL" clId="{54E5F718-7096-40CC-8C9B-727FF89FD24C}" dt="2021-03-18T19:32:33.648" v="362" actId="47"/>
        <pc:sldMkLst>
          <pc:docMk/>
          <pc:sldMk cId="2042811610" sldId="2611"/>
        </pc:sldMkLst>
      </pc:sldChg>
      <pc:sldChg chg="del">
        <pc:chgData name="Steven Schlewitt" userId="8fca6942-85ab-4309-995e-ec937c713a6c" providerId="ADAL" clId="{54E5F718-7096-40CC-8C9B-727FF89FD24C}" dt="2021-03-18T19:32:33.648" v="362" actId="47"/>
        <pc:sldMkLst>
          <pc:docMk/>
          <pc:sldMk cId="454678818" sldId="2612"/>
        </pc:sldMkLst>
      </pc:sldChg>
      <pc:sldChg chg="del">
        <pc:chgData name="Steven Schlewitt" userId="8fca6942-85ab-4309-995e-ec937c713a6c" providerId="ADAL" clId="{54E5F718-7096-40CC-8C9B-727FF89FD24C}" dt="2021-03-18T19:32:51.272" v="364" actId="47"/>
        <pc:sldMkLst>
          <pc:docMk/>
          <pc:sldMk cId="2001669429" sldId="2625"/>
        </pc:sldMkLst>
      </pc:sldChg>
      <pc:sldChg chg="del">
        <pc:chgData name="Steven Schlewitt" userId="8fca6942-85ab-4309-995e-ec937c713a6c" providerId="ADAL" clId="{54E5F718-7096-40CC-8C9B-727FF89FD24C}" dt="2021-03-18T19:32:51.272" v="364" actId="47"/>
        <pc:sldMkLst>
          <pc:docMk/>
          <pc:sldMk cId="734417077" sldId="2628"/>
        </pc:sldMkLst>
      </pc:sldChg>
      <pc:sldChg chg="del">
        <pc:chgData name="Steven Schlewitt" userId="8fca6942-85ab-4309-995e-ec937c713a6c" providerId="ADAL" clId="{54E5F718-7096-40CC-8C9B-727FF89FD24C}" dt="2021-03-18T19:33:13.141" v="365" actId="47"/>
        <pc:sldMkLst>
          <pc:docMk/>
          <pc:sldMk cId="1194069889" sldId="2636"/>
        </pc:sldMkLst>
      </pc:sldChg>
      <pc:sldChg chg="del">
        <pc:chgData name="Steven Schlewitt" userId="8fca6942-85ab-4309-995e-ec937c713a6c" providerId="ADAL" clId="{54E5F718-7096-40CC-8C9B-727FF89FD24C}" dt="2021-03-18T19:32:33.648" v="362" actId="47"/>
        <pc:sldMkLst>
          <pc:docMk/>
          <pc:sldMk cId="1201840877" sldId="2640"/>
        </pc:sldMkLst>
      </pc:sldChg>
      <pc:sldChg chg="del">
        <pc:chgData name="Steven Schlewitt" userId="8fca6942-85ab-4309-995e-ec937c713a6c" providerId="ADAL" clId="{54E5F718-7096-40CC-8C9B-727FF89FD24C}" dt="2021-03-18T19:33:13.141" v="365" actId="47"/>
        <pc:sldMkLst>
          <pc:docMk/>
          <pc:sldMk cId="1654881515" sldId="2644"/>
        </pc:sldMkLst>
      </pc:sldChg>
      <pc:sldChg chg="modSp del mod">
        <pc:chgData name="Steven Schlewitt" userId="8fca6942-85ab-4309-995e-ec937c713a6c" providerId="ADAL" clId="{54E5F718-7096-40CC-8C9B-727FF89FD24C}" dt="2021-03-18T19:32:47.818" v="363" actId="47"/>
        <pc:sldMkLst>
          <pc:docMk/>
          <pc:sldMk cId="3749501057" sldId="2651"/>
        </pc:sldMkLst>
        <pc:spChg chg="mod">
          <ac:chgData name="Steven Schlewitt" userId="8fca6942-85ab-4309-995e-ec937c713a6c" providerId="ADAL" clId="{54E5F718-7096-40CC-8C9B-727FF89FD24C}" dt="2021-03-18T18:50:40.381" v="347" actId="20577"/>
          <ac:spMkLst>
            <pc:docMk/>
            <pc:sldMk cId="3749501057" sldId="2651"/>
            <ac:spMk id="7" creationId="{597A85E6-CE59-4C9A-8B8C-49A8F63CA3B3}"/>
          </ac:spMkLst>
        </pc:spChg>
      </pc:sldChg>
      <pc:sldChg chg="del">
        <pc:chgData name="Steven Schlewitt" userId="8fca6942-85ab-4309-995e-ec937c713a6c" providerId="ADAL" clId="{54E5F718-7096-40CC-8C9B-727FF89FD24C}" dt="2021-03-18T19:32:51.272" v="364" actId="47"/>
        <pc:sldMkLst>
          <pc:docMk/>
          <pc:sldMk cId="126526000" sldId="2653"/>
        </pc:sldMkLst>
      </pc:sldChg>
      <pc:sldChg chg="del">
        <pc:chgData name="Steven Schlewitt" userId="8fca6942-85ab-4309-995e-ec937c713a6c" providerId="ADAL" clId="{54E5F718-7096-40CC-8C9B-727FF89FD24C}" dt="2021-03-18T19:33:13.141" v="365" actId="47"/>
        <pc:sldMkLst>
          <pc:docMk/>
          <pc:sldMk cId="1881608174" sldId="2654"/>
        </pc:sldMkLst>
      </pc:sldChg>
      <pc:sldChg chg="del">
        <pc:chgData name="Steven Schlewitt" userId="8fca6942-85ab-4309-995e-ec937c713a6c" providerId="ADAL" clId="{54E5F718-7096-40CC-8C9B-727FF89FD24C}" dt="2021-03-18T19:33:13.141" v="365" actId="47"/>
        <pc:sldMkLst>
          <pc:docMk/>
          <pc:sldMk cId="4041863985" sldId="2655"/>
        </pc:sldMkLst>
      </pc:sldChg>
      <pc:sldChg chg="del">
        <pc:chgData name="Steven Schlewitt" userId="8fca6942-85ab-4309-995e-ec937c713a6c" providerId="ADAL" clId="{54E5F718-7096-40CC-8C9B-727FF89FD24C}" dt="2021-03-18T19:32:33.648" v="362" actId="47"/>
        <pc:sldMkLst>
          <pc:docMk/>
          <pc:sldMk cId="2284536556" sldId="2657"/>
        </pc:sldMkLst>
      </pc:sldChg>
      <pc:sldChg chg="del">
        <pc:chgData name="Steven Schlewitt" userId="8fca6942-85ab-4309-995e-ec937c713a6c" providerId="ADAL" clId="{54E5F718-7096-40CC-8C9B-727FF89FD24C}" dt="2021-03-18T19:33:13.141" v="365" actId="47"/>
        <pc:sldMkLst>
          <pc:docMk/>
          <pc:sldMk cId="3107851958" sldId="2659"/>
        </pc:sldMkLst>
      </pc:sldChg>
      <pc:sldChg chg="del">
        <pc:chgData name="Steven Schlewitt" userId="8fca6942-85ab-4309-995e-ec937c713a6c" providerId="ADAL" clId="{54E5F718-7096-40CC-8C9B-727FF89FD24C}" dt="2021-03-18T19:33:13.141" v="365" actId="47"/>
        <pc:sldMkLst>
          <pc:docMk/>
          <pc:sldMk cId="982822314" sldId="2660"/>
        </pc:sldMkLst>
      </pc:sldChg>
      <pc:sldChg chg="del">
        <pc:chgData name="Steven Schlewitt" userId="8fca6942-85ab-4309-995e-ec937c713a6c" providerId="ADAL" clId="{54E5F718-7096-40CC-8C9B-727FF89FD24C}" dt="2021-03-18T19:32:33.648" v="362" actId="47"/>
        <pc:sldMkLst>
          <pc:docMk/>
          <pc:sldMk cId="884605085" sldId="2661"/>
        </pc:sldMkLst>
      </pc:sldChg>
      <pc:sldChg chg="del">
        <pc:chgData name="Steven Schlewitt" userId="8fca6942-85ab-4309-995e-ec937c713a6c" providerId="ADAL" clId="{54E5F718-7096-40CC-8C9B-727FF89FD24C}" dt="2021-03-18T19:32:33.648" v="362" actId="47"/>
        <pc:sldMkLst>
          <pc:docMk/>
          <pc:sldMk cId="2907755517" sldId="2662"/>
        </pc:sldMkLst>
      </pc:sldChg>
      <pc:sldChg chg="del">
        <pc:chgData name="Steven Schlewitt" userId="8fca6942-85ab-4309-995e-ec937c713a6c" providerId="ADAL" clId="{54E5F718-7096-40CC-8C9B-727FF89FD24C}" dt="2021-03-18T19:32:33.648" v="362" actId="47"/>
        <pc:sldMkLst>
          <pc:docMk/>
          <pc:sldMk cId="1405035520" sldId="2663"/>
        </pc:sldMkLst>
      </pc:sldChg>
      <pc:sldChg chg="modSp mod">
        <pc:chgData name="Steven Schlewitt" userId="8fca6942-85ab-4309-995e-ec937c713a6c" providerId="ADAL" clId="{54E5F718-7096-40CC-8C9B-727FF89FD24C}" dt="2021-03-18T18:51:05.354" v="360" actId="20577"/>
        <pc:sldMkLst>
          <pc:docMk/>
          <pc:sldMk cId="3564611279" sldId="2665"/>
        </pc:sldMkLst>
        <pc:spChg chg="mod">
          <ac:chgData name="Steven Schlewitt" userId="8fca6942-85ab-4309-995e-ec937c713a6c" providerId="ADAL" clId="{54E5F718-7096-40CC-8C9B-727FF89FD24C}" dt="2021-03-18T18:51:05.354" v="360" actId="20577"/>
          <ac:spMkLst>
            <pc:docMk/>
            <pc:sldMk cId="3564611279" sldId="2665"/>
            <ac:spMk id="7" creationId="{667E24AD-889B-4C04-8FF9-D69CFA420458}"/>
          </ac:spMkLst>
        </pc:spChg>
      </pc:sldChg>
      <pc:sldChg chg="del">
        <pc:chgData name="Steven Schlewitt" userId="8fca6942-85ab-4309-995e-ec937c713a6c" providerId="ADAL" clId="{54E5F718-7096-40CC-8C9B-727FF89FD24C}" dt="2021-03-18T19:32:33.648" v="362" actId="47"/>
        <pc:sldMkLst>
          <pc:docMk/>
          <pc:sldMk cId="3841846408" sldId="2666"/>
        </pc:sldMkLst>
      </pc:sldChg>
      <pc:sldChg chg="addSp delSp modSp mod">
        <pc:chgData name="Steven Schlewitt" userId="8fca6942-85ab-4309-995e-ec937c713a6c" providerId="ADAL" clId="{54E5F718-7096-40CC-8C9B-727FF89FD24C}" dt="2021-03-23T16:45:36.813" v="2987" actId="1076"/>
        <pc:sldMkLst>
          <pc:docMk/>
          <pc:sldMk cId="190482605" sldId="2668"/>
        </pc:sldMkLst>
        <pc:spChg chg="mod">
          <ac:chgData name="Steven Schlewitt" userId="8fca6942-85ab-4309-995e-ec937c713a6c" providerId="ADAL" clId="{54E5F718-7096-40CC-8C9B-727FF89FD24C}" dt="2021-03-23T16:31:26.321" v="2880" actId="14100"/>
          <ac:spMkLst>
            <pc:docMk/>
            <pc:sldMk cId="190482605" sldId="2668"/>
            <ac:spMk id="2" creationId="{0AE550F1-7A33-45A8-9818-3A877DCF248D}"/>
          </ac:spMkLst>
        </pc:spChg>
        <pc:spChg chg="mod">
          <ac:chgData name="Steven Schlewitt" userId="8fca6942-85ab-4309-995e-ec937c713a6c" providerId="ADAL" clId="{54E5F718-7096-40CC-8C9B-727FF89FD24C}" dt="2021-03-23T16:45:28.665" v="2986" actId="20577"/>
          <ac:spMkLst>
            <pc:docMk/>
            <pc:sldMk cId="190482605" sldId="2668"/>
            <ac:spMk id="3" creationId="{F332B711-3482-409D-BD6F-E47FFB7A20D1}"/>
          </ac:spMkLst>
        </pc:spChg>
        <pc:spChg chg="del mod">
          <ac:chgData name="Steven Schlewitt" userId="8fca6942-85ab-4309-995e-ec937c713a6c" providerId="ADAL" clId="{54E5F718-7096-40CC-8C9B-727FF89FD24C}" dt="2021-03-23T16:31:28.792" v="2881" actId="478"/>
          <ac:spMkLst>
            <pc:docMk/>
            <pc:sldMk cId="190482605" sldId="2668"/>
            <ac:spMk id="4" creationId="{A8963C4C-4498-4BD2-BD90-5F97B82B7D3A}"/>
          </ac:spMkLst>
        </pc:spChg>
        <pc:picChg chg="add mod">
          <ac:chgData name="Steven Schlewitt" userId="8fca6942-85ab-4309-995e-ec937c713a6c" providerId="ADAL" clId="{54E5F718-7096-40CC-8C9B-727FF89FD24C}" dt="2021-03-23T16:45:36.813" v="2987" actId="1076"/>
          <ac:picMkLst>
            <pc:docMk/>
            <pc:sldMk cId="190482605" sldId="2668"/>
            <ac:picMk id="9" creationId="{DBD6B082-8AB0-4AE6-B472-CA9AF845944B}"/>
          </ac:picMkLst>
        </pc:picChg>
      </pc:sldChg>
      <pc:sldChg chg="del">
        <pc:chgData name="Steven Schlewitt" userId="8fca6942-85ab-4309-995e-ec937c713a6c" providerId="ADAL" clId="{54E5F718-7096-40CC-8C9B-727FF89FD24C}" dt="2021-03-18T18:50:35.205" v="331" actId="47"/>
        <pc:sldMkLst>
          <pc:docMk/>
          <pc:sldMk cId="4008536145" sldId="2669"/>
        </pc:sldMkLst>
      </pc:sldChg>
      <pc:sldChg chg="del">
        <pc:chgData name="Steven Schlewitt" userId="8fca6942-85ab-4309-995e-ec937c713a6c" providerId="ADAL" clId="{54E5F718-7096-40CC-8C9B-727FF89FD24C}" dt="2021-03-18T18:50:35.205" v="331" actId="47"/>
        <pc:sldMkLst>
          <pc:docMk/>
          <pc:sldMk cId="898263543" sldId="2670"/>
        </pc:sldMkLst>
      </pc:sldChg>
      <pc:sldChg chg="del">
        <pc:chgData name="Steven Schlewitt" userId="8fca6942-85ab-4309-995e-ec937c713a6c" providerId="ADAL" clId="{54E5F718-7096-40CC-8C9B-727FF89FD24C}" dt="2021-03-18T18:50:35.205" v="331" actId="47"/>
        <pc:sldMkLst>
          <pc:docMk/>
          <pc:sldMk cId="478110546" sldId="2671"/>
        </pc:sldMkLst>
      </pc:sldChg>
      <pc:sldChg chg="add">
        <pc:chgData name="Steven Schlewitt" userId="8fca6942-85ab-4309-995e-ec937c713a6c" providerId="ADAL" clId="{54E5F718-7096-40CC-8C9B-727FF89FD24C}" dt="2021-03-18T18:50:04.774" v="330" actId="2890"/>
        <pc:sldMkLst>
          <pc:docMk/>
          <pc:sldMk cId="1459151621" sldId="2672"/>
        </pc:sldMkLst>
      </pc:sldChg>
      <pc:sldChg chg="modSp add del mod">
        <pc:chgData name="Steven Schlewitt" userId="8fca6942-85ab-4309-995e-ec937c713a6c" providerId="ADAL" clId="{54E5F718-7096-40CC-8C9B-727FF89FD24C}" dt="2021-03-22T18:39:59.028" v="490" actId="2696"/>
        <pc:sldMkLst>
          <pc:docMk/>
          <pc:sldMk cId="475773049" sldId="2673"/>
        </pc:sldMkLst>
        <pc:spChg chg="mod">
          <ac:chgData name="Steven Schlewitt" userId="8fca6942-85ab-4309-995e-ec937c713a6c" providerId="ADAL" clId="{54E5F718-7096-40CC-8C9B-727FF89FD24C}" dt="2021-03-22T18:38:55.128" v="461" actId="5793"/>
          <ac:spMkLst>
            <pc:docMk/>
            <pc:sldMk cId="475773049" sldId="2673"/>
            <ac:spMk id="2" creationId="{6C0E157E-6E41-4906-816A-E81D110652AA}"/>
          </ac:spMkLst>
        </pc:spChg>
      </pc:sldChg>
      <pc:sldChg chg="modSp add mod modNotesTx">
        <pc:chgData name="Steven Schlewitt" userId="8fca6942-85ab-4309-995e-ec937c713a6c" providerId="ADAL" clId="{54E5F718-7096-40CC-8C9B-727FF89FD24C}" dt="2021-03-22T19:51:52.340" v="1261" actId="242"/>
        <pc:sldMkLst>
          <pc:docMk/>
          <pc:sldMk cId="3140190923" sldId="2674"/>
        </pc:sldMkLst>
        <pc:spChg chg="mod">
          <ac:chgData name="Steven Schlewitt" userId="8fca6942-85ab-4309-995e-ec937c713a6c" providerId="ADAL" clId="{54E5F718-7096-40CC-8C9B-727FF89FD24C}" dt="2021-03-22T18:39:29.097" v="487" actId="20577"/>
          <ac:spMkLst>
            <pc:docMk/>
            <pc:sldMk cId="3140190923" sldId="2674"/>
            <ac:spMk id="2" creationId="{6C0E157E-6E41-4906-816A-E81D110652AA}"/>
          </ac:spMkLst>
        </pc:spChg>
        <pc:graphicFrameChg chg="mod modGraphic">
          <ac:chgData name="Steven Schlewitt" userId="8fca6942-85ab-4309-995e-ec937c713a6c" providerId="ADAL" clId="{54E5F718-7096-40CC-8C9B-727FF89FD24C}" dt="2021-03-22T19:51:52.340" v="1261" actId="242"/>
          <ac:graphicFrameMkLst>
            <pc:docMk/>
            <pc:sldMk cId="3140190923" sldId="2674"/>
            <ac:graphicFrameMk id="36" creationId="{447A5245-EF2E-4948-8E10-7F27E040FBCB}"/>
          </ac:graphicFrameMkLst>
        </pc:graphicFrameChg>
      </pc:sldChg>
      <pc:sldChg chg="modSp add mod ord modNotesTx">
        <pc:chgData name="Steven Schlewitt" userId="8fca6942-85ab-4309-995e-ec937c713a6c" providerId="ADAL" clId="{54E5F718-7096-40CC-8C9B-727FF89FD24C}" dt="2021-03-22T19:51:37.443" v="1257" actId="122"/>
        <pc:sldMkLst>
          <pc:docMk/>
          <pc:sldMk cId="3932945954" sldId="2675"/>
        </pc:sldMkLst>
        <pc:spChg chg="mod">
          <ac:chgData name="Steven Schlewitt" userId="8fca6942-85ab-4309-995e-ec937c713a6c" providerId="ADAL" clId="{54E5F718-7096-40CC-8C9B-727FF89FD24C}" dt="2021-03-22T19:23:43.556" v="734" actId="20577"/>
          <ac:spMkLst>
            <pc:docMk/>
            <pc:sldMk cId="3932945954" sldId="2675"/>
            <ac:spMk id="2" creationId="{6C0E157E-6E41-4906-816A-E81D110652AA}"/>
          </ac:spMkLst>
        </pc:spChg>
        <pc:graphicFrameChg chg="mod modGraphic">
          <ac:chgData name="Steven Schlewitt" userId="8fca6942-85ab-4309-995e-ec937c713a6c" providerId="ADAL" clId="{54E5F718-7096-40CC-8C9B-727FF89FD24C}" dt="2021-03-22T19:51:37.443" v="1257" actId="122"/>
          <ac:graphicFrameMkLst>
            <pc:docMk/>
            <pc:sldMk cId="3932945954" sldId="2675"/>
            <ac:graphicFrameMk id="36" creationId="{447A5245-EF2E-4948-8E10-7F27E040FBCB}"/>
          </ac:graphicFrameMkLst>
        </pc:graphicFrameChg>
      </pc:sldChg>
      <pc:sldChg chg="new del">
        <pc:chgData name="Steven Schlewitt" userId="8fca6942-85ab-4309-995e-ec937c713a6c" providerId="ADAL" clId="{54E5F718-7096-40CC-8C9B-727FF89FD24C}" dt="2021-03-22T19:34:29.303" v="1151" actId="47"/>
        <pc:sldMkLst>
          <pc:docMk/>
          <pc:sldMk cId="610912237" sldId="2676"/>
        </pc:sldMkLst>
      </pc:sldChg>
      <pc:sldChg chg="addSp delSp modSp add mod ord">
        <pc:chgData name="Steven Schlewitt" userId="8fca6942-85ab-4309-995e-ec937c713a6c" providerId="ADAL" clId="{54E5F718-7096-40CC-8C9B-727FF89FD24C}" dt="2021-03-23T16:52:18.453" v="3021" actId="207"/>
        <pc:sldMkLst>
          <pc:docMk/>
          <pc:sldMk cId="3579137992" sldId="2676"/>
        </pc:sldMkLst>
        <pc:spChg chg="mod">
          <ac:chgData name="Steven Schlewitt" userId="8fca6942-85ab-4309-995e-ec937c713a6c" providerId="ADAL" clId="{54E5F718-7096-40CC-8C9B-727FF89FD24C}" dt="2021-03-23T16:47:31.922" v="3005" actId="14100"/>
          <ac:spMkLst>
            <pc:docMk/>
            <pc:sldMk cId="3579137992" sldId="2676"/>
            <ac:spMk id="2" creationId="{0AE550F1-7A33-45A8-9818-3A877DCF248D}"/>
          </ac:spMkLst>
        </pc:spChg>
        <pc:spChg chg="mod">
          <ac:chgData name="Steven Schlewitt" userId="8fca6942-85ab-4309-995e-ec937c713a6c" providerId="ADAL" clId="{54E5F718-7096-40CC-8C9B-727FF89FD24C}" dt="2021-03-22T20:10:10.557" v="1490" actId="20577"/>
          <ac:spMkLst>
            <pc:docMk/>
            <pc:sldMk cId="3579137992" sldId="2676"/>
            <ac:spMk id="3" creationId="{F332B711-3482-409D-BD6F-E47FFB7A20D1}"/>
          </ac:spMkLst>
        </pc:spChg>
        <pc:spChg chg="del">
          <ac:chgData name="Steven Schlewitt" userId="8fca6942-85ab-4309-995e-ec937c713a6c" providerId="ADAL" clId="{54E5F718-7096-40CC-8C9B-727FF89FD24C}" dt="2021-03-23T16:51:38.181" v="3015" actId="478"/>
          <ac:spMkLst>
            <pc:docMk/>
            <pc:sldMk cId="3579137992" sldId="2676"/>
            <ac:spMk id="4" creationId="{A8963C4C-4498-4BD2-BD90-5F97B82B7D3A}"/>
          </ac:spMkLst>
        </pc:spChg>
        <pc:picChg chg="add mod">
          <ac:chgData name="Steven Schlewitt" userId="8fca6942-85ab-4309-995e-ec937c713a6c" providerId="ADAL" clId="{54E5F718-7096-40CC-8C9B-727FF89FD24C}" dt="2021-03-23T16:52:18.453" v="3021" actId="207"/>
          <ac:picMkLst>
            <pc:docMk/>
            <pc:sldMk cId="3579137992" sldId="2676"/>
            <ac:picMk id="9" creationId="{67958341-2A50-4643-93BB-2A1FE55D6F4A}"/>
          </ac:picMkLst>
        </pc:picChg>
      </pc:sldChg>
      <pc:sldChg chg="addSp delSp modSp add mod modAnim">
        <pc:chgData name="Steven Schlewitt" userId="8fca6942-85ab-4309-995e-ec937c713a6c" providerId="ADAL" clId="{54E5F718-7096-40CC-8C9B-727FF89FD24C}" dt="2021-03-23T16:51:23.433" v="3013" actId="1076"/>
        <pc:sldMkLst>
          <pc:docMk/>
          <pc:sldMk cId="805257743" sldId="2677"/>
        </pc:sldMkLst>
        <pc:spChg chg="mod">
          <ac:chgData name="Steven Schlewitt" userId="8fca6942-85ab-4309-995e-ec937c713a6c" providerId="ADAL" clId="{54E5F718-7096-40CC-8C9B-727FF89FD24C}" dt="2021-03-23T16:46:12.518" v="2996" actId="14100"/>
          <ac:spMkLst>
            <pc:docMk/>
            <pc:sldMk cId="805257743" sldId="2677"/>
            <ac:spMk id="2" creationId="{0AE550F1-7A33-45A8-9818-3A877DCF248D}"/>
          </ac:spMkLst>
        </pc:spChg>
        <pc:spChg chg="mod">
          <ac:chgData name="Steven Schlewitt" userId="8fca6942-85ab-4309-995e-ec937c713a6c" providerId="ADAL" clId="{54E5F718-7096-40CC-8C9B-727FF89FD24C}" dt="2021-03-23T16:44:00.359" v="2982" actId="14"/>
          <ac:spMkLst>
            <pc:docMk/>
            <pc:sldMk cId="805257743" sldId="2677"/>
            <ac:spMk id="3" creationId="{F332B711-3482-409D-BD6F-E47FFB7A20D1}"/>
          </ac:spMkLst>
        </pc:spChg>
        <pc:spChg chg="del">
          <ac:chgData name="Steven Schlewitt" userId="8fca6942-85ab-4309-995e-ec937c713a6c" providerId="ADAL" clId="{54E5F718-7096-40CC-8C9B-727FF89FD24C}" dt="2021-03-23T16:44:51.066" v="2985" actId="478"/>
          <ac:spMkLst>
            <pc:docMk/>
            <pc:sldMk cId="805257743" sldId="2677"/>
            <ac:spMk id="4" creationId="{A8963C4C-4498-4BD2-BD90-5F97B82B7D3A}"/>
          </ac:spMkLst>
        </pc:spChg>
        <pc:picChg chg="add mod">
          <ac:chgData name="Steven Schlewitt" userId="8fca6942-85ab-4309-995e-ec937c713a6c" providerId="ADAL" clId="{54E5F718-7096-40CC-8C9B-727FF89FD24C}" dt="2021-03-23T16:51:15.264" v="3012" actId="1076"/>
          <ac:picMkLst>
            <pc:docMk/>
            <pc:sldMk cId="805257743" sldId="2677"/>
            <ac:picMk id="8" creationId="{BD0B8471-E4CB-4AB5-8105-875E7A8EAD3E}"/>
          </ac:picMkLst>
        </pc:picChg>
        <pc:picChg chg="add mod">
          <ac:chgData name="Steven Schlewitt" userId="8fca6942-85ab-4309-995e-ec937c713a6c" providerId="ADAL" clId="{54E5F718-7096-40CC-8C9B-727FF89FD24C}" dt="2021-03-23T16:51:23.433" v="3013" actId="1076"/>
          <ac:picMkLst>
            <pc:docMk/>
            <pc:sldMk cId="805257743" sldId="2677"/>
            <ac:picMk id="10" creationId="{73E71180-EB89-4FE2-B97C-ECE5E9783837}"/>
          </ac:picMkLst>
        </pc:picChg>
      </pc:sldChg>
      <pc:sldChg chg="addSp delSp modSp add mod">
        <pc:chgData name="Steven Schlewitt" userId="8fca6942-85ab-4309-995e-ec937c713a6c" providerId="ADAL" clId="{54E5F718-7096-40CC-8C9B-727FF89FD24C}" dt="2021-03-23T16:51:31.757" v="3014" actId="1076"/>
        <pc:sldMkLst>
          <pc:docMk/>
          <pc:sldMk cId="3023717925" sldId="2678"/>
        </pc:sldMkLst>
        <pc:spChg chg="mod">
          <ac:chgData name="Steven Schlewitt" userId="8fca6942-85ab-4309-995e-ec937c713a6c" providerId="ADAL" clId="{54E5F718-7096-40CC-8C9B-727FF89FD24C}" dt="2021-03-22T20:11:17.434" v="1598" actId="20577"/>
          <ac:spMkLst>
            <pc:docMk/>
            <pc:sldMk cId="3023717925" sldId="2678"/>
            <ac:spMk id="2" creationId="{0AE550F1-7A33-45A8-9818-3A877DCF248D}"/>
          </ac:spMkLst>
        </pc:spChg>
        <pc:spChg chg="mod">
          <ac:chgData name="Steven Schlewitt" userId="8fca6942-85ab-4309-995e-ec937c713a6c" providerId="ADAL" clId="{54E5F718-7096-40CC-8C9B-727FF89FD24C}" dt="2021-03-23T14:21:15.550" v="2515" actId="20577"/>
          <ac:spMkLst>
            <pc:docMk/>
            <pc:sldMk cId="3023717925" sldId="2678"/>
            <ac:spMk id="3" creationId="{F332B711-3482-409D-BD6F-E47FFB7A20D1}"/>
          </ac:spMkLst>
        </pc:spChg>
        <pc:spChg chg="del">
          <ac:chgData name="Steven Schlewitt" userId="8fca6942-85ab-4309-995e-ec937c713a6c" providerId="ADAL" clId="{54E5F718-7096-40CC-8C9B-727FF89FD24C}" dt="2021-03-23T16:50:37.194" v="3006" actId="478"/>
          <ac:spMkLst>
            <pc:docMk/>
            <pc:sldMk cId="3023717925" sldId="2678"/>
            <ac:spMk id="4" creationId="{A8963C4C-4498-4BD2-BD90-5F97B82B7D3A}"/>
          </ac:spMkLst>
        </pc:spChg>
        <pc:picChg chg="add mod">
          <ac:chgData name="Steven Schlewitt" userId="8fca6942-85ab-4309-995e-ec937c713a6c" providerId="ADAL" clId="{54E5F718-7096-40CC-8C9B-727FF89FD24C}" dt="2021-03-23T16:51:31.757" v="3014" actId="1076"/>
          <ac:picMkLst>
            <pc:docMk/>
            <pc:sldMk cId="3023717925" sldId="2678"/>
            <ac:picMk id="9" creationId="{ED5B6E11-18A3-4706-8BED-EB010A96636E}"/>
          </ac:picMkLst>
        </pc:picChg>
      </pc:sldChg>
      <pc:sldChg chg="modSp add del mod ord">
        <pc:chgData name="Steven Schlewitt" userId="8fca6942-85ab-4309-995e-ec937c713a6c" providerId="ADAL" clId="{54E5F718-7096-40CC-8C9B-727FF89FD24C}" dt="2021-03-22T20:41:55.686" v="2228" actId="2696"/>
        <pc:sldMkLst>
          <pc:docMk/>
          <pc:sldMk cId="2487590974" sldId="2679"/>
        </pc:sldMkLst>
        <pc:spChg chg="mod">
          <ac:chgData name="Steven Schlewitt" userId="8fca6942-85ab-4309-995e-ec937c713a6c" providerId="ADAL" clId="{54E5F718-7096-40CC-8C9B-727FF89FD24C}" dt="2021-03-22T20:14:17.437" v="1839" actId="20577"/>
          <ac:spMkLst>
            <pc:docMk/>
            <pc:sldMk cId="2487590974" sldId="2679"/>
            <ac:spMk id="2" creationId="{0AE550F1-7A33-45A8-9818-3A877DCF248D}"/>
          </ac:spMkLst>
        </pc:spChg>
        <pc:spChg chg="mod">
          <ac:chgData name="Steven Schlewitt" userId="8fca6942-85ab-4309-995e-ec937c713a6c" providerId="ADAL" clId="{54E5F718-7096-40CC-8C9B-727FF89FD24C}" dt="2021-03-22T20:23:09.592" v="2049" actId="20577"/>
          <ac:spMkLst>
            <pc:docMk/>
            <pc:sldMk cId="2487590974" sldId="2679"/>
            <ac:spMk id="3" creationId="{F332B711-3482-409D-BD6F-E47FFB7A20D1}"/>
          </ac:spMkLst>
        </pc:spChg>
      </pc:sldChg>
      <pc:sldChg chg="new del">
        <pc:chgData name="Steven Schlewitt" userId="8fca6942-85ab-4309-995e-ec937c713a6c" providerId="ADAL" clId="{54E5F718-7096-40CC-8C9B-727FF89FD24C}" dt="2021-03-22T20:11:55.327" v="1644" actId="47"/>
        <pc:sldMkLst>
          <pc:docMk/>
          <pc:sldMk cId="1163559944" sldId="2680"/>
        </pc:sldMkLst>
      </pc:sldChg>
      <pc:sldChg chg="modSp new mod ord">
        <pc:chgData name="Steven Schlewitt" userId="8fca6942-85ab-4309-995e-ec937c713a6c" providerId="ADAL" clId="{54E5F718-7096-40CC-8C9B-727FF89FD24C}" dt="2021-03-23T15:27:32.086" v="2534" actId="20577"/>
        <pc:sldMkLst>
          <pc:docMk/>
          <pc:sldMk cId="4116288003" sldId="2680"/>
        </pc:sldMkLst>
        <pc:spChg chg="mod">
          <ac:chgData name="Steven Schlewitt" userId="8fca6942-85ab-4309-995e-ec937c713a6c" providerId="ADAL" clId="{54E5F718-7096-40CC-8C9B-727FF89FD24C}" dt="2021-03-23T15:27:32.086" v="2534" actId="20577"/>
          <ac:spMkLst>
            <pc:docMk/>
            <pc:sldMk cId="4116288003" sldId="2680"/>
            <ac:spMk id="2" creationId="{0E4F0736-B8FC-4D77-9705-368F6D088D4B}"/>
          </ac:spMkLst>
        </pc:spChg>
        <pc:spChg chg="mod">
          <ac:chgData name="Steven Schlewitt" userId="8fca6942-85ab-4309-995e-ec937c713a6c" providerId="ADAL" clId="{54E5F718-7096-40CC-8C9B-727FF89FD24C}" dt="2021-03-22T20:12:09.529" v="1663" actId="20577"/>
          <ac:spMkLst>
            <pc:docMk/>
            <pc:sldMk cId="4116288003" sldId="2680"/>
            <ac:spMk id="5" creationId="{6EF5154F-F0E5-4E30-A94C-AF86588FB478}"/>
          </ac:spMkLst>
        </pc:spChg>
      </pc:sldChg>
      <pc:sldChg chg="modSp add mod">
        <pc:chgData name="Steven Schlewitt" userId="8fca6942-85ab-4309-995e-ec937c713a6c" providerId="ADAL" clId="{54E5F718-7096-40CC-8C9B-727FF89FD24C}" dt="2021-03-22T20:12:24.973" v="1682" actId="20577"/>
        <pc:sldMkLst>
          <pc:docMk/>
          <pc:sldMk cId="793759453" sldId="2681"/>
        </pc:sldMkLst>
        <pc:spChg chg="mod">
          <ac:chgData name="Steven Schlewitt" userId="8fca6942-85ab-4309-995e-ec937c713a6c" providerId="ADAL" clId="{54E5F718-7096-40CC-8C9B-727FF89FD24C}" dt="2021-03-22T20:12:24.973" v="1682" actId="20577"/>
          <ac:spMkLst>
            <pc:docMk/>
            <pc:sldMk cId="793759453" sldId="2681"/>
            <ac:spMk id="5" creationId="{6EF5154F-F0E5-4E30-A94C-AF86588FB478}"/>
          </ac:spMkLst>
        </pc:spChg>
      </pc:sldChg>
      <pc:sldChg chg="modSp add mod">
        <pc:chgData name="Steven Schlewitt" userId="8fca6942-85ab-4309-995e-ec937c713a6c" providerId="ADAL" clId="{54E5F718-7096-40CC-8C9B-727FF89FD24C}" dt="2021-03-23T16:55:57.780" v="3070" actId="20577"/>
        <pc:sldMkLst>
          <pc:docMk/>
          <pc:sldMk cId="852284283" sldId="2682"/>
        </pc:sldMkLst>
        <pc:spChg chg="mod">
          <ac:chgData name="Steven Schlewitt" userId="8fca6942-85ab-4309-995e-ec937c713a6c" providerId="ADAL" clId="{54E5F718-7096-40CC-8C9B-727FF89FD24C}" dt="2021-03-23T16:55:57.780" v="3070" actId="20577"/>
          <ac:spMkLst>
            <pc:docMk/>
            <pc:sldMk cId="852284283" sldId="2682"/>
            <ac:spMk id="5" creationId="{6EF5154F-F0E5-4E30-A94C-AF86588FB478}"/>
          </ac:spMkLst>
        </pc:spChg>
      </pc:sldChg>
      <pc:sldChg chg="addSp delSp modSp new mod modClrScheme chgLayout">
        <pc:chgData name="Steven Schlewitt" userId="8fca6942-85ab-4309-995e-ec937c713a6c" providerId="ADAL" clId="{54E5F718-7096-40CC-8C9B-727FF89FD24C}" dt="2021-03-23T16:55:31.449" v="3047" actId="20577"/>
        <pc:sldMkLst>
          <pc:docMk/>
          <pc:sldMk cId="4234578346" sldId="2683"/>
        </pc:sldMkLst>
        <pc:spChg chg="mod">
          <ac:chgData name="Steven Schlewitt" userId="8fca6942-85ab-4309-995e-ec937c713a6c" providerId="ADAL" clId="{54E5F718-7096-40CC-8C9B-727FF89FD24C}" dt="2021-03-23T16:54:08.328" v="3033" actId="26606"/>
          <ac:spMkLst>
            <pc:docMk/>
            <pc:sldMk cId="4234578346" sldId="2683"/>
            <ac:spMk id="2" creationId="{3FC03455-077B-4F55-873A-C7D864CF7B6C}"/>
          </ac:spMkLst>
        </pc:spChg>
        <pc:spChg chg="mod">
          <ac:chgData name="Steven Schlewitt" userId="8fca6942-85ab-4309-995e-ec937c713a6c" providerId="ADAL" clId="{54E5F718-7096-40CC-8C9B-727FF89FD24C}" dt="2021-03-23T16:54:08.328" v="3033" actId="26606"/>
          <ac:spMkLst>
            <pc:docMk/>
            <pc:sldMk cId="4234578346" sldId="2683"/>
            <ac:spMk id="3" creationId="{5298BA46-54F0-4454-B86F-8C93C057C946}"/>
          </ac:spMkLst>
        </pc:spChg>
        <pc:spChg chg="mod">
          <ac:chgData name="Steven Schlewitt" userId="8fca6942-85ab-4309-995e-ec937c713a6c" providerId="ADAL" clId="{54E5F718-7096-40CC-8C9B-727FF89FD24C}" dt="2021-03-23T16:54:08.328" v="3033" actId="26606"/>
          <ac:spMkLst>
            <pc:docMk/>
            <pc:sldMk cId="4234578346" sldId="2683"/>
            <ac:spMk id="4" creationId="{33061B29-79D9-4247-A43D-EF76D780352C}"/>
          </ac:spMkLst>
        </pc:spChg>
        <pc:spChg chg="mod ord">
          <ac:chgData name="Steven Schlewitt" userId="8fca6942-85ab-4309-995e-ec937c713a6c" providerId="ADAL" clId="{54E5F718-7096-40CC-8C9B-727FF89FD24C}" dt="2021-03-23T16:55:31.449" v="3047" actId="20577"/>
          <ac:spMkLst>
            <pc:docMk/>
            <pc:sldMk cId="4234578346" sldId="2683"/>
            <ac:spMk id="5" creationId="{07987009-9232-4137-93E9-EA4B9ACF0798}"/>
          </ac:spMkLst>
        </pc:spChg>
        <pc:spChg chg="mod">
          <ac:chgData name="Steven Schlewitt" userId="8fca6942-85ab-4309-995e-ec937c713a6c" providerId="ADAL" clId="{54E5F718-7096-40CC-8C9B-727FF89FD24C}" dt="2021-03-23T16:54:08.328" v="3033" actId="26606"/>
          <ac:spMkLst>
            <pc:docMk/>
            <pc:sldMk cId="4234578346" sldId="2683"/>
            <ac:spMk id="6" creationId="{A4795E0A-E8C3-413B-9F8B-0F6D9E4C37CF}"/>
          </ac:spMkLst>
        </pc:spChg>
        <pc:picChg chg="add del mod ord">
          <ac:chgData name="Steven Schlewitt" userId="8fca6942-85ab-4309-995e-ec937c713a6c" providerId="ADAL" clId="{54E5F718-7096-40CC-8C9B-727FF89FD24C}" dt="2021-03-23T16:55:11.997" v="3036" actId="478"/>
          <ac:picMkLst>
            <pc:docMk/>
            <pc:sldMk cId="4234578346" sldId="2683"/>
            <ac:picMk id="7" creationId="{BEDB9D25-D016-4399-ABA7-6D40B20372BB}"/>
          </ac:picMkLst>
        </pc:picChg>
      </pc:sldChg>
      <pc:sldChg chg="modSp add mod">
        <pc:chgData name="Steven Schlewitt" userId="8fca6942-85ab-4309-995e-ec937c713a6c" providerId="ADAL" clId="{54E5F718-7096-40CC-8C9B-727FF89FD24C}" dt="2021-03-22T20:14:03.048" v="1822" actId="20577"/>
        <pc:sldMkLst>
          <pc:docMk/>
          <pc:sldMk cId="3968831626" sldId="2684"/>
        </pc:sldMkLst>
        <pc:spChg chg="mod">
          <ac:chgData name="Steven Schlewitt" userId="8fca6942-85ab-4309-995e-ec937c713a6c" providerId="ADAL" clId="{54E5F718-7096-40CC-8C9B-727FF89FD24C}" dt="2021-03-22T20:13:12.774" v="1740" actId="20577"/>
          <ac:spMkLst>
            <pc:docMk/>
            <pc:sldMk cId="3968831626" sldId="2684"/>
            <ac:spMk id="2" creationId="{0AE550F1-7A33-45A8-9818-3A877DCF248D}"/>
          </ac:spMkLst>
        </pc:spChg>
        <pc:spChg chg="mod">
          <ac:chgData name="Steven Schlewitt" userId="8fca6942-85ab-4309-995e-ec937c713a6c" providerId="ADAL" clId="{54E5F718-7096-40CC-8C9B-727FF89FD24C}" dt="2021-03-22T20:14:03.048" v="1822" actId="20577"/>
          <ac:spMkLst>
            <pc:docMk/>
            <pc:sldMk cId="3968831626" sldId="2684"/>
            <ac:spMk id="3" creationId="{F332B711-3482-409D-BD6F-E47FFB7A20D1}"/>
          </ac:spMkLst>
        </pc:spChg>
      </pc:sldChg>
      <pc:sldChg chg="modSp new mod ord">
        <pc:chgData name="Steven Schlewitt" userId="8fca6942-85ab-4309-995e-ec937c713a6c" providerId="ADAL" clId="{54E5F718-7096-40CC-8C9B-727FF89FD24C}" dt="2021-03-23T14:21:33.732" v="2532" actId="20577"/>
        <pc:sldMkLst>
          <pc:docMk/>
          <pc:sldMk cId="333734198" sldId="2685"/>
        </pc:sldMkLst>
        <pc:spChg chg="mod">
          <ac:chgData name="Steven Schlewitt" userId="8fca6942-85ab-4309-995e-ec937c713a6c" providerId="ADAL" clId="{54E5F718-7096-40CC-8C9B-727FF89FD24C}" dt="2021-03-23T14:21:33.732" v="2532" actId="20577"/>
          <ac:spMkLst>
            <pc:docMk/>
            <pc:sldMk cId="333734198" sldId="2685"/>
            <ac:spMk id="2" creationId="{E987C585-FDFA-4183-8C06-8BBF9FE7C9EE}"/>
          </ac:spMkLst>
        </pc:spChg>
        <pc:spChg chg="mod">
          <ac:chgData name="Steven Schlewitt" userId="8fca6942-85ab-4309-995e-ec937c713a6c" providerId="ADAL" clId="{54E5F718-7096-40CC-8C9B-727FF89FD24C}" dt="2021-03-22T20:23:24.561" v="2069" actId="20577"/>
          <ac:spMkLst>
            <pc:docMk/>
            <pc:sldMk cId="333734198" sldId="2685"/>
            <ac:spMk id="5" creationId="{F550CF8E-8865-497A-9DBA-D6DFD24F64E5}"/>
          </ac:spMkLst>
        </pc:spChg>
      </pc:sldChg>
      <pc:sldChg chg="new del">
        <pc:chgData name="Steven Schlewitt" userId="8fca6942-85ab-4309-995e-ec937c713a6c" providerId="ADAL" clId="{54E5F718-7096-40CC-8C9B-727FF89FD24C}" dt="2021-03-22T21:07:37.675" v="2232" actId="680"/>
        <pc:sldMkLst>
          <pc:docMk/>
          <pc:sldMk cId="2101225414" sldId="2686"/>
        </pc:sldMkLst>
      </pc:sldChg>
      <pc:sldChg chg="modSp add mod ord">
        <pc:chgData name="Steven Schlewitt" userId="8fca6942-85ab-4309-995e-ec937c713a6c" providerId="ADAL" clId="{54E5F718-7096-40CC-8C9B-727FF89FD24C}" dt="2021-03-22T21:08:23.714" v="2338" actId="313"/>
        <pc:sldMkLst>
          <pc:docMk/>
          <pc:sldMk cId="2324111376" sldId="2686"/>
        </pc:sldMkLst>
        <pc:spChg chg="mod">
          <ac:chgData name="Steven Schlewitt" userId="8fca6942-85ab-4309-995e-ec937c713a6c" providerId="ADAL" clId="{54E5F718-7096-40CC-8C9B-727FF89FD24C}" dt="2021-03-22T21:08:23.714" v="2338" actId="313"/>
          <ac:spMkLst>
            <pc:docMk/>
            <pc:sldMk cId="2324111376" sldId="2686"/>
            <ac:spMk id="5" creationId="{6EF5154F-F0E5-4E30-A94C-AF86588FB478}"/>
          </ac:spMkLst>
        </pc:spChg>
      </pc:sldChg>
      <pc:sldChg chg="add del">
        <pc:chgData name="Steven Schlewitt" userId="8fca6942-85ab-4309-995e-ec937c713a6c" providerId="ADAL" clId="{54E5F718-7096-40CC-8C9B-727FF89FD24C}" dt="2021-03-22T21:07:20.695" v="2230"/>
        <pc:sldMkLst>
          <pc:docMk/>
          <pc:sldMk cId="3897916203" sldId="2686"/>
        </pc:sldMkLst>
      </pc:sldChg>
      <pc:sldChg chg="modSp new mod">
        <pc:chgData name="Steven Schlewitt" userId="8fca6942-85ab-4309-995e-ec937c713a6c" providerId="ADAL" clId="{54E5F718-7096-40CC-8C9B-727FF89FD24C}" dt="2021-03-22T21:09:01.226" v="2427" actId="404"/>
        <pc:sldMkLst>
          <pc:docMk/>
          <pc:sldMk cId="2475266909" sldId="2687"/>
        </pc:sldMkLst>
        <pc:spChg chg="mod">
          <ac:chgData name="Steven Schlewitt" userId="8fca6942-85ab-4309-995e-ec937c713a6c" providerId="ADAL" clId="{54E5F718-7096-40CC-8C9B-727FF89FD24C}" dt="2021-03-22T21:09:01.226" v="2427" actId="404"/>
          <ac:spMkLst>
            <pc:docMk/>
            <pc:sldMk cId="2475266909" sldId="2687"/>
            <ac:spMk id="5" creationId="{28317590-FBC6-45B7-B015-20597FE8F756}"/>
          </ac:spMkLst>
        </pc:spChg>
      </pc:sldChg>
      <pc:sldChg chg="modSp add mod ord">
        <pc:chgData name="Steven Schlewitt" userId="8fca6942-85ab-4309-995e-ec937c713a6c" providerId="ADAL" clId="{54E5F718-7096-40CC-8C9B-727FF89FD24C}" dt="2021-03-23T16:52:58.286" v="3025"/>
        <pc:sldMkLst>
          <pc:docMk/>
          <pc:sldMk cId="3837338104" sldId="2688"/>
        </pc:sldMkLst>
        <pc:spChg chg="mod">
          <ac:chgData name="Steven Schlewitt" userId="8fca6942-85ab-4309-995e-ec937c713a6c" providerId="ADAL" clId="{54E5F718-7096-40CC-8C9B-727FF89FD24C}" dt="2021-03-23T16:52:58.286" v="3025"/>
          <ac:spMkLst>
            <pc:docMk/>
            <pc:sldMk cId="3837338104" sldId="2688"/>
            <ac:spMk id="7" creationId="{667E24AD-889B-4C04-8FF9-D69CFA420458}"/>
          </ac:spMkLst>
        </pc:spChg>
      </pc:sldChg>
      <pc:sldChg chg="modSp add mod ord">
        <pc:chgData name="Steven Schlewitt" userId="8fca6942-85ab-4309-995e-ec937c713a6c" providerId="ADAL" clId="{54E5F718-7096-40CC-8C9B-727FF89FD24C}" dt="2021-03-23T16:53:11.932" v="3029"/>
        <pc:sldMkLst>
          <pc:docMk/>
          <pc:sldMk cId="3661028612" sldId="2689"/>
        </pc:sldMkLst>
        <pc:spChg chg="mod">
          <ac:chgData name="Steven Schlewitt" userId="8fca6942-85ab-4309-995e-ec937c713a6c" providerId="ADAL" clId="{54E5F718-7096-40CC-8C9B-727FF89FD24C}" dt="2021-03-23T16:53:11.932" v="3029"/>
          <ac:spMkLst>
            <pc:docMk/>
            <pc:sldMk cId="3661028612" sldId="2689"/>
            <ac:spMk id="7" creationId="{667E24AD-889B-4C04-8FF9-D69CFA420458}"/>
          </ac:spMkLst>
        </pc:spChg>
      </pc:sldChg>
    </pc:docChg>
  </pc:docChgLst>
  <pc:docChgLst>
    <pc:chgData name="Ian Nosek" userId="d07f82c1-9943-4dca-b49f-5439a6e9325d" providerId="ADAL" clId="{DA329331-F208-4312-88AF-D60DAF94CC17}"/>
    <pc:docChg chg="modSld">
      <pc:chgData name="Ian Nosek" userId="d07f82c1-9943-4dca-b49f-5439a6e9325d" providerId="ADAL" clId="{DA329331-F208-4312-88AF-D60DAF94CC17}" dt="2021-03-24T16:39:56.843" v="6" actId="931"/>
      <pc:docMkLst>
        <pc:docMk/>
      </pc:docMkLst>
      <pc:sldChg chg="addSp modSp">
        <pc:chgData name="Ian Nosek" userId="d07f82c1-9943-4dca-b49f-5439a6e9325d" providerId="ADAL" clId="{DA329331-F208-4312-88AF-D60DAF94CC17}" dt="2021-03-24T16:31:00.724" v="1" actId="931"/>
        <pc:sldMkLst>
          <pc:docMk/>
          <pc:sldMk cId="2475266909" sldId="2687"/>
        </pc:sldMkLst>
        <pc:picChg chg="add mod">
          <ac:chgData name="Ian Nosek" userId="d07f82c1-9943-4dca-b49f-5439a6e9325d" providerId="ADAL" clId="{DA329331-F208-4312-88AF-D60DAF94CC17}" dt="2021-03-24T16:26:49.995" v="0" actId="931"/>
          <ac:picMkLst>
            <pc:docMk/>
            <pc:sldMk cId="2475266909" sldId="2687"/>
            <ac:picMk id="8" creationId="{BA3B23F0-6B39-48F9-A688-BB8C92A9A1DF}"/>
          </ac:picMkLst>
        </pc:picChg>
        <pc:picChg chg="add mod">
          <ac:chgData name="Ian Nosek" userId="d07f82c1-9943-4dca-b49f-5439a6e9325d" providerId="ADAL" clId="{DA329331-F208-4312-88AF-D60DAF94CC17}" dt="2021-03-24T16:31:00.724" v="1" actId="931"/>
          <ac:picMkLst>
            <pc:docMk/>
            <pc:sldMk cId="2475266909" sldId="2687"/>
            <ac:picMk id="14" creationId="{749D581A-4EF6-4C84-A2C1-8C36652EAFED}"/>
          </ac:picMkLst>
        </pc:picChg>
      </pc:sldChg>
      <pc:sldChg chg="addSp delSp modSp">
        <pc:chgData name="Ian Nosek" userId="d07f82c1-9943-4dca-b49f-5439a6e9325d" providerId="ADAL" clId="{DA329331-F208-4312-88AF-D60DAF94CC17}" dt="2021-03-24T16:39:56.843" v="6" actId="931"/>
        <pc:sldMkLst>
          <pc:docMk/>
          <pc:sldMk cId="736823321" sldId="2696"/>
        </pc:sldMkLst>
        <pc:picChg chg="add del mod">
          <ac:chgData name="Ian Nosek" userId="d07f82c1-9943-4dca-b49f-5439a6e9325d" providerId="ADAL" clId="{DA329331-F208-4312-88AF-D60DAF94CC17}" dt="2021-03-24T16:39:04.880" v="3" actId="931"/>
          <ac:picMkLst>
            <pc:docMk/>
            <pc:sldMk cId="736823321" sldId="2696"/>
            <ac:picMk id="8" creationId="{AEE585C7-324A-4002-A23B-946CA8A247DB}"/>
          </ac:picMkLst>
        </pc:picChg>
        <pc:picChg chg="add del mod">
          <ac:chgData name="Ian Nosek" userId="d07f82c1-9943-4dca-b49f-5439a6e9325d" providerId="ADAL" clId="{DA329331-F208-4312-88AF-D60DAF94CC17}" dt="2021-03-24T16:39:18.825" v="5" actId="931"/>
          <ac:picMkLst>
            <pc:docMk/>
            <pc:sldMk cId="736823321" sldId="2696"/>
            <ac:picMk id="10" creationId="{6B907B9C-DAE3-44C1-9801-BD414520BE04}"/>
          </ac:picMkLst>
        </pc:picChg>
        <pc:picChg chg="add mod">
          <ac:chgData name="Ian Nosek" userId="d07f82c1-9943-4dca-b49f-5439a6e9325d" providerId="ADAL" clId="{DA329331-F208-4312-88AF-D60DAF94CC17}" dt="2021-03-24T16:39:56.843" v="6" actId="931"/>
          <ac:picMkLst>
            <pc:docMk/>
            <pc:sldMk cId="736823321" sldId="2696"/>
            <ac:picMk id="12" creationId="{D2B5A8A7-CC28-47B6-BF78-423F6F675063}"/>
          </ac:picMkLst>
        </pc:picChg>
      </pc:sldChg>
    </pc:docChg>
  </pc:docChgLst>
  <pc:docChgLst>
    <pc:chgData name="Steven Schlewitt" userId="8fca6942-85ab-4309-995e-ec937c713a6c" providerId="ADAL" clId="{E705780E-94E6-400B-96B7-3FD56B270A6D}"/>
    <pc:docChg chg="undo custSel addSld delSld modSld sldOrd">
      <pc:chgData name="Steven Schlewitt" userId="8fca6942-85ab-4309-995e-ec937c713a6c" providerId="ADAL" clId="{E705780E-94E6-400B-96B7-3FD56B270A6D}" dt="2022-03-24T21:57:44.701" v="5567" actId="20577"/>
      <pc:docMkLst>
        <pc:docMk/>
      </pc:docMkLst>
      <pc:sldChg chg="addSp delSp modSp del mod">
        <pc:chgData name="Steven Schlewitt" userId="8fca6942-85ab-4309-995e-ec937c713a6c" providerId="ADAL" clId="{E705780E-94E6-400B-96B7-3FD56B270A6D}" dt="2022-03-23T16:55:05.093" v="1876" actId="47"/>
        <pc:sldMkLst>
          <pc:docMk/>
          <pc:sldMk cId="0" sldId="258"/>
        </pc:sldMkLst>
        <pc:spChg chg="mod">
          <ac:chgData name="Steven Schlewitt" userId="8fca6942-85ab-4309-995e-ec937c713a6c" providerId="ADAL" clId="{E705780E-94E6-400B-96B7-3FD56B270A6D}" dt="2022-03-23T16:11:26.280" v="1692" actId="20577"/>
          <ac:spMkLst>
            <pc:docMk/>
            <pc:sldMk cId="0" sldId="258"/>
            <ac:spMk id="2" creationId="{00000000-0000-0000-0000-000000000000}"/>
          </ac:spMkLst>
        </pc:spChg>
        <pc:spChg chg="add mod">
          <ac:chgData name="Steven Schlewitt" userId="8fca6942-85ab-4309-995e-ec937c713a6c" providerId="ADAL" clId="{E705780E-94E6-400B-96B7-3FD56B270A6D}" dt="2022-03-22T21:19:02.868" v="953"/>
          <ac:spMkLst>
            <pc:docMk/>
            <pc:sldMk cId="0" sldId="258"/>
            <ac:spMk id="35" creationId="{3BD50BF4-3FE5-4E51-93F9-1CF9DDCE7D29}"/>
          </ac:spMkLst>
        </pc:spChg>
        <pc:spChg chg="del">
          <ac:chgData name="Steven Schlewitt" userId="8fca6942-85ab-4309-995e-ec937c713a6c" providerId="ADAL" clId="{E705780E-94E6-400B-96B7-3FD56B270A6D}" dt="2022-03-23T16:10:06.876" v="1629" actId="478"/>
          <ac:spMkLst>
            <pc:docMk/>
            <pc:sldMk cId="0" sldId="258"/>
            <ac:spMk id="75" creationId="{00000000-0000-0000-0000-000000000000}"/>
          </ac:spMkLst>
        </pc:spChg>
        <pc:spChg chg="del">
          <ac:chgData name="Steven Schlewitt" userId="8fca6942-85ab-4309-995e-ec937c713a6c" providerId="ADAL" clId="{E705780E-94E6-400B-96B7-3FD56B270A6D}" dt="2022-03-23T16:10:06.876" v="1629" actId="478"/>
          <ac:spMkLst>
            <pc:docMk/>
            <pc:sldMk cId="0" sldId="258"/>
            <ac:spMk id="76" creationId="{00000000-0000-0000-0000-000000000000}"/>
          </ac:spMkLst>
        </pc:spChg>
        <pc:graphicFrameChg chg="del">
          <ac:chgData name="Steven Schlewitt" userId="8fca6942-85ab-4309-995e-ec937c713a6c" providerId="ADAL" clId="{E705780E-94E6-400B-96B7-3FD56B270A6D}" dt="2022-03-22T21:21:04.363" v="960" actId="478"/>
          <ac:graphicFrameMkLst>
            <pc:docMk/>
            <pc:sldMk cId="0" sldId="258"/>
            <ac:graphicFrameMk id="23" creationId="{00000000-0000-0000-0000-000000000000}"/>
          </ac:graphicFrameMkLst>
        </pc:graphicFrameChg>
        <pc:graphicFrameChg chg="del">
          <ac:chgData name="Steven Schlewitt" userId="8fca6942-85ab-4309-995e-ec937c713a6c" providerId="ADAL" clId="{E705780E-94E6-400B-96B7-3FD56B270A6D}" dt="2022-03-22T21:20:56.534" v="958" actId="478"/>
          <ac:graphicFrameMkLst>
            <pc:docMk/>
            <pc:sldMk cId="0" sldId="258"/>
            <ac:graphicFrameMk id="93" creationId="{1BF5782E-16AE-43D3-B0F4-4A122ECBAF0D}"/>
          </ac:graphicFrameMkLst>
        </pc:graphicFrameChg>
        <pc:graphicFrameChg chg="del">
          <ac:chgData name="Steven Schlewitt" userId="8fca6942-85ab-4309-995e-ec937c713a6c" providerId="ADAL" clId="{E705780E-94E6-400B-96B7-3FD56B270A6D}" dt="2022-03-22T21:20:58.255" v="959" actId="478"/>
          <ac:graphicFrameMkLst>
            <pc:docMk/>
            <pc:sldMk cId="0" sldId="258"/>
            <ac:graphicFrameMk id="94" creationId="{E1CE8EA8-CD7E-4D9B-8717-66A3E7384CD0}"/>
          </ac:graphicFrameMkLst>
        </pc:graphicFrameChg>
      </pc:sldChg>
      <pc:sldChg chg="del">
        <pc:chgData name="Steven Schlewitt" userId="8fca6942-85ab-4309-995e-ec937c713a6c" providerId="ADAL" clId="{E705780E-94E6-400B-96B7-3FD56B270A6D}" dt="2022-03-22T16:44:01.426" v="811" actId="47"/>
        <pc:sldMkLst>
          <pc:docMk/>
          <pc:sldMk cId="139026895" sldId="258"/>
        </pc:sldMkLst>
      </pc:sldChg>
      <pc:sldChg chg="del">
        <pc:chgData name="Steven Schlewitt" userId="8fca6942-85ab-4309-995e-ec937c713a6c" providerId="ADAL" clId="{E705780E-94E6-400B-96B7-3FD56B270A6D}" dt="2022-03-22T16:43:13.870" v="785" actId="47"/>
        <pc:sldMkLst>
          <pc:docMk/>
          <pc:sldMk cId="593052991" sldId="259"/>
        </pc:sldMkLst>
      </pc:sldChg>
      <pc:sldChg chg="addSp modSp add">
        <pc:chgData name="Steven Schlewitt" userId="8fca6942-85ab-4309-995e-ec937c713a6c" providerId="ADAL" clId="{E705780E-94E6-400B-96B7-3FD56B270A6D}" dt="2022-03-23T14:16:22.793" v="1259"/>
        <pc:sldMkLst>
          <pc:docMk/>
          <pc:sldMk cId="3037557740" sldId="259"/>
        </pc:sldMkLst>
        <pc:spChg chg="add mod">
          <ac:chgData name="Steven Schlewitt" userId="8fca6942-85ab-4309-995e-ec937c713a6c" providerId="ADAL" clId="{E705780E-94E6-400B-96B7-3FD56B270A6D}" dt="2022-03-23T14:16:22.793" v="1259"/>
          <ac:spMkLst>
            <pc:docMk/>
            <pc:sldMk cId="3037557740" sldId="259"/>
            <ac:spMk id="6" creationId="{E8B540A4-7DD2-4E3C-B5DC-84C451FCD206}"/>
          </ac:spMkLst>
        </pc:spChg>
      </pc:sldChg>
      <pc:sldChg chg="addSp modSp add">
        <pc:chgData name="Steven Schlewitt" userId="8fca6942-85ab-4309-995e-ec937c713a6c" providerId="ADAL" clId="{E705780E-94E6-400B-96B7-3FD56B270A6D}" dt="2022-03-23T14:16:20.769" v="1258"/>
        <pc:sldMkLst>
          <pc:docMk/>
          <pc:sldMk cId="1500649837" sldId="260"/>
        </pc:sldMkLst>
        <pc:spChg chg="add mod">
          <ac:chgData name="Steven Schlewitt" userId="8fca6942-85ab-4309-995e-ec937c713a6c" providerId="ADAL" clId="{E705780E-94E6-400B-96B7-3FD56B270A6D}" dt="2022-03-23T14:16:20.769" v="1258"/>
          <ac:spMkLst>
            <pc:docMk/>
            <pc:sldMk cId="1500649837" sldId="260"/>
            <ac:spMk id="7" creationId="{768989CB-EA2D-401A-9D77-A4B0E471EEAB}"/>
          </ac:spMkLst>
        </pc:spChg>
      </pc:sldChg>
      <pc:sldChg chg="del">
        <pc:chgData name="Steven Schlewitt" userId="8fca6942-85ab-4309-995e-ec937c713a6c" providerId="ADAL" clId="{E705780E-94E6-400B-96B7-3FD56B270A6D}" dt="2022-03-22T16:44:01.426" v="811" actId="47"/>
        <pc:sldMkLst>
          <pc:docMk/>
          <pc:sldMk cId="1766808029" sldId="260"/>
        </pc:sldMkLst>
      </pc:sldChg>
      <pc:sldChg chg="del">
        <pc:chgData name="Steven Schlewitt" userId="8fca6942-85ab-4309-995e-ec937c713a6c" providerId="ADAL" clId="{E705780E-94E6-400B-96B7-3FD56B270A6D}" dt="2022-03-22T16:44:01.426" v="811" actId="47"/>
        <pc:sldMkLst>
          <pc:docMk/>
          <pc:sldMk cId="2027767580" sldId="261"/>
        </pc:sldMkLst>
      </pc:sldChg>
      <pc:sldChg chg="addSp delSp modSp mod">
        <pc:chgData name="Steven Schlewitt" userId="8fca6942-85ab-4309-995e-ec937c713a6c" providerId="ADAL" clId="{E705780E-94E6-400B-96B7-3FD56B270A6D}" dt="2022-03-23T15:45:22.420" v="1627" actId="207"/>
        <pc:sldMkLst>
          <pc:docMk/>
          <pc:sldMk cId="1938213389" sldId="262"/>
        </pc:sldMkLst>
        <pc:graphicFrameChg chg="modGraphic">
          <ac:chgData name="Steven Schlewitt" userId="8fca6942-85ab-4309-995e-ec937c713a6c" providerId="ADAL" clId="{E705780E-94E6-400B-96B7-3FD56B270A6D}" dt="2022-03-23T15:45:22.420" v="1627" actId="207"/>
          <ac:graphicFrameMkLst>
            <pc:docMk/>
            <pc:sldMk cId="1938213389" sldId="262"/>
            <ac:graphicFrameMk id="3" creationId="{92A62C0E-2C95-448E-95F7-3D75A5A74FD2}"/>
          </ac:graphicFrameMkLst>
        </pc:graphicFrameChg>
        <pc:graphicFrameChg chg="add mod">
          <ac:chgData name="Steven Schlewitt" userId="8fca6942-85ab-4309-995e-ec937c713a6c" providerId="ADAL" clId="{E705780E-94E6-400B-96B7-3FD56B270A6D}" dt="2022-03-22T22:27:03.351" v="1173" actId="1076"/>
          <ac:graphicFrameMkLst>
            <pc:docMk/>
            <pc:sldMk cId="1938213389" sldId="262"/>
            <ac:graphicFrameMk id="6" creationId="{E4E7412D-4C1C-4CA0-9189-49B1404947F7}"/>
          </ac:graphicFrameMkLst>
        </pc:graphicFrameChg>
        <pc:graphicFrameChg chg="del">
          <ac:chgData name="Steven Schlewitt" userId="8fca6942-85ab-4309-995e-ec937c713a6c" providerId="ADAL" clId="{E705780E-94E6-400B-96B7-3FD56B270A6D}" dt="2022-03-22T22:27:00.514" v="1172" actId="478"/>
          <ac:graphicFrameMkLst>
            <pc:docMk/>
            <pc:sldMk cId="1938213389" sldId="262"/>
            <ac:graphicFrameMk id="7" creationId="{E4E7412D-4C1C-4CA0-9189-49B1404947F7}"/>
          </ac:graphicFrameMkLst>
        </pc:graphicFrameChg>
      </pc:sldChg>
      <pc:sldChg chg="del">
        <pc:chgData name="Steven Schlewitt" userId="8fca6942-85ab-4309-995e-ec937c713a6c" providerId="ADAL" clId="{E705780E-94E6-400B-96B7-3FD56B270A6D}" dt="2022-03-22T16:43:13.870" v="785" actId="47"/>
        <pc:sldMkLst>
          <pc:docMk/>
          <pc:sldMk cId="725351413" sldId="263"/>
        </pc:sldMkLst>
      </pc:sldChg>
      <pc:sldChg chg="del">
        <pc:chgData name="Steven Schlewitt" userId="8fca6942-85ab-4309-995e-ec937c713a6c" providerId="ADAL" clId="{E705780E-94E6-400B-96B7-3FD56B270A6D}" dt="2022-03-22T16:43:13.870" v="785" actId="47"/>
        <pc:sldMkLst>
          <pc:docMk/>
          <pc:sldMk cId="3186408910" sldId="265"/>
        </pc:sldMkLst>
      </pc:sldChg>
      <pc:sldChg chg="del">
        <pc:chgData name="Steven Schlewitt" userId="8fca6942-85ab-4309-995e-ec937c713a6c" providerId="ADAL" clId="{E705780E-94E6-400B-96B7-3FD56B270A6D}" dt="2022-03-22T16:43:13.870" v="785" actId="47"/>
        <pc:sldMkLst>
          <pc:docMk/>
          <pc:sldMk cId="3954714177" sldId="266"/>
        </pc:sldMkLst>
      </pc:sldChg>
      <pc:sldChg chg="del">
        <pc:chgData name="Steven Schlewitt" userId="8fca6942-85ab-4309-995e-ec937c713a6c" providerId="ADAL" clId="{E705780E-94E6-400B-96B7-3FD56B270A6D}" dt="2022-03-22T16:43:13.870" v="785" actId="47"/>
        <pc:sldMkLst>
          <pc:docMk/>
          <pc:sldMk cId="446008137" sldId="267"/>
        </pc:sldMkLst>
      </pc:sldChg>
      <pc:sldChg chg="del">
        <pc:chgData name="Steven Schlewitt" userId="8fca6942-85ab-4309-995e-ec937c713a6c" providerId="ADAL" clId="{E705780E-94E6-400B-96B7-3FD56B270A6D}" dt="2022-03-22T16:43:13.870" v="785" actId="47"/>
        <pc:sldMkLst>
          <pc:docMk/>
          <pc:sldMk cId="314410223" sldId="268"/>
        </pc:sldMkLst>
      </pc:sldChg>
      <pc:sldChg chg="del">
        <pc:chgData name="Steven Schlewitt" userId="8fca6942-85ab-4309-995e-ec937c713a6c" providerId="ADAL" clId="{E705780E-94E6-400B-96B7-3FD56B270A6D}" dt="2022-03-22T16:43:13.870" v="785" actId="47"/>
        <pc:sldMkLst>
          <pc:docMk/>
          <pc:sldMk cId="2746719606" sldId="269"/>
        </pc:sldMkLst>
      </pc:sldChg>
      <pc:sldChg chg="del">
        <pc:chgData name="Steven Schlewitt" userId="8fca6942-85ab-4309-995e-ec937c713a6c" providerId="ADAL" clId="{E705780E-94E6-400B-96B7-3FD56B270A6D}" dt="2022-03-22T16:43:13.870" v="785" actId="47"/>
        <pc:sldMkLst>
          <pc:docMk/>
          <pc:sldMk cId="4230666734" sldId="271"/>
        </pc:sldMkLst>
      </pc:sldChg>
      <pc:sldChg chg="addSp delSp modSp mod">
        <pc:chgData name="Steven Schlewitt" userId="8fca6942-85ab-4309-995e-ec937c713a6c" providerId="ADAL" clId="{E705780E-94E6-400B-96B7-3FD56B270A6D}" dt="2022-03-23T21:22:31.710" v="4084" actId="207"/>
        <pc:sldMkLst>
          <pc:docMk/>
          <pc:sldMk cId="1815843315" sldId="273"/>
        </pc:sldMkLst>
        <pc:spChg chg="mod">
          <ac:chgData name="Steven Schlewitt" userId="8fca6942-85ab-4309-995e-ec937c713a6c" providerId="ADAL" clId="{E705780E-94E6-400B-96B7-3FD56B270A6D}" dt="2022-03-23T21:22:31.710" v="4084" actId="207"/>
          <ac:spMkLst>
            <pc:docMk/>
            <pc:sldMk cId="1815843315" sldId="273"/>
            <ac:spMk id="5" creationId="{13D8993E-12E1-4086-AFB7-0E7D8D1087D9}"/>
          </ac:spMkLst>
        </pc:spChg>
        <pc:spChg chg="del">
          <ac:chgData name="Steven Schlewitt" userId="8fca6942-85ab-4309-995e-ec937c713a6c" providerId="ADAL" clId="{E705780E-94E6-400B-96B7-3FD56B270A6D}" dt="2022-03-23T16:10:24.311" v="1633" actId="478"/>
          <ac:spMkLst>
            <pc:docMk/>
            <pc:sldMk cId="1815843315" sldId="273"/>
            <ac:spMk id="7" creationId="{ECC0A0E1-96E1-4F48-9A1A-7FA5C7537892}"/>
          </ac:spMkLst>
        </pc:spChg>
        <pc:spChg chg="add del">
          <ac:chgData name="Steven Schlewitt" userId="8fca6942-85ab-4309-995e-ec937c713a6c" providerId="ADAL" clId="{E705780E-94E6-400B-96B7-3FD56B270A6D}" dt="2022-03-22T21:18:27.458" v="941" actId="22"/>
          <ac:spMkLst>
            <pc:docMk/>
            <pc:sldMk cId="1815843315" sldId="273"/>
            <ac:spMk id="8" creationId="{3C067F70-57A4-4C71-8A1A-46D22EFE0F7B}"/>
          </ac:spMkLst>
        </pc:spChg>
        <pc:spChg chg="add del">
          <ac:chgData name="Steven Schlewitt" userId="8fca6942-85ab-4309-995e-ec937c713a6c" providerId="ADAL" clId="{E705780E-94E6-400B-96B7-3FD56B270A6D}" dt="2022-03-22T21:18:29.641" v="943" actId="22"/>
          <ac:spMkLst>
            <pc:docMk/>
            <pc:sldMk cId="1815843315" sldId="273"/>
            <ac:spMk id="9" creationId="{9A028690-7FFC-447C-B16B-373F5EBF2BDA}"/>
          </ac:spMkLst>
        </pc:spChg>
        <pc:spChg chg="add mod">
          <ac:chgData name="Steven Schlewitt" userId="8fca6942-85ab-4309-995e-ec937c713a6c" providerId="ADAL" clId="{E705780E-94E6-400B-96B7-3FD56B270A6D}" dt="2022-03-22T21:18:35.511" v="944"/>
          <ac:spMkLst>
            <pc:docMk/>
            <pc:sldMk cId="1815843315" sldId="273"/>
            <ac:spMk id="10" creationId="{50DE15A5-4A0A-4979-B3AD-43AA6FB556F5}"/>
          </ac:spMkLst>
        </pc:spChg>
        <pc:graphicFrameChg chg="mod">
          <ac:chgData name="Steven Schlewitt" userId="8fca6942-85ab-4309-995e-ec937c713a6c" providerId="ADAL" clId="{E705780E-94E6-400B-96B7-3FD56B270A6D}" dt="2022-03-22T21:17:50.205" v="936" actId="12100"/>
          <ac:graphicFrameMkLst>
            <pc:docMk/>
            <pc:sldMk cId="1815843315" sldId="273"/>
            <ac:graphicFrameMk id="2" creationId="{B7C8486A-5909-4CC2-BD35-9EB757CC3CE7}"/>
          </ac:graphicFrameMkLst>
        </pc:graphicFrameChg>
      </pc:sldChg>
      <pc:sldChg chg="addSp delSp modSp del mod">
        <pc:chgData name="Steven Schlewitt" userId="8fca6942-85ab-4309-995e-ec937c713a6c" providerId="ADAL" clId="{E705780E-94E6-400B-96B7-3FD56B270A6D}" dt="2022-03-23T21:41:20.361" v="4119" actId="47"/>
        <pc:sldMkLst>
          <pc:docMk/>
          <pc:sldMk cId="2787255407" sldId="280"/>
        </pc:sldMkLst>
        <pc:spChg chg="mod">
          <ac:chgData name="Steven Schlewitt" userId="8fca6942-85ab-4309-995e-ec937c713a6c" providerId="ADAL" clId="{E705780E-94E6-400B-96B7-3FD56B270A6D}" dt="2022-03-23T21:21:26.668" v="4075" actId="6549"/>
          <ac:spMkLst>
            <pc:docMk/>
            <pc:sldMk cId="2787255407" sldId="280"/>
            <ac:spMk id="4" creationId="{EDB03FA3-AA4B-440F-A1EB-7856F5BCE410}"/>
          </ac:spMkLst>
        </pc:spChg>
        <pc:spChg chg="del">
          <ac:chgData name="Steven Schlewitt" userId="8fca6942-85ab-4309-995e-ec937c713a6c" providerId="ADAL" clId="{E705780E-94E6-400B-96B7-3FD56B270A6D}" dt="2022-03-22T21:24:55.937" v="1033" actId="478"/>
          <ac:spMkLst>
            <pc:docMk/>
            <pc:sldMk cId="2787255407" sldId="280"/>
            <ac:spMk id="13" creationId="{A0073F1A-0C42-457A-8791-700819B889CF}"/>
          </ac:spMkLst>
        </pc:spChg>
        <pc:spChg chg="add mod">
          <ac:chgData name="Steven Schlewitt" userId="8fca6942-85ab-4309-995e-ec937c713a6c" providerId="ADAL" clId="{E705780E-94E6-400B-96B7-3FD56B270A6D}" dt="2022-03-22T21:18:47.950" v="948"/>
          <ac:spMkLst>
            <pc:docMk/>
            <pc:sldMk cId="2787255407" sldId="280"/>
            <ac:spMk id="14" creationId="{D5CBF065-8311-43F8-9B69-1A635EAE5706}"/>
          </ac:spMkLst>
        </pc:spChg>
        <pc:spChg chg="del">
          <ac:chgData name="Steven Schlewitt" userId="8fca6942-85ab-4309-995e-ec937c713a6c" providerId="ADAL" clId="{E705780E-94E6-400B-96B7-3FD56B270A6D}" dt="2022-03-23T16:08:47.339" v="1628" actId="478"/>
          <ac:spMkLst>
            <pc:docMk/>
            <pc:sldMk cId="2787255407" sldId="280"/>
            <ac:spMk id="15" creationId="{2E94740D-D199-4132-AF16-718B90E02692}"/>
          </ac:spMkLst>
        </pc:spChg>
        <pc:grpChg chg="del">
          <ac:chgData name="Steven Schlewitt" userId="8fca6942-85ab-4309-995e-ec937c713a6c" providerId="ADAL" clId="{E705780E-94E6-400B-96B7-3FD56B270A6D}" dt="2022-03-22T21:24:55.937" v="1033" actId="478"/>
          <ac:grpSpMkLst>
            <pc:docMk/>
            <pc:sldMk cId="2787255407" sldId="280"/>
            <ac:grpSpMk id="5" creationId="{93FF0DBE-67C9-48E2-949C-EF4188AB76EA}"/>
          </ac:grpSpMkLst>
        </pc:grpChg>
        <pc:graphicFrameChg chg="mod">
          <ac:chgData name="Steven Schlewitt" userId="8fca6942-85ab-4309-995e-ec937c713a6c" providerId="ADAL" clId="{E705780E-94E6-400B-96B7-3FD56B270A6D}" dt="2022-03-23T19:52:12.211" v="2515"/>
          <ac:graphicFrameMkLst>
            <pc:docMk/>
            <pc:sldMk cId="2787255407" sldId="280"/>
            <ac:graphicFrameMk id="3" creationId="{6292BD73-13D6-4F86-8A09-CD97F924335A}"/>
          </ac:graphicFrameMkLst>
        </pc:graphicFrameChg>
      </pc:sldChg>
      <pc:sldChg chg="addSp delSp modSp del mod">
        <pc:chgData name="Steven Schlewitt" userId="8fca6942-85ab-4309-995e-ec937c713a6c" providerId="ADAL" clId="{E705780E-94E6-400B-96B7-3FD56B270A6D}" dt="2022-03-23T21:41:20.361" v="4119" actId="47"/>
        <pc:sldMkLst>
          <pc:docMk/>
          <pc:sldMk cId="3576044060" sldId="281"/>
        </pc:sldMkLst>
        <pc:spChg chg="mod">
          <ac:chgData name="Steven Schlewitt" userId="8fca6942-85ab-4309-995e-ec937c713a6c" providerId="ADAL" clId="{E705780E-94E6-400B-96B7-3FD56B270A6D}" dt="2022-03-23T21:21:16.577" v="4074" actId="2711"/>
          <ac:spMkLst>
            <pc:docMk/>
            <pc:sldMk cId="3576044060" sldId="281"/>
            <ac:spMk id="6" creationId="{2CDE220E-D50D-4649-AC63-4DEF8671AEA4}"/>
          </ac:spMkLst>
        </pc:spChg>
        <pc:spChg chg="add mod">
          <ac:chgData name="Steven Schlewitt" userId="8fca6942-85ab-4309-995e-ec937c713a6c" providerId="ADAL" clId="{E705780E-94E6-400B-96B7-3FD56B270A6D}" dt="2022-03-22T21:18:59.905" v="952" actId="207"/>
          <ac:spMkLst>
            <pc:docMk/>
            <pc:sldMk cId="3576044060" sldId="281"/>
            <ac:spMk id="14" creationId="{678058DD-2DE8-464A-873F-A3670F6B7A22}"/>
          </ac:spMkLst>
        </pc:spChg>
        <pc:spChg chg="del">
          <ac:chgData name="Steven Schlewitt" userId="8fca6942-85ab-4309-995e-ec937c713a6c" providerId="ADAL" clId="{E705780E-94E6-400B-96B7-3FD56B270A6D}" dt="2022-03-22T21:18:51.588" v="949" actId="478"/>
          <ac:spMkLst>
            <pc:docMk/>
            <pc:sldMk cId="3576044060" sldId="281"/>
            <ac:spMk id="18" creationId="{07BC7B7F-BA91-47E3-A7C4-FE30597CCEA9}"/>
          </ac:spMkLst>
        </pc:spChg>
        <pc:spChg chg="del">
          <ac:chgData name="Steven Schlewitt" userId="8fca6942-85ab-4309-995e-ec937c713a6c" providerId="ADAL" clId="{E705780E-94E6-400B-96B7-3FD56B270A6D}" dt="2022-03-22T21:25:01.765" v="1034" actId="478"/>
          <ac:spMkLst>
            <pc:docMk/>
            <pc:sldMk cId="3576044060" sldId="281"/>
            <ac:spMk id="26" creationId="{27014636-139C-4B07-9C5D-8E9F250BA224}"/>
          </ac:spMkLst>
        </pc:spChg>
        <pc:grpChg chg="del">
          <ac:chgData name="Steven Schlewitt" userId="8fca6942-85ab-4309-995e-ec937c713a6c" providerId="ADAL" clId="{E705780E-94E6-400B-96B7-3FD56B270A6D}" dt="2022-03-22T21:25:01.765" v="1034" actId="478"/>
          <ac:grpSpMkLst>
            <pc:docMk/>
            <pc:sldMk cId="3576044060" sldId="281"/>
            <ac:grpSpMk id="17" creationId="{AAE76946-9092-4D39-A936-7041D5659401}"/>
          </ac:grpSpMkLst>
        </pc:grpChg>
        <pc:graphicFrameChg chg="mod modGraphic">
          <ac:chgData name="Steven Schlewitt" userId="8fca6942-85ab-4309-995e-ec937c713a6c" providerId="ADAL" clId="{E705780E-94E6-400B-96B7-3FD56B270A6D}" dt="2022-03-23T19:53:27.669" v="2536"/>
          <ac:graphicFrameMkLst>
            <pc:docMk/>
            <pc:sldMk cId="3576044060" sldId="281"/>
            <ac:graphicFrameMk id="3" creationId="{EC49DB9F-2DF4-4DE1-86E8-62FD5AA5CD26}"/>
          </ac:graphicFrameMkLst>
        </pc:graphicFrameChg>
      </pc:sldChg>
      <pc:sldChg chg="addSp delSp modSp mod">
        <pc:chgData name="Steven Schlewitt" userId="8fca6942-85ab-4309-995e-ec937c713a6c" providerId="ADAL" clId="{E705780E-94E6-400B-96B7-3FD56B270A6D}" dt="2022-03-23T20:47:18.379" v="3123" actId="14100"/>
        <pc:sldMkLst>
          <pc:docMk/>
          <pc:sldMk cId="697843832" sldId="282"/>
        </pc:sldMkLst>
        <pc:spChg chg="add mod">
          <ac:chgData name="Steven Schlewitt" userId="8fca6942-85ab-4309-995e-ec937c713a6c" providerId="ADAL" clId="{E705780E-94E6-400B-96B7-3FD56B270A6D}" dt="2022-03-22T21:19:21.698" v="957" actId="207"/>
          <ac:spMkLst>
            <pc:docMk/>
            <pc:sldMk cId="697843832" sldId="282"/>
            <ac:spMk id="5" creationId="{7C7D492B-81C9-495D-87EA-F53AC15A6A52}"/>
          </ac:spMkLst>
        </pc:spChg>
        <pc:spChg chg="del">
          <ac:chgData name="Steven Schlewitt" userId="8fca6942-85ab-4309-995e-ec937c713a6c" providerId="ADAL" clId="{E705780E-94E6-400B-96B7-3FD56B270A6D}" dt="2022-03-22T21:19:07.203" v="954" actId="478"/>
          <ac:spMkLst>
            <pc:docMk/>
            <pc:sldMk cId="697843832" sldId="282"/>
            <ac:spMk id="18" creationId="{F3C145B0-00C0-4465-B4FD-C857C02E1D77}"/>
          </ac:spMkLst>
        </pc:spChg>
        <pc:graphicFrameChg chg="mod modGraphic">
          <ac:chgData name="Steven Schlewitt" userId="8fca6942-85ab-4309-995e-ec937c713a6c" providerId="ADAL" clId="{E705780E-94E6-400B-96B7-3FD56B270A6D}" dt="2022-03-23T20:47:18.379" v="3123" actId="14100"/>
          <ac:graphicFrameMkLst>
            <pc:docMk/>
            <pc:sldMk cId="697843832" sldId="282"/>
            <ac:graphicFrameMk id="2" creationId="{99928507-D0A0-4C23-AD92-ED002003D900}"/>
          </ac:graphicFrameMkLst>
        </pc:graphicFrameChg>
      </pc:sldChg>
      <pc:sldChg chg="addSp delSp modSp del mod">
        <pc:chgData name="Steven Schlewitt" userId="8fca6942-85ab-4309-995e-ec937c713a6c" providerId="ADAL" clId="{E705780E-94E6-400B-96B7-3FD56B270A6D}" dt="2022-03-23T21:41:20.361" v="4119" actId="47"/>
        <pc:sldMkLst>
          <pc:docMk/>
          <pc:sldMk cId="1358547715" sldId="283"/>
        </pc:sldMkLst>
        <pc:spChg chg="mod">
          <ac:chgData name="Steven Schlewitt" userId="8fca6942-85ab-4309-995e-ec937c713a6c" providerId="ADAL" clId="{E705780E-94E6-400B-96B7-3FD56B270A6D}" dt="2022-03-23T21:21:38.628" v="4077" actId="2711"/>
          <ac:spMkLst>
            <pc:docMk/>
            <pc:sldMk cId="1358547715" sldId="283"/>
            <ac:spMk id="4" creationId="{EDB03FA3-AA4B-440F-A1EB-7856F5BCE410}"/>
          </ac:spMkLst>
        </pc:spChg>
        <pc:spChg chg="add mod">
          <ac:chgData name="Steven Schlewitt" userId="8fca6942-85ab-4309-995e-ec937c713a6c" providerId="ADAL" clId="{E705780E-94E6-400B-96B7-3FD56B270A6D}" dt="2022-03-22T21:18:45.280" v="947"/>
          <ac:spMkLst>
            <pc:docMk/>
            <pc:sldMk cId="1358547715" sldId="283"/>
            <ac:spMk id="14" creationId="{2E203E73-FDFA-4B89-AF41-8565E6C1B5A2}"/>
          </ac:spMkLst>
        </pc:spChg>
        <pc:spChg chg="del">
          <ac:chgData name="Steven Schlewitt" userId="8fca6942-85ab-4309-995e-ec937c713a6c" providerId="ADAL" clId="{E705780E-94E6-400B-96B7-3FD56B270A6D}" dt="2022-03-23T16:10:14.796" v="1630" actId="478"/>
          <ac:spMkLst>
            <pc:docMk/>
            <pc:sldMk cId="1358547715" sldId="283"/>
            <ac:spMk id="15" creationId="{F89CC346-365D-496D-842B-1D5BEA9F9715}"/>
          </ac:spMkLst>
        </pc:spChg>
        <pc:spChg chg="del">
          <ac:chgData name="Steven Schlewitt" userId="8fca6942-85ab-4309-995e-ec937c713a6c" providerId="ADAL" clId="{E705780E-94E6-400B-96B7-3FD56B270A6D}" dt="2022-03-22T21:18:16.286" v="939" actId="478"/>
          <ac:spMkLst>
            <pc:docMk/>
            <pc:sldMk cId="1358547715" sldId="283"/>
            <ac:spMk id="32" creationId="{9ABE7B21-A030-470C-AB81-B3B0325B0179}"/>
          </ac:spMkLst>
        </pc:spChg>
        <pc:grpChg chg="del">
          <ac:chgData name="Steven Schlewitt" userId="8fca6942-85ab-4309-995e-ec937c713a6c" providerId="ADAL" clId="{E705780E-94E6-400B-96B7-3FD56B270A6D}" dt="2022-03-22T21:18:16.286" v="939" actId="478"/>
          <ac:grpSpMkLst>
            <pc:docMk/>
            <pc:sldMk cId="1358547715" sldId="283"/>
            <ac:grpSpMk id="24" creationId="{379817C9-D065-47CB-A80B-DD0EBFD886B9}"/>
          </ac:grpSpMkLst>
        </pc:grpChg>
        <pc:graphicFrameChg chg="mod">
          <ac:chgData name="Steven Schlewitt" userId="8fca6942-85ab-4309-995e-ec937c713a6c" providerId="ADAL" clId="{E705780E-94E6-400B-96B7-3FD56B270A6D}" dt="2022-03-23T21:28:50.806" v="4118" actId="20577"/>
          <ac:graphicFrameMkLst>
            <pc:docMk/>
            <pc:sldMk cId="1358547715" sldId="283"/>
            <ac:graphicFrameMk id="2" creationId="{7B46EF19-14CC-4652-A030-77ABF4ACD91E}"/>
          </ac:graphicFrameMkLst>
        </pc:graphicFrameChg>
      </pc:sldChg>
      <pc:sldChg chg="addSp delSp modSp del mod">
        <pc:chgData name="Steven Schlewitt" userId="8fca6942-85ab-4309-995e-ec937c713a6c" providerId="ADAL" clId="{E705780E-94E6-400B-96B7-3FD56B270A6D}" dt="2022-03-23T21:41:20.361" v="4119" actId="47"/>
        <pc:sldMkLst>
          <pc:docMk/>
          <pc:sldMk cId="3748713184" sldId="284"/>
        </pc:sldMkLst>
        <pc:spChg chg="mod">
          <ac:chgData name="Steven Schlewitt" userId="8fca6942-85ab-4309-995e-ec937c713a6c" providerId="ADAL" clId="{E705780E-94E6-400B-96B7-3FD56B270A6D}" dt="2022-03-23T21:21:54.788" v="4079" actId="2711"/>
          <ac:spMkLst>
            <pc:docMk/>
            <pc:sldMk cId="3748713184" sldId="284"/>
            <ac:spMk id="4" creationId="{EDB03FA3-AA4B-440F-A1EB-7856F5BCE410}"/>
          </ac:spMkLst>
        </pc:spChg>
        <pc:spChg chg="del">
          <ac:chgData name="Steven Schlewitt" userId="8fca6942-85ab-4309-995e-ec937c713a6c" providerId="ADAL" clId="{E705780E-94E6-400B-96B7-3FD56B270A6D}" dt="2022-03-23T16:10:18.201" v="1631" actId="478"/>
          <ac:spMkLst>
            <pc:docMk/>
            <pc:sldMk cId="3748713184" sldId="284"/>
            <ac:spMk id="16" creationId="{C8015337-5886-4079-AB43-21C1781404EF}"/>
          </ac:spMkLst>
        </pc:spChg>
        <pc:spChg chg="del">
          <ac:chgData name="Steven Schlewitt" userId="8fca6942-85ab-4309-995e-ec937c713a6c" providerId="ADAL" clId="{E705780E-94E6-400B-96B7-3FD56B270A6D}" dt="2022-03-22T21:18:11.808" v="938" actId="478"/>
          <ac:spMkLst>
            <pc:docMk/>
            <pc:sldMk cId="3748713184" sldId="284"/>
            <ac:spMk id="25" creationId="{BA62662E-E059-4975-B33B-E92F4D35B602}"/>
          </ac:spMkLst>
        </pc:spChg>
        <pc:spChg chg="add mod">
          <ac:chgData name="Steven Schlewitt" userId="8fca6942-85ab-4309-995e-ec937c713a6c" providerId="ADAL" clId="{E705780E-94E6-400B-96B7-3FD56B270A6D}" dt="2022-03-22T21:18:42.354" v="946"/>
          <ac:spMkLst>
            <pc:docMk/>
            <pc:sldMk cId="3748713184" sldId="284"/>
            <ac:spMk id="26" creationId="{477CCC9C-2F94-4D9C-A25E-FC3653E6286B}"/>
          </ac:spMkLst>
        </pc:spChg>
        <pc:grpChg chg="del">
          <ac:chgData name="Steven Schlewitt" userId="8fca6942-85ab-4309-995e-ec937c713a6c" providerId="ADAL" clId="{E705780E-94E6-400B-96B7-3FD56B270A6D}" dt="2022-03-22T21:18:11.808" v="938" actId="478"/>
          <ac:grpSpMkLst>
            <pc:docMk/>
            <pc:sldMk cId="3748713184" sldId="284"/>
            <ac:grpSpMk id="15" creationId="{807C0396-864D-45AD-8070-C3726070C4BE}"/>
          </ac:grpSpMkLst>
        </pc:grpChg>
        <pc:graphicFrameChg chg="mod">
          <ac:chgData name="Steven Schlewitt" userId="8fca6942-85ab-4309-995e-ec937c713a6c" providerId="ADAL" clId="{E705780E-94E6-400B-96B7-3FD56B270A6D}" dt="2022-03-23T19:54:47.070" v="2556"/>
          <ac:graphicFrameMkLst>
            <pc:docMk/>
            <pc:sldMk cId="3748713184" sldId="284"/>
            <ac:graphicFrameMk id="2" creationId="{5BC383E8-304E-439A-96C4-948FEDD55600}"/>
          </ac:graphicFrameMkLst>
        </pc:graphicFrameChg>
      </pc:sldChg>
      <pc:sldChg chg="addSp delSp modSp del mod">
        <pc:chgData name="Steven Schlewitt" userId="8fca6942-85ab-4309-995e-ec937c713a6c" providerId="ADAL" clId="{E705780E-94E6-400B-96B7-3FD56B270A6D}" dt="2022-03-23T21:41:20.361" v="4119" actId="47"/>
        <pc:sldMkLst>
          <pc:docMk/>
          <pc:sldMk cId="2081934577" sldId="285"/>
        </pc:sldMkLst>
        <pc:spChg chg="mod">
          <ac:chgData name="Steven Schlewitt" userId="8fca6942-85ab-4309-995e-ec937c713a6c" providerId="ADAL" clId="{E705780E-94E6-400B-96B7-3FD56B270A6D}" dt="2022-03-23T21:22:04.506" v="4081" actId="2711"/>
          <ac:spMkLst>
            <pc:docMk/>
            <pc:sldMk cId="2081934577" sldId="285"/>
            <ac:spMk id="4" creationId="{EDB03FA3-AA4B-440F-A1EB-7856F5BCE410}"/>
          </ac:spMkLst>
        </pc:spChg>
        <pc:spChg chg="add mod">
          <ac:chgData name="Steven Schlewitt" userId="8fca6942-85ab-4309-995e-ec937c713a6c" providerId="ADAL" clId="{E705780E-94E6-400B-96B7-3FD56B270A6D}" dt="2022-03-22T21:18:38.866" v="945"/>
          <ac:spMkLst>
            <pc:docMk/>
            <pc:sldMk cId="2081934577" sldId="285"/>
            <ac:spMk id="14" creationId="{911825CB-BBF1-47D8-AC2E-4A2E98768810}"/>
          </ac:spMkLst>
        </pc:spChg>
        <pc:spChg chg="del">
          <ac:chgData name="Steven Schlewitt" userId="8fca6942-85ab-4309-995e-ec937c713a6c" providerId="ADAL" clId="{E705780E-94E6-400B-96B7-3FD56B270A6D}" dt="2022-03-23T16:10:21.295" v="1632" actId="478"/>
          <ac:spMkLst>
            <pc:docMk/>
            <pc:sldMk cId="2081934577" sldId="285"/>
            <ac:spMk id="16" creationId="{F4AF9EF4-41D2-4741-82FA-F6A4F1766616}"/>
          </ac:spMkLst>
        </pc:spChg>
        <pc:spChg chg="del">
          <ac:chgData name="Steven Schlewitt" userId="8fca6942-85ab-4309-995e-ec937c713a6c" providerId="ADAL" clId="{E705780E-94E6-400B-96B7-3FD56B270A6D}" dt="2022-03-22T21:18:05.573" v="937" actId="478"/>
          <ac:spMkLst>
            <pc:docMk/>
            <pc:sldMk cId="2081934577" sldId="285"/>
            <ac:spMk id="24" creationId="{B6229C21-6260-429C-B3BC-8918DBD65DFD}"/>
          </ac:spMkLst>
        </pc:spChg>
        <pc:grpChg chg="del">
          <ac:chgData name="Steven Schlewitt" userId="8fca6942-85ab-4309-995e-ec937c713a6c" providerId="ADAL" clId="{E705780E-94E6-400B-96B7-3FD56B270A6D}" dt="2022-03-22T21:18:05.573" v="937" actId="478"/>
          <ac:grpSpMkLst>
            <pc:docMk/>
            <pc:sldMk cId="2081934577" sldId="285"/>
            <ac:grpSpMk id="15" creationId="{FCB6B59C-A620-4A0E-B6A1-2B193739F4BF}"/>
          </ac:grpSpMkLst>
        </pc:grpChg>
        <pc:graphicFrameChg chg="mod">
          <ac:chgData name="Steven Schlewitt" userId="8fca6942-85ab-4309-995e-ec937c713a6c" providerId="ADAL" clId="{E705780E-94E6-400B-96B7-3FD56B270A6D}" dt="2022-03-23T19:55:28.876" v="2563"/>
          <ac:graphicFrameMkLst>
            <pc:docMk/>
            <pc:sldMk cId="2081934577" sldId="285"/>
            <ac:graphicFrameMk id="2" creationId="{93FD5AD6-AAA6-483B-96FF-FAEB2D0D23B5}"/>
          </ac:graphicFrameMkLst>
        </pc:graphicFrameChg>
      </pc:sldChg>
      <pc:sldChg chg="modSp mod">
        <pc:chgData name="Steven Schlewitt" userId="8fca6942-85ab-4309-995e-ec937c713a6c" providerId="ADAL" clId="{E705780E-94E6-400B-96B7-3FD56B270A6D}" dt="2022-03-23T15:44:22.781" v="1624" actId="255"/>
        <pc:sldMkLst>
          <pc:docMk/>
          <pc:sldMk cId="340468617" sldId="449"/>
        </pc:sldMkLst>
        <pc:spChg chg="mod">
          <ac:chgData name="Steven Schlewitt" userId="8fca6942-85ab-4309-995e-ec937c713a6c" providerId="ADAL" clId="{E705780E-94E6-400B-96B7-3FD56B270A6D}" dt="2022-03-21T18:24:12.081" v="225"/>
          <ac:spMkLst>
            <pc:docMk/>
            <pc:sldMk cId="340468617" sldId="449"/>
            <ac:spMk id="2" creationId="{6C0E157E-6E41-4906-816A-E81D110652AA}"/>
          </ac:spMkLst>
        </pc:spChg>
        <pc:graphicFrameChg chg="mod modGraphic">
          <ac:chgData name="Steven Schlewitt" userId="8fca6942-85ab-4309-995e-ec937c713a6c" providerId="ADAL" clId="{E705780E-94E6-400B-96B7-3FD56B270A6D}" dt="2022-03-23T15:44:22.781" v="1624" actId="255"/>
          <ac:graphicFrameMkLst>
            <pc:docMk/>
            <pc:sldMk cId="340468617" sldId="449"/>
            <ac:graphicFrameMk id="36" creationId="{447A5245-EF2E-4948-8E10-7F27E040FBCB}"/>
          </ac:graphicFrameMkLst>
        </pc:graphicFrameChg>
      </pc:sldChg>
      <pc:sldChg chg="modSp mod">
        <pc:chgData name="Steven Schlewitt" userId="8fca6942-85ab-4309-995e-ec937c713a6c" providerId="ADAL" clId="{E705780E-94E6-400B-96B7-3FD56B270A6D}" dt="2022-03-23T20:39:54.230" v="3025" actId="404"/>
        <pc:sldMkLst>
          <pc:docMk/>
          <pc:sldMk cId="160906987" sldId="616"/>
        </pc:sldMkLst>
        <pc:spChg chg="mod">
          <ac:chgData name="Steven Schlewitt" userId="8fca6942-85ab-4309-995e-ec937c713a6c" providerId="ADAL" clId="{E705780E-94E6-400B-96B7-3FD56B270A6D}" dt="2022-03-23T20:39:54.230" v="3025" actId="404"/>
          <ac:spMkLst>
            <pc:docMk/>
            <pc:sldMk cId="160906987" sldId="616"/>
            <ac:spMk id="3" creationId="{19751751-5B06-4B52-BA6C-B90002F744DE}"/>
          </ac:spMkLst>
        </pc:spChg>
      </pc:sldChg>
      <pc:sldChg chg="modSp mod">
        <pc:chgData name="Steven Schlewitt" userId="8fca6942-85ab-4309-995e-ec937c713a6c" providerId="ADAL" clId="{E705780E-94E6-400B-96B7-3FD56B270A6D}" dt="2022-03-24T13:29:51.993" v="4680" actId="6549"/>
        <pc:sldMkLst>
          <pc:docMk/>
          <pc:sldMk cId="3564611279" sldId="2665"/>
        </pc:sldMkLst>
        <pc:spChg chg="mod">
          <ac:chgData name="Steven Schlewitt" userId="8fca6942-85ab-4309-995e-ec937c713a6c" providerId="ADAL" clId="{E705780E-94E6-400B-96B7-3FD56B270A6D}" dt="2022-03-24T13:29:51.993" v="4680" actId="6549"/>
          <ac:spMkLst>
            <pc:docMk/>
            <pc:sldMk cId="3564611279" sldId="2665"/>
            <ac:spMk id="13" creationId="{350C94B3-DDBC-4BF0-AE71-20D9972872F8}"/>
          </ac:spMkLst>
        </pc:spChg>
      </pc:sldChg>
      <pc:sldChg chg="modSp del mod">
        <pc:chgData name="Steven Schlewitt" userId="8fca6942-85ab-4309-995e-ec937c713a6c" providerId="ADAL" clId="{E705780E-94E6-400B-96B7-3FD56B270A6D}" dt="2022-03-22T16:43:47.957" v="809" actId="47"/>
        <pc:sldMkLst>
          <pc:docMk/>
          <pc:sldMk cId="1459151621" sldId="2672"/>
        </pc:sldMkLst>
        <pc:spChg chg="mod">
          <ac:chgData name="Steven Schlewitt" userId="8fca6942-85ab-4309-995e-ec937c713a6c" providerId="ADAL" clId="{E705780E-94E6-400B-96B7-3FD56B270A6D}" dt="2022-03-22T15:07:32.422" v="645" actId="20577"/>
          <ac:spMkLst>
            <pc:docMk/>
            <pc:sldMk cId="1459151621" sldId="2672"/>
            <ac:spMk id="7" creationId="{667E24AD-889B-4C04-8FF9-D69CFA420458}"/>
          </ac:spMkLst>
        </pc:spChg>
        <pc:spChg chg="mod">
          <ac:chgData name="Steven Schlewitt" userId="8fca6942-85ab-4309-995e-ec937c713a6c" providerId="ADAL" clId="{E705780E-94E6-400B-96B7-3FD56B270A6D}" dt="2022-03-22T15:07:38.769" v="668" actId="20577"/>
          <ac:spMkLst>
            <pc:docMk/>
            <pc:sldMk cId="1459151621" sldId="2672"/>
            <ac:spMk id="8" creationId="{DFA0B3B5-A981-4DEE-9AE5-575E0E40E78D}"/>
          </ac:spMkLst>
        </pc:spChg>
      </pc:sldChg>
      <pc:sldChg chg="modSp mod modNotesTx">
        <pc:chgData name="Steven Schlewitt" userId="8fca6942-85ab-4309-995e-ec937c713a6c" providerId="ADAL" clId="{E705780E-94E6-400B-96B7-3FD56B270A6D}" dt="2022-03-23T15:44:45.255" v="1626" actId="20577"/>
        <pc:sldMkLst>
          <pc:docMk/>
          <pc:sldMk cId="3140190923" sldId="2674"/>
        </pc:sldMkLst>
        <pc:spChg chg="mod">
          <ac:chgData name="Steven Schlewitt" userId="8fca6942-85ab-4309-995e-ec937c713a6c" providerId="ADAL" clId="{E705780E-94E6-400B-96B7-3FD56B270A6D}" dt="2022-03-21T18:24:22.826" v="226"/>
          <ac:spMkLst>
            <pc:docMk/>
            <pc:sldMk cId="3140190923" sldId="2674"/>
            <ac:spMk id="2" creationId="{6C0E157E-6E41-4906-816A-E81D110652AA}"/>
          </ac:spMkLst>
        </pc:spChg>
        <pc:graphicFrameChg chg="modGraphic">
          <ac:chgData name="Steven Schlewitt" userId="8fca6942-85ab-4309-995e-ec937c713a6c" providerId="ADAL" clId="{E705780E-94E6-400B-96B7-3FD56B270A6D}" dt="2022-03-23T15:44:45.255" v="1626" actId="20577"/>
          <ac:graphicFrameMkLst>
            <pc:docMk/>
            <pc:sldMk cId="3140190923" sldId="2674"/>
            <ac:graphicFrameMk id="36" creationId="{447A5245-EF2E-4948-8E10-7F27E040FBCB}"/>
          </ac:graphicFrameMkLst>
        </pc:graphicFrameChg>
      </pc:sldChg>
      <pc:sldChg chg="modSp mod">
        <pc:chgData name="Steven Schlewitt" userId="8fca6942-85ab-4309-995e-ec937c713a6c" providerId="ADAL" clId="{E705780E-94E6-400B-96B7-3FD56B270A6D}" dt="2022-03-23T15:44:30.431" v="1625" actId="255"/>
        <pc:sldMkLst>
          <pc:docMk/>
          <pc:sldMk cId="3932945954" sldId="2675"/>
        </pc:sldMkLst>
        <pc:spChg chg="mod">
          <ac:chgData name="Steven Schlewitt" userId="8fca6942-85ab-4309-995e-ec937c713a6c" providerId="ADAL" clId="{E705780E-94E6-400B-96B7-3FD56B270A6D}" dt="2022-03-21T18:23:56.475" v="224" actId="5793"/>
          <ac:spMkLst>
            <pc:docMk/>
            <pc:sldMk cId="3932945954" sldId="2675"/>
            <ac:spMk id="2" creationId="{6C0E157E-6E41-4906-816A-E81D110652AA}"/>
          </ac:spMkLst>
        </pc:spChg>
        <pc:graphicFrameChg chg="mod modGraphic">
          <ac:chgData name="Steven Schlewitt" userId="8fca6942-85ab-4309-995e-ec937c713a6c" providerId="ADAL" clId="{E705780E-94E6-400B-96B7-3FD56B270A6D}" dt="2022-03-23T15:44:30.431" v="1625" actId="255"/>
          <ac:graphicFrameMkLst>
            <pc:docMk/>
            <pc:sldMk cId="3932945954" sldId="2675"/>
            <ac:graphicFrameMk id="36" creationId="{447A5245-EF2E-4948-8E10-7F27E040FBCB}"/>
          </ac:graphicFrameMkLst>
        </pc:graphicFrameChg>
      </pc:sldChg>
      <pc:sldChg chg="del">
        <pc:chgData name="Steven Schlewitt" userId="8fca6942-85ab-4309-995e-ec937c713a6c" providerId="ADAL" clId="{E705780E-94E6-400B-96B7-3FD56B270A6D}" dt="2022-03-22T16:43:23.285" v="786" actId="47"/>
        <pc:sldMkLst>
          <pc:docMk/>
          <pc:sldMk cId="805257743" sldId="2677"/>
        </pc:sldMkLst>
      </pc:sldChg>
      <pc:sldChg chg="addSp modSp mod modAnim">
        <pc:chgData name="Steven Schlewitt" userId="8fca6942-85ab-4309-995e-ec937c713a6c" providerId="ADAL" clId="{E705780E-94E6-400B-96B7-3FD56B270A6D}" dt="2022-03-24T13:49:50.033" v="5211"/>
        <pc:sldMkLst>
          <pc:docMk/>
          <pc:sldMk cId="852284283" sldId="2682"/>
        </pc:sldMkLst>
        <pc:spChg chg="mod">
          <ac:chgData name="Steven Schlewitt" userId="8fca6942-85ab-4309-995e-ec937c713a6c" providerId="ADAL" clId="{E705780E-94E6-400B-96B7-3FD56B270A6D}" dt="2022-03-24T13:47:09.567" v="5193" actId="14100"/>
          <ac:spMkLst>
            <pc:docMk/>
            <pc:sldMk cId="852284283" sldId="2682"/>
            <ac:spMk id="2" creationId="{0E4F0736-B8FC-4D77-9705-368F6D088D4B}"/>
          </ac:spMkLst>
        </pc:spChg>
        <pc:spChg chg="add mod">
          <ac:chgData name="Steven Schlewitt" userId="8fca6942-85ab-4309-995e-ec937c713a6c" providerId="ADAL" clId="{E705780E-94E6-400B-96B7-3FD56B270A6D}" dt="2022-03-24T13:47:59.094" v="5205" actId="6549"/>
          <ac:spMkLst>
            <pc:docMk/>
            <pc:sldMk cId="852284283" sldId="2682"/>
            <ac:spMk id="7" creationId="{03AD1BC6-0C7E-40DA-9359-096FC5FA798B}"/>
          </ac:spMkLst>
        </pc:spChg>
        <pc:picChg chg="add mod">
          <ac:chgData name="Steven Schlewitt" userId="8fca6942-85ab-4309-995e-ec937c713a6c" providerId="ADAL" clId="{E705780E-94E6-400B-96B7-3FD56B270A6D}" dt="2022-03-24T13:48:36.887" v="5209" actId="1076"/>
          <ac:picMkLst>
            <pc:docMk/>
            <pc:sldMk cId="852284283" sldId="2682"/>
            <ac:picMk id="8" creationId="{C9DA9461-A2A4-435B-8114-E373FCC20E5F}"/>
          </ac:picMkLst>
        </pc:picChg>
        <pc:picChg chg="mod">
          <ac:chgData name="Steven Schlewitt" userId="8fca6942-85ab-4309-995e-ec937c713a6c" providerId="ADAL" clId="{E705780E-94E6-400B-96B7-3FD56B270A6D}" dt="2022-03-24T13:47:13.317" v="5194" actId="1076"/>
          <ac:picMkLst>
            <pc:docMk/>
            <pc:sldMk cId="852284283" sldId="2682"/>
            <ac:picMk id="10" creationId="{DE4F4D1F-403F-41C5-A1A2-153E00AC9E4C}"/>
          </ac:picMkLst>
        </pc:picChg>
      </pc:sldChg>
      <pc:sldChg chg="modSp mod">
        <pc:chgData name="Steven Schlewitt" userId="8fca6942-85ab-4309-995e-ec937c713a6c" providerId="ADAL" clId="{E705780E-94E6-400B-96B7-3FD56B270A6D}" dt="2022-03-22T21:09:16.116" v="927" actId="6549"/>
        <pc:sldMkLst>
          <pc:docMk/>
          <pc:sldMk cId="3968831626" sldId="2684"/>
        </pc:sldMkLst>
        <pc:spChg chg="mod">
          <ac:chgData name="Steven Schlewitt" userId="8fca6942-85ab-4309-995e-ec937c713a6c" providerId="ADAL" clId="{E705780E-94E6-400B-96B7-3FD56B270A6D}" dt="2022-03-22T21:09:16.116" v="927" actId="6549"/>
          <ac:spMkLst>
            <pc:docMk/>
            <pc:sldMk cId="3968831626" sldId="2684"/>
            <ac:spMk id="3" creationId="{F332B711-3482-409D-BD6F-E47FFB7A20D1}"/>
          </ac:spMkLst>
        </pc:spChg>
      </pc:sldChg>
      <pc:sldChg chg="del">
        <pc:chgData name="Steven Schlewitt" userId="8fca6942-85ab-4309-995e-ec937c713a6c" providerId="ADAL" clId="{E705780E-94E6-400B-96B7-3FD56B270A6D}" dt="2022-03-22T15:09:26.225" v="784" actId="47"/>
        <pc:sldMkLst>
          <pc:docMk/>
          <pc:sldMk cId="333734198" sldId="2685"/>
        </pc:sldMkLst>
      </pc:sldChg>
      <pc:sldChg chg="modSp mod">
        <pc:chgData name="Steven Schlewitt" userId="8fca6942-85ab-4309-995e-ec937c713a6c" providerId="ADAL" clId="{E705780E-94E6-400B-96B7-3FD56B270A6D}" dt="2022-03-22T16:43:42.729" v="806" actId="20577"/>
        <pc:sldMkLst>
          <pc:docMk/>
          <pc:sldMk cId="3837338104" sldId="2688"/>
        </pc:sldMkLst>
        <pc:spChg chg="mod">
          <ac:chgData name="Steven Schlewitt" userId="8fca6942-85ab-4309-995e-ec937c713a6c" providerId="ADAL" clId="{E705780E-94E6-400B-96B7-3FD56B270A6D}" dt="2022-03-22T16:43:42.729" v="806" actId="20577"/>
          <ac:spMkLst>
            <pc:docMk/>
            <pc:sldMk cId="3837338104" sldId="2688"/>
            <ac:spMk id="8" creationId="{DFA0B3B5-A981-4DEE-9AE5-575E0E40E78D}"/>
          </ac:spMkLst>
        </pc:spChg>
      </pc:sldChg>
      <pc:sldChg chg="del">
        <pc:chgData name="Steven Schlewitt" userId="8fca6942-85ab-4309-995e-ec937c713a6c" providerId="ADAL" clId="{E705780E-94E6-400B-96B7-3FD56B270A6D}" dt="2022-03-22T15:09:10.536" v="781" actId="47"/>
        <pc:sldMkLst>
          <pc:docMk/>
          <pc:sldMk cId="3398661936" sldId="2697"/>
        </pc:sldMkLst>
      </pc:sldChg>
      <pc:sldChg chg="del">
        <pc:chgData name="Steven Schlewitt" userId="8fca6942-85ab-4309-995e-ec937c713a6c" providerId="ADAL" clId="{E705780E-94E6-400B-96B7-3FD56B270A6D}" dt="2022-03-22T16:44:01.426" v="811" actId="47"/>
        <pc:sldMkLst>
          <pc:docMk/>
          <pc:sldMk cId="273195782" sldId="2698"/>
        </pc:sldMkLst>
      </pc:sldChg>
      <pc:sldChg chg="del">
        <pc:chgData name="Steven Schlewitt" userId="8fca6942-85ab-4309-995e-ec937c713a6c" providerId="ADAL" clId="{E705780E-94E6-400B-96B7-3FD56B270A6D}" dt="2022-03-22T15:09:18.156" v="782" actId="47"/>
        <pc:sldMkLst>
          <pc:docMk/>
          <pc:sldMk cId="1313650031" sldId="2699"/>
        </pc:sldMkLst>
      </pc:sldChg>
      <pc:sldChg chg="modSp mod ord">
        <pc:chgData name="Steven Schlewitt" userId="8fca6942-85ab-4309-995e-ec937c713a6c" providerId="ADAL" clId="{E705780E-94E6-400B-96B7-3FD56B270A6D}" dt="2022-03-22T16:43:45.555" v="808"/>
        <pc:sldMkLst>
          <pc:docMk/>
          <pc:sldMk cId="4202135896" sldId="2700"/>
        </pc:sldMkLst>
        <pc:spChg chg="mod">
          <ac:chgData name="Steven Schlewitt" userId="8fca6942-85ab-4309-995e-ec937c713a6c" providerId="ADAL" clId="{E705780E-94E6-400B-96B7-3FD56B270A6D}" dt="2022-03-22T15:08:50.365" v="779" actId="113"/>
          <ac:spMkLst>
            <pc:docMk/>
            <pc:sldMk cId="4202135896" sldId="2700"/>
            <ac:spMk id="9" creationId="{8CBB7293-2B0F-46DA-8784-1DC760713CEA}"/>
          </ac:spMkLst>
        </pc:spChg>
      </pc:sldChg>
      <pc:sldChg chg="del">
        <pc:chgData name="Steven Schlewitt" userId="8fca6942-85ab-4309-995e-ec937c713a6c" providerId="ADAL" clId="{E705780E-94E6-400B-96B7-3FD56B270A6D}" dt="2022-03-22T16:43:13.870" v="785" actId="47"/>
        <pc:sldMkLst>
          <pc:docMk/>
          <pc:sldMk cId="1331516555" sldId="2714"/>
        </pc:sldMkLst>
      </pc:sldChg>
      <pc:sldChg chg="modSp mod modClrScheme chgLayout modNotesTx">
        <pc:chgData name="Steven Schlewitt" userId="8fca6942-85ab-4309-995e-ec937c713a6c" providerId="ADAL" clId="{E705780E-94E6-400B-96B7-3FD56B270A6D}" dt="2022-03-24T13:29:07.450" v="4627"/>
        <pc:sldMkLst>
          <pc:docMk/>
          <pc:sldMk cId="701003251" sldId="2764"/>
        </pc:sldMkLst>
        <pc:spChg chg="mod">
          <ac:chgData name="Steven Schlewitt" userId="8fca6942-85ab-4309-995e-ec937c713a6c" providerId="ADAL" clId="{E705780E-94E6-400B-96B7-3FD56B270A6D}" dt="2022-03-22T21:29:10.480" v="1077" actId="26606"/>
          <ac:spMkLst>
            <pc:docMk/>
            <pc:sldMk cId="701003251" sldId="2764"/>
            <ac:spMk id="3" creationId="{DF32896E-4E4F-428F-97CD-78CAE3924C2D}"/>
          </ac:spMkLst>
        </pc:spChg>
        <pc:spChg chg="mod">
          <ac:chgData name="Steven Schlewitt" userId="8fca6942-85ab-4309-995e-ec937c713a6c" providerId="ADAL" clId="{E705780E-94E6-400B-96B7-3FD56B270A6D}" dt="2022-03-22T21:29:10.480" v="1077" actId="26606"/>
          <ac:spMkLst>
            <pc:docMk/>
            <pc:sldMk cId="701003251" sldId="2764"/>
            <ac:spMk id="4" creationId="{016BE861-7170-4D3C-B244-1039528EB1C3}"/>
          </ac:spMkLst>
        </pc:spChg>
        <pc:spChg chg="mod ord">
          <ac:chgData name="Steven Schlewitt" userId="8fca6942-85ab-4309-995e-ec937c713a6c" providerId="ADAL" clId="{E705780E-94E6-400B-96B7-3FD56B270A6D}" dt="2022-03-24T13:29:07.450" v="4627"/>
          <ac:spMkLst>
            <pc:docMk/>
            <pc:sldMk cId="701003251" sldId="2764"/>
            <ac:spMk id="5" creationId="{F62EC7C1-1BD8-4724-B0F4-938CA95BEC98}"/>
          </ac:spMkLst>
        </pc:spChg>
        <pc:spChg chg="mod">
          <ac:chgData name="Steven Schlewitt" userId="8fca6942-85ab-4309-995e-ec937c713a6c" providerId="ADAL" clId="{E705780E-94E6-400B-96B7-3FD56B270A6D}" dt="2022-03-22T21:29:10.480" v="1077" actId="26606"/>
          <ac:spMkLst>
            <pc:docMk/>
            <pc:sldMk cId="701003251" sldId="2764"/>
            <ac:spMk id="6" creationId="{C42CF1DF-7BC6-4563-87C8-02597F0A7245}"/>
          </ac:spMkLst>
        </pc:spChg>
        <pc:spChg chg="mod">
          <ac:chgData name="Steven Schlewitt" userId="8fca6942-85ab-4309-995e-ec937c713a6c" providerId="ADAL" clId="{E705780E-94E6-400B-96B7-3FD56B270A6D}" dt="2022-03-24T13:29:04.448" v="4626" actId="20577"/>
          <ac:spMkLst>
            <pc:docMk/>
            <pc:sldMk cId="701003251" sldId="2764"/>
            <ac:spMk id="7" creationId="{35F37615-9E31-41FC-9EA3-088AD8A5FADD}"/>
          </ac:spMkLst>
        </pc:spChg>
      </pc:sldChg>
      <pc:sldChg chg="del">
        <pc:chgData name="Steven Schlewitt" userId="8fca6942-85ab-4309-995e-ec937c713a6c" providerId="ADAL" clId="{E705780E-94E6-400B-96B7-3FD56B270A6D}" dt="2022-03-22T16:43:13.870" v="785" actId="47"/>
        <pc:sldMkLst>
          <pc:docMk/>
          <pc:sldMk cId="1730779884" sldId="2765"/>
        </pc:sldMkLst>
      </pc:sldChg>
      <pc:sldChg chg="del">
        <pc:chgData name="Steven Schlewitt" userId="8fca6942-85ab-4309-995e-ec937c713a6c" providerId="ADAL" clId="{E705780E-94E6-400B-96B7-3FD56B270A6D}" dt="2022-03-22T16:43:53.363" v="810" actId="47"/>
        <pc:sldMkLst>
          <pc:docMk/>
          <pc:sldMk cId="2971049738" sldId="2766"/>
        </pc:sldMkLst>
      </pc:sldChg>
      <pc:sldChg chg="del">
        <pc:chgData name="Steven Schlewitt" userId="8fca6942-85ab-4309-995e-ec937c713a6c" providerId="ADAL" clId="{E705780E-94E6-400B-96B7-3FD56B270A6D}" dt="2022-03-22T16:44:01.426" v="811" actId="47"/>
        <pc:sldMkLst>
          <pc:docMk/>
          <pc:sldMk cId="53454403" sldId="2767"/>
        </pc:sldMkLst>
      </pc:sldChg>
      <pc:sldChg chg="del">
        <pc:chgData name="Steven Schlewitt" userId="8fca6942-85ab-4309-995e-ec937c713a6c" providerId="ADAL" clId="{E705780E-94E6-400B-96B7-3FD56B270A6D}" dt="2022-03-22T15:09:20.648" v="783" actId="47"/>
        <pc:sldMkLst>
          <pc:docMk/>
          <pc:sldMk cId="1164347517" sldId="2769"/>
        </pc:sldMkLst>
      </pc:sldChg>
      <pc:sldChg chg="del">
        <pc:chgData name="Steven Schlewitt" userId="8fca6942-85ab-4309-995e-ec937c713a6c" providerId="ADAL" clId="{E705780E-94E6-400B-96B7-3FD56B270A6D}" dt="2022-03-22T15:09:06.517" v="780" actId="47"/>
        <pc:sldMkLst>
          <pc:docMk/>
          <pc:sldMk cId="1474318949" sldId="2770"/>
        </pc:sldMkLst>
      </pc:sldChg>
      <pc:sldChg chg="addSp delSp modSp new mod ord">
        <pc:chgData name="Steven Schlewitt" userId="8fca6942-85ab-4309-995e-ec937c713a6c" providerId="ADAL" clId="{E705780E-94E6-400B-96B7-3FD56B270A6D}" dt="2022-03-23T20:43:17.354" v="3051" actId="1076"/>
        <pc:sldMkLst>
          <pc:docMk/>
          <pc:sldMk cId="986294091" sldId="2771"/>
        </pc:sldMkLst>
        <pc:spChg chg="add del mod">
          <ac:chgData name="Steven Schlewitt" userId="8fca6942-85ab-4309-995e-ec937c713a6c" providerId="ADAL" clId="{E705780E-94E6-400B-96B7-3FD56B270A6D}" dt="2022-03-23T20:43:07.064" v="3045" actId="1076"/>
          <ac:spMkLst>
            <pc:docMk/>
            <pc:sldMk cId="986294091" sldId="2771"/>
            <ac:spMk id="2" creationId="{AB261469-75A3-4541-8B22-FDD1B96A37D8}"/>
          </ac:spMkLst>
        </pc:spChg>
        <pc:spChg chg="mod">
          <ac:chgData name="Steven Schlewitt" userId="8fca6942-85ab-4309-995e-ec937c713a6c" providerId="ADAL" clId="{E705780E-94E6-400B-96B7-3FD56B270A6D}" dt="2022-03-23T20:42:49.454" v="3042"/>
          <ac:spMkLst>
            <pc:docMk/>
            <pc:sldMk cId="986294091" sldId="2771"/>
            <ac:spMk id="5" creationId="{DBD251AE-EF9B-4899-B2B1-4E5D56A801C4}"/>
          </ac:spMkLst>
        </pc:spChg>
        <pc:spChg chg="add del mod">
          <ac:chgData name="Steven Schlewitt" userId="8fca6942-85ab-4309-995e-ec937c713a6c" providerId="ADAL" clId="{E705780E-94E6-400B-96B7-3FD56B270A6D}" dt="2022-03-21T18:21:31.100" v="170" actId="33987"/>
          <ac:spMkLst>
            <pc:docMk/>
            <pc:sldMk cId="986294091" sldId="2771"/>
            <ac:spMk id="12" creationId="{38EE6151-CFF9-4F82-AED8-7C59AE45E777}"/>
          </ac:spMkLst>
        </pc:spChg>
        <pc:spChg chg="add del mod">
          <ac:chgData name="Steven Schlewitt" userId="8fca6942-85ab-4309-995e-ec937c713a6c" providerId="ADAL" clId="{E705780E-94E6-400B-96B7-3FD56B270A6D}" dt="2022-03-21T18:21:30.066" v="169" actId="478"/>
          <ac:spMkLst>
            <pc:docMk/>
            <pc:sldMk cId="986294091" sldId="2771"/>
            <ac:spMk id="14" creationId="{A3377ED8-48AC-41A4-B5D4-21C2DC810550}"/>
          </ac:spMkLst>
        </pc:spChg>
        <pc:picChg chg="add mod">
          <ac:chgData name="Steven Schlewitt" userId="8fca6942-85ab-4309-995e-ec937c713a6c" providerId="ADAL" clId="{E705780E-94E6-400B-96B7-3FD56B270A6D}" dt="2022-03-23T20:43:11.319" v="3047" actId="1076"/>
          <ac:picMkLst>
            <pc:docMk/>
            <pc:sldMk cId="986294091" sldId="2771"/>
            <ac:picMk id="8" creationId="{71F01E47-04C9-4859-8A82-8BB4E1718532}"/>
          </ac:picMkLst>
        </pc:picChg>
        <pc:picChg chg="add mod">
          <ac:chgData name="Steven Schlewitt" userId="8fca6942-85ab-4309-995e-ec937c713a6c" providerId="ADAL" clId="{E705780E-94E6-400B-96B7-3FD56B270A6D}" dt="2022-03-23T20:43:12.634" v="3048" actId="1076"/>
          <ac:picMkLst>
            <pc:docMk/>
            <pc:sldMk cId="986294091" sldId="2771"/>
            <ac:picMk id="9" creationId="{D050FDAA-29D1-4647-A8CE-45F2FC847C2A}"/>
          </ac:picMkLst>
        </pc:picChg>
        <pc:picChg chg="add mod">
          <ac:chgData name="Steven Schlewitt" userId="8fca6942-85ab-4309-995e-ec937c713a6c" providerId="ADAL" clId="{E705780E-94E6-400B-96B7-3FD56B270A6D}" dt="2022-03-23T20:43:15.129" v="3050" actId="1076"/>
          <ac:picMkLst>
            <pc:docMk/>
            <pc:sldMk cId="986294091" sldId="2771"/>
            <ac:picMk id="10" creationId="{90948269-7411-4DEE-B59F-C02FBB531108}"/>
          </ac:picMkLst>
        </pc:picChg>
        <pc:picChg chg="add mod">
          <ac:chgData name="Steven Schlewitt" userId="8fca6942-85ab-4309-995e-ec937c713a6c" providerId="ADAL" clId="{E705780E-94E6-400B-96B7-3FD56B270A6D}" dt="2022-03-23T20:43:17.354" v="3051" actId="1076"/>
          <ac:picMkLst>
            <pc:docMk/>
            <pc:sldMk cId="986294091" sldId="2771"/>
            <ac:picMk id="11" creationId="{3A46D835-99F9-4763-8FB6-289AB3240BEA}"/>
          </ac:picMkLst>
        </pc:picChg>
        <pc:picChg chg="add mod">
          <ac:chgData name="Steven Schlewitt" userId="8fca6942-85ab-4309-995e-ec937c713a6c" providerId="ADAL" clId="{E705780E-94E6-400B-96B7-3FD56B270A6D}" dt="2022-03-23T20:43:09.307" v="3046" actId="1076"/>
          <ac:picMkLst>
            <pc:docMk/>
            <pc:sldMk cId="986294091" sldId="2771"/>
            <ac:picMk id="1026" creationId="{D942F284-4C7D-4140-A6D7-3841EE149F84}"/>
          </ac:picMkLst>
        </pc:picChg>
      </pc:sldChg>
      <pc:sldChg chg="new del">
        <pc:chgData name="Steven Schlewitt" userId="8fca6942-85ab-4309-995e-ec937c713a6c" providerId="ADAL" clId="{E705780E-94E6-400B-96B7-3FD56B270A6D}" dt="2022-03-21T18:16:43.684" v="1" actId="47"/>
        <pc:sldMkLst>
          <pc:docMk/>
          <pc:sldMk cId="1946355967" sldId="2771"/>
        </pc:sldMkLst>
      </pc:sldChg>
      <pc:sldChg chg="modSp add mod">
        <pc:chgData name="Steven Schlewitt" userId="8fca6942-85ab-4309-995e-ec937c713a6c" providerId="ADAL" clId="{E705780E-94E6-400B-96B7-3FD56B270A6D}" dt="2022-03-23T20:48:47.198" v="3141" actId="403"/>
        <pc:sldMkLst>
          <pc:docMk/>
          <pc:sldMk cId="1517440887" sldId="2830"/>
        </pc:sldMkLst>
        <pc:spChg chg="mod">
          <ac:chgData name="Steven Schlewitt" userId="8fca6942-85ab-4309-995e-ec937c713a6c" providerId="ADAL" clId="{E705780E-94E6-400B-96B7-3FD56B270A6D}" dt="2022-03-23T20:48:47.198" v="3141" actId="403"/>
          <ac:spMkLst>
            <pc:docMk/>
            <pc:sldMk cId="1517440887" sldId="2830"/>
            <ac:spMk id="11" creationId="{BCC85405-0BD8-4BB4-AE5A-933F135B30A3}"/>
          </ac:spMkLst>
        </pc:spChg>
      </pc:sldChg>
      <pc:sldChg chg="add del">
        <pc:chgData name="Steven Schlewitt" userId="8fca6942-85ab-4309-995e-ec937c713a6c" providerId="ADAL" clId="{E705780E-94E6-400B-96B7-3FD56B270A6D}" dt="2022-03-22T14:33:46.757" v="229"/>
        <pc:sldMkLst>
          <pc:docMk/>
          <pc:sldMk cId="925076528" sldId="2841"/>
        </pc:sldMkLst>
      </pc:sldChg>
      <pc:sldChg chg="addSp delSp modSp add del mod">
        <pc:chgData name="Steven Schlewitt" userId="8fca6942-85ab-4309-995e-ec937c713a6c" providerId="ADAL" clId="{E705780E-94E6-400B-96B7-3FD56B270A6D}" dt="2022-03-23T14:14:04.837" v="1218" actId="47"/>
        <pc:sldMkLst>
          <pc:docMk/>
          <pc:sldMk cId="3909681071" sldId="2842"/>
        </pc:sldMkLst>
        <pc:spChg chg="mod">
          <ac:chgData name="Steven Schlewitt" userId="8fca6942-85ab-4309-995e-ec937c713a6c" providerId="ADAL" clId="{E705780E-94E6-400B-96B7-3FD56B270A6D}" dt="2022-03-22T15:02:56.774" v="260" actId="20577"/>
          <ac:spMkLst>
            <pc:docMk/>
            <pc:sldMk cId="3909681071" sldId="2842"/>
            <ac:spMk id="2" creationId="{8B1EF7B0-46F4-4CFD-B3F3-6122C8CC1BB6}"/>
          </ac:spMkLst>
        </pc:spChg>
        <pc:spChg chg="add del mod">
          <ac:chgData name="Steven Schlewitt" userId="8fca6942-85ab-4309-995e-ec937c713a6c" providerId="ADAL" clId="{E705780E-94E6-400B-96B7-3FD56B270A6D}" dt="2022-03-22T15:07:10.850" v="603" actId="26606"/>
          <ac:spMkLst>
            <pc:docMk/>
            <pc:sldMk cId="3909681071" sldId="2842"/>
            <ac:spMk id="3" creationId="{0BCBE806-B0E9-45CC-9E9C-C91AA655DC66}"/>
          </ac:spMkLst>
        </pc:spChg>
        <pc:spChg chg="del">
          <ac:chgData name="Steven Schlewitt" userId="8fca6942-85ab-4309-995e-ec937c713a6c" providerId="ADAL" clId="{E705780E-94E6-400B-96B7-3FD56B270A6D}" dt="2022-03-22T15:03:02.648" v="261" actId="478"/>
          <ac:spMkLst>
            <pc:docMk/>
            <pc:sldMk cId="3909681071" sldId="2842"/>
            <ac:spMk id="9" creationId="{F16DD04F-FE78-4258-8026-125AC3E454AD}"/>
          </ac:spMkLst>
        </pc:spChg>
        <pc:spChg chg="mod">
          <ac:chgData name="Steven Schlewitt" userId="8fca6942-85ab-4309-995e-ec937c713a6c" providerId="ADAL" clId="{E705780E-94E6-400B-96B7-3FD56B270A6D}" dt="2022-03-22T15:02:37.939" v="234" actId="20577"/>
          <ac:spMkLst>
            <pc:docMk/>
            <pc:sldMk cId="3909681071" sldId="2842"/>
            <ac:spMk id="12" creationId="{7FAABA89-07CF-484B-A74F-53CF268DF05E}"/>
          </ac:spMkLst>
        </pc:spChg>
        <pc:graphicFrameChg chg="add del">
          <ac:chgData name="Steven Schlewitt" userId="8fca6942-85ab-4309-995e-ec937c713a6c" providerId="ADAL" clId="{E705780E-94E6-400B-96B7-3FD56B270A6D}" dt="2022-03-22T15:07:10.850" v="603" actId="26606"/>
          <ac:graphicFrameMkLst>
            <pc:docMk/>
            <pc:sldMk cId="3909681071" sldId="2842"/>
            <ac:graphicFrameMk id="14" creationId="{060F71BE-AFBE-C858-132D-ABB2C06F957E}"/>
          </ac:graphicFrameMkLst>
        </pc:graphicFrameChg>
      </pc:sldChg>
      <pc:sldChg chg="addSp delSp modSp new mod modClrScheme chgLayout">
        <pc:chgData name="Steven Schlewitt" userId="8fca6942-85ab-4309-995e-ec937c713a6c" providerId="ADAL" clId="{E705780E-94E6-400B-96B7-3FD56B270A6D}" dt="2022-03-23T21:16:03.362" v="3852" actId="113"/>
        <pc:sldMkLst>
          <pc:docMk/>
          <pc:sldMk cId="1821815804" sldId="2843"/>
        </pc:sldMkLst>
        <pc:spChg chg="mod ord">
          <ac:chgData name="Steven Schlewitt" userId="8fca6942-85ab-4309-995e-ec937c713a6c" providerId="ADAL" clId="{E705780E-94E6-400B-96B7-3FD56B270A6D}" dt="2022-03-23T21:15:19.606" v="3842" actId="21"/>
          <ac:spMkLst>
            <pc:docMk/>
            <pc:sldMk cId="1821815804" sldId="2843"/>
            <ac:spMk id="2" creationId="{EAAC1AEF-53B8-4133-BEE0-E7A8CA97D1E0}"/>
          </ac:spMkLst>
        </pc:spChg>
        <pc:spChg chg="add del mod">
          <ac:chgData name="Steven Schlewitt" userId="8fca6942-85ab-4309-995e-ec937c713a6c" providerId="ADAL" clId="{E705780E-94E6-400B-96B7-3FD56B270A6D}" dt="2022-03-23T21:14:55.203" v="3839" actId="26606"/>
          <ac:spMkLst>
            <pc:docMk/>
            <pc:sldMk cId="1821815804" sldId="2843"/>
            <ac:spMk id="3" creationId="{2726CED1-D170-4176-A690-2B36C49DE2A3}"/>
          </ac:spMkLst>
        </pc:spChg>
        <pc:spChg chg="del mod">
          <ac:chgData name="Steven Schlewitt" userId="8fca6942-85ab-4309-995e-ec937c713a6c" providerId="ADAL" clId="{E705780E-94E6-400B-96B7-3FD56B270A6D}" dt="2022-03-23T21:03:49.222" v="3161" actId="478"/>
          <ac:spMkLst>
            <pc:docMk/>
            <pc:sldMk cId="1821815804" sldId="2843"/>
            <ac:spMk id="4" creationId="{3B1BACE1-FE91-46F6-A704-982D5781CB9C}"/>
          </ac:spMkLst>
        </pc:spChg>
        <pc:spChg chg="mod">
          <ac:chgData name="Steven Schlewitt" userId="8fca6942-85ab-4309-995e-ec937c713a6c" providerId="ADAL" clId="{E705780E-94E6-400B-96B7-3FD56B270A6D}" dt="2022-03-23T21:14:55.203" v="3839" actId="26606"/>
          <ac:spMkLst>
            <pc:docMk/>
            <pc:sldMk cId="1821815804" sldId="2843"/>
            <ac:spMk id="5" creationId="{B4437DAF-A351-4FCA-A51B-FDF36F82BE86}"/>
          </ac:spMkLst>
        </pc:spChg>
        <pc:spChg chg="mod">
          <ac:chgData name="Steven Schlewitt" userId="8fca6942-85ab-4309-995e-ec937c713a6c" providerId="ADAL" clId="{E705780E-94E6-400B-96B7-3FD56B270A6D}" dt="2022-03-23T21:14:55.203" v="3839" actId="26606"/>
          <ac:spMkLst>
            <pc:docMk/>
            <pc:sldMk cId="1821815804" sldId="2843"/>
            <ac:spMk id="6" creationId="{3DA7CD05-7116-4A0F-B61C-A893405F3C50}"/>
          </ac:spMkLst>
        </pc:spChg>
        <pc:spChg chg="mod">
          <ac:chgData name="Steven Schlewitt" userId="8fca6942-85ab-4309-995e-ec937c713a6c" providerId="ADAL" clId="{E705780E-94E6-400B-96B7-3FD56B270A6D}" dt="2022-03-23T21:14:55.203" v="3839" actId="26606"/>
          <ac:spMkLst>
            <pc:docMk/>
            <pc:sldMk cId="1821815804" sldId="2843"/>
            <ac:spMk id="7" creationId="{9939E397-7B0A-4E0E-9BA6-334B54E7B0FA}"/>
          </ac:spMkLst>
        </pc:spChg>
        <pc:spChg chg="add del mod">
          <ac:chgData name="Steven Schlewitt" userId="8fca6942-85ab-4309-995e-ec937c713a6c" providerId="ADAL" clId="{E705780E-94E6-400B-96B7-3FD56B270A6D}" dt="2022-03-23T21:03:52.038" v="3163" actId="478"/>
          <ac:spMkLst>
            <pc:docMk/>
            <pc:sldMk cId="1821815804" sldId="2843"/>
            <ac:spMk id="9" creationId="{B9F1182D-61C9-4BA5-86F6-E40D617AE0B7}"/>
          </ac:spMkLst>
        </pc:spChg>
        <pc:spChg chg="add del mod">
          <ac:chgData name="Steven Schlewitt" userId="8fca6942-85ab-4309-995e-ec937c713a6c" providerId="ADAL" clId="{E705780E-94E6-400B-96B7-3FD56B270A6D}" dt="2022-03-23T21:14:55.184" v="3838" actId="26606"/>
          <ac:spMkLst>
            <pc:docMk/>
            <pc:sldMk cId="1821815804" sldId="2843"/>
            <ac:spMk id="13" creationId="{D156859B-8433-C835-87C0-8F51ECBD6274}"/>
          </ac:spMkLst>
        </pc:spChg>
        <pc:spChg chg="add mod">
          <ac:chgData name="Steven Schlewitt" userId="8fca6942-85ab-4309-995e-ec937c713a6c" providerId="ADAL" clId="{E705780E-94E6-400B-96B7-3FD56B270A6D}" dt="2022-03-23T21:16:03.362" v="3852" actId="113"/>
          <ac:spMkLst>
            <pc:docMk/>
            <pc:sldMk cId="1821815804" sldId="2843"/>
            <ac:spMk id="15" creationId="{2726CED1-D170-4176-A690-2B36C49DE2A3}"/>
          </ac:spMkLst>
        </pc:spChg>
        <pc:spChg chg="add mod">
          <ac:chgData name="Steven Schlewitt" userId="8fca6942-85ab-4309-995e-ec937c713a6c" providerId="ADAL" clId="{E705780E-94E6-400B-96B7-3FD56B270A6D}" dt="2022-03-23T21:15:26.037" v="3844" actId="255"/>
          <ac:spMkLst>
            <pc:docMk/>
            <pc:sldMk cId="1821815804" sldId="2843"/>
            <ac:spMk id="16" creationId="{9A14B490-558F-40C6-34ED-B8037D1D135A}"/>
          </ac:spMkLst>
        </pc:spChg>
        <pc:graphicFrameChg chg="add del mod">
          <ac:chgData name="Steven Schlewitt" userId="8fca6942-85ab-4309-995e-ec937c713a6c" providerId="ADAL" clId="{E705780E-94E6-400B-96B7-3FD56B270A6D}" dt="2022-03-23T21:14:50.348" v="3836" actId="26606"/>
          <ac:graphicFrameMkLst>
            <pc:docMk/>
            <pc:sldMk cId="1821815804" sldId="2843"/>
            <ac:graphicFrameMk id="10" creationId="{2956E1E4-6179-89AF-8739-C3E436D4503C}"/>
          </ac:graphicFrameMkLst>
        </pc:graphicFrameChg>
        <pc:graphicFrameChg chg="add del mod">
          <ac:chgData name="Steven Schlewitt" userId="8fca6942-85ab-4309-995e-ec937c713a6c" providerId="ADAL" clId="{E705780E-94E6-400B-96B7-3FD56B270A6D}" dt="2022-03-23T21:14:55.184" v="3838" actId="26606"/>
          <ac:graphicFrameMkLst>
            <pc:docMk/>
            <pc:sldMk cId="1821815804" sldId="2843"/>
            <ac:graphicFrameMk id="12" creationId="{0179422C-25CF-3EF4-735D-BBAB50EE8A44}"/>
          </ac:graphicFrameMkLst>
        </pc:graphicFrameChg>
      </pc:sldChg>
      <pc:sldChg chg="addSp delSp modSp new mod ord modClrScheme chgLayout">
        <pc:chgData name="Steven Schlewitt" userId="8fca6942-85ab-4309-995e-ec937c713a6c" providerId="ADAL" clId="{E705780E-94E6-400B-96B7-3FD56B270A6D}" dt="2022-03-23T20:13:59.953" v="2959" actId="26606"/>
        <pc:sldMkLst>
          <pc:docMk/>
          <pc:sldMk cId="415292963" sldId="2844"/>
        </pc:sldMkLst>
        <pc:spChg chg="mod ord">
          <ac:chgData name="Steven Schlewitt" userId="8fca6942-85ab-4309-995e-ec937c713a6c" providerId="ADAL" clId="{E705780E-94E6-400B-96B7-3FD56B270A6D}" dt="2022-03-23T20:13:59.953" v="2959" actId="26606"/>
          <ac:spMkLst>
            <pc:docMk/>
            <pc:sldMk cId="415292963" sldId="2844"/>
            <ac:spMk id="2" creationId="{3B2ED602-D908-4B12-B1E5-D47B1780D820}"/>
          </ac:spMkLst>
        </pc:spChg>
        <pc:spChg chg="del mod">
          <ac:chgData name="Steven Schlewitt" userId="8fca6942-85ab-4309-995e-ec937c713a6c" providerId="ADAL" clId="{E705780E-94E6-400B-96B7-3FD56B270A6D}" dt="2022-03-23T20:13:59.953" v="2959" actId="26606"/>
          <ac:spMkLst>
            <pc:docMk/>
            <pc:sldMk cId="415292963" sldId="2844"/>
            <ac:spMk id="3" creationId="{737289C2-E473-4A23-8E1D-DCD5318843FC}"/>
          </ac:spMkLst>
        </pc:spChg>
        <pc:spChg chg="del">
          <ac:chgData name="Steven Schlewitt" userId="8fca6942-85ab-4309-995e-ec937c713a6c" providerId="ADAL" clId="{E705780E-94E6-400B-96B7-3FD56B270A6D}" dt="2022-03-23T19:56:27.827" v="2564" actId="478"/>
          <ac:spMkLst>
            <pc:docMk/>
            <pc:sldMk cId="415292963" sldId="2844"/>
            <ac:spMk id="4" creationId="{F3849472-0EEE-426C-B32C-9209C56362DC}"/>
          </ac:spMkLst>
        </pc:spChg>
        <pc:spChg chg="mod">
          <ac:chgData name="Steven Schlewitt" userId="8fca6942-85ab-4309-995e-ec937c713a6c" providerId="ADAL" clId="{E705780E-94E6-400B-96B7-3FD56B270A6D}" dt="2022-03-23T20:13:59.953" v="2959" actId="26606"/>
          <ac:spMkLst>
            <pc:docMk/>
            <pc:sldMk cId="415292963" sldId="2844"/>
            <ac:spMk id="5" creationId="{BAF6A2E2-46AF-45B5-BF26-EB452B691841}"/>
          </ac:spMkLst>
        </pc:spChg>
        <pc:spChg chg="mod">
          <ac:chgData name="Steven Schlewitt" userId="8fca6942-85ab-4309-995e-ec937c713a6c" providerId="ADAL" clId="{E705780E-94E6-400B-96B7-3FD56B270A6D}" dt="2022-03-23T20:13:59.953" v="2959" actId="26606"/>
          <ac:spMkLst>
            <pc:docMk/>
            <pc:sldMk cId="415292963" sldId="2844"/>
            <ac:spMk id="6" creationId="{AB141A6E-BAE0-40F5-B706-3FD8D5E73AE7}"/>
          </ac:spMkLst>
        </pc:spChg>
        <pc:spChg chg="mod">
          <ac:chgData name="Steven Schlewitt" userId="8fca6942-85ab-4309-995e-ec937c713a6c" providerId="ADAL" clId="{E705780E-94E6-400B-96B7-3FD56B270A6D}" dt="2022-03-23T20:13:59.953" v="2959" actId="26606"/>
          <ac:spMkLst>
            <pc:docMk/>
            <pc:sldMk cId="415292963" sldId="2844"/>
            <ac:spMk id="7" creationId="{CED8AD84-D52E-4934-8FA6-FA5902252ECE}"/>
          </ac:spMkLst>
        </pc:spChg>
        <pc:graphicFrameChg chg="add mod">
          <ac:chgData name="Steven Schlewitt" userId="8fca6942-85ab-4309-995e-ec937c713a6c" providerId="ADAL" clId="{E705780E-94E6-400B-96B7-3FD56B270A6D}" dt="2022-03-23T20:13:59.953" v="2959" actId="26606"/>
          <ac:graphicFrameMkLst>
            <pc:docMk/>
            <pc:sldMk cId="415292963" sldId="2844"/>
            <ac:graphicFrameMk id="9" creationId="{E62A9CE2-AB3F-363A-49DC-FEED89608684}"/>
          </ac:graphicFrameMkLst>
        </pc:graphicFrameChg>
      </pc:sldChg>
      <pc:sldChg chg="addSp delSp modSp add mod ord modClrScheme chgLayout">
        <pc:chgData name="Steven Schlewitt" userId="8fca6942-85ab-4309-995e-ec937c713a6c" providerId="ADAL" clId="{E705780E-94E6-400B-96B7-3FD56B270A6D}" dt="2022-03-23T15:34:56.560" v="1596" actId="255"/>
        <pc:sldMkLst>
          <pc:docMk/>
          <pc:sldMk cId="3058428766" sldId="2912"/>
        </pc:sldMkLst>
        <pc:spChg chg="del">
          <ac:chgData name="Steven Schlewitt" userId="8fca6942-85ab-4309-995e-ec937c713a6c" providerId="ADAL" clId="{E705780E-94E6-400B-96B7-3FD56B270A6D}" dt="2022-03-22T18:50:01.154" v="868" actId="478"/>
          <ac:spMkLst>
            <pc:docMk/>
            <pc:sldMk cId="3058428766" sldId="2912"/>
            <ac:spMk id="2" creationId="{478BA56D-CA9A-4330-AC13-F37CE9A91D5F}"/>
          </ac:spMkLst>
        </pc:spChg>
        <pc:spChg chg="add del mod">
          <ac:chgData name="Steven Schlewitt" userId="8fca6942-85ab-4309-995e-ec937c713a6c" providerId="ADAL" clId="{E705780E-94E6-400B-96B7-3FD56B270A6D}" dt="2022-03-22T18:50:03.268" v="869" actId="478"/>
          <ac:spMkLst>
            <pc:docMk/>
            <pc:sldMk cId="3058428766" sldId="2912"/>
            <ac:spMk id="4" creationId="{0BBD9AF3-C043-4363-905A-44C4C41B914C}"/>
          </ac:spMkLst>
        </pc:spChg>
        <pc:spChg chg="mod ord">
          <ac:chgData name="Steven Schlewitt" userId="8fca6942-85ab-4309-995e-ec937c713a6c" providerId="ADAL" clId="{E705780E-94E6-400B-96B7-3FD56B270A6D}" dt="2022-03-23T15:32:11.528" v="1565" actId="26606"/>
          <ac:spMkLst>
            <pc:docMk/>
            <pc:sldMk cId="3058428766" sldId="2912"/>
            <ac:spMk id="5" creationId="{7BA002DF-87F9-445F-BF67-CB3CBD34D1E2}"/>
          </ac:spMkLst>
        </pc:spChg>
        <pc:spChg chg="mod ord">
          <ac:chgData name="Steven Schlewitt" userId="8fca6942-85ab-4309-995e-ec937c713a6c" providerId="ADAL" clId="{E705780E-94E6-400B-96B7-3FD56B270A6D}" dt="2022-03-23T15:32:11.528" v="1565" actId="26606"/>
          <ac:spMkLst>
            <pc:docMk/>
            <pc:sldMk cId="3058428766" sldId="2912"/>
            <ac:spMk id="6" creationId="{56EB50AE-446A-4310-B1EF-C49E6C2E42B4}"/>
          </ac:spMkLst>
        </pc:spChg>
        <pc:spChg chg="mod ord">
          <ac:chgData name="Steven Schlewitt" userId="8fca6942-85ab-4309-995e-ec937c713a6c" providerId="ADAL" clId="{E705780E-94E6-400B-96B7-3FD56B270A6D}" dt="2022-03-23T15:32:11.528" v="1565" actId="26606"/>
          <ac:spMkLst>
            <pc:docMk/>
            <pc:sldMk cId="3058428766" sldId="2912"/>
            <ac:spMk id="7" creationId="{3FD4E255-96E6-4836-9B54-85F65E5DA3D5}"/>
          </ac:spMkLst>
        </pc:spChg>
        <pc:spChg chg="add mod">
          <ac:chgData name="Steven Schlewitt" userId="8fca6942-85ab-4309-995e-ec937c713a6c" providerId="ADAL" clId="{E705780E-94E6-400B-96B7-3FD56B270A6D}" dt="2022-03-23T15:33:22.937" v="1567" actId="255"/>
          <ac:spMkLst>
            <pc:docMk/>
            <pc:sldMk cId="3058428766" sldId="2912"/>
            <ac:spMk id="8" creationId="{B8D850E1-5D36-458B-AD39-3CE333548657}"/>
          </ac:spMkLst>
        </pc:spChg>
        <pc:spChg chg="add mod">
          <ac:chgData name="Steven Schlewitt" userId="8fca6942-85ab-4309-995e-ec937c713a6c" providerId="ADAL" clId="{E705780E-94E6-400B-96B7-3FD56B270A6D}" dt="2022-03-23T15:33:30.564" v="1569" actId="255"/>
          <ac:spMkLst>
            <pc:docMk/>
            <pc:sldMk cId="3058428766" sldId="2912"/>
            <ac:spMk id="10" creationId="{6E825E54-CFC5-478F-B0DE-6E67A3700040}"/>
          </ac:spMkLst>
        </pc:spChg>
        <pc:graphicFrameChg chg="del">
          <ac:chgData name="Steven Schlewitt" userId="8fca6942-85ab-4309-995e-ec937c713a6c" providerId="ADAL" clId="{E705780E-94E6-400B-96B7-3FD56B270A6D}" dt="2022-03-23T15:32:11.528" v="1565" actId="26606"/>
          <ac:graphicFrameMkLst>
            <pc:docMk/>
            <pc:sldMk cId="3058428766" sldId="2912"/>
            <ac:graphicFrameMk id="9" creationId="{3956FBEE-1EB1-459C-B9E5-183FB563FB99}"/>
          </ac:graphicFrameMkLst>
        </pc:graphicFrameChg>
        <pc:graphicFrameChg chg="add mod modGraphic">
          <ac:chgData name="Steven Schlewitt" userId="8fca6942-85ab-4309-995e-ec937c713a6c" providerId="ADAL" clId="{E705780E-94E6-400B-96B7-3FD56B270A6D}" dt="2022-03-23T15:34:56.560" v="1596" actId="255"/>
          <ac:graphicFrameMkLst>
            <pc:docMk/>
            <pc:sldMk cId="3058428766" sldId="2912"/>
            <ac:graphicFrameMk id="12" creationId="{0840F0CD-9292-5AF7-E8B7-FCE1CAF6BA81}"/>
          </ac:graphicFrameMkLst>
        </pc:graphicFrameChg>
      </pc:sldChg>
      <pc:sldChg chg="modSp add mod modClrScheme chgLayout">
        <pc:chgData name="Steven Schlewitt" userId="8fca6942-85ab-4309-995e-ec937c713a6c" providerId="ADAL" clId="{E705780E-94E6-400B-96B7-3FD56B270A6D}" dt="2022-03-23T15:33:50.943" v="1574" actId="14100"/>
        <pc:sldMkLst>
          <pc:docMk/>
          <pc:sldMk cId="3662081895" sldId="2919"/>
        </pc:sldMkLst>
        <pc:spChg chg="mod">
          <ac:chgData name="Steven Schlewitt" userId="8fca6942-85ab-4309-995e-ec937c713a6c" providerId="ADAL" clId="{E705780E-94E6-400B-96B7-3FD56B270A6D}" dt="2022-03-23T15:33:02.518" v="1566" actId="26606"/>
          <ac:spMkLst>
            <pc:docMk/>
            <pc:sldMk cId="3662081895" sldId="2919"/>
            <ac:spMk id="5" creationId="{FC614F85-98EE-4C5F-B36F-E3C853975849}"/>
          </ac:spMkLst>
        </pc:spChg>
        <pc:spChg chg="mod">
          <ac:chgData name="Steven Schlewitt" userId="8fca6942-85ab-4309-995e-ec937c713a6c" providerId="ADAL" clId="{E705780E-94E6-400B-96B7-3FD56B270A6D}" dt="2022-03-23T15:33:02.518" v="1566" actId="26606"/>
          <ac:spMkLst>
            <pc:docMk/>
            <pc:sldMk cId="3662081895" sldId="2919"/>
            <ac:spMk id="6" creationId="{CDDB03DE-872E-4AA3-9C4B-251E9CE8D0C8}"/>
          </ac:spMkLst>
        </pc:spChg>
        <pc:spChg chg="mod ord">
          <ac:chgData name="Steven Schlewitt" userId="8fca6942-85ab-4309-995e-ec937c713a6c" providerId="ADAL" clId="{E705780E-94E6-400B-96B7-3FD56B270A6D}" dt="2022-03-23T15:33:02.518" v="1566" actId="26606"/>
          <ac:spMkLst>
            <pc:docMk/>
            <pc:sldMk cId="3662081895" sldId="2919"/>
            <ac:spMk id="7" creationId="{B491C059-EBDC-411D-819D-C2FEAAC3F3E2}"/>
          </ac:spMkLst>
        </pc:spChg>
        <pc:spChg chg="mod">
          <ac:chgData name="Steven Schlewitt" userId="8fca6942-85ab-4309-995e-ec937c713a6c" providerId="ADAL" clId="{E705780E-94E6-400B-96B7-3FD56B270A6D}" dt="2022-03-23T15:33:38.806" v="1571" actId="255"/>
          <ac:spMkLst>
            <pc:docMk/>
            <pc:sldMk cId="3662081895" sldId="2919"/>
            <ac:spMk id="8" creationId="{4BEAD8A8-5A7A-481C-8A6D-7543D5050FA0}"/>
          </ac:spMkLst>
        </pc:spChg>
        <pc:spChg chg="mod">
          <ac:chgData name="Steven Schlewitt" userId="8fca6942-85ab-4309-995e-ec937c713a6c" providerId="ADAL" clId="{E705780E-94E6-400B-96B7-3FD56B270A6D}" dt="2022-03-23T15:33:43.860" v="1572" actId="255"/>
          <ac:spMkLst>
            <pc:docMk/>
            <pc:sldMk cId="3662081895" sldId="2919"/>
            <ac:spMk id="12" creationId="{8817E17B-DA46-4C11-81B3-356FAE92DBE4}"/>
          </ac:spMkLst>
        </pc:spChg>
        <pc:picChg chg="mod ord">
          <ac:chgData name="Steven Schlewitt" userId="8fca6942-85ab-4309-995e-ec937c713a6c" providerId="ADAL" clId="{E705780E-94E6-400B-96B7-3FD56B270A6D}" dt="2022-03-23T15:33:50.943" v="1574" actId="14100"/>
          <ac:picMkLst>
            <pc:docMk/>
            <pc:sldMk cId="3662081895" sldId="2919"/>
            <ac:picMk id="2" creationId="{70B48EE9-644F-4C3F-8057-77FB3B1838D3}"/>
          </ac:picMkLst>
        </pc:picChg>
      </pc:sldChg>
      <pc:sldChg chg="addSp modSp new del mod ord">
        <pc:chgData name="Steven Schlewitt" userId="8fca6942-85ab-4309-995e-ec937c713a6c" providerId="ADAL" clId="{E705780E-94E6-400B-96B7-3FD56B270A6D}" dt="2022-03-23T15:35:08.175" v="1597" actId="2696"/>
        <pc:sldMkLst>
          <pc:docMk/>
          <pc:sldMk cId="3962793466" sldId="2920"/>
        </pc:sldMkLst>
        <pc:spChg chg="mod">
          <ac:chgData name="Steven Schlewitt" userId="8fca6942-85ab-4309-995e-ec937c713a6c" providerId="ADAL" clId="{E705780E-94E6-400B-96B7-3FD56B270A6D}" dt="2022-03-23T14:14:32.670" v="1222" actId="255"/>
          <ac:spMkLst>
            <pc:docMk/>
            <pc:sldMk cId="3962793466" sldId="2920"/>
            <ac:spMk id="2" creationId="{87B73D89-2CA1-4B64-8D8E-0CACCB627739}"/>
          </ac:spMkLst>
        </pc:spChg>
        <pc:spChg chg="mod">
          <ac:chgData name="Steven Schlewitt" userId="8fca6942-85ab-4309-995e-ec937c713a6c" providerId="ADAL" clId="{E705780E-94E6-400B-96B7-3FD56B270A6D}" dt="2022-03-23T14:22:47.386" v="1267" actId="255"/>
          <ac:spMkLst>
            <pc:docMk/>
            <pc:sldMk cId="3962793466" sldId="2920"/>
            <ac:spMk id="3" creationId="{DC2AD736-BD64-4464-ADC6-C5BE9DC08E02}"/>
          </ac:spMkLst>
        </pc:spChg>
        <pc:spChg chg="mod">
          <ac:chgData name="Steven Schlewitt" userId="8fca6942-85ab-4309-995e-ec937c713a6c" providerId="ADAL" clId="{E705780E-94E6-400B-96B7-3FD56B270A6D}" dt="2022-03-23T14:14:36.612" v="1223" actId="255"/>
          <ac:spMkLst>
            <pc:docMk/>
            <pc:sldMk cId="3962793466" sldId="2920"/>
            <ac:spMk id="4" creationId="{F4C74425-32EF-4822-B5B7-AB0B2BFB7075}"/>
          </ac:spMkLst>
        </pc:spChg>
        <pc:spChg chg="mod">
          <ac:chgData name="Steven Schlewitt" userId="8fca6942-85ab-4309-995e-ec937c713a6c" providerId="ADAL" clId="{E705780E-94E6-400B-96B7-3FD56B270A6D}" dt="2022-03-22T18:49:23.818" v="862"/>
          <ac:spMkLst>
            <pc:docMk/>
            <pc:sldMk cId="3962793466" sldId="2920"/>
            <ac:spMk id="10" creationId="{116E6921-7C54-4354-ACCF-C2F1EBB53B85}"/>
          </ac:spMkLst>
        </pc:spChg>
        <pc:grpChg chg="add mod">
          <ac:chgData name="Steven Schlewitt" userId="8fca6942-85ab-4309-995e-ec937c713a6c" providerId="ADAL" clId="{E705780E-94E6-400B-96B7-3FD56B270A6D}" dt="2022-03-22T18:49:23.818" v="862"/>
          <ac:grpSpMkLst>
            <pc:docMk/>
            <pc:sldMk cId="3962793466" sldId="2920"/>
            <ac:grpSpMk id="8" creationId="{B1B039E9-300D-4FBA-A8EC-3862F3194D79}"/>
          </ac:grpSpMkLst>
        </pc:grpChg>
        <pc:picChg chg="mod">
          <ac:chgData name="Steven Schlewitt" userId="8fca6942-85ab-4309-995e-ec937c713a6c" providerId="ADAL" clId="{E705780E-94E6-400B-96B7-3FD56B270A6D}" dt="2022-03-22T18:49:23.818" v="862"/>
          <ac:picMkLst>
            <pc:docMk/>
            <pc:sldMk cId="3962793466" sldId="2920"/>
            <ac:picMk id="9" creationId="{C67EFA94-DD0C-499F-89CC-1FBF3E6BCCED}"/>
          </ac:picMkLst>
        </pc:picChg>
      </pc:sldChg>
      <pc:sldChg chg="new del">
        <pc:chgData name="Steven Schlewitt" userId="8fca6942-85ab-4309-995e-ec937c713a6c" providerId="ADAL" clId="{E705780E-94E6-400B-96B7-3FD56B270A6D}" dt="2022-03-22T21:10:04.080" v="929" actId="47"/>
        <pc:sldMkLst>
          <pc:docMk/>
          <pc:sldMk cId="1000666157" sldId="2921"/>
        </pc:sldMkLst>
      </pc:sldChg>
      <pc:sldChg chg="new del">
        <pc:chgData name="Steven Schlewitt" userId="8fca6942-85ab-4309-995e-ec937c713a6c" providerId="ADAL" clId="{E705780E-94E6-400B-96B7-3FD56B270A6D}" dt="2022-03-23T15:27:58.785" v="1386" actId="47"/>
        <pc:sldMkLst>
          <pc:docMk/>
          <pc:sldMk cId="3813309743" sldId="2921"/>
        </pc:sldMkLst>
      </pc:sldChg>
      <pc:sldChg chg="addSp modSp add">
        <pc:chgData name="Steven Schlewitt" userId="8fca6942-85ab-4309-995e-ec937c713a6c" providerId="ADAL" clId="{E705780E-94E6-400B-96B7-3FD56B270A6D}" dt="2022-03-23T14:16:25.064" v="1260"/>
        <pc:sldMkLst>
          <pc:docMk/>
          <pc:sldMk cId="1352117217" sldId="2922"/>
        </pc:sldMkLst>
        <pc:spChg chg="add mod">
          <ac:chgData name="Steven Schlewitt" userId="8fca6942-85ab-4309-995e-ec937c713a6c" providerId="ADAL" clId="{E705780E-94E6-400B-96B7-3FD56B270A6D}" dt="2022-03-23T14:16:25.064" v="1260"/>
          <ac:spMkLst>
            <pc:docMk/>
            <pc:sldMk cId="1352117217" sldId="2922"/>
            <ac:spMk id="6" creationId="{D920581C-D376-49EE-96D3-A8A870AA3605}"/>
          </ac:spMkLst>
        </pc:spChg>
      </pc:sldChg>
      <pc:sldChg chg="addSp delSp modSp new mod modClrScheme chgLayout">
        <pc:chgData name="Steven Schlewitt" userId="8fca6942-85ab-4309-995e-ec937c713a6c" providerId="ADAL" clId="{E705780E-94E6-400B-96B7-3FD56B270A6D}" dt="2022-03-23T20:45:52.623" v="3085" actId="1076"/>
        <pc:sldMkLst>
          <pc:docMk/>
          <pc:sldMk cId="261653923" sldId="2923"/>
        </pc:sldMkLst>
        <pc:spChg chg="mod">
          <ac:chgData name="Steven Schlewitt" userId="8fca6942-85ab-4309-995e-ec937c713a6c" providerId="ADAL" clId="{E705780E-94E6-400B-96B7-3FD56B270A6D}" dt="2022-03-23T20:13:22.395" v="2890" actId="20577"/>
          <ac:spMkLst>
            <pc:docMk/>
            <pc:sldMk cId="261653923" sldId="2923"/>
            <ac:spMk id="2" creationId="{53A0DCCC-5B8B-4138-B471-04DC9645C038}"/>
          </ac:spMkLst>
        </pc:spChg>
        <pc:spChg chg="del">
          <ac:chgData name="Steven Schlewitt" userId="8fca6942-85ab-4309-995e-ec937c713a6c" providerId="ADAL" clId="{E705780E-94E6-400B-96B7-3FD56B270A6D}" dt="2022-03-23T20:12:26.704" v="2855"/>
          <ac:spMkLst>
            <pc:docMk/>
            <pc:sldMk cId="261653923" sldId="2923"/>
            <ac:spMk id="3" creationId="{4EC2736A-5777-4F5E-92B9-02F72044A25D}"/>
          </ac:spMkLst>
        </pc:spChg>
        <pc:spChg chg="del mod">
          <ac:chgData name="Steven Schlewitt" userId="8fca6942-85ab-4309-995e-ec937c713a6c" providerId="ADAL" clId="{E705780E-94E6-400B-96B7-3FD56B270A6D}" dt="2022-03-23T20:13:15.005" v="2863" actId="26606"/>
          <ac:spMkLst>
            <pc:docMk/>
            <pc:sldMk cId="261653923" sldId="2923"/>
            <ac:spMk id="4" creationId="{A8481FDE-6A11-41AE-B3F9-2E3773CD4398}"/>
          </ac:spMkLst>
        </pc:spChg>
        <pc:spChg chg="mod">
          <ac:chgData name="Steven Schlewitt" userId="8fca6942-85ab-4309-995e-ec937c713a6c" providerId="ADAL" clId="{E705780E-94E6-400B-96B7-3FD56B270A6D}" dt="2022-03-23T20:13:15.005" v="2863" actId="26606"/>
          <ac:spMkLst>
            <pc:docMk/>
            <pc:sldMk cId="261653923" sldId="2923"/>
            <ac:spMk id="5" creationId="{58D05578-3E94-4BE0-8F4C-780678FCA1A0}"/>
          </ac:spMkLst>
        </pc:spChg>
        <pc:spChg chg="mod">
          <ac:chgData name="Steven Schlewitt" userId="8fca6942-85ab-4309-995e-ec937c713a6c" providerId="ADAL" clId="{E705780E-94E6-400B-96B7-3FD56B270A6D}" dt="2022-03-23T20:13:15.005" v="2863" actId="26606"/>
          <ac:spMkLst>
            <pc:docMk/>
            <pc:sldMk cId="261653923" sldId="2923"/>
            <ac:spMk id="6" creationId="{FE293D32-3280-4997-ACC2-AE0761856DC8}"/>
          </ac:spMkLst>
        </pc:spChg>
        <pc:spChg chg="mod">
          <ac:chgData name="Steven Schlewitt" userId="8fca6942-85ab-4309-995e-ec937c713a6c" providerId="ADAL" clId="{E705780E-94E6-400B-96B7-3FD56B270A6D}" dt="2022-03-23T20:13:15.005" v="2863" actId="26606"/>
          <ac:spMkLst>
            <pc:docMk/>
            <pc:sldMk cId="261653923" sldId="2923"/>
            <ac:spMk id="7" creationId="{FCAEC692-16C5-46F9-AF30-E33D040077DE}"/>
          </ac:spMkLst>
        </pc:spChg>
        <pc:spChg chg="add mod">
          <ac:chgData name="Steven Schlewitt" userId="8fca6942-85ab-4309-995e-ec937c713a6c" providerId="ADAL" clId="{E705780E-94E6-400B-96B7-3FD56B270A6D}" dt="2022-03-23T20:45:30.442" v="3081" actId="20577"/>
          <ac:spMkLst>
            <pc:docMk/>
            <pc:sldMk cId="261653923" sldId="2923"/>
            <ac:spMk id="14" creationId="{AF06F078-C7A5-8E87-8207-85E033A23AB6}"/>
          </ac:spMkLst>
        </pc:spChg>
        <pc:picChg chg="add mod">
          <ac:chgData name="Steven Schlewitt" userId="8fca6942-85ab-4309-995e-ec937c713a6c" providerId="ADAL" clId="{E705780E-94E6-400B-96B7-3FD56B270A6D}" dt="2022-03-23T20:45:52.623" v="3085" actId="1076"/>
          <ac:picMkLst>
            <pc:docMk/>
            <pc:sldMk cId="261653923" sldId="2923"/>
            <ac:picMk id="9" creationId="{B6BE49B2-D8D0-4674-8FB2-28487EB50A3C}"/>
          </ac:picMkLst>
        </pc:picChg>
      </pc:sldChg>
      <pc:sldChg chg="addSp delSp modSp add mod">
        <pc:chgData name="Steven Schlewitt" userId="8fca6942-85ab-4309-995e-ec937c713a6c" providerId="ADAL" clId="{E705780E-94E6-400B-96B7-3FD56B270A6D}" dt="2022-03-23T15:34:22.757" v="1580"/>
        <pc:sldMkLst>
          <pc:docMk/>
          <pc:sldMk cId="70009101" sldId="2924"/>
        </pc:sldMkLst>
        <pc:spChg chg="add del mod">
          <ac:chgData name="Steven Schlewitt" userId="8fca6942-85ab-4309-995e-ec937c713a6c" providerId="ADAL" clId="{E705780E-94E6-400B-96B7-3FD56B270A6D}" dt="2022-03-23T15:34:18.286" v="1578"/>
          <ac:spMkLst>
            <pc:docMk/>
            <pc:sldMk cId="70009101" sldId="2924"/>
            <ac:spMk id="9" creationId="{3ECFA9EE-EE70-4FA1-AF2F-F23442173A5A}"/>
          </ac:spMkLst>
        </pc:spChg>
        <pc:spChg chg="mod">
          <ac:chgData name="Steven Schlewitt" userId="8fca6942-85ab-4309-995e-ec937c713a6c" providerId="ADAL" clId="{E705780E-94E6-400B-96B7-3FD56B270A6D}" dt="2022-03-23T15:34:06.061" v="1576"/>
          <ac:spMkLst>
            <pc:docMk/>
            <pc:sldMk cId="70009101" sldId="2924"/>
            <ac:spMk id="10" creationId="{6E825E54-CFC5-478F-B0DE-6E67A3700040}"/>
          </ac:spMkLst>
        </pc:spChg>
        <pc:spChg chg="mod">
          <ac:chgData name="Steven Schlewitt" userId="8fca6942-85ab-4309-995e-ec937c713a6c" providerId="ADAL" clId="{E705780E-94E6-400B-96B7-3FD56B270A6D}" dt="2022-03-23T15:34:16.140" v="1577"/>
          <ac:spMkLst>
            <pc:docMk/>
            <pc:sldMk cId="70009101" sldId="2924"/>
            <ac:spMk id="14" creationId="{D974F37D-5DD3-4E88-A8AA-62315A304201}"/>
          </ac:spMkLst>
        </pc:spChg>
        <pc:spChg chg="add mod">
          <ac:chgData name="Steven Schlewitt" userId="8fca6942-85ab-4309-995e-ec937c713a6c" providerId="ADAL" clId="{E705780E-94E6-400B-96B7-3FD56B270A6D}" dt="2022-03-23T15:34:22.757" v="1580"/>
          <ac:spMkLst>
            <pc:docMk/>
            <pc:sldMk cId="70009101" sldId="2924"/>
            <ac:spMk id="15" creationId="{EA8CCFD1-27FA-4A89-B685-CB7F85D2E105}"/>
          </ac:spMkLst>
        </pc:spChg>
        <pc:spChg chg="mod">
          <ac:chgData name="Steven Schlewitt" userId="8fca6942-85ab-4309-995e-ec937c713a6c" providerId="ADAL" clId="{E705780E-94E6-400B-96B7-3FD56B270A6D}" dt="2022-03-23T15:34:22.757" v="1580"/>
          <ac:spMkLst>
            <pc:docMk/>
            <pc:sldMk cId="70009101" sldId="2924"/>
            <ac:spMk id="18" creationId="{A6B5E2B6-80BD-4266-B6C8-7D4E28CD8A99}"/>
          </ac:spMkLst>
        </pc:spChg>
        <pc:grpChg chg="add del mod">
          <ac:chgData name="Steven Schlewitt" userId="8fca6942-85ab-4309-995e-ec937c713a6c" providerId="ADAL" clId="{E705780E-94E6-400B-96B7-3FD56B270A6D}" dt="2022-03-23T15:34:18.286" v="1578"/>
          <ac:grpSpMkLst>
            <pc:docMk/>
            <pc:sldMk cId="70009101" sldId="2924"/>
            <ac:grpSpMk id="11" creationId="{216B8D9F-CC70-4ED2-A949-BB72A41A064F}"/>
          </ac:grpSpMkLst>
        </pc:grpChg>
        <pc:grpChg chg="add mod">
          <ac:chgData name="Steven Schlewitt" userId="8fca6942-85ab-4309-995e-ec937c713a6c" providerId="ADAL" clId="{E705780E-94E6-400B-96B7-3FD56B270A6D}" dt="2022-03-23T15:34:22.757" v="1580"/>
          <ac:grpSpMkLst>
            <pc:docMk/>
            <pc:sldMk cId="70009101" sldId="2924"/>
            <ac:grpSpMk id="16" creationId="{94934406-4C66-48E0-8D02-EE743C743760}"/>
          </ac:grpSpMkLst>
        </pc:grpChg>
        <pc:graphicFrameChg chg="del">
          <ac:chgData name="Steven Schlewitt" userId="8fca6942-85ab-4309-995e-ec937c713a6c" providerId="ADAL" clId="{E705780E-94E6-400B-96B7-3FD56B270A6D}" dt="2022-03-23T15:34:21.728" v="1579" actId="478"/>
          <ac:graphicFrameMkLst>
            <pc:docMk/>
            <pc:sldMk cId="70009101" sldId="2924"/>
            <ac:graphicFrameMk id="12" creationId="{0840F0CD-9292-5AF7-E8B7-FCE1CAF6BA81}"/>
          </ac:graphicFrameMkLst>
        </pc:graphicFrameChg>
        <pc:picChg chg="mod">
          <ac:chgData name="Steven Schlewitt" userId="8fca6942-85ab-4309-995e-ec937c713a6c" providerId="ADAL" clId="{E705780E-94E6-400B-96B7-3FD56B270A6D}" dt="2022-03-23T15:34:16.140" v="1577"/>
          <ac:picMkLst>
            <pc:docMk/>
            <pc:sldMk cId="70009101" sldId="2924"/>
            <ac:picMk id="13" creationId="{74EC732B-D26B-4C94-918B-9765640C8B78}"/>
          </ac:picMkLst>
        </pc:picChg>
        <pc:picChg chg="mod">
          <ac:chgData name="Steven Schlewitt" userId="8fca6942-85ab-4309-995e-ec937c713a6c" providerId="ADAL" clId="{E705780E-94E6-400B-96B7-3FD56B270A6D}" dt="2022-03-23T15:34:22.757" v="1580"/>
          <ac:picMkLst>
            <pc:docMk/>
            <pc:sldMk cId="70009101" sldId="2924"/>
            <ac:picMk id="17" creationId="{49AF434D-3CAC-4244-8CE9-54A9AC0960B3}"/>
          </ac:picMkLst>
        </pc:picChg>
      </pc:sldChg>
      <pc:sldChg chg="addSp delSp modSp new mod">
        <pc:chgData name="Steven Schlewitt" userId="8fca6942-85ab-4309-995e-ec937c713a6c" providerId="ADAL" clId="{E705780E-94E6-400B-96B7-3FD56B270A6D}" dt="2022-03-23T21:23:20.119" v="4117" actId="207"/>
        <pc:sldMkLst>
          <pc:docMk/>
          <pc:sldMk cId="1204124512" sldId="2925"/>
        </pc:sldMkLst>
        <pc:spChg chg="add del mod">
          <ac:chgData name="Steven Schlewitt" userId="8fca6942-85ab-4309-995e-ec937c713a6c" providerId="ADAL" clId="{E705780E-94E6-400B-96B7-3FD56B270A6D}" dt="2022-03-23T16:54:36.747" v="1874" actId="12084"/>
          <ac:spMkLst>
            <pc:docMk/>
            <pc:sldMk cId="1204124512" sldId="2925"/>
            <ac:spMk id="2" creationId="{110C7142-95D7-4075-8C9B-201A558A21C4}"/>
          </ac:spMkLst>
        </pc:spChg>
        <pc:spChg chg="mod">
          <ac:chgData name="Steven Schlewitt" userId="8fca6942-85ab-4309-995e-ec937c713a6c" providerId="ADAL" clId="{E705780E-94E6-400B-96B7-3FD56B270A6D}" dt="2022-03-23T16:54:44.607" v="1875" actId="26606"/>
          <ac:spMkLst>
            <pc:docMk/>
            <pc:sldMk cId="1204124512" sldId="2925"/>
            <ac:spMk id="3" creationId="{2E27EF3C-637F-4184-A617-7221FBFCE1A3}"/>
          </ac:spMkLst>
        </pc:spChg>
        <pc:spChg chg="mod">
          <ac:chgData name="Steven Schlewitt" userId="8fca6942-85ab-4309-995e-ec937c713a6c" providerId="ADAL" clId="{E705780E-94E6-400B-96B7-3FD56B270A6D}" dt="2022-03-23T16:54:44.607" v="1875" actId="26606"/>
          <ac:spMkLst>
            <pc:docMk/>
            <pc:sldMk cId="1204124512" sldId="2925"/>
            <ac:spMk id="4" creationId="{5BF4FD44-F8A8-4910-B38A-C4BBEF122AC0}"/>
          </ac:spMkLst>
        </pc:spChg>
        <pc:spChg chg="mod">
          <ac:chgData name="Steven Schlewitt" userId="8fca6942-85ab-4309-995e-ec937c713a6c" providerId="ADAL" clId="{E705780E-94E6-400B-96B7-3FD56B270A6D}" dt="2022-03-23T21:23:20.119" v="4117" actId="207"/>
          <ac:spMkLst>
            <pc:docMk/>
            <pc:sldMk cId="1204124512" sldId="2925"/>
            <ac:spMk id="5" creationId="{3AA9214F-6188-45E2-A740-252A1E578104}"/>
          </ac:spMkLst>
        </pc:spChg>
        <pc:spChg chg="mod">
          <ac:chgData name="Steven Schlewitt" userId="8fca6942-85ab-4309-995e-ec937c713a6c" providerId="ADAL" clId="{E705780E-94E6-400B-96B7-3FD56B270A6D}" dt="2022-03-23T16:54:44.607" v="1875" actId="26606"/>
          <ac:spMkLst>
            <pc:docMk/>
            <pc:sldMk cId="1204124512" sldId="2925"/>
            <ac:spMk id="6" creationId="{87BF5AF6-F2E8-41DC-9B06-246FCF17A3BD}"/>
          </ac:spMkLst>
        </pc:spChg>
        <pc:graphicFrameChg chg="add del mod modGraphic">
          <ac:chgData name="Steven Schlewitt" userId="8fca6942-85ab-4309-995e-ec937c713a6c" providerId="ADAL" clId="{E705780E-94E6-400B-96B7-3FD56B270A6D}" dt="2022-03-23T16:53:53.752" v="1873" actId="12084"/>
          <ac:graphicFrameMkLst>
            <pc:docMk/>
            <pc:sldMk cId="1204124512" sldId="2925"/>
            <ac:graphicFrameMk id="7" creationId="{D323D4A5-84C3-432C-B8F8-3DA4F48A8A1F}"/>
          </ac:graphicFrameMkLst>
        </pc:graphicFrameChg>
        <pc:graphicFrameChg chg="add del">
          <ac:chgData name="Steven Schlewitt" userId="8fca6942-85ab-4309-995e-ec937c713a6c" providerId="ADAL" clId="{E705780E-94E6-400B-96B7-3FD56B270A6D}" dt="2022-03-23T16:14:24.362" v="1860" actId="26606"/>
          <ac:graphicFrameMkLst>
            <pc:docMk/>
            <pc:sldMk cId="1204124512" sldId="2925"/>
            <ac:graphicFrameMk id="8" creationId="{F506670E-2898-3A0C-16AC-DA2DA22C2D63}"/>
          </ac:graphicFrameMkLst>
        </pc:graphicFrameChg>
        <pc:graphicFrameChg chg="add mod ord modGraphic">
          <ac:chgData name="Steven Schlewitt" userId="8fca6942-85ab-4309-995e-ec937c713a6c" providerId="ADAL" clId="{E705780E-94E6-400B-96B7-3FD56B270A6D}" dt="2022-03-23T20:47:41.820" v="3127"/>
          <ac:graphicFrameMkLst>
            <pc:docMk/>
            <pc:sldMk cId="1204124512" sldId="2925"/>
            <ac:graphicFrameMk id="9" creationId="{F89E170F-9744-4C1E-A2B3-F3678993F009}"/>
          </ac:graphicFrameMkLst>
        </pc:graphicFrameChg>
      </pc:sldChg>
      <pc:sldChg chg="add del">
        <pc:chgData name="Steven Schlewitt" userId="8fca6942-85ab-4309-995e-ec937c713a6c" providerId="ADAL" clId="{E705780E-94E6-400B-96B7-3FD56B270A6D}" dt="2022-03-23T21:41:40.049" v="4123"/>
        <pc:sldMkLst>
          <pc:docMk/>
          <pc:sldMk cId="1059864902" sldId="2926"/>
        </pc:sldMkLst>
      </pc:sldChg>
      <pc:sldChg chg="addSp delSp modSp new mod ord modClrScheme chgLayout">
        <pc:chgData name="Steven Schlewitt" userId="8fca6942-85ab-4309-995e-ec937c713a6c" providerId="ADAL" clId="{E705780E-94E6-400B-96B7-3FD56B270A6D}" dt="2022-03-24T13:32:49.481" v="4796" actId="5793"/>
        <pc:sldMkLst>
          <pc:docMk/>
          <pc:sldMk cId="1919320551" sldId="2926"/>
        </pc:sldMkLst>
        <pc:spChg chg="del">
          <ac:chgData name="Steven Schlewitt" userId="8fca6942-85ab-4309-995e-ec937c713a6c" providerId="ADAL" clId="{E705780E-94E6-400B-96B7-3FD56B270A6D}" dt="2022-03-23T21:42:16.534" v="4180" actId="26606"/>
          <ac:spMkLst>
            <pc:docMk/>
            <pc:sldMk cId="1919320551" sldId="2926"/>
            <ac:spMk id="2" creationId="{CF9403D2-BD28-4975-A765-002C6378148E}"/>
          </ac:spMkLst>
        </pc:spChg>
        <pc:spChg chg="mod">
          <ac:chgData name="Steven Schlewitt" userId="8fca6942-85ab-4309-995e-ec937c713a6c" providerId="ADAL" clId="{E705780E-94E6-400B-96B7-3FD56B270A6D}" dt="2022-03-23T21:42:16.534" v="4180" actId="26606"/>
          <ac:spMkLst>
            <pc:docMk/>
            <pc:sldMk cId="1919320551" sldId="2926"/>
            <ac:spMk id="3" creationId="{A9F3941D-D590-45FE-A5D7-C520A7017FEB}"/>
          </ac:spMkLst>
        </pc:spChg>
        <pc:spChg chg="mod">
          <ac:chgData name="Steven Schlewitt" userId="8fca6942-85ab-4309-995e-ec937c713a6c" providerId="ADAL" clId="{E705780E-94E6-400B-96B7-3FD56B270A6D}" dt="2022-03-23T21:42:16.534" v="4180" actId="26606"/>
          <ac:spMkLst>
            <pc:docMk/>
            <pc:sldMk cId="1919320551" sldId="2926"/>
            <ac:spMk id="4" creationId="{9E23017A-73D7-464C-935B-9D77338D6040}"/>
          </ac:spMkLst>
        </pc:spChg>
        <pc:spChg chg="mod ord">
          <ac:chgData name="Steven Schlewitt" userId="8fca6942-85ab-4309-995e-ec937c713a6c" providerId="ADAL" clId="{E705780E-94E6-400B-96B7-3FD56B270A6D}" dt="2022-03-23T21:42:16.534" v="4180" actId="26606"/>
          <ac:spMkLst>
            <pc:docMk/>
            <pc:sldMk cId="1919320551" sldId="2926"/>
            <ac:spMk id="5" creationId="{A837381D-CDEC-460D-8826-A21450503A44}"/>
          </ac:spMkLst>
        </pc:spChg>
        <pc:spChg chg="mod">
          <ac:chgData name="Steven Schlewitt" userId="8fca6942-85ab-4309-995e-ec937c713a6c" providerId="ADAL" clId="{E705780E-94E6-400B-96B7-3FD56B270A6D}" dt="2022-03-23T21:42:16.534" v="4180" actId="26606"/>
          <ac:spMkLst>
            <pc:docMk/>
            <pc:sldMk cId="1919320551" sldId="2926"/>
            <ac:spMk id="6" creationId="{2E7551C3-283D-40FE-AED0-FA461F7111E0}"/>
          </ac:spMkLst>
        </pc:spChg>
        <pc:spChg chg="add del mod">
          <ac:chgData name="Steven Schlewitt" userId="8fca6942-85ab-4309-995e-ec937c713a6c" providerId="ADAL" clId="{E705780E-94E6-400B-96B7-3FD56B270A6D}" dt="2022-03-23T21:42:22.459" v="4181" actId="478"/>
          <ac:spMkLst>
            <pc:docMk/>
            <pc:sldMk cId="1919320551" sldId="2926"/>
            <ac:spMk id="11" creationId="{E3334CFC-3C85-45AF-FA18-C14FED224761}"/>
          </ac:spMkLst>
        </pc:spChg>
        <pc:spChg chg="add mod">
          <ac:chgData name="Steven Schlewitt" userId="8fca6942-85ab-4309-995e-ec937c713a6c" providerId="ADAL" clId="{E705780E-94E6-400B-96B7-3FD56B270A6D}" dt="2022-03-23T21:49:00.551" v="4256" actId="20577"/>
          <ac:spMkLst>
            <pc:docMk/>
            <pc:sldMk cId="1919320551" sldId="2926"/>
            <ac:spMk id="13" creationId="{84D04618-D584-612A-6B6F-ACFA2545FD99}"/>
          </ac:spMkLst>
        </pc:spChg>
        <pc:spChg chg="add mod">
          <ac:chgData name="Steven Schlewitt" userId="8fca6942-85ab-4309-995e-ec937c713a6c" providerId="ADAL" clId="{E705780E-94E6-400B-96B7-3FD56B270A6D}" dt="2022-03-24T13:32:49.481" v="4796" actId="5793"/>
          <ac:spMkLst>
            <pc:docMk/>
            <pc:sldMk cId="1919320551" sldId="2926"/>
            <ac:spMk id="21" creationId="{52B44640-4CF8-4B9E-87EC-BF37FAF8FE3D}"/>
          </ac:spMkLst>
        </pc:spChg>
        <pc:picChg chg="add del mod">
          <ac:chgData name="Steven Schlewitt" userId="8fca6942-85ab-4309-995e-ec937c713a6c" providerId="ADAL" clId="{E705780E-94E6-400B-96B7-3FD56B270A6D}" dt="2022-03-23T21:49:30.575" v="4257" actId="478"/>
          <ac:picMkLst>
            <pc:docMk/>
            <pc:sldMk cId="1919320551" sldId="2926"/>
            <ac:picMk id="8" creationId="{0BE737DA-6C09-413B-BB73-4819EE1CE3B3}"/>
          </ac:picMkLst>
        </pc:picChg>
        <pc:picChg chg="add del mod">
          <ac:chgData name="Steven Schlewitt" userId="8fca6942-85ab-4309-995e-ec937c713a6c" providerId="ADAL" clId="{E705780E-94E6-400B-96B7-3FD56B270A6D}" dt="2022-03-23T21:49:30.575" v="4257" actId="478"/>
          <ac:picMkLst>
            <pc:docMk/>
            <pc:sldMk cId="1919320551" sldId="2926"/>
            <ac:picMk id="10" creationId="{CC8EDB64-2666-4DE7-997C-7C99CB81E258}"/>
          </ac:picMkLst>
        </pc:picChg>
        <pc:picChg chg="add del mod">
          <ac:chgData name="Steven Schlewitt" userId="8fca6942-85ab-4309-995e-ec937c713a6c" providerId="ADAL" clId="{E705780E-94E6-400B-96B7-3FD56B270A6D}" dt="2022-03-23T21:49:30.575" v="4257" actId="478"/>
          <ac:picMkLst>
            <pc:docMk/>
            <pc:sldMk cId="1919320551" sldId="2926"/>
            <ac:picMk id="14" creationId="{0C25103F-1C32-4215-930E-64796B2726AB}"/>
          </ac:picMkLst>
        </pc:picChg>
        <pc:picChg chg="add del mod">
          <ac:chgData name="Steven Schlewitt" userId="8fca6942-85ab-4309-995e-ec937c713a6c" providerId="ADAL" clId="{E705780E-94E6-400B-96B7-3FD56B270A6D}" dt="2022-03-23T21:49:30.575" v="4257" actId="478"/>
          <ac:picMkLst>
            <pc:docMk/>
            <pc:sldMk cId="1919320551" sldId="2926"/>
            <ac:picMk id="16" creationId="{A02E7BE1-20DE-4064-B1F7-23ED0FAE662E}"/>
          </ac:picMkLst>
        </pc:picChg>
        <pc:picChg chg="add del mod">
          <ac:chgData name="Steven Schlewitt" userId="8fca6942-85ab-4309-995e-ec937c713a6c" providerId="ADAL" clId="{E705780E-94E6-400B-96B7-3FD56B270A6D}" dt="2022-03-23T21:46:26.477" v="4222" actId="478"/>
          <ac:picMkLst>
            <pc:docMk/>
            <pc:sldMk cId="1919320551" sldId="2926"/>
            <ac:picMk id="18" creationId="{A38FEE6A-9765-4FC7-8B7C-8D1D422F3CB7}"/>
          </ac:picMkLst>
        </pc:picChg>
        <pc:picChg chg="add del mod">
          <ac:chgData name="Steven Schlewitt" userId="8fca6942-85ab-4309-995e-ec937c713a6c" providerId="ADAL" clId="{E705780E-94E6-400B-96B7-3FD56B270A6D}" dt="2022-03-23T21:49:30.575" v="4257" actId="478"/>
          <ac:picMkLst>
            <pc:docMk/>
            <pc:sldMk cId="1919320551" sldId="2926"/>
            <ac:picMk id="20" creationId="{84C00FED-CFD9-4E8D-8C9B-BD9E1263EFF0}"/>
          </ac:picMkLst>
        </pc:picChg>
      </pc:sldChg>
      <pc:sldChg chg="new del">
        <pc:chgData name="Steven Schlewitt" userId="8fca6942-85ab-4309-995e-ec937c713a6c" providerId="ADAL" clId="{E705780E-94E6-400B-96B7-3FD56B270A6D}" dt="2022-03-23T21:41:31.255" v="4121" actId="47"/>
        <pc:sldMkLst>
          <pc:docMk/>
          <pc:sldMk cId="3440462857" sldId="2926"/>
        </pc:sldMkLst>
      </pc:sldChg>
      <pc:sldChg chg="new del">
        <pc:chgData name="Steven Schlewitt" userId="8fca6942-85ab-4309-995e-ec937c713a6c" providerId="ADAL" clId="{E705780E-94E6-400B-96B7-3FD56B270A6D}" dt="2022-03-23T21:49:44.079" v="4260" actId="47"/>
        <pc:sldMkLst>
          <pc:docMk/>
          <pc:sldMk cId="2179566867" sldId="2927"/>
        </pc:sldMkLst>
      </pc:sldChg>
      <pc:sldChg chg="addSp delSp modSp new mod addAnim delAnim modAnim">
        <pc:chgData name="Steven Schlewitt" userId="8fca6942-85ab-4309-995e-ec937c713a6c" providerId="ADAL" clId="{E705780E-94E6-400B-96B7-3FD56B270A6D}" dt="2022-03-24T13:49:37.150" v="5210"/>
        <pc:sldMkLst>
          <pc:docMk/>
          <pc:sldMk cId="3337137827" sldId="2927"/>
        </pc:sldMkLst>
        <pc:spChg chg="mod">
          <ac:chgData name="Steven Schlewitt" userId="8fca6942-85ab-4309-995e-ec937c713a6c" providerId="ADAL" clId="{E705780E-94E6-400B-96B7-3FD56B270A6D}" dt="2022-03-24T13:30:59.898" v="4686" actId="20577"/>
          <ac:spMkLst>
            <pc:docMk/>
            <pc:sldMk cId="3337137827" sldId="2927"/>
            <ac:spMk id="2" creationId="{35123444-67E1-4801-9EC8-82B39BD1F44D}"/>
          </ac:spMkLst>
        </pc:spChg>
        <pc:spChg chg="mod">
          <ac:chgData name="Steven Schlewitt" userId="8fca6942-85ab-4309-995e-ec937c713a6c" providerId="ADAL" clId="{E705780E-94E6-400B-96B7-3FD56B270A6D}" dt="2022-03-24T13:42:30.981" v="5072" actId="21"/>
          <ac:spMkLst>
            <pc:docMk/>
            <pc:sldMk cId="3337137827" sldId="2927"/>
            <ac:spMk id="3" creationId="{D4E8D601-E184-4850-95FB-EF195FA75ABE}"/>
          </ac:spMkLst>
        </pc:spChg>
        <pc:spChg chg="mod">
          <ac:chgData name="Steven Schlewitt" userId="8fca6942-85ab-4309-995e-ec937c713a6c" providerId="ADAL" clId="{E705780E-94E6-400B-96B7-3FD56B270A6D}" dt="2022-03-24T13:42:50.886" v="5073" actId="207"/>
          <ac:spMkLst>
            <pc:docMk/>
            <pc:sldMk cId="3337137827" sldId="2927"/>
            <ac:spMk id="4" creationId="{7B6FDD54-78C5-41A4-A343-29BD5B76E002}"/>
          </ac:spMkLst>
        </pc:spChg>
        <pc:picChg chg="add del mod">
          <ac:chgData name="Steven Schlewitt" userId="8fca6942-85ab-4309-995e-ec937c713a6c" providerId="ADAL" clId="{E705780E-94E6-400B-96B7-3FD56B270A6D}" dt="2022-03-24T13:36:37.108" v="4808" actId="1076"/>
          <ac:picMkLst>
            <pc:docMk/>
            <pc:sldMk cId="3337137827" sldId="2927"/>
            <ac:picMk id="8" creationId="{D9A0D307-EAD6-4CD8-8FC6-B798765F45AC}"/>
          </ac:picMkLst>
        </pc:picChg>
        <pc:picChg chg="add del mod">
          <ac:chgData name="Steven Schlewitt" userId="8fca6942-85ab-4309-995e-ec937c713a6c" providerId="ADAL" clId="{E705780E-94E6-400B-96B7-3FD56B270A6D}" dt="2022-03-24T13:36:32.662" v="4807" actId="478"/>
          <ac:picMkLst>
            <pc:docMk/>
            <pc:sldMk cId="3337137827" sldId="2927"/>
            <ac:picMk id="9" creationId="{40A29F31-E819-45B9-BCB0-42EF0116AC52}"/>
          </ac:picMkLst>
        </pc:picChg>
      </pc:sldChg>
      <pc:sldChg chg="modSp add mod modClrScheme chgLayout">
        <pc:chgData name="Steven Schlewitt" userId="8fca6942-85ab-4309-995e-ec937c713a6c" providerId="ADAL" clId="{E705780E-94E6-400B-96B7-3FD56B270A6D}" dt="2022-03-24T21:57:44.701" v="5567" actId="20577"/>
        <pc:sldMkLst>
          <pc:docMk/>
          <pc:sldMk cId="375397695" sldId="2928"/>
        </pc:sldMkLst>
        <pc:spChg chg="mod">
          <ac:chgData name="Steven Schlewitt" userId="8fca6942-85ab-4309-995e-ec937c713a6c" providerId="ADAL" clId="{E705780E-94E6-400B-96B7-3FD56B270A6D}" dt="2022-03-24T13:37:01.711" v="4810" actId="26606"/>
          <ac:spMkLst>
            <pc:docMk/>
            <pc:sldMk cId="375397695" sldId="2928"/>
            <ac:spMk id="3" creationId="{A9F3941D-D590-45FE-A5D7-C520A7017FEB}"/>
          </ac:spMkLst>
        </pc:spChg>
        <pc:spChg chg="mod">
          <ac:chgData name="Steven Schlewitt" userId="8fca6942-85ab-4309-995e-ec937c713a6c" providerId="ADAL" clId="{E705780E-94E6-400B-96B7-3FD56B270A6D}" dt="2022-03-24T13:37:01.711" v="4810" actId="26606"/>
          <ac:spMkLst>
            <pc:docMk/>
            <pc:sldMk cId="375397695" sldId="2928"/>
            <ac:spMk id="4" creationId="{9E23017A-73D7-464C-935B-9D77338D6040}"/>
          </ac:spMkLst>
        </pc:spChg>
        <pc:spChg chg="mod">
          <ac:chgData name="Steven Schlewitt" userId="8fca6942-85ab-4309-995e-ec937c713a6c" providerId="ADAL" clId="{E705780E-94E6-400B-96B7-3FD56B270A6D}" dt="2022-03-24T21:57:44.701" v="5567" actId="20577"/>
          <ac:spMkLst>
            <pc:docMk/>
            <pc:sldMk cId="375397695" sldId="2928"/>
            <ac:spMk id="5" creationId="{A837381D-CDEC-460D-8826-A21450503A44}"/>
          </ac:spMkLst>
        </pc:spChg>
        <pc:spChg chg="mod">
          <ac:chgData name="Steven Schlewitt" userId="8fca6942-85ab-4309-995e-ec937c713a6c" providerId="ADAL" clId="{E705780E-94E6-400B-96B7-3FD56B270A6D}" dt="2022-03-24T13:37:01.711" v="4810" actId="26606"/>
          <ac:spMkLst>
            <pc:docMk/>
            <pc:sldMk cId="375397695" sldId="2928"/>
            <ac:spMk id="6" creationId="{2E7551C3-283D-40FE-AED0-FA461F7111E0}"/>
          </ac:spMkLst>
        </pc:spChg>
        <pc:spChg chg="mod">
          <ac:chgData name="Steven Schlewitt" userId="8fca6942-85ab-4309-995e-ec937c713a6c" providerId="ADAL" clId="{E705780E-94E6-400B-96B7-3FD56B270A6D}" dt="2022-03-24T13:37:01.711" v="4810" actId="26606"/>
          <ac:spMkLst>
            <pc:docMk/>
            <pc:sldMk cId="375397695" sldId="2928"/>
            <ac:spMk id="13" creationId="{84D04618-D584-612A-6B6F-ACFA2545FD99}"/>
          </ac:spMkLst>
        </pc:spChg>
        <pc:spChg chg="mod ord">
          <ac:chgData name="Steven Schlewitt" userId="8fca6942-85ab-4309-995e-ec937c713a6c" providerId="ADAL" clId="{E705780E-94E6-400B-96B7-3FD56B270A6D}" dt="2022-03-24T13:37:55.669" v="5071" actId="403"/>
          <ac:spMkLst>
            <pc:docMk/>
            <pc:sldMk cId="375397695" sldId="2928"/>
            <ac:spMk id="21" creationId="{52B44640-4CF8-4B9E-87EC-BF37FAF8FE3D}"/>
          </ac:spMkLst>
        </pc:spChg>
      </pc:sldChg>
      <pc:sldChg chg="addSp delSp modSp new mod modClrScheme chgLayout">
        <pc:chgData name="Steven Schlewitt" userId="8fca6942-85ab-4309-995e-ec937c713a6c" providerId="ADAL" clId="{E705780E-94E6-400B-96B7-3FD56B270A6D}" dt="2022-03-24T14:12:42.674" v="5557" actId="26606"/>
        <pc:sldMkLst>
          <pc:docMk/>
          <pc:sldMk cId="828233171" sldId="2929"/>
        </pc:sldMkLst>
        <pc:spChg chg="add del mod">
          <ac:chgData name="Steven Schlewitt" userId="8fca6942-85ab-4309-995e-ec937c713a6c" providerId="ADAL" clId="{E705780E-94E6-400B-96B7-3FD56B270A6D}" dt="2022-03-24T14:12:29.264" v="5556" actId="26606"/>
          <ac:spMkLst>
            <pc:docMk/>
            <pc:sldMk cId="828233171" sldId="2929"/>
            <ac:spMk id="2" creationId="{9EAB4EBB-61AA-4A25-9DE0-E842061CC8AD}"/>
          </ac:spMkLst>
        </pc:spChg>
        <pc:spChg chg="mod">
          <ac:chgData name="Steven Schlewitt" userId="8fca6942-85ab-4309-995e-ec937c713a6c" providerId="ADAL" clId="{E705780E-94E6-400B-96B7-3FD56B270A6D}" dt="2022-03-24T14:12:42.674" v="5557" actId="26606"/>
          <ac:spMkLst>
            <pc:docMk/>
            <pc:sldMk cId="828233171" sldId="2929"/>
            <ac:spMk id="3" creationId="{625DC139-0E37-4737-8A00-40F475288C64}"/>
          </ac:spMkLst>
        </pc:spChg>
        <pc:spChg chg="mod">
          <ac:chgData name="Steven Schlewitt" userId="8fca6942-85ab-4309-995e-ec937c713a6c" providerId="ADAL" clId="{E705780E-94E6-400B-96B7-3FD56B270A6D}" dt="2022-03-24T14:12:42.674" v="5557" actId="26606"/>
          <ac:spMkLst>
            <pc:docMk/>
            <pc:sldMk cId="828233171" sldId="2929"/>
            <ac:spMk id="4" creationId="{6FCDF0DB-99C7-4ED5-8F23-12C74609D43F}"/>
          </ac:spMkLst>
        </pc:spChg>
        <pc:spChg chg="mod ord">
          <ac:chgData name="Steven Schlewitt" userId="8fca6942-85ab-4309-995e-ec937c713a6c" providerId="ADAL" clId="{E705780E-94E6-400B-96B7-3FD56B270A6D}" dt="2022-03-24T14:12:42.674" v="5557" actId="26606"/>
          <ac:spMkLst>
            <pc:docMk/>
            <pc:sldMk cId="828233171" sldId="2929"/>
            <ac:spMk id="5" creationId="{43E6991A-A06C-4025-92B2-F882CA3F4788}"/>
          </ac:spMkLst>
        </pc:spChg>
        <pc:spChg chg="mod">
          <ac:chgData name="Steven Schlewitt" userId="8fca6942-85ab-4309-995e-ec937c713a6c" providerId="ADAL" clId="{E705780E-94E6-400B-96B7-3FD56B270A6D}" dt="2022-03-24T14:12:42.674" v="5557" actId="26606"/>
          <ac:spMkLst>
            <pc:docMk/>
            <pc:sldMk cId="828233171" sldId="2929"/>
            <ac:spMk id="6" creationId="{FD6FB3F4-710C-4449-9AEB-19154DBBA3B5}"/>
          </ac:spMkLst>
        </pc:spChg>
        <pc:spChg chg="add del mod">
          <ac:chgData name="Steven Schlewitt" userId="8fca6942-85ab-4309-995e-ec937c713a6c" providerId="ADAL" clId="{E705780E-94E6-400B-96B7-3FD56B270A6D}" dt="2022-03-24T14:12:28.028" v="5553" actId="26606"/>
          <ac:spMkLst>
            <pc:docMk/>
            <pc:sldMk cId="828233171" sldId="2929"/>
            <ac:spMk id="12" creationId="{B005C02D-4F48-089B-B965-2D4C1DCF6B21}"/>
          </ac:spMkLst>
        </pc:spChg>
        <pc:spChg chg="add del mod">
          <ac:chgData name="Steven Schlewitt" userId="8fca6942-85ab-4309-995e-ec937c713a6c" providerId="ADAL" clId="{E705780E-94E6-400B-96B7-3FD56B270A6D}" dt="2022-03-24T14:12:29.217" v="5555" actId="26606"/>
          <ac:spMkLst>
            <pc:docMk/>
            <pc:sldMk cId="828233171" sldId="2929"/>
            <ac:spMk id="14" creationId="{D85DB67D-52A5-0FA3-3BA8-3FFECA9E1ED9}"/>
          </ac:spMkLst>
        </pc:spChg>
        <pc:spChg chg="add del mod">
          <ac:chgData name="Steven Schlewitt" userId="8fca6942-85ab-4309-995e-ec937c713a6c" providerId="ADAL" clId="{E705780E-94E6-400B-96B7-3FD56B270A6D}" dt="2022-03-24T14:12:42.674" v="5557" actId="26606"/>
          <ac:spMkLst>
            <pc:docMk/>
            <pc:sldMk cId="828233171" sldId="2929"/>
            <ac:spMk id="17" creationId="{B005C02D-4F48-089B-B965-2D4C1DCF6B21}"/>
          </ac:spMkLst>
        </pc:spChg>
        <pc:graphicFrameChg chg="add del mod">
          <ac:chgData name="Steven Schlewitt" userId="8fca6942-85ab-4309-995e-ec937c713a6c" providerId="ADAL" clId="{E705780E-94E6-400B-96B7-3FD56B270A6D}" dt="2022-03-24T14:12:28.028" v="5553" actId="26606"/>
          <ac:graphicFrameMkLst>
            <pc:docMk/>
            <pc:sldMk cId="828233171" sldId="2929"/>
            <ac:graphicFrameMk id="8" creationId="{3B341F87-444B-1AA4-F35F-BBBAC170578A}"/>
          </ac:graphicFrameMkLst>
        </pc:graphicFrameChg>
        <pc:graphicFrameChg chg="add del mod">
          <ac:chgData name="Steven Schlewitt" userId="8fca6942-85ab-4309-995e-ec937c713a6c" providerId="ADAL" clId="{E705780E-94E6-400B-96B7-3FD56B270A6D}" dt="2022-03-24T14:12:29.217" v="5555" actId="26606"/>
          <ac:graphicFrameMkLst>
            <pc:docMk/>
            <pc:sldMk cId="828233171" sldId="2929"/>
            <ac:graphicFrameMk id="15" creationId="{0D48F65F-8CB0-D1FA-30D8-EB3BBF8E5DDE}"/>
          </ac:graphicFrameMkLst>
        </pc:graphicFrameChg>
        <pc:graphicFrameChg chg="add mod modGraphic">
          <ac:chgData name="Steven Schlewitt" userId="8fca6942-85ab-4309-995e-ec937c713a6c" providerId="ADAL" clId="{E705780E-94E6-400B-96B7-3FD56B270A6D}" dt="2022-03-24T14:12:42.674" v="5557" actId="26606"/>
          <ac:graphicFrameMkLst>
            <pc:docMk/>
            <pc:sldMk cId="828233171" sldId="2929"/>
            <ac:graphicFrameMk id="18" creationId="{3B341F87-444B-1AA4-F35F-BBBAC170578A}"/>
          </ac:graphicFrameMkLst>
        </pc:graphicFrameChg>
      </pc:sldChg>
    </pc:docChg>
  </pc:docChgLst>
  <pc:docChgLst>
    <pc:chgData name="Dawne Tortorella" userId="c8c2eb00-5405-408b-8d6c-7d3ca73f2e4c" providerId="ADAL" clId="{910367FF-5417-46EF-8CDB-601379790FF9}"/>
    <pc:docChg chg="undo custSel addSld delSld modSld">
      <pc:chgData name="Dawne Tortorella" userId="c8c2eb00-5405-408b-8d6c-7d3ca73f2e4c" providerId="ADAL" clId="{910367FF-5417-46EF-8CDB-601379790FF9}" dt="2021-02-22T23:18:46.906" v="2626" actId="255"/>
      <pc:docMkLst>
        <pc:docMk/>
      </pc:docMkLst>
      <pc:sldChg chg="modSp mod">
        <pc:chgData name="Dawne Tortorella" userId="c8c2eb00-5405-408b-8d6c-7d3ca73f2e4c" providerId="ADAL" clId="{910367FF-5417-46EF-8CDB-601379790FF9}" dt="2021-02-09T13:35:41.836" v="10" actId="20577"/>
        <pc:sldMkLst>
          <pc:docMk/>
          <pc:sldMk cId="564033165" sldId="257"/>
        </pc:sldMkLst>
        <pc:spChg chg="mod">
          <ac:chgData name="Dawne Tortorella" userId="c8c2eb00-5405-408b-8d6c-7d3ca73f2e4c" providerId="ADAL" clId="{910367FF-5417-46EF-8CDB-601379790FF9}" dt="2021-02-09T13:35:41.836" v="10" actId="20577"/>
          <ac:spMkLst>
            <pc:docMk/>
            <pc:sldMk cId="564033165" sldId="257"/>
            <ac:spMk id="3" creationId="{B5ACB4E9-4212-4291-8E9F-7C29C2B607CC}"/>
          </ac:spMkLst>
        </pc:spChg>
      </pc:sldChg>
      <pc:sldChg chg="del">
        <pc:chgData name="Dawne Tortorella" userId="c8c2eb00-5405-408b-8d6c-7d3ca73f2e4c" providerId="ADAL" clId="{910367FF-5417-46EF-8CDB-601379790FF9}" dt="2021-02-09T13:39:24.139" v="310" actId="47"/>
        <pc:sldMkLst>
          <pc:docMk/>
          <pc:sldMk cId="2587769081" sldId="259"/>
        </pc:sldMkLst>
      </pc:sldChg>
      <pc:sldChg chg="del">
        <pc:chgData name="Dawne Tortorella" userId="c8c2eb00-5405-408b-8d6c-7d3ca73f2e4c" providerId="ADAL" clId="{910367FF-5417-46EF-8CDB-601379790FF9}" dt="2021-02-09T13:40:02.062" v="311" actId="47"/>
        <pc:sldMkLst>
          <pc:docMk/>
          <pc:sldMk cId="3224148925" sldId="264"/>
        </pc:sldMkLst>
      </pc:sldChg>
      <pc:sldChg chg="addSp delSp modSp mod">
        <pc:chgData name="Dawne Tortorella" userId="c8c2eb00-5405-408b-8d6c-7d3ca73f2e4c" providerId="ADAL" clId="{910367FF-5417-46EF-8CDB-601379790FF9}" dt="2021-02-22T15:02:03.454" v="1455" actId="27636"/>
        <pc:sldMkLst>
          <pc:docMk/>
          <pc:sldMk cId="160906987" sldId="616"/>
        </pc:sldMkLst>
        <pc:spChg chg="mod">
          <ac:chgData name="Dawne Tortorella" userId="c8c2eb00-5405-408b-8d6c-7d3ca73f2e4c" providerId="ADAL" clId="{910367FF-5417-46EF-8CDB-601379790FF9}" dt="2021-02-22T15:02:03.454" v="1455" actId="27636"/>
          <ac:spMkLst>
            <pc:docMk/>
            <pc:sldMk cId="160906987" sldId="616"/>
            <ac:spMk id="3" creationId="{19751751-5B06-4B52-BA6C-B90002F744DE}"/>
          </ac:spMkLst>
        </pc:spChg>
        <pc:spChg chg="add mod">
          <ac:chgData name="Dawne Tortorella" userId="c8c2eb00-5405-408b-8d6c-7d3ca73f2e4c" providerId="ADAL" clId="{910367FF-5417-46EF-8CDB-601379790FF9}" dt="2021-02-09T13:42:12.079" v="314" actId="1076"/>
          <ac:spMkLst>
            <pc:docMk/>
            <pc:sldMk cId="160906987" sldId="616"/>
            <ac:spMk id="7" creationId="{F3695424-8422-4A87-A3A6-5211FD492C38}"/>
          </ac:spMkLst>
        </pc:spChg>
        <pc:spChg chg="del">
          <ac:chgData name="Dawne Tortorella" userId="c8c2eb00-5405-408b-8d6c-7d3ca73f2e4c" providerId="ADAL" clId="{910367FF-5417-46EF-8CDB-601379790FF9}" dt="2021-02-09T13:35:45.922" v="11" actId="478"/>
          <ac:spMkLst>
            <pc:docMk/>
            <pc:sldMk cId="160906987" sldId="616"/>
            <ac:spMk id="10" creationId="{10DC5706-CB5D-45A8-9429-9D218A5C3863}"/>
          </ac:spMkLst>
        </pc:spChg>
        <pc:picChg chg="add mod">
          <ac:chgData name="Dawne Tortorella" userId="c8c2eb00-5405-408b-8d6c-7d3ca73f2e4c" providerId="ADAL" clId="{910367FF-5417-46EF-8CDB-601379790FF9}" dt="2021-02-09T13:42:40.653" v="318" actId="1076"/>
          <ac:picMkLst>
            <pc:docMk/>
            <pc:sldMk cId="160906987" sldId="616"/>
            <ac:picMk id="6" creationId="{3380D51B-060F-4797-9ACF-BD6A15D7CEF9}"/>
          </ac:picMkLst>
        </pc:picChg>
        <pc:picChg chg="del">
          <ac:chgData name="Dawne Tortorella" userId="c8c2eb00-5405-408b-8d6c-7d3ca73f2e4c" providerId="ADAL" clId="{910367FF-5417-46EF-8CDB-601379790FF9}" dt="2021-02-09T13:35:45.922" v="11" actId="478"/>
          <ac:picMkLst>
            <pc:docMk/>
            <pc:sldMk cId="160906987" sldId="616"/>
            <ac:picMk id="9" creationId="{AB91B07D-7D24-4DBD-924E-20F66BA5F453}"/>
          </ac:picMkLst>
        </pc:picChg>
      </pc:sldChg>
      <pc:sldChg chg="addSp delSp modSp mod">
        <pc:chgData name="Dawne Tortorella" userId="c8c2eb00-5405-408b-8d6c-7d3ca73f2e4c" providerId="ADAL" clId="{910367FF-5417-46EF-8CDB-601379790FF9}" dt="2021-02-22T14:53:47.329" v="917" actId="1076"/>
        <pc:sldMkLst>
          <pc:docMk/>
          <pc:sldMk cId="2042811610" sldId="2611"/>
        </pc:sldMkLst>
        <pc:spChg chg="del">
          <ac:chgData name="Dawne Tortorella" userId="c8c2eb00-5405-408b-8d6c-7d3ca73f2e4c" providerId="ADAL" clId="{910367FF-5417-46EF-8CDB-601379790FF9}" dt="2021-02-22T14:53:17.037" v="913" actId="478"/>
          <ac:spMkLst>
            <pc:docMk/>
            <pc:sldMk cId="2042811610" sldId="2611"/>
            <ac:spMk id="7" creationId="{85BA8C33-EB51-4C8E-9692-0291820222F5}"/>
          </ac:spMkLst>
        </pc:spChg>
        <pc:picChg chg="del">
          <ac:chgData name="Dawne Tortorella" userId="c8c2eb00-5405-408b-8d6c-7d3ca73f2e4c" providerId="ADAL" clId="{910367FF-5417-46EF-8CDB-601379790FF9}" dt="2021-02-22T14:53:10.325" v="910" actId="478"/>
          <ac:picMkLst>
            <pc:docMk/>
            <pc:sldMk cId="2042811610" sldId="2611"/>
            <ac:picMk id="2" creationId="{29D7594C-6CE8-486E-B053-CCBD143BB320}"/>
          </ac:picMkLst>
        </pc:picChg>
        <pc:picChg chg="add mod">
          <ac:chgData name="Dawne Tortorella" userId="c8c2eb00-5405-408b-8d6c-7d3ca73f2e4c" providerId="ADAL" clId="{910367FF-5417-46EF-8CDB-601379790FF9}" dt="2021-02-22T14:53:47.329" v="917" actId="1076"/>
          <ac:picMkLst>
            <pc:docMk/>
            <pc:sldMk cId="2042811610" sldId="2611"/>
            <ac:picMk id="3" creationId="{F4A8F8C8-AA64-4DBA-9892-E134D2434916}"/>
          </ac:picMkLst>
        </pc:picChg>
      </pc:sldChg>
      <pc:sldChg chg="del">
        <pc:chgData name="Dawne Tortorella" userId="c8c2eb00-5405-408b-8d6c-7d3ca73f2e4c" providerId="ADAL" clId="{910367FF-5417-46EF-8CDB-601379790FF9}" dt="2021-02-09T13:38:50.373" v="308" actId="47"/>
        <pc:sldMkLst>
          <pc:docMk/>
          <pc:sldMk cId="1588327384" sldId="2624"/>
        </pc:sldMkLst>
      </pc:sldChg>
      <pc:sldChg chg="addSp delSp modSp mod">
        <pc:chgData name="Dawne Tortorella" userId="c8c2eb00-5405-408b-8d6c-7d3ca73f2e4c" providerId="ADAL" clId="{910367FF-5417-46EF-8CDB-601379790FF9}" dt="2021-02-22T15:48:57.659" v="1596" actId="692"/>
        <pc:sldMkLst>
          <pc:docMk/>
          <pc:sldMk cId="2001669429" sldId="2625"/>
        </pc:sldMkLst>
        <pc:spChg chg="mod">
          <ac:chgData name="Dawne Tortorella" userId="c8c2eb00-5405-408b-8d6c-7d3ca73f2e4c" providerId="ADAL" clId="{910367FF-5417-46EF-8CDB-601379790FF9}" dt="2021-02-22T15:44:37.126" v="1497" actId="20577"/>
          <ac:spMkLst>
            <pc:docMk/>
            <pc:sldMk cId="2001669429" sldId="2625"/>
            <ac:spMk id="2" creationId="{9AC752A5-EE6A-4BF7-B680-73CF3731E077}"/>
          </ac:spMkLst>
        </pc:spChg>
        <pc:spChg chg="del">
          <ac:chgData name="Dawne Tortorella" userId="c8c2eb00-5405-408b-8d6c-7d3ca73f2e4c" providerId="ADAL" clId="{910367FF-5417-46EF-8CDB-601379790FF9}" dt="2021-02-22T15:43:50.911" v="1490" actId="478"/>
          <ac:spMkLst>
            <pc:docMk/>
            <pc:sldMk cId="2001669429" sldId="2625"/>
            <ac:spMk id="3" creationId="{318114F4-02C9-4FCB-9FB9-02E988C51D4A}"/>
          </ac:spMkLst>
        </pc:spChg>
        <pc:spChg chg="add del mod">
          <ac:chgData name="Dawne Tortorella" userId="c8c2eb00-5405-408b-8d6c-7d3ca73f2e4c" providerId="ADAL" clId="{910367FF-5417-46EF-8CDB-601379790FF9}" dt="2021-02-22T15:45:19.081" v="1516"/>
          <ac:spMkLst>
            <pc:docMk/>
            <pc:sldMk cId="2001669429" sldId="2625"/>
            <ac:spMk id="7" creationId="{D8E67C25-817C-4A31-9020-FF8DE1CCDC97}"/>
          </ac:spMkLst>
        </pc:spChg>
        <pc:spChg chg="add mod">
          <ac:chgData name="Dawne Tortorella" userId="c8c2eb00-5405-408b-8d6c-7d3ca73f2e4c" providerId="ADAL" clId="{910367FF-5417-46EF-8CDB-601379790FF9}" dt="2021-02-22T15:45:15.802" v="1514" actId="1076"/>
          <ac:spMkLst>
            <pc:docMk/>
            <pc:sldMk cId="2001669429" sldId="2625"/>
            <ac:spMk id="8" creationId="{93596D93-69CA-48D4-8AD4-1ED72F0F8162}"/>
          </ac:spMkLst>
        </pc:spChg>
        <pc:spChg chg="add mod">
          <ac:chgData name="Dawne Tortorella" userId="c8c2eb00-5405-408b-8d6c-7d3ca73f2e4c" providerId="ADAL" clId="{910367FF-5417-46EF-8CDB-601379790FF9}" dt="2021-02-22T15:48:28.519" v="1587" actId="1076"/>
          <ac:spMkLst>
            <pc:docMk/>
            <pc:sldMk cId="2001669429" sldId="2625"/>
            <ac:spMk id="9" creationId="{6F84EC7C-C5B4-4D43-B1AF-109F3F8160E5}"/>
          </ac:spMkLst>
        </pc:spChg>
        <pc:picChg chg="add mod modCrop">
          <ac:chgData name="Dawne Tortorella" userId="c8c2eb00-5405-408b-8d6c-7d3ca73f2e4c" providerId="ADAL" clId="{910367FF-5417-46EF-8CDB-601379790FF9}" dt="2021-02-22T15:44:29.541" v="1493" actId="732"/>
          <ac:picMkLst>
            <pc:docMk/>
            <pc:sldMk cId="2001669429" sldId="2625"/>
            <ac:picMk id="5" creationId="{B2C9C050-D32B-4FE8-8CFC-F01EE1C46B09}"/>
          </ac:picMkLst>
        </pc:picChg>
        <pc:picChg chg="del">
          <ac:chgData name="Dawne Tortorella" userId="c8c2eb00-5405-408b-8d6c-7d3ca73f2e4c" providerId="ADAL" clId="{910367FF-5417-46EF-8CDB-601379790FF9}" dt="2021-02-22T15:43:47.999" v="1489" actId="478"/>
          <ac:picMkLst>
            <pc:docMk/>
            <pc:sldMk cId="2001669429" sldId="2625"/>
            <ac:picMk id="6" creationId="{8C4F5A93-7EE5-450D-9EF7-D8EC4A59818B}"/>
          </ac:picMkLst>
        </pc:picChg>
        <pc:cxnChg chg="add mod">
          <ac:chgData name="Dawne Tortorella" userId="c8c2eb00-5405-408b-8d6c-7d3ca73f2e4c" providerId="ADAL" clId="{910367FF-5417-46EF-8CDB-601379790FF9}" dt="2021-02-22T15:48:57.659" v="1596" actId="692"/>
          <ac:cxnSpMkLst>
            <pc:docMk/>
            <pc:sldMk cId="2001669429" sldId="2625"/>
            <ac:cxnSpMk id="11" creationId="{6CCA40E9-710A-4CC1-B28B-FC249C31CD11}"/>
          </ac:cxnSpMkLst>
        </pc:cxnChg>
      </pc:sldChg>
      <pc:sldChg chg="del">
        <pc:chgData name="Dawne Tortorella" userId="c8c2eb00-5405-408b-8d6c-7d3ca73f2e4c" providerId="ADAL" clId="{910367FF-5417-46EF-8CDB-601379790FF9}" dt="2021-02-22T23:01:58.189" v="2447" actId="47"/>
        <pc:sldMkLst>
          <pc:docMk/>
          <pc:sldMk cId="3321021901" sldId="2627"/>
        </pc:sldMkLst>
      </pc:sldChg>
      <pc:sldChg chg="addSp delSp modSp mod">
        <pc:chgData name="Dawne Tortorella" userId="c8c2eb00-5405-408b-8d6c-7d3ca73f2e4c" providerId="ADAL" clId="{910367FF-5417-46EF-8CDB-601379790FF9}" dt="2021-02-22T23:01:36.946" v="2444" actId="1076"/>
        <pc:sldMkLst>
          <pc:docMk/>
          <pc:sldMk cId="734417077" sldId="2628"/>
        </pc:sldMkLst>
        <pc:spChg chg="mod">
          <ac:chgData name="Dawne Tortorella" userId="c8c2eb00-5405-408b-8d6c-7d3ca73f2e4c" providerId="ADAL" clId="{910367FF-5417-46EF-8CDB-601379790FF9}" dt="2021-02-22T22:53:13.914" v="2302" actId="20577"/>
          <ac:spMkLst>
            <pc:docMk/>
            <pc:sldMk cId="734417077" sldId="2628"/>
            <ac:spMk id="2" creationId="{5D37B94C-053C-4D52-AB3C-0E10485FDC66}"/>
          </ac:spMkLst>
        </pc:spChg>
        <pc:spChg chg="add mod">
          <ac:chgData name="Dawne Tortorella" userId="c8c2eb00-5405-408b-8d6c-7d3ca73f2e4c" providerId="ADAL" clId="{910367FF-5417-46EF-8CDB-601379790FF9}" dt="2021-02-22T23:01:36.946" v="2444" actId="1076"/>
          <ac:spMkLst>
            <pc:docMk/>
            <pc:sldMk cId="734417077" sldId="2628"/>
            <ac:spMk id="9" creationId="{8FF291C4-E4B1-4BE3-8631-134B732BDD32}"/>
          </ac:spMkLst>
        </pc:spChg>
        <pc:graphicFrameChg chg="add del mod modGraphic">
          <ac:chgData name="Dawne Tortorella" userId="c8c2eb00-5405-408b-8d6c-7d3ca73f2e4c" providerId="ADAL" clId="{910367FF-5417-46EF-8CDB-601379790FF9}" dt="2021-02-22T22:56:10.346" v="2311" actId="478"/>
          <ac:graphicFrameMkLst>
            <pc:docMk/>
            <pc:sldMk cId="734417077" sldId="2628"/>
            <ac:graphicFrameMk id="5" creationId="{63996C4B-39FD-465C-A3E8-5768264FE16B}"/>
          </ac:graphicFrameMkLst>
        </pc:graphicFrameChg>
        <pc:picChg chg="del">
          <ac:chgData name="Dawne Tortorella" userId="c8c2eb00-5405-408b-8d6c-7d3ca73f2e4c" providerId="ADAL" clId="{910367FF-5417-46EF-8CDB-601379790FF9}" dt="2021-02-22T22:53:19.361" v="2304" actId="478"/>
          <ac:picMkLst>
            <pc:docMk/>
            <pc:sldMk cId="734417077" sldId="2628"/>
            <ac:picMk id="3" creationId="{3765DA11-C6D8-45DB-8718-D2229099F01E}"/>
          </ac:picMkLst>
        </pc:picChg>
        <pc:picChg chg="del">
          <ac:chgData name="Dawne Tortorella" userId="c8c2eb00-5405-408b-8d6c-7d3ca73f2e4c" providerId="ADAL" clId="{910367FF-5417-46EF-8CDB-601379790FF9}" dt="2021-02-22T22:53:17.338" v="2303" actId="478"/>
          <ac:picMkLst>
            <pc:docMk/>
            <pc:sldMk cId="734417077" sldId="2628"/>
            <ac:picMk id="6" creationId="{0D86FC34-D3DF-4281-A332-B2863CEA16B3}"/>
          </ac:picMkLst>
        </pc:picChg>
        <pc:picChg chg="add mod">
          <ac:chgData name="Dawne Tortorella" userId="c8c2eb00-5405-408b-8d6c-7d3ca73f2e4c" providerId="ADAL" clId="{910367FF-5417-46EF-8CDB-601379790FF9}" dt="2021-02-22T22:58:41.579" v="2322" actId="692"/>
          <ac:picMkLst>
            <pc:docMk/>
            <pc:sldMk cId="734417077" sldId="2628"/>
            <ac:picMk id="7" creationId="{D0F522B0-2952-411E-924A-C6FCFFA26D98}"/>
          </ac:picMkLst>
        </pc:picChg>
        <pc:picChg chg="add mod">
          <ac:chgData name="Dawne Tortorella" userId="c8c2eb00-5405-408b-8d6c-7d3ca73f2e4c" providerId="ADAL" clId="{910367FF-5417-46EF-8CDB-601379790FF9}" dt="2021-02-22T23:01:25.786" v="2443" actId="1076"/>
          <ac:picMkLst>
            <pc:docMk/>
            <pc:sldMk cId="734417077" sldId="2628"/>
            <ac:picMk id="8" creationId="{0165DF7F-7027-449A-96E6-13E48435E7A3}"/>
          </ac:picMkLst>
        </pc:picChg>
      </pc:sldChg>
      <pc:sldChg chg="del">
        <pc:chgData name="Dawne Tortorella" userId="c8c2eb00-5405-408b-8d6c-7d3ca73f2e4c" providerId="ADAL" clId="{910367FF-5417-46EF-8CDB-601379790FF9}" dt="2021-02-22T23:01:45.328" v="2445" actId="47"/>
        <pc:sldMkLst>
          <pc:docMk/>
          <pc:sldMk cId="1196190276" sldId="2630"/>
        </pc:sldMkLst>
      </pc:sldChg>
      <pc:sldChg chg="del">
        <pc:chgData name="Dawne Tortorella" userId="c8c2eb00-5405-408b-8d6c-7d3ca73f2e4c" providerId="ADAL" clId="{910367FF-5417-46EF-8CDB-601379790FF9}" dt="2021-02-09T13:38:50.373" v="308" actId="47"/>
        <pc:sldMkLst>
          <pc:docMk/>
          <pc:sldMk cId="1171061239" sldId="2633"/>
        </pc:sldMkLst>
      </pc:sldChg>
      <pc:sldChg chg="del">
        <pc:chgData name="Dawne Tortorella" userId="c8c2eb00-5405-408b-8d6c-7d3ca73f2e4c" providerId="ADAL" clId="{910367FF-5417-46EF-8CDB-601379790FF9}" dt="2021-02-09T13:39:12.194" v="309" actId="47"/>
        <pc:sldMkLst>
          <pc:docMk/>
          <pc:sldMk cId="954590091" sldId="2637"/>
        </pc:sldMkLst>
      </pc:sldChg>
      <pc:sldChg chg="modSp mod">
        <pc:chgData name="Dawne Tortorella" userId="c8c2eb00-5405-408b-8d6c-7d3ca73f2e4c" providerId="ADAL" clId="{910367FF-5417-46EF-8CDB-601379790FF9}" dt="2021-02-22T14:41:58.063" v="909" actId="20577"/>
        <pc:sldMkLst>
          <pc:docMk/>
          <pc:sldMk cId="1201840877" sldId="2640"/>
        </pc:sldMkLst>
        <pc:spChg chg="mod">
          <ac:chgData name="Dawne Tortorella" userId="c8c2eb00-5405-408b-8d6c-7d3ca73f2e4c" providerId="ADAL" clId="{910367FF-5417-46EF-8CDB-601379790FF9}" dt="2021-02-22T14:41:58.063" v="909" actId="20577"/>
          <ac:spMkLst>
            <pc:docMk/>
            <pc:sldMk cId="1201840877" sldId="2640"/>
            <ac:spMk id="2" creationId="{09EB4F30-5F5F-475C-A199-D3F98C85CB15}"/>
          </ac:spMkLst>
        </pc:spChg>
        <pc:spChg chg="mod">
          <ac:chgData name="Dawne Tortorella" userId="c8c2eb00-5405-408b-8d6c-7d3ca73f2e4c" providerId="ADAL" clId="{910367FF-5417-46EF-8CDB-601379790FF9}" dt="2021-02-22T14:39:39.827" v="905" actId="20577"/>
          <ac:spMkLst>
            <pc:docMk/>
            <pc:sldMk cId="1201840877" sldId="2640"/>
            <ac:spMk id="7" creationId="{60720056-589A-4757-A6F6-C0808DD87DDC}"/>
          </ac:spMkLst>
        </pc:spChg>
      </pc:sldChg>
      <pc:sldChg chg="del">
        <pc:chgData name="Dawne Tortorella" userId="c8c2eb00-5405-408b-8d6c-7d3ca73f2e4c" providerId="ADAL" clId="{910367FF-5417-46EF-8CDB-601379790FF9}" dt="2021-02-09T13:40:02.062" v="311" actId="47"/>
        <pc:sldMkLst>
          <pc:docMk/>
          <pc:sldMk cId="959095188" sldId="2641"/>
        </pc:sldMkLst>
      </pc:sldChg>
      <pc:sldChg chg="del">
        <pc:chgData name="Dawne Tortorella" userId="c8c2eb00-5405-408b-8d6c-7d3ca73f2e4c" providerId="ADAL" clId="{910367FF-5417-46EF-8CDB-601379790FF9}" dt="2021-02-09T13:40:02.062" v="311" actId="47"/>
        <pc:sldMkLst>
          <pc:docMk/>
          <pc:sldMk cId="437514319" sldId="2642"/>
        </pc:sldMkLst>
      </pc:sldChg>
      <pc:sldChg chg="del">
        <pc:chgData name="Dawne Tortorella" userId="c8c2eb00-5405-408b-8d6c-7d3ca73f2e4c" providerId="ADAL" clId="{910367FF-5417-46EF-8CDB-601379790FF9}" dt="2021-02-09T13:40:02.062" v="311" actId="47"/>
        <pc:sldMkLst>
          <pc:docMk/>
          <pc:sldMk cId="3783165142" sldId="2643"/>
        </pc:sldMkLst>
      </pc:sldChg>
      <pc:sldChg chg="del">
        <pc:chgData name="Dawne Tortorella" userId="c8c2eb00-5405-408b-8d6c-7d3ca73f2e4c" providerId="ADAL" clId="{910367FF-5417-46EF-8CDB-601379790FF9}" dt="2021-02-09T13:39:24.139" v="310" actId="47"/>
        <pc:sldMkLst>
          <pc:docMk/>
          <pc:sldMk cId="2092266323" sldId="2645"/>
        </pc:sldMkLst>
      </pc:sldChg>
      <pc:sldChg chg="del">
        <pc:chgData name="Dawne Tortorella" userId="c8c2eb00-5405-408b-8d6c-7d3ca73f2e4c" providerId="ADAL" clId="{910367FF-5417-46EF-8CDB-601379790FF9}" dt="2021-02-09T13:38:50.373" v="308" actId="47"/>
        <pc:sldMkLst>
          <pc:docMk/>
          <pc:sldMk cId="592285261" sldId="2646"/>
        </pc:sldMkLst>
      </pc:sldChg>
      <pc:sldChg chg="del">
        <pc:chgData name="Dawne Tortorella" userId="c8c2eb00-5405-408b-8d6c-7d3ca73f2e4c" providerId="ADAL" clId="{910367FF-5417-46EF-8CDB-601379790FF9}" dt="2021-02-09T13:38:50.373" v="308" actId="47"/>
        <pc:sldMkLst>
          <pc:docMk/>
          <pc:sldMk cId="2478316393" sldId="2647"/>
        </pc:sldMkLst>
      </pc:sldChg>
      <pc:sldChg chg="del">
        <pc:chgData name="Dawne Tortorella" userId="c8c2eb00-5405-408b-8d6c-7d3ca73f2e4c" providerId="ADAL" clId="{910367FF-5417-46EF-8CDB-601379790FF9}" dt="2021-02-09T13:38:50.373" v="308" actId="47"/>
        <pc:sldMkLst>
          <pc:docMk/>
          <pc:sldMk cId="3295421798" sldId="2648"/>
        </pc:sldMkLst>
      </pc:sldChg>
      <pc:sldChg chg="del">
        <pc:chgData name="Dawne Tortorella" userId="c8c2eb00-5405-408b-8d6c-7d3ca73f2e4c" providerId="ADAL" clId="{910367FF-5417-46EF-8CDB-601379790FF9}" dt="2021-02-09T13:38:50.373" v="308" actId="47"/>
        <pc:sldMkLst>
          <pc:docMk/>
          <pc:sldMk cId="2066394132" sldId="2649"/>
        </pc:sldMkLst>
      </pc:sldChg>
      <pc:sldChg chg="del">
        <pc:chgData name="Dawne Tortorella" userId="c8c2eb00-5405-408b-8d6c-7d3ca73f2e4c" providerId="ADAL" clId="{910367FF-5417-46EF-8CDB-601379790FF9}" dt="2021-02-22T23:01:47.179" v="2446" actId="47"/>
        <pc:sldMkLst>
          <pc:docMk/>
          <pc:sldMk cId="2348879537" sldId="2652"/>
        </pc:sldMkLst>
      </pc:sldChg>
      <pc:sldChg chg="addSp delSp modSp mod">
        <pc:chgData name="Dawne Tortorella" userId="c8c2eb00-5405-408b-8d6c-7d3ca73f2e4c" providerId="ADAL" clId="{910367FF-5417-46EF-8CDB-601379790FF9}" dt="2021-02-22T23:12:54.039" v="2590" actId="692"/>
        <pc:sldMkLst>
          <pc:docMk/>
          <pc:sldMk cId="126526000" sldId="2653"/>
        </pc:sldMkLst>
        <pc:spChg chg="mod">
          <ac:chgData name="Dawne Tortorella" userId="c8c2eb00-5405-408b-8d6c-7d3ca73f2e4c" providerId="ADAL" clId="{910367FF-5417-46EF-8CDB-601379790FF9}" dt="2021-02-22T23:02:40.799" v="2578" actId="20577"/>
          <ac:spMkLst>
            <pc:docMk/>
            <pc:sldMk cId="126526000" sldId="2653"/>
            <ac:spMk id="5" creationId="{EB81E728-44D2-4A81-9547-910A7E6BA7A3}"/>
          </ac:spMkLst>
        </pc:spChg>
        <pc:picChg chg="add mod">
          <ac:chgData name="Dawne Tortorella" userId="c8c2eb00-5405-408b-8d6c-7d3ca73f2e4c" providerId="ADAL" clId="{910367FF-5417-46EF-8CDB-601379790FF9}" dt="2021-02-22T23:12:54.039" v="2590" actId="692"/>
          <ac:picMkLst>
            <pc:docMk/>
            <pc:sldMk cId="126526000" sldId="2653"/>
            <ac:picMk id="2" creationId="{427BBCA1-DA81-4453-80A3-5C36BB9A7564}"/>
          </ac:picMkLst>
        </pc:picChg>
        <pc:picChg chg="del">
          <ac:chgData name="Dawne Tortorella" userId="c8c2eb00-5405-408b-8d6c-7d3ca73f2e4c" providerId="ADAL" clId="{910367FF-5417-46EF-8CDB-601379790FF9}" dt="2021-02-22T23:11:42.624" v="2579" actId="478"/>
          <ac:picMkLst>
            <pc:docMk/>
            <pc:sldMk cId="126526000" sldId="2653"/>
            <ac:picMk id="7" creationId="{E1CD7FF2-44D0-42D3-B000-2B6DD9C1A4EB}"/>
          </ac:picMkLst>
        </pc:picChg>
        <pc:picChg chg="add mod">
          <ac:chgData name="Dawne Tortorella" userId="c8c2eb00-5405-408b-8d6c-7d3ca73f2e4c" providerId="ADAL" clId="{910367FF-5417-46EF-8CDB-601379790FF9}" dt="2021-02-22T23:12:49.765" v="2589" actId="692"/>
          <ac:picMkLst>
            <pc:docMk/>
            <pc:sldMk cId="126526000" sldId="2653"/>
            <ac:picMk id="8" creationId="{7DC77384-30FF-4C8F-B7CB-84F3CA84D2B5}"/>
          </ac:picMkLst>
        </pc:picChg>
        <pc:picChg chg="del">
          <ac:chgData name="Dawne Tortorella" userId="c8c2eb00-5405-408b-8d6c-7d3ca73f2e4c" providerId="ADAL" clId="{910367FF-5417-46EF-8CDB-601379790FF9}" dt="2021-02-22T23:11:59.238" v="2585" actId="478"/>
          <ac:picMkLst>
            <pc:docMk/>
            <pc:sldMk cId="126526000" sldId="2653"/>
            <ac:picMk id="9" creationId="{02E783B8-E34A-4343-B9B3-DE044A96B4B1}"/>
          </ac:picMkLst>
        </pc:picChg>
      </pc:sldChg>
      <pc:sldChg chg="addSp delSp modSp mod">
        <pc:chgData name="Dawne Tortorella" userId="c8c2eb00-5405-408b-8d6c-7d3ca73f2e4c" providerId="ADAL" clId="{910367FF-5417-46EF-8CDB-601379790FF9}" dt="2021-02-22T23:18:46.906" v="2626" actId="255"/>
        <pc:sldMkLst>
          <pc:docMk/>
          <pc:sldMk cId="4041863985" sldId="2655"/>
        </pc:sldMkLst>
        <pc:spChg chg="add del mod">
          <ac:chgData name="Dawne Tortorella" userId="c8c2eb00-5405-408b-8d6c-7d3ca73f2e4c" providerId="ADAL" clId="{910367FF-5417-46EF-8CDB-601379790FF9}" dt="2021-02-22T23:16:37.591" v="2596" actId="478"/>
          <ac:spMkLst>
            <pc:docMk/>
            <pc:sldMk cId="4041863985" sldId="2655"/>
            <ac:spMk id="8" creationId="{D8C73644-3AC8-46EF-9979-BEA9004C3E25}"/>
          </ac:spMkLst>
        </pc:spChg>
        <pc:spChg chg="add mod">
          <ac:chgData name="Dawne Tortorella" userId="c8c2eb00-5405-408b-8d6c-7d3ca73f2e4c" providerId="ADAL" clId="{910367FF-5417-46EF-8CDB-601379790FF9}" dt="2021-02-22T23:18:46.906" v="2626" actId="255"/>
          <ac:spMkLst>
            <pc:docMk/>
            <pc:sldMk cId="4041863985" sldId="2655"/>
            <ac:spMk id="11" creationId="{4E4DE43B-4549-4935-A3C1-96B5822CB074}"/>
          </ac:spMkLst>
        </pc:spChg>
        <pc:spChg chg="del">
          <ac:chgData name="Dawne Tortorella" userId="c8c2eb00-5405-408b-8d6c-7d3ca73f2e4c" providerId="ADAL" clId="{910367FF-5417-46EF-8CDB-601379790FF9}" dt="2021-02-22T23:16:24.329" v="2592" actId="478"/>
          <ac:spMkLst>
            <pc:docMk/>
            <pc:sldMk cId="4041863985" sldId="2655"/>
            <ac:spMk id="13" creationId="{B8D4BD93-B331-4CD5-993B-EF3745233D3F}"/>
          </ac:spMkLst>
        </pc:spChg>
        <pc:spChg chg="del">
          <ac:chgData name="Dawne Tortorella" userId="c8c2eb00-5405-408b-8d6c-7d3ca73f2e4c" providerId="ADAL" clId="{910367FF-5417-46EF-8CDB-601379790FF9}" dt="2021-02-22T23:16:28.369" v="2593" actId="478"/>
          <ac:spMkLst>
            <pc:docMk/>
            <pc:sldMk cId="4041863985" sldId="2655"/>
            <ac:spMk id="14" creationId="{FEA3AEE9-9743-474A-8235-C65AE25D80EB}"/>
          </ac:spMkLst>
        </pc:spChg>
        <pc:picChg chg="add del mod modCrop">
          <ac:chgData name="Dawne Tortorella" userId="c8c2eb00-5405-408b-8d6c-7d3ca73f2e4c" providerId="ADAL" clId="{910367FF-5417-46EF-8CDB-601379790FF9}" dt="2021-02-22T23:17:02.468" v="2600" actId="732"/>
          <ac:picMkLst>
            <pc:docMk/>
            <pc:sldMk cId="4041863985" sldId="2655"/>
            <ac:picMk id="5" creationId="{850D79CE-B3DF-45C6-877A-717CA3D8266C}"/>
          </ac:picMkLst>
        </pc:picChg>
        <pc:picChg chg="add mod">
          <ac:chgData name="Dawne Tortorella" userId="c8c2eb00-5405-408b-8d6c-7d3ca73f2e4c" providerId="ADAL" clId="{910367FF-5417-46EF-8CDB-601379790FF9}" dt="2021-02-22T23:18:11.229" v="2604" actId="14100"/>
          <ac:picMkLst>
            <pc:docMk/>
            <pc:sldMk cId="4041863985" sldId="2655"/>
            <ac:picMk id="10" creationId="{4DFF6E4B-0C92-4EA2-9E61-AF6D724136CD}"/>
          </ac:picMkLst>
        </pc:picChg>
        <pc:picChg chg="del">
          <ac:chgData name="Dawne Tortorella" userId="c8c2eb00-5405-408b-8d6c-7d3ca73f2e4c" providerId="ADAL" clId="{910367FF-5417-46EF-8CDB-601379790FF9}" dt="2021-02-22T23:16:24.329" v="2592" actId="478"/>
          <ac:picMkLst>
            <pc:docMk/>
            <pc:sldMk cId="4041863985" sldId="2655"/>
            <ac:picMk id="12" creationId="{FE374403-0D61-4C72-9CB8-9BEF6A3F8DBC}"/>
          </ac:picMkLst>
        </pc:picChg>
      </pc:sldChg>
      <pc:sldChg chg="del">
        <pc:chgData name="Dawne Tortorella" userId="c8c2eb00-5405-408b-8d6c-7d3ca73f2e4c" providerId="ADAL" clId="{910367FF-5417-46EF-8CDB-601379790FF9}" dt="2021-02-09T13:40:02.062" v="311" actId="47"/>
        <pc:sldMkLst>
          <pc:docMk/>
          <pc:sldMk cId="975077410" sldId="2656"/>
        </pc:sldMkLst>
      </pc:sldChg>
      <pc:sldChg chg="del">
        <pc:chgData name="Dawne Tortorella" userId="c8c2eb00-5405-408b-8d6c-7d3ca73f2e4c" providerId="ADAL" clId="{910367FF-5417-46EF-8CDB-601379790FF9}" dt="2021-02-09T13:40:02.062" v="311" actId="47"/>
        <pc:sldMkLst>
          <pc:docMk/>
          <pc:sldMk cId="1163311334" sldId="2657"/>
        </pc:sldMkLst>
      </pc:sldChg>
      <pc:sldChg chg="addSp delSp modSp mod">
        <pc:chgData name="Dawne Tortorella" userId="c8c2eb00-5405-408b-8d6c-7d3ca73f2e4c" providerId="ADAL" clId="{910367FF-5417-46EF-8CDB-601379790FF9}" dt="2021-02-22T14:16:58.625" v="374" actId="962"/>
        <pc:sldMkLst>
          <pc:docMk/>
          <pc:sldMk cId="2284536556" sldId="2657"/>
        </pc:sldMkLst>
        <pc:spChg chg="add mod">
          <ac:chgData name="Dawne Tortorella" userId="c8c2eb00-5405-408b-8d6c-7d3ca73f2e4c" providerId="ADAL" clId="{910367FF-5417-46EF-8CDB-601379790FF9}" dt="2021-02-22T14:11:58.322" v="328" actId="1076"/>
          <ac:spMkLst>
            <pc:docMk/>
            <pc:sldMk cId="2284536556" sldId="2657"/>
            <ac:spMk id="7" creationId="{7B556B9C-D450-44C3-9088-75BACB52982F}"/>
          </ac:spMkLst>
        </pc:spChg>
        <pc:spChg chg="add del mod">
          <ac:chgData name="Dawne Tortorella" userId="c8c2eb00-5405-408b-8d6c-7d3ca73f2e4c" providerId="ADAL" clId="{910367FF-5417-46EF-8CDB-601379790FF9}" dt="2021-02-22T14:13:25.941" v="338" actId="478"/>
          <ac:spMkLst>
            <pc:docMk/>
            <pc:sldMk cId="2284536556" sldId="2657"/>
            <ac:spMk id="10" creationId="{95B4A0F7-884A-4033-A980-F3B55296E4FC}"/>
          </ac:spMkLst>
        </pc:spChg>
        <pc:picChg chg="add mod">
          <ac:chgData name="Dawne Tortorella" userId="c8c2eb00-5405-408b-8d6c-7d3ca73f2e4c" providerId="ADAL" clId="{910367FF-5417-46EF-8CDB-601379790FF9}" dt="2021-02-22T14:11:54.496" v="327" actId="1076"/>
          <ac:picMkLst>
            <pc:docMk/>
            <pc:sldMk cId="2284536556" sldId="2657"/>
            <ac:picMk id="6" creationId="{F78BEC25-19F1-4C47-A54F-E36C05AAEF43}"/>
          </ac:picMkLst>
        </pc:picChg>
        <pc:picChg chg="add del mod">
          <ac:chgData name="Dawne Tortorella" userId="c8c2eb00-5405-408b-8d6c-7d3ca73f2e4c" providerId="ADAL" clId="{910367FF-5417-46EF-8CDB-601379790FF9}" dt="2021-02-22T14:13:25.941" v="338" actId="478"/>
          <ac:picMkLst>
            <pc:docMk/>
            <pc:sldMk cId="2284536556" sldId="2657"/>
            <ac:picMk id="9" creationId="{2C3847C4-4FA5-4D16-9982-0696440C5EA7}"/>
          </ac:picMkLst>
        </pc:picChg>
        <pc:picChg chg="add del">
          <ac:chgData name="Dawne Tortorella" userId="c8c2eb00-5405-408b-8d6c-7d3ca73f2e4c" providerId="ADAL" clId="{910367FF-5417-46EF-8CDB-601379790FF9}" dt="2021-02-22T14:15:32.885" v="340" actId="478"/>
          <ac:picMkLst>
            <pc:docMk/>
            <pc:sldMk cId="2284536556" sldId="2657"/>
            <ac:picMk id="11" creationId="{300812B9-73DD-41EF-8434-A541AF008998}"/>
          </ac:picMkLst>
        </pc:picChg>
        <pc:picChg chg="add del">
          <ac:chgData name="Dawne Tortorella" userId="c8c2eb00-5405-408b-8d6c-7d3ca73f2e4c" providerId="ADAL" clId="{910367FF-5417-46EF-8CDB-601379790FF9}" dt="2021-02-22T14:16:11.263" v="342" actId="478"/>
          <ac:picMkLst>
            <pc:docMk/>
            <pc:sldMk cId="2284536556" sldId="2657"/>
            <ac:picMk id="12" creationId="{A7F314A9-DE4C-4C9F-A553-23855478D346}"/>
          </ac:picMkLst>
        </pc:picChg>
        <pc:picChg chg="add mod">
          <ac:chgData name="Dawne Tortorella" userId="c8c2eb00-5405-408b-8d6c-7d3ca73f2e4c" providerId="ADAL" clId="{910367FF-5417-46EF-8CDB-601379790FF9}" dt="2021-02-22T14:16:58.625" v="374" actId="962"/>
          <ac:picMkLst>
            <pc:docMk/>
            <pc:sldMk cId="2284536556" sldId="2657"/>
            <ac:picMk id="14" creationId="{9081E7E3-790E-4EA8-9BBB-9BF292F76CB1}"/>
          </ac:picMkLst>
        </pc:picChg>
      </pc:sldChg>
      <pc:sldChg chg="del">
        <pc:chgData name="Dawne Tortorella" userId="c8c2eb00-5405-408b-8d6c-7d3ca73f2e4c" providerId="ADAL" clId="{910367FF-5417-46EF-8CDB-601379790FF9}" dt="2021-02-22T14:17:12.232" v="376" actId="47"/>
        <pc:sldMkLst>
          <pc:docMk/>
          <pc:sldMk cId="679248985" sldId="2658"/>
        </pc:sldMkLst>
      </pc:sldChg>
      <pc:sldChg chg="del">
        <pc:chgData name="Dawne Tortorella" userId="c8c2eb00-5405-408b-8d6c-7d3ca73f2e4c" providerId="ADAL" clId="{910367FF-5417-46EF-8CDB-601379790FF9}" dt="2021-02-09T13:40:02.062" v="311" actId="47"/>
        <pc:sldMkLst>
          <pc:docMk/>
          <pc:sldMk cId="1253354079" sldId="2658"/>
        </pc:sldMkLst>
      </pc:sldChg>
      <pc:sldChg chg="del">
        <pc:chgData name="Dawne Tortorella" userId="c8c2eb00-5405-408b-8d6c-7d3ca73f2e4c" providerId="ADAL" clId="{910367FF-5417-46EF-8CDB-601379790FF9}" dt="2021-02-09T13:40:02.062" v="311" actId="47"/>
        <pc:sldMkLst>
          <pc:docMk/>
          <pc:sldMk cId="2330492443" sldId="2659"/>
        </pc:sldMkLst>
      </pc:sldChg>
      <pc:sldChg chg="addSp delSp modSp add mod">
        <pc:chgData name="Dawne Tortorella" userId="c8c2eb00-5405-408b-8d6c-7d3ca73f2e4c" providerId="ADAL" clId="{910367FF-5417-46EF-8CDB-601379790FF9}" dt="2021-02-22T14:19:35.674" v="735" actId="20577"/>
        <pc:sldMkLst>
          <pc:docMk/>
          <pc:sldMk cId="884605085" sldId="2661"/>
        </pc:sldMkLst>
        <pc:spChg chg="mod">
          <ac:chgData name="Dawne Tortorella" userId="c8c2eb00-5405-408b-8d6c-7d3ca73f2e4c" providerId="ADAL" clId="{910367FF-5417-46EF-8CDB-601379790FF9}" dt="2021-02-22T14:17:19.728" v="393" actId="20577"/>
          <ac:spMkLst>
            <pc:docMk/>
            <pc:sldMk cId="884605085" sldId="2661"/>
            <ac:spMk id="2" creationId="{E447F2AB-D54A-4B0C-97C8-E9120DAF8E19}"/>
          </ac:spMkLst>
        </pc:spChg>
        <pc:spChg chg="del mod">
          <ac:chgData name="Dawne Tortorella" userId="c8c2eb00-5405-408b-8d6c-7d3ca73f2e4c" providerId="ADAL" clId="{910367FF-5417-46EF-8CDB-601379790FF9}" dt="2021-02-22T14:17:25.331" v="396" actId="478"/>
          <ac:spMkLst>
            <pc:docMk/>
            <pc:sldMk cId="884605085" sldId="2661"/>
            <ac:spMk id="7" creationId="{7B556B9C-D450-44C3-9088-75BACB52982F}"/>
          </ac:spMkLst>
        </pc:spChg>
        <pc:spChg chg="add mod">
          <ac:chgData name="Dawne Tortorella" userId="c8c2eb00-5405-408b-8d6c-7d3ca73f2e4c" providerId="ADAL" clId="{910367FF-5417-46EF-8CDB-601379790FF9}" dt="2021-02-22T14:19:35.674" v="735" actId="20577"/>
          <ac:spMkLst>
            <pc:docMk/>
            <pc:sldMk cId="884605085" sldId="2661"/>
            <ac:spMk id="9" creationId="{F4778BA6-F928-4D00-8257-7D898732CCD9}"/>
          </ac:spMkLst>
        </pc:spChg>
        <pc:picChg chg="del">
          <ac:chgData name="Dawne Tortorella" userId="c8c2eb00-5405-408b-8d6c-7d3ca73f2e4c" providerId="ADAL" clId="{910367FF-5417-46EF-8CDB-601379790FF9}" dt="2021-02-22T14:17:22.179" v="394" actId="478"/>
          <ac:picMkLst>
            <pc:docMk/>
            <pc:sldMk cId="884605085" sldId="2661"/>
            <ac:picMk id="6" creationId="{F78BEC25-19F1-4C47-A54F-E36C05AAEF43}"/>
          </ac:picMkLst>
        </pc:picChg>
      </pc:sldChg>
      <pc:sldChg chg="del">
        <pc:chgData name="Dawne Tortorella" userId="c8c2eb00-5405-408b-8d6c-7d3ca73f2e4c" providerId="ADAL" clId="{910367FF-5417-46EF-8CDB-601379790FF9}" dt="2021-02-09T13:40:02.062" v="311" actId="47"/>
        <pc:sldMkLst>
          <pc:docMk/>
          <pc:sldMk cId="2859956078" sldId="2661"/>
        </pc:sldMkLst>
      </pc:sldChg>
      <pc:sldChg chg="del">
        <pc:chgData name="Dawne Tortorella" userId="c8c2eb00-5405-408b-8d6c-7d3ca73f2e4c" providerId="ADAL" clId="{910367FF-5417-46EF-8CDB-601379790FF9}" dt="2021-02-09T13:40:02.062" v="311" actId="47"/>
        <pc:sldMkLst>
          <pc:docMk/>
          <pc:sldMk cId="838515405" sldId="2662"/>
        </pc:sldMkLst>
      </pc:sldChg>
      <pc:sldChg chg="addSp delSp modSp add mod">
        <pc:chgData name="Dawne Tortorella" userId="c8c2eb00-5405-408b-8d6c-7d3ca73f2e4c" providerId="ADAL" clId="{910367FF-5417-46EF-8CDB-601379790FF9}" dt="2021-02-22T14:21:49.016" v="871" actId="1076"/>
        <pc:sldMkLst>
          <pc:docMk/>
          <pc:sldMk cId="2907755517" sldId="2662"/>
        </pc:sldMkLst>
        <pc:spChg chg="mod">
          <ac:chgData name="Dawne Tortorella" userId="c8c2eb00-5405-408b-8d6c-7d3ca73f2e4c" providerId="ADAL" clId="{910367FF-5417-46EF-8CDB-601379790FF9}" dt="2021-02-22T14:20:44.679" v="864" actId="11"/>
          <ac:spMkLst>
            <pc:docMk/>
            <pc:sldMk cId="2907755517" sldId="2662"/>
            <ac:spMk id="9" creationId="{F4778BA6-F928-4D00-8257-7D898732CCD9}"/>
          </ac:spMkLst>
        </pc:spChg>
        <pc:picChg chg="add mod">
          <ac:chgData name="Dawne Tortorella" userId="c8c2eb00-5405-408b-8d6c-7d3ca73f2e4c" providerId="ADAL" clId="{910367FF-5417-46EF-8CDB-601379790FF9}" dt="2021-02-22T14:21:49.016" v="871" actId="1076"/>
          <ac:picMkLst>
            <pc:docMk/>
            <pc:sldMk cId="2907755517" sldId="2662"/>
            <ac:picMk id="7" creationId="{BEA63041-A99C-4FB8-AF1E-3C4B2E33EBA4}"/>
          </ac:picMkLst>
        </pc:picChg>
        <pc:picChg chg="del mod">
          <ac:chgData name="Dawne Tortorella" userId="c8c2eb00-5405-408b-8d6c-7d3ca73f2e4c" providerId="ADAL" clId="{910367FF-5417-46EF-8CDB-601379790FF9}" dt="2021-02-22T14:21:37.146" v="868" actId="478"/>
          <ac:picMkLst>
            <pc:docMk/>
            <pc:sldMk cId="2907755517" sldId="2662"/>
            <ac:picMk id="14" creationId="{9081E7E3-790E-4EA8-9BBB-9BF292F76CB1}"/>
          </ac:picMkLst>
        </pc:picChg>
      </pc:sldChg>
      <pc:sldChg chg="addSp modSp new mod">
        <pc:chgData name="Dawne Tortorella" userId="c8c2eb00-5405-408b-8d6c-7d3ca73f2e4c" providerId="ADAL" clId="{910367FF-5417-46EF-8CDB-601379790FF9}" dt="2021-02-22T14:58:05.263" v="1332" actId="27636"/>
        <pc:sldMkLst>
          <pc:docMk/>
          <pc:sldMk cId="1405035520" sldId="2663"/>
        </pc:sldMkLst>
        <pc:spChg chg="mod">
          <ac:chgData name="Dawne Tortorella" userId="c8c2eb00-5405-408b-8d6c-7d3ca73f2e4c" providerId="ADAL" clId="{910367FF-5417-46EF-8CDB-601379790FF9}" dt="2021-02-22T14:58:05.263" v="1332" actId="27636"/>
          <ac:spMkLst>
            <pc:docMk/>
            <pc:sldMk cId="1405035520" sldId="2663"/>
            <ac:spMk id="2" creationId="{022E8EB5-388E-434F-A028-AB23E2509389}"/>
          </ac:spMkLst>
        </pc:spChg>
        <pc:spChg chg="mod">
          <ac:chgData name="Dawne Tortorella" userId="c8c2eb00-5405-408b-8d6c-7d3ca73f2e4c" providerId="ADAL" clId="{910367FF-5417-46EF-8CDB-601379790FF9}" dt="2021-02-22T14:54:22.383" v="929" actId="20577"/>
          <ac:spMkLst>
            <pc:docMk/>
            <pc:sldMk cId="1405035520" sldId="2663"/>
            <ac:spMk id="5" creationId="{3E9ED668-BEC5-4089-BF66-6E0E9F2E9900}"/>
          </ac:spMkLst>
        </pc:spChg>
        <pc:picChg chg="add mod">
          <ac:chgData name="Dawne Tortorella" userId="c8c2eb00-5405-408b-8d6c-7d3ca73f2e4c" providerId="ADAL" clId="{910367FF-5417-46EF-8CDB-601379790FF9}" dt="2021-02-22T14:56:45.575" v="1187" actId="692"/>
          <ac:picMkLst>
            <pc:docMk/>
            <pc:sldMk cId="1405035520" sldId="2663"/>
            <ac:picMk id="7" creationId="{BF04FD8F-D268-402C-B73C-5D8D53399261}"/>
          </ac:picMkLst>
        </pc:picChg>
      </pc:sldChg>
      <pc:sldChg chg="del">
        <pc:chgData name="Dawne Tortorella" userId="c8c2eb00-5405-408b-8d6c-7d3ca73f2e4c" providerId="ADAL" clId="{910367FF-5417-46EF-8CDB-601379790FF9}" dt="2021-02-09T13:40:02.062" v="311" actId="47"/>
        <pc:sldMkLst>
          <pc:docMk/>
          <pc:sldMk cId="1436896135" sldId="2663"/>
        </pc:sldMkLst>
      </pc:sldChg>
      <pc:sldChg chg="new del">
        <pc:chgData name="Dawne Tortorella" userId="c8c2eb00-5405-408b-8d6c-7d3ca73f2e4c" providerId="ADAL" clId="{910367FF-5417-46EF-8CDB-601379790FF9}" dt="2021-02-22T15:02:46.738" v="1488" actId="47"/>
        <pc:sldMkLst>
          <pc:docMk/>
          <pc:sldMk cId="829997506" sldId="2664"/>
        </pc:sldMkLst>
      </pc:sldChg>
      <pc:sldChg chg="addSp delSp modSp new mod">
        <pc:chgData name="Dawne Tortorella" userId="c8c2eb00-5405-408b-8d6c-7d3ca73f2e4c" providerId="ADAL" clId="{910367FF-5417-46EF-8CDB-601379790FF9}" dt="2021-02-22T15:01:34.348" v="1446" actId="20577"/>
        <pc:sldMkLst>
          <pc:docMk/>
          <pc:sldMk cId="3564611279" sldId="2665"/>
        </pc:sldMkLst>
        <pc:spChg chg="del">
          <ac:chgData name="Dawne Tortorella" userId="c8c2eb00-5405-408b-8d6c-7d3ca73f2e4c" providerId="ADAL" clId="{910367FF-5417-46EF-8CDB-601379790FF9}" dt="2021-02-22T15:01:24.584" v="1416"/>
          <ac:spMkLst>
            <pc:docMk/>
            <pc:sldMk cId="3564611279" sldId="2665"/>
            <ac:spMk id="2" creationId="{1914079B-F6DD-434A-9E05-D8326CFB5D26}"/>
          </ac:spMkLst>
        </pc:spChg>
        <pc:spChg chg="mod">
          <ac:chgData name="Dawne Tortorella" userId="c8c2eb00-5405-408b-8d6c-7d3ca73f2e4c" providerId="ADAL" clId="{910367FF-5417-46EF-8CDB-601379790FF9}" dt="2021-02-22T15:01:24.584" v="1416"/>
          <ac:spMkLst>
            <pc:docMk/>
            <pc:sldMk cId="3564611279" sldId="2665"/>
            <ac:spMk id="3" creationId="{60DE9D9A-B064-46E4-8D42-ABE08246CA02}"/>
          </ac:spMkLst>
        </pc:spChg>
        <pc:spChg chg="mod">
          <ac:chgData name="Dawne Tortorella" userId="c8c2eb00-5405-408b-8d6c-7d3ca73f2e4c" providerId="ADAL" clId="{910367FF-5417-46EF-8CDB-601379790FF9}" dt="2021-02-22T15:01:24.584" v="1416"/>
          <ac:spMkLst>
            <pc:docMk/>
            <pc:sldMk cId="3564611279" sldId="2665"/>
            <ac:spMk id="4" creationId="{4C47A43C-4B3E-4B44-A39A-FBE1015C688C}"/>
          </ac:spMkLst>
        </pc:spChg>
        <pc:spChg chg="del">
          <ac:chgData name="Dawne Tortorella" userId="c8c2eb00-5405-408b-8d6c-7d3ca73f2e4c" providerId="ADAL" clId="{910367FF-5417-46EF-8CDB-601379790FF9}" dt="2021-02-22T15:01:24.584" v="1416"/>
          <ac:spMkLst>
            <pc:docMk/>
            <pc:sldMk cId="3564611279" sldId="2665"/>
            <ac:spMk id="5" creationId="{934CC67E-2D89-43EC-B175-921F308CF39F}"/>
          </ac:spMkLst>
        </pc:spChg>
        <pc:spChg chg="mod">
          <ac:chgData name="Dawne Tortorella" userId="c8c2eb00-5405-408b-8d6c-7d3ca73f2e4c" providerId="ADAL" clId="{910367FF-5417-46EF-8CDB-601379790FF9}" dt="2021-02-22T15:01:24.584" v="1416"/>
          <ac:spMkLst>
            <pc:docMk/>
            <pc:sldMk cId="3564611279" sldId="2665"/>
            <ac:spMk id="6" creationId="{981BA548-5048-44F6-9E01-1C5155C9E4F3}"/>
          </ac:spMkLst>
        </pc:spChg>
        <pc:spChg chg="add mod">
          <ac:chgData name="Dawne Tortorella" userId="c8c2eb00-5405-408b-8d6c-7d3ca73f2e4c" providerId="ADAL" clId="{910367FF-5417-46EF-8CDB-601379790FF9}" dt="2021-02-22T15:01:34.348" v="1446" actId="20577"/>
          <ac:spMkLst>
            <pc:docMk/>
            <pc:sldMk cId="3564611279" sldId="2665"/>
            <ac:spMk id="7" creationId="{667E24AD-889B-4C04-8FF9-D69CFA420458}"/>
          </ac:spMkLst>
        </pc:spChg>
        <pc:spChg chg="add mod">
          <ac:chgData name="Dawne Tortorella" userId="c8c2eb00-5405-408b-8d6c-7d3ca73f2e4c" providerId="ADAL" clId="{910367FF-5417-46EF-8CDB-601379790FF9}" dt="2021-02-22T15:01:24.584" v="1416"/>
          <ac:spMkLst>
            <pc:docMk/>
            <pc:sldMk cId="3564611279" sldId="2665"/>
            <ac:spMk id="8" creationId="{DFA0B3B5-A981-4DEE-9AE5-575E0E40E78D}"/>
          </ac:spMkLst>
        </pc:spChg>
      </pc:sldChg>
      <pc:sldChg chg="del">
        <pc:chgData name="Dawne Tortorella" userId="c8c2eb00-5405-408b-8d6c-7d3ca73f2e4c" providerId="ADAL" clId="{910367FF-5417-46EF-8CDB-601379790FF9}" dt="2021-02-09T13:40:02.062" v="311" actId="47"/>
        <pc:sldMkLst>
          <pc:docMk/>
          <pc:sldMk cId="304966166" sldId="2666"/>
        </pc:sldMkLst>
      </pc:sldChg>
      <pc:sldChg chg="addSp delSp modSp new mod">
        <pc:chgData name="Dawne Tortorella" userId="c8c2eb00-5405-408b-8d6c-7d3ca73f2e4c" providerId="ADAL" clId="{910367FF-5417-46EF-8CDB-601379790FF9}" dt="2021-02-22T22:34:08.537" v="2291" actId="20577"/>
        <pc:sldMkLst>
          <pc:docMk/>
          <pc:sldMk cId="3841846408" sldId="2666"/>
        </pc:sldMkLst>
        <pc:spChg chg="mod">
          <ac:chgData name="Dawne Tortorella" userId="c8c2eb00-5405-408b-8d6c-7d3ca73f2e4c" providerId="ADAL" clId="{910367FF-5417-46EF-8CDB-601379790FF9}" dt="2021-02-22T15:02:29.300" v="1487" actId="20577"/>
          <ac:spMkLst>
            <pc:docMk/>
            <pc:sldMk cId="3841846408" sldId="2666"/>
            <ac:spMk id="2" creationId="{61513649-A0B3-49F6-AF01-1ED3BECA91D1}"/>
          </ac:spMkLst>
        </pc:spChg>
        <pc:spChg chg="add del mod">
          <ac:chgData name="Dawne Tortorella" userId="c8c2eb00-5405-408b-8d6c-7d3ca73f2e4c" providerId="ADAL" clId="{910367FF-5417-46EF-8CDB-601379790FF9}" dt="2021-02-22T22:22:56.832" v="1598" actId="478"/>
          <ac:spMkLst>
            <pc:docMk/>
            <pc:sldMk cId="3841846408" sldId="2666"/>
            <ac:spMk id="6" creationId="{70DDDDA9-05D9-4837-A54A-7A6C6F5ADCDA}"/>
          </ac:spMkLst>
        </pc:spChg>
        <pc:spChg chg="add mod">
          <ac:chgData name="Dawne Tortorella" userId="c8c2eb00-5405-408b-8d6c-7d3ca73f2e4c" providerId="ADAL" clId="{910367FF-5417-46EF-8CDB-601379790FF9}" dt="2021-02-22T22:28:16.435" v="1922" actId="14100"/>
          <ac:spMkLst>
            <pc:docMk/>
            <pc:sldMk cId="3841846408" sldId="2666"/>
            <ac:spMk id="7" creationId="{1F4BA66D-345E-4052-A5A7-D1F11BD5FEA9}"/>
          </ac:spMkLst>
        </pc:spChg>
        <pc:spChg chg="add mod">
          <ac:chgData name="Dawne Tortorella" userId="c8c2eb00-5405-408b-8d6c-7d3ca73f2e4c" providerId="ADAL" clId="{910367FF-5417-46EF-8CDB-601379790FF9}" dt="2021-02-22T22:34:08.537" v="2291" actId="20577"/>
          <ac:spMkLst>
            <pc:docMk/>
            <pc:sldMk cId="3841846408" sldId="2666"/>
            <ac:spMk id="8" creationId="{63A70FA3-D9B2-4938-9E4E-56CF2BCB8861}"/>
          </ac:spMkLst>
        </pc:spChg>
      </pc:sldChg>
      <pc:sldChg chg="del">
        <pc:chgData name="Dawne Tortorella" userId="c8c2eb00-5405-408b-8d6c-7d3ca73f2e4c" providerId="ADAL" clId="{910367FF-5417-46EF-8CDB-601379790FF9}" dt="2021-02-09T13:40:02.062" v="311" actId="47"/>
        <pc:sldMkLst>
          <pc:docMk/>
          <pc:sldMk cId="108168123" sldId="2667"/>
        </pc:sldMkLst>
      </pc:sldChg>
      <pc:sldChg chg="del">
        <pc:chgData name="Dawne Tortorella" userId="c8c2eb00-5405-408b-8d6c-7d3ca73f2e4c" providerId="ADAL" clId="{910367FF-5417-46EF-8CDB-601379790FF9}" dt="2021-02-09T13:40:02.062" v="311" actId="47"/>
        <pc:sldMkLst>
          <pc:docMk/>
          <pc:sldMk cId="712298825" sldId="2668"/>
        </pc:sldMkLst>
      </pc:sldChg>
    </pc:docChg>
  </pc:docChgLst>
  <pc:docChgLst>
    <pc:chgData name="Scott Brandwein" userId="S::scott@swanlibraries.net::647fd4e1-0387-49c3-9086-3af30a0c2a16" providerId="AD" clId="Web-{00000000-0000-0000-0000-000000000000}"/>
    <pc:docChg chg="addSld delSld modSld">
      <pc:chgData name="Scott Brandwein" userId="S::scott@swanlibraries.net::647fd4e1-0387-49c3-9086-3af30a0c2a16" providerId="AD" clId="Web-{00000000-0000-0000-0000-000000000000}" dt="2021-02-23T15:50:14.619" v="937" actId="20577"/>
      <pc:docMkLst>
        <pc:docMk/>
      </pc:docMkLst>
      <pc:sldChg chg="addSp delSp modSp">
        <pc:chgData name="Scott Brandwein" userId="S::scott@swanlibraries.net::647fd4e1-0387-49c3-9086-3af30a0c2a16" providerId="AD" clId="Web-{00000000-0000-0000-0000-000000000000}" dt="2021-02-23T14:54:03.823" v="678" actId="1076"/>
        <pc:sldMkLst>
          <pc:docMk/>
          <pc:sldMk cId="160906987" sldId="616"/>
        </pc:sldMkLst>
        <pc:spChg chg="mod">
          <ac:chgData name="Scott Brandwein" userId="S::scott@swanlibraries.net::647fd4e1-0387-49c3-9086-3af30a0c2a16" providerId="AD" clId="Web-{00000000-0000-0000-0000-000000000000}" dt="2021-02-22T18:00:38.806" v="420" actId="20577"/>
          <ac:spMkLst>
            <pc:docMk/>
            <pc:sldMk cId="160906987" sldId="616"/>
            <ac:spMk id="3" creationId="{19751751-5B06-4B52-BA6C-B90002F744DE}"/>
          </ac:spMkLst>
        </pc:spChg>
        <pc:spChg chg="del">
          <ac:chgData name="Scott Brandwein" userId="S::scott@swanlibraries.net::647fd4e1-0387-49c3-9086-3af30a0c2a16" providerId="AD" clId="Web-{00000000-0000-0000-0000-000000000000}" dt="2021-02-23T14:53:45.979" v="671"/>
          <ac:spMkLst>
            <pc:docMk/>
            <pc:sldMk cId="160906987" sldId="616"/>
            <ac:spMk id="7" creationId="{F3695424-8422-4A87-A3A6-5211FD492C38}"/>
          </ac:spMkLst>
        </pc:spChg>
        <pc:picChg chg="add mod">
          <ac:chgData name="Scott Brandwein" userId="S::scott@swanlibraries.net::647fd4e1-0387-49c3-9086-3af30a0c2a16" providerId="AD" clId="Web-{00000000-0000-0000-0000-000000000000}" dt="2021-02-23T14:54:03.823" v="678" actId="1076"/>
          <ac:picMkLst>
            <pc:docMk/>
            <pc:sldMk cId="160906987" sldId="616"/>
            <ac:picMk id="5" creationId="{C4AC6200-C5E1-4390-8568-7EFED1CFA685}"/>
          </ac:picMkLst>
        </pc:picChg>
        <pc:picChg chg="del">
          <ac:chgData name="Scott Brandwein" userId="S::scott@swanlibraries.net::647fd4e1-0387-49c3-9086-3af30a0c2a16" providerId="AD" clId="Web-{00000000-0000-0000-0000-000000000000}" dt="2021-02-23T14:53:45.979" v="671"/>
          <ac:picMkLst>
            <pc:docMk/>
            <pc:sldMk cId="160906987" sldId="616"/>
            <ac:picMk id="6" creationId="{3380D51B-060F-4797-9ACF-BD6A15D7CEF9}"/>
          </ac:picMkLst>
        </pc:picChg>
      </pc:sldChg>
      <pc:sldChg chg="mod setBg">
        <pc:chgData name="Scott Brandwein" userId="S::scott@swanlibraries.net::647fd4e1-0387-49c3-9086-3af30a0c2a16" providerId="AD" clId="Web-{00000000-0000-0000-0000-000000000000}" dt="2021-02-23T15:29:53.119" v="773"/>
        <pc:sldMkLst>
          <pc:docMk/>
          <pc:sldMk cId="2001669429" sldId="2625"/>
        </pc:sldMkLst>
      </pc:sldChg>
      <pc:sldChg chg="addSp delSp modSp">
        <pc:chgData name="Scott Brandwein" userId="S::scott@swanlibraries.net::647fd4e1-0387-49c3-9086-3af30a0c2a16" providerId="AD" clId="Web-{00000000-0000-0000-0000-000000000000}" dt="2021-02-22T18:17:24.763" v="541" actId="1076"/>
        <pc:sldMkLst>
          <pc:docMk/>
          <pc:sldMk cId="1881608174" sldId="2654"/>
        </pc:sldMkLst>
        <pc:spChg chg="mod">
          <ac:chgData name="Scott Brandwein" userId="S::scott@swanlibraries.net::647fd4e1-0387-49c3-9086-3af30a0c2a16" providerId="AD" clId="Web-{00000000-0000-0000-0000-000000000000}" dt="2021-02-22T18:17:24.763" v="541" actId="1076"/>
          <ac:spMkLst>
            <pc:docMk/>
            <pc:sldMk cId="1881608174" sldId="2654"/>
            <ac:spMk id="9" creationId="{16A3C9B2-5CCE-46D9-823C-CF3854E7B84F}"/>
          </ac:spMkLst>
        </pc:spChg>
        <pc:picChg chg="add del mod">
          <ac:chgData name="Scott Brandwein" userId="S::scott@swanlibraries.net::647fd4e1-0387-49c3-9086-3af30a0c2a16" providerId="AD" clId="Web-{00000000-0000-0000-0000-000000000000}" dt="2021-02-22T18:12:06.126" v="509"/>
          <ac:picMkLst>
            <pc:docMk/>
            <pc:sldMk cId="1881608174" sldId="2654"/>
            <ac:picMk id="2" creationId="{2348064E-923C-482F-A3F0-CEABDA62D000}"/>
          </ac:picMkLst>
        </pc:picChg>
        <pc:picChg chg="del">
          <ac:chgData name="Scott Brandwein" userId="S::scott@swanlibraries.net::647fd4e1-0387-49c3-9086-3af30a0c2a16" providerId="AD" clId="Web-{00000000-0000-0000-0000-000000000000}" dt="2021-02-22T18:07:57.316" v="503"/>
          <ac:picMkLst>
            <pc:docMk/>
            <pc:sldMk cId="1881608174" sldId="2654"/>
            <ac:picMk id="7" creationId="{881E82CD-D97A-436B-A3FE-3FCF95506224}"/>
          </ac:picMkLst>
        </pc:picChg>
        <pc:picChg chg="del">
          <ac:chgData name="Scott Brandwein" userId="S::scott@swanlibraries.net::647fd4e1-0387-49c3-9086-3af30a0c2a16" providerId="AD" clId="Web-{00000000-0000-0000-0000-000000000000}" dt="2021-02-22T18:10:12.674" v="508"/>
          <ac:picMkLst>
            <pc:docMk/>
            <pc:sldMk cId="1881608174" sldId="2654"/>
            <ac:picMk id="8" creationId="{301DD0C5-0778-4AB8-B5CE-C1258F23995A}"/>
          </ac:picMkLst>
        </pc:picChg>
        <pc:picChg chg="add mod">
          <ac:chgData name="Scott Brandwein" userId="S::scott@swanlibraries.net::647fd4e1-0387-49c3-9086-3af30a0c2a16" providerId="AD" clId="Web-{00000000-0000-0000-0000-000000000000}" dt="2021-02-22T18:12:16.782" v="512" actId="14100"/>
          <ac:picMkLst>
            <pc:docMk/>
            <pc:sldMk cId="1881608174" sldId="2654"/>
            <ac:picMk id="10" creationId="{5391002F-5926-4FB8-B412-902E077C17DF}"/>
          </ac:picMkLst>
        </pc:picChg>
        <pc:picChg chg="add mod">
          <ac:chgData name="Scott Brandwein" userId="S::scott@swanlibraries.net::647fd4e1-0387-49c3-9086-3af30a0c2a16" providerId="AD" clId="Web-{00000000-0000-0000-0000-000000000000}" dt="2021-02-22T18:15:04.577" v="522" actId="1076"/>
          <ac:picMkLst>
            <pc:docMk/>
            <pc:sldMk cId="1881608174" sldId="2654"/>
            <ac:picMk id="11" creationId="{E2F3D409-1C1F-4534-9155-BF72AC1E4ACB}"/>
          </ac:picMkLst>
        </pc:picChg>
        <pc:picChg chg="add del mod">
          <ac:chgData name="Scott Brandwein" userId="S::scott@swanlibraries.net::647fd4e1-0387-49c3-9086-3af30a0c2a16" providerId="AD" clId="Web-{00000000-0000-0000-0000-000000000000}" dt="2021-02-22T18:15:47.357" v="527"/>
          <ac:picMkLst>
            <pc:docMk/>
            <pc:sldMk cId="1881608174" sldId="2654"/>
            <ac:picMk id="12" creationId="{1D73375C-FBB4-4A4B-B913-A6A3081B6E62}"/>
          </ac:picMkLst>
        </pc:picChg>
        <pc:picChg chg="add del mod">
          <ac:chgData name="Scott Brandwein" userId="S::scott@swanlibraries.net::647fd4e1-0387-49c3-9086-3af30a0c2a16" providerId="AD" clId="Web-{00000000-0000-0000-0000-000000000000}" dt="2021-02-22T18:16:39.513" v="533"/>
          <ac:picMkLst>
            <pc:docMk/>
            <pc:sldMk cId="1881608174" sldId="2654"/>
            <ac:picMk id="13" creationId="{B7FAFB79-37AE-4E07-B363-E549071224AD}"/>
          </ac:picMkLst>
        </pc:picChg>
        <pc:picChg chg="add mod">
          <ac:chgData name="Scott Brandwein" userId="S::scott@swanlibraries.net::647fd4e1-0387-49c3-9086-3af30a0c2a16" providerId="AD" clId="Web-{00000000-0000-0000-0000-000000000000}" dt="2021-02-22T18:16:56.435" v="538" actId="14100"/>
          <ac:picMkLst>
            <pc:docMk/>
            <pc:sldMk cId="1881608174" sldId="2654"/>
            <ac:picMk id="14" creationId="{21EFDE92-E685-4D6D-AA80-819DC18F3DF2}"/>
          </ac:picMkLst>
        </pc:picChg>
      </pc:sldChg>
      <pc:sldChg chg="addSp delSp modSp">
        <pc:chgData name="Scott Brandwein" userId="S::scott@swanlibraries.net::647fd4e1-0387-49c3-9086-3af30a0c2a16" providerId="AD" clId="Web-{00000000-0000-0000-0000-000000000000}" dt="2021-02-23T15:05:17.245" v="771" actId="20577"/>
        <pc:sldMkLst>
          <pc:docMk/>
          <pc:sldMk cId="4041863985" sldId="2655"/>
        </pc:sldMkLst>
        <pc:spChg chg="add del mod">
          <ac:chgData name="Scott Brandwein" userId="S::scott@swanlibraries.net::647fd4e1-0387-49c3-9086-3af30a0c2a16" providerId="AD" clId="Web-{00000000-0000-0000-0000-000000000000}" dt="2021-02-23T15:00:08.370" v="689"/>
          <ac:spMkLst>
            <pc:docMk/>
            <pc:sldMk cId="4041863985" sldId="2655"/>
            <ac:spMk id="7" creationId="{616910C2-E350-4EB8-A860-08DD8F188234}"/>
          </ac:spMkLst>
        </pc:spChg>
        <pc:spChg chg="add del mod">
          <ac:chgData name="Scott Brandwein" userId="S::scott@swanlibraries.net::647fd4e1-0387-49c3-9086-3af30a0c2a16" providerId="AD" clId="Web-{00000000-0000-0000-0000-000000000000}" dt="2021-02-23T15:00:14.307" v="693"/>
          <ac:spMkLst>
            <pc:docMk/>
            <pc:sldMk cId="4041863985" sldId="2655"/>
            <ac:spMk id="8" creationId="{9D77383E-3E6A-4CF5-9A68-5A8530CAA54C}"/>
          </ac:spMkLst>
        </pc:spChg>
        <pc:spChg chg="add mod">
          <ac:chgData name="Scott Brandwein" userId="S::scott@swanlibraries.net::647fd4e1-0387-49c3-9086-3af30a0c2a16" providerId="AD" clId="Web-{00000000-0000-0000-0000-000000000000}" dt="2021-02-23T15:00:24.636" v="696" actId="20577"/>
          <ac:spMkLst>
            <pc:docMk/>
            <pc:sldMk cId="4041863985" sldId="2655"/>
            <ac:spMk id="9" creationId="{27ABDDB8-14D1-4C95-94D5-8F1C9F168490}"/>
          </ac:spMkLst>
        </pc:spChg>
        <pc:spChg chg="add mod">
          <ac:chgData name="Scott Brandwein" userId="S::scott@swanlibraries.net::647fd4e1-0387-49c3-9086-3af30a0c2a16" providerId="AD" clId="Web-{00000000-0000-0000-0000-000000000000}" dt="2021-02-23T15:01:15.651" v="701" actId="20577"/>
          <ac:spMkLst>
            <pc:docMk/>
            <pc:sldMk cId="4041863985" sldId="2655"/>
            <ac:spMk id="13" creationId="{4DB85D42-3491-4E22-B90E-8E097FC416EF}"/>
          </ac:spMkLst>
        </pc:spChg>
        <pc:spChg chg="add mod">
          <ac:chgData name="Scott Brandwein" userId="S::scott@swanlibraries.net::647fd4e1-0387-49c3-9086-3af30a0c2a16" providerId="AD" clId="Web-{00000000-0000-0000-0000-000000000000}" dt="2021-02-23T15:05:17.245" v="771" actId="20577"/>
          <ac:spMkLst>
            <pc:docMk/>
            <pc:sldMk cId="4041863985" sldId="2655"/>
            <ac:spMk id="14" creationId="{6C355518-8525-4297-A610-5A2BCD4DDB56}"/>
          </ac:spMkLst>
        </pc:spChg>
        <pc:picChg chg="add del mod">
          <ac:chgData name="Scott Brandwein" userId="S::scott@swanlibraries.net::647fd4e1-0387-49c3-9086-3af30a0c2a16" providerId="AD" clId="Web-{00000000-0000-0000-0000-000000000000}" dt="2021-02-23T14:57:31.011" v="684"/>
          <ac:picMkLst>
            <pc:docMk/>
            <pc:sldMk cId="4041863985" sldId="2655"/>
            <ac:picMk id="2" creationId="{9D23F6F2-6B6B-443C-B5BA-07983CBFEBDD}"/>
          </ac:picMkLst>
        </pc:picChg>
        <pc:picChg chg="del mod">
          <ac:chgData name="Scott Brandwein" userId="S::scott@swanlibraries.net::647fd4e1-0387-49c3-9086-3af30a0c2a16" providerId="AD" clId="Web-{00000000-0000-0000-0000-000000000000}" dt="2021-02-23T14:59:52.526" v="686"/>
          <ac:picMkLst>
            <pc:docMk/>
            <pc:sldMk cId="4041863985" sldId="2655"/>
            <ac:picMk id="5" creationId="{850D79CE-B3DF-45C6-877A-717CA3D8266C}"/>
          </ac:picMkLst>
        </pc:picChg>
        <pc:picChg chg="mod">
          <ac:chgData name="Scott Brandwein" userId="S::scott@swanlibraries.net::647fd4e1-0387-49c3-9086-3af30a0c2a16" providerId="AD" clId="Web-{00000000-0000-0000-0000-000000000000}" dt="2021-02-22T18:26:49.928" v="669" actId="1076"/>
          <ac:picMkLst>
            <pc:docMk/>
            <pc:sldMk cId="4041863985" sldId="2655"/>
            <ac:picMk id="12" creationId="{FE374403-0D61-4C72-9CB8-9BEF6A3F8DBC}"/>
          </ac:picMkLst>
        </pc:picChg>
        <pc:picChg chg="add mod">
          <ac:chgData name="Scott Brandwein" userId="S::scott@swanlibraries.net::647fd4e1-0387-49c3-9086-3af30a0c2a16" providerId="AD" clId="Web-{00000000-0000-0000-0000-000000000000}" dt="2021-02-23T15:04:39.010" v="769" actId="14100"/>
          <ac:picMkLst>
            <pc:docMk/>
            <pc:sldMk cId="4041863985" sldId="2655"/>
            <ac:picMk id="15" creationId="{D0E6D7A0-D32D-49DD-9F0A-230DC9CF7864}"/>
          </ac:picMkLst>
        </pc:picChg>
      </pc:sldChg>
      <pc:sldChg chg="addSp modSp new del">
        <pc:chgData name="Scott Brandwein" userId="S::scott@swanlibraries.net::647fd4e1-0387-49c3-9086-3af30a0c2a16" providerId="AD" clId="Web-{00000000-0000-0000-0000-000000000000}" dt="2021-02-22T17:51:34.593" v="94"/>
        <pc:sldMkLst>
          <pc:docMk/>
          <pc:sldMk cId="575738291" sldId="2667"/>
        </pc:sldMkLst>
        <pc:spChg chg="mod">
          <ac:chgData name="Scott Brandwein" userId="S::scott@swanlibraries.net::647fd4e1-0387-49c3-9086-3af30a0c2a16" providerId="AD" clId="Web-{00000000-0000-0000-0000-000000000000}" dt="2021-02-22T17:43:45.489" v="24" actId="20577"/>
          <ac:spMkLst>
            <pc:docMk/>
            <pc:sldMk cId="575738291" sldId="2667"/>
            <ac:spMk id="2" creationId="{2751C391-CB05-4C36-BD92-36FC0B6CD217}"/>
          </ac:spMkLst>
        </pc:spChg>
        <pc:spChg chg="add mod">
          <ac:chgData name="Scott Brandwein" userId="S::scott@swanlibraries.net::647fd4e1-0387-49c3-9086-3af30a0c2a16" providerId="AD" clId="Web-{00000000-0000-0000-0000-000000000000}" dt="2021-02-22T17:51:01.797" v="78" actId="20577"/>
          <ac:spMkLst>
            <pc:docMk/>
            <pc:sldMk cId="575738291" sldId="2667"/>
            <ac:spMk id="7" creationId="{2E024B7D-9FF2-49E5-B9A8-8F2F7A47E0FF}"/>
          </ac:spMkLst>
        </pc:spChg>
      </pc:sldChg>
      <pc:sldChg chg="modSp new">
        <pc:chgData name="Scott Brandwein" userId="S::scott@swanlibraries.net::647fd4e1-0387-49c3-9086-3af30a0c2a16" providerId="AD" clId="Web-{00000000-0000-0000-0000-000000000000}" dt="2021-02-22T18:07:13.582" v="502" actId="20577"/>
        <pc:sldMkLst>
          <pc:docMk/>
          <pc:sldMk cId="190482605" sldId="2668"/>
        </pc:sldMkLst>
        <pc:spChg chg="mod">
          <ac:chgData name="Scott Brandwein" userId="S::scott@swanlibraries.net::647fd4e1-0387-49c3-9086-3af30a0c2a16" providerId="AD" clId="Web-{00000000-0000-0000-0000-000000000000}" dt="2021-02-22T17:51:33.234" v="93" actId="20577"/>
          <ac:spMkLst>
            <pc:docMk/>
            <pc:sldMk cId="190482605" sldId="2668"/>
            <ac:spMk id="2" creationId="{0AE550F1-7A33-45A8-9818-3A877DCF248D}"/>
          </ac:spMkLst>
        </pc:spChg>
        <pc:spChg chg="mod">
          <ac:chgData name="Scott Brandwein" userId="S::scott@swanlibraries.net::647fd4e1-0387-49c3-9086-3af30a0c2a16" providerId="AD" clId="Web-{00000000-0000-0000-0000-000000000000}" dt="2021-02-22T18:07:13.582" v="502" actId="20577"/>
          <ac:spMkLst>
            <pc:docMk/>
            <pc:sldMk cId="190482605" sldId="2668"/>
            <ac:spMk id="3" creationId="{F332B711-3482-409D-BD6F-E47FFB7A20D1}"/>
          </ac:spMkLst>
        </pc:spChg>
      </pc:sldChg>
      <pc:sldChg chg="modSp new">
        <pc:chgData name="Scott Brandwein" userId="S::scott@swanlibraries.net::647fd4e1-0387-49c3-9086-3af30a0c2a16" providerId="AD" clId="Web-{00000000-0000-0000-0000-000000000000}" dt="2021-02-22T17:58:27.166" v="415" actId="14100"/>
        <pc:sldMkLst>
          <pc:docMk/>
          <pc:sldMk cId="4008536145" sldId="2669"/>
        </pc:sldMkLst>
        <pc:spChg chg="mod">
          <ac:chgData name="Scott Brandwein" userId="S::scott@swanlibraries.net::647fd4e1-0387-49c3-9086-3af30a0c2a16" providerId="AD" clId="Web-{00000000-0000-0000-0000-000000000000}" dt="2021-02-22T17:53:55.185" v="144" actId="20577"/>
          <ac:spMkLst>
            <pc:docMk/>
            <pc:sldMk cId="4008536145" sldId="2669"/>
            <ac:spMk id="2" creationId="{7B78FE5E-987F-4148-B49D-4153856DCEF2}"/>
          </ac:spMkLst>
        </pc:spChg>
        <pc:spChg chg="mod">
          <ac:chgData name="Scott Brandwein" userId="S::scott@swanlibraries.net::647fd4e1-0387-49c3-9086-3af30a0c2a16" providerId="AD" clId="Web-{00000000-0000-0000-0000-000000000000}" dt="2021-02-22T17:58:27.166" v="415" actId="14100"/>
          <ac:spMkLst>
            <pc:docMk/>
            <pc:sldMk cId="4008536145" sldId="2669"/>
            <ac:spMk id="3" creationId="{C72625F6-1280-4302-8274-6885F8CA5914}"/>
          </ac:spMkLst>
        </pc:spChg>
      </pc:sldChg>
      <pc:sldChg chg="modSp new">
        <pc:chgData name="Scott Brandwein" userId="S::scott@swanlibraries.net::647fd4e1-0387-49c3-9086-3af30a0c2a16" providerId="AD" clId="Web-{00000000-0000-0000-0000-000000000000}" dt="2021-02-22T18:24:36.601" v="668" actId="20577"/>
        <pc:sldMkLst>
          <pc:docMk/>
          <pc:sldMk cId="898263543" sldId="2670"/>
        </pc:sldMkLst>
        <pc:spChg chg="mod">
          <ac:chgData name="Scott Brandwein" userId="S::scott@swanlibraries.net::647fd4e1-0387-49c3-9086-3af30a0c2a16" providerId="AD" clId="Web-{00000000-0000-0000-0000-000000000000}" dt="2021-02-22T18:18:57.902" v="548" actId="20577"/>
          <ac:spMkLst>
            <pc:docMk/>
            <pc:sldMk cId="898263543" sldId="2670"/>
            <ac:spMk id="2" creationId="{294CD3BF-7553-479F-B989-E1C20D352F34}"/>
          </ac:spMkLst>
        </pc:spChg>
        <pc:spChg chg="mod">
          <ac:chgData name="Scott Brandwein" userId="S::scott@swanlibraries.net::647fd4e1-0387-49c3-9086-3af30a0c2a16" providerId="AD" clId="Web-{00000000-0000-0000-0000-000000000000}" dt="2021-02-22T18:24:36.601" v="668" actId="20577"/>
          <ac:spMkLst>
            <pc:docMk/>
            <pc:sldMk cId="898263543" sldId="2670"/>
            <ac:spMk id="3" creationId="{DC7BA504-4A35-495F-956E-E440C2380448}"/>
          </ac:spMkLst>
        </pc:spChg>
      </pc:sldChg>
      <pc:sldChg chg="modSp new">
        <pc:chgData name="Scott Brandwein" userId="S::scott@swanlibraries.net::647fd4e1-0387-49c3-9086-3af30a0c2a16" providerId="AD" clId="Web-{00000000-0000-0000-0000-000000000000}" dt="2021-02-23T15:50:14.619" v="937" actId="20577"/>
        <pc:sldMkLst>
          <pc:docMk/>
          <pc:sldMk cId="478110546" sldId="2671"/>
        </pc:sldMkLst>
        <pc:spChg chg="mod">
          <ac:chgData name="Scott Brandwein" userId="S::scott@swanlibraries.net::647fd4e1-0387-49c3-9086-3af30a0c2a16" providerId="AD" clId="Web-{00000000-0000-0000-0000-000000000000}" dt="2021-02-23T15:48:46.619" v="795" actId="20577"/>
          <ac:spMkLst>
            <pc:docMk/>
            <pc:sldMk cId="478110546" sldId="2671"/>
            <ac:spMk id="2" creationId="{4AC41E16-32D5-450B-A3DA-790E617D97D2}"/>
          </ac:spMkLst>
        </pc:spChg>
        <pc:spChg chg="mod">
          <ac:chgData name="Scott Brandwein" userId="S::scott@swanlibraries.net::647fd4e1-0387-49c3-9086-3af30a0c2a16" providerId="AD" clId="Web-{00000000-0000-0000-0000-000000000000}" dt="2021-02-23T15:50:14.619" v="937" actId="20577"/>
          <ac:spMkLst>
            <pc:docMk/>
            <pc:sldMk cId="478110546" sldId="2671"/>
            <ac:spMk id="3" creationId="{B33A8CB9-F9FB-4204-9AA6-76C98662C8F9}"/>
          </ac:spMkLst>
        </pc:spChg>
      </pc:sldChg>
    </pc:docChg>
  </pc:docChgLst>
  <pc:docChgLst>
    <pc:chgData name="Tara Wood" userId="S::tara@swanlibraries.net::d40d1c68-5ed0-4280-b6c0-e48b5abf64e0" providerId="AD" clId="Web-{AFF38093-82DA-458C-7088-90B26AA8C99A}"/>
    <pc:docChg chg="addSld modSld">
      <pc:chgData name="Tara Wood" userId="S::tara@swanlibraries.net::d40d1c68-5ed0-4280-b6c0-e48b5abf64e0" providerId="AD" clId="Web-{AFF38093-82DA-458C-7088-90B26AA8C99A}" dt="2021-02-18T23:16:20.773" v="58"/>
      <pc:docMkLst>
        <pc:docMk/>
      </pc:docMkLst>
      <pc:sldChg chg="modSp">
        <pc:chgData name="Tara Wood" userId="S::tara@swanlibraries.net::d40d1c68-5ed0-4280-b6c0-e48b5abf64e0" providerId="AD" clId="Web-{AFF38093-82DA-458C-7088-90B26AA8C99A}" dt="2021-02-18T22:05:39.182" v="2" actId="20577"/>
        <pc:sldMkLst>
          <pc:docMk/>
          <pc:sldMk cId="1755159429" sldId="631"/>
        </pc:sldMkLst>
        <pc:spChg chg="mod">
          <ac:chgData name="Tara Wood" userId="S::tara@swanlibraries.net::d40d1c68-5ed0-4280-b6c0-e48b5abf64e0" providerId="AD" clId="Web-{AFF38093-82DA-458C-7088-90B26AA8C99A}" dt="2021-02-18T22:05:39.182" v="2" actId="20577"/>
          <ac:spMkLst>
            <pc:docMk/>
            <pc:sldMk cId="1755159429" sldId="631"/>
            <ac:spMk id="3" creationId="{FA1069F4-AE16-40AF-9B19-7140D1E1002A}"/>
          </ac:spMkLst>
        </pc:spChg>
      </pc:sldChg>
      <pc:sldChg chg="addSp delSp modSp new mod modClrScheme chgLayout">
        <pc:chgData name="Tara Wood" userId="S::tara@swanlibraries.net::d40d1c68-5ed0-4280-b6c0-e48b5abf64e0" providerId="AD" clId="Web-{AFF38093-82DA-458C-7088-90B26AA8C99A}" dt="2021-02-18T23:16:20.773" v="58"/>
        <pc:sldMkLst>
          <pc:docMk/>
          <pc:sldMk cId="3107851958" sldId="2659"/>
        </pc:sldMkLst>
        <pc:spChg chg="mod">
          <ac:chgData name="Tara Wood" userId="S::tara@swanlibraries.net::d40d1c68-5ed0-4280-b6c0-e48b5abf64e0" providerId="AD" clId="Web-{AFF38093-82DA-458C-7088-90B26AA8C99A}" dt="2021-02-18T23:15:00.133" v="41"/>
          <ac:spMkLst>
            <pc:docMk/>
            <pc:sldMk cId="3107851958" sldId="2659"/>
            <ac:spMk id="2" creationId="{3C4608FA-B1CC-4995-B858-18BDD9570969}"/>
          </ac:spMkLst>
        </pc:spChg>
        <pc:spChg chg="del">
          <ac:chgData name="Tara Wood" userId="S::tara@swanlibraries.net::d40d1c68-5ed0-4280-b6c0-e48b5abf64e0" providerId="AD" clId="Web-{AFF38093-82DA-458C-7088-90B26AA8C99A}" dt="2021-02-18T23:14:10.617" v="34"/>
          <ac:spMkLst>
            <pc:docMk/>
            <pc:sldMk cId="3107851958" sldId="2659"/>
            <ac:spMk id="3" creationId="{A7712D4E-837E-4A39-8723-B625B1231580}"/>
          </ac:spMkLst>
        </pc:spChg>
        <pc:spChg chg="del">
          <ac:chgData name="Tara Wood" userId="S::tara@swanlibraries.net::d40d1c68-5ed0-4280-b6c0-e48b5abf64e0" providerId="AD" clId="Web-{AFF38093-82DA-458C-7088-90B26AA8C99A}" dt="2021-02-18T23:14:39.336" v="35"/>
          <ac:spMkLst>
            <pc:docMk/>
            <pc:sldMk cId="3107851958" sldId="2659"/>
            <ac:spMk id="4" creationId="{23875AB3-29ED-4682-9A6E-BBCF6FD762ED}"/>
          </ac:spMkLst>
        </pc:spChg>
        <pc:spChg chg="mod">
          <ac:chgData name="Tara Wood" userId="S::tara@swanlibraries.net::d40d1c68-5ed0-4280-b6c0-e48b5abf64e0" providerId="AD" clId="Web-{AFF38093-82DA-458C-7088-90B26AA8C99A}" dt="2021-02-18T23:15:00.133" v="41"/>
          <ac:spMkLst>
            <pc:docMk/>
            <pc:sldMk cId="3107851958" sldId="2659"/>
            <ac:spMk id="5" creationId="{DB54C994-5476-4B56-B3B8-4E5B8E500879}"/>
          </ac:spMkLst>
        </pc:spChg>
        <pc:spChg chg="mod">
          <ac:chgData name="Tara Wood" userId="S::tara@swanlibraries.net::d40d1c68-5ed0-4280-b6c0-e48b5abf64e0" providerId="AD" clId="Web-{AFF38093-82DA-458C-7088-90B26AA8C99A}" dt="2021-02-18T23:15:00.133" v="41"/>
          <ac:spMkLst>
            <pc:docMk/>
            <pc:sldMk cId="3107851958" sldId="2659"/>
            <ac:spMk id="6" creationId="{CD90000A-C983-4D63-BD43-8E74376F03B5}"/>
          </ac:spMkLst>
        </pc:spChg>
        <pc:spChg chg="mod">
          <ac:chgData name="Tara Wood" userId="S::tara@swanlibraries.net::d40d1c68-5ed0-4280-b6c0-e48b5abf64e0" providerId="AD" clId="Web-{AFF38093-82DA-458C-7088-90B26AA8C99A}" dt="2021-02-18T23:15:00.133" v="41"/>
          <ac:spMkLst>
            <pc:docMk/>
            <pc:sldMk cId="3107851958" sldId="2659"/>
            <ac:spMk id="7" creationId="{1624BDBD-543C-45D0-89B8-5225F075A6C9}"/>
          </ac:spMkLst>
        </pc:spChg>
        <pc:spChg chg="add mod">
          <ac:chgData name="Tara Wood" userId="S::tara@swanlibraries.net::d40d1c68-5ed0-4280-b6c0-e48b5abf64e0" providerId="AD" clId="Web-{AFF38093-82DA-458C-7088-90B26AA8C99A}" dt="2021-02-18T23:15:00.133" v="41"/>
          <ac:spMkLst>
            <pc:docMk/>
            <pc:sldMk cId="3107851958" sldId="2659"/>
            <ac:spMk id="13" creationId="{69F2CF3B-68BF-427A-9668-85477D0F2D18}"/>
          </ac:spMkLst>
        </pc:spChg>
        <pc:picChg chg="add mod ord">
          <ac:chgData name="Tara Wood" userId="S::tara@swanlibraries.net::d40d1c68-5ed0-4280-b6c0-e48b5abf64e0" providerId="AD" clId="Web-{AFF38093-82DA-458C-7088-90B26AA8C99A}" dt="2021-02-18T23:16:20.773" v="58"/>
          <ac:picMkLst>
            <pc:docMk/>
            <pc:sldMk cId="3107851958" sldId="2659"/>
            <ac:picMk id="8" creationId="{40BCD787-484E-438A-BE1A-A2CFB4D266CD}"/>
          </ac:picMkLst>
        </pc:picChg>
      </pc:sldChg>
      <pc:sldChg chg="addSp delSp modSp add replId">
        <pc:chgData name="Tara Wood" userId="S::tara@swanlibraries.net::d40d1c68-5ed0-4280-b6c0-e48b5abf64e0" providerId="AD" clId="Web-{AFF38093-82DA-458C-7088-90B26AA8C99A}" dt="2021-02-18T23:16:11.758" v="57"/>
        <pc:sldMkLst>
          <pc:docMk/>
          <pc:sldMk cId="982822314" sldId="2660"/>
        </pc:sldMkLst>
        <pc:spChg chg="mod">
          <ac:chgData name="Tara Wood" userId="S::tara@swanlibraries.net::d40d1c68-5ed0-4280-b6c0-e48b5abf64e0" providerId="AD" clId="Web-{AFF38093-82DA-458C-7088-90B26AA8C99A}" dt="2021-02-18T23:15:25.633" v="51" actId="20577"/>
          <ac:spMkLst>
            <pc:docMk/>
            <pc:sldMk cId="982822314" sldId="2660"/>
            <ac:spMk id="2" creationId="{3C4608FA-B1CC-4995-B858-18BDD9570969}"/>
          </ac:spMkLst>
        </pc:spChg>
        <pc:spChg chg="add del mod">
          <ac:chgData name="Tara Wood" userId="S::tara@swanlibraries.net::d40d1c68-5ed0-4280-b6c0-e48b5abf64e0" providerId="AD" clId="Web-{AFF38093-82DA-458C-7088-90B26AA8C99A}" dt="2021-02-18T23:15:36.523" v="53"/>
          <ac:spMkLst>
            <pc:docMk/>
            <pc:sldMk cId="982822314" sldId="2660"/>
            <ac:spMk id="4" creationId="{2AC15A5F-A4B0-43BC-B909-08CB577D6A8D}"/>
          </ac:spMkLst>
        </pc:spChg>
        <pc:spChg chg="add del mod">
          <ac:chgData name="Tara Wood" userId="S::tara@swanlibraries.net::d40d1c68-5ed0-4280-b6c0-e48b5abf64e0" providerId="AD" clId="Web-{AFF38093-82DA-458C-7088-90B26AA8C99A}" dt="2021-02-18T23:15:52.023" v="56"/>
          <ac:spMkLst>
            <pc:docMk/>
            <pc:sldMk cId="982822314" sldId="2660"/>
            <ac:spMk id="11" creationId="{6DAC4DC6-17E9-442F-91EB-41424EE5931E}"/>
          </ac:spMkLst>
        </pc:spChg>
        <pc:picChg chg="del">
          <ac:chgData name="Tara Wood" userId="S::tara@swanlibraries.net::d40d1c68-5ed0-4280-b6c0-e48b5abf64e0" providerId="AD" clId="Web-{AFF38093-82DA-458C-7088-90B26AA8C99A}" dt="2021-02-18T23:15:28.039" v="52"/>
          <ac:picMkLst>
            <pc:docMk/>
            <pc:sldMk cId="982822314" sldId="2660"/>
            <ac:picMk id="8" creationId="{40BCD787-484E-438A-BE1A-A2CFB4D266CD}"/>
          </ac:picMkLst>
        </pc:picChg>
        <pc:picChg chg="add del mod ord modCrop">
          <ac:chgData name="Tara Wood" userId="S::tara@swanlibraries.net::d40d1c68-5ed0-4280-b6c0-e48b5abf64e0" providerId="AD" clId="Web-{AFF38093-82DA-458C-7088-90B26AA8C99A}" dt="2021-02-18T23:15:44.664" v="55"/>
          <ac:picMkLst>
            <pc:docMk/>
            <pc:sldMk cId="982822314" sldId="2660"/>
            <ac:picMk id="9" creationId="{17352F23-7259-4191-93E0-2FF67BD122CF}"/>
          </ac:picMkLst>
        </pc:picChg>
        <pc:picChg chg="add mod ord modCrop">
          <ac:chgData name="Tara Wood" userId="S::tara@swanlibraries.net::d40d1c68-5ed0-4280-b6c0-e48b5abf64e0" providerId="AD" clId="Web-{AFF38093-82DA-458C-7088-90B26AA8C99A}" dt="2021-02-18T23:16:11.758" v="57"/>
          <ac:picMkLst>
            <pc:docMk/>
            <pc:sldMk cId="982822314" sldId="2660"/>
            <ac:picMk id="12" creationId="{B3C6BFCF-C4D8-4295-AD58-B976FA98CB99}"/>
          </ac:picMkLst>
        </pc:picChg>
      </pc:sldChg>
    </pc:docChg>
  </pc:docChgLst>
  <pc:docChgLst>
    <pc:chgData name="Tara Wood" userId="S::tara@swanlibraries.net::d40d1c68-5ed0-4280-b6c0-e48b5abf64e0" providerId="AD" clId="Web-{6CAF9B98-C266-229A-6822-6F03BF4CB9D6}"/>
    <pc:docChg chg="modSld">
      <pc:chgData name="Tara Wood" userId="S::tara@swanlibraries.net::d40d1c68-5ed0-4280-b6c0-e48b5abf64e0" providerId="AD" clId="Web-{6CAF9B98-C266-229A-6822-6F03BF4CB9D6}" dt="2021-02-16T19:17:14.941" v="105" actId="20577"/>
      <pc:docMkLst>
        <pc:docMk/>
      </pc:docMkLst>
      <pc:sldChg chg="modSp">
        <pc:chgData name="Tara Wood" userId="S::tara@swanlibraries.net::d40d1c68-5ed0-4280-b6c0-e48b5abf64e0" providerId="AD" clId="Web-{6CAF9B98-C266-229A-6822-6F03BF4CB9D6}" dt="2021-02-16T19:17:14.941" v="105" actId="20577"/>
        <pc:sldMkLst>
          <pc:docMk/>
          <pc:sldMk cId="1755159429" sldId="631"/>
        </pc:sldMkLst>
        <pc:spChg chg="mod">
          <ac:chgData name="Tara Wood" userId="S::tara@swanlibraries.net::d40d1c68-5ed0-4280-b6c0-e48b5abf64e0" providerId="AD" clId="Web-{6CAF9B98-C266-229A-6822-6F03BF4CB9D6}" dt="2021-02-16T19:17:14.941" v="105" actId="20577"/>
          <ac:spMkLst>
            <pc:docMk/>
            <pc:sldMk cId="1755159429" sldId="631"/>
            <ac:spMk id="3" creationId="{FA1069F4-AE16-40AF-9B19-7140D1E1002A}"/>
          </ac:spMkLst>
        </pc:spChg>
      </pc:sldChg>
    </pc:docChg>
  </pc:docChgLst>
  <pc:docChgLst>
    <pc:chgData name="Steven Schlewitt" userId="8fca6942-85ab-4309-995e-ec937c713a6c" providerId="ADAL" clId="{7BBFDFA0-4D96-4EC7-A1DB-E4FFF1DD0F6E}"/>
    <pc:docChg chg="undo custSel modSld">
      <pc:chgData name="Steven Schlewitt" userId="8fca6942-85ab-4309-995e-ec937c713a6c" providerId="ADAL" clId="{7BBFDFA0-4D96-4EC7-A1DB-E4FFF1DD0F6E}" dt="2022-03-21T15:55:58.227" v="253" actId="20577"/>
      <pc:docMkLst>
        <pc:docMk/>
      </pc:docMkLst>
      <pc:sldChg chg="modSp mod modNotesTx">
        <pc:chgData name="Steven Schlewitt" userId="8fca6942-85ab-4309-995e-ec937c713a6c" providerId="ADAL" clId="{7BBFDFA0-4D96-4EC7-A1DB-E4FFF1DD0F6E}" dt="2022-03-21T15:42:55.137" v="17" actId="20577"/>
        <pc:sldMkLst>
          <pc:docMk/>
          <pc:sldMk cId="564033165" sldId="257"/>
        </pc:sldMkLst>
        <pc:spChg chg="mod">
          <ac:chgData name="Steven Schlewitt" userId="8fca6942-85ab-4309-995e-ec937c713a6c" providerId="ADAL" clId="{7BBFDFA0-4D96-4EC7-A1DB-E4FFF1DD0F6E}" dt="2022-03-21T15:42:50.340" v="16" actId="20577"/>
          <ac:spMkLst>
            <pc:docMk/>
            <pc:sldMk cId="564033165" sldId="257"/>
            <ac:spMk id="3" creationId="{B5ACB4E9-4212-4291-8E9F-7C29C2B607CC}"/>
          </ac:spMkLst>
        </pc:spChg>
      </pc:sldChg>
      <pc:sldChg chg="modSp mod">
        <pc:chgData name="Steven Schlewitt" userId="8fca6942-85ab-4309-995e-ec937c713a6c" providerId="ADAL" clId="{7BBFDFA0-4D96-4EC7-A1DB-E4FFF1DD0F6E}" dt="2022-03-21T15:55:58.227" v="253" actId="20577"/>
        <pc:sldMkLst>
          <pc:docMk/>
          <pc:sldMk cId="160906987" sldId="616"/>
        </pc:sldMkLst>
        <pc:spChg chg="mod">
          <ac:chgData name="Steven Schlewitt" userId="8fca6942-85ab-4309-995e-ec937c713a6c" providerId="ADAL" clId="{7BBFDFA0-4D96-4EC7-A1DB-E4FFF1DD0F6E}" dt="2022-03-21T15:55:58.227" v="253" actId="20577"/>
          <ac:spMkLst>
            <pc:docMk/>
            <pc:sldMk cId="160906987" sldId="616"/>
            <ac:spMk id="3" creationId="{19751751-5B06-4B52-BA6C-B90002F744DE}"/>
          </ac:spMkLst>
        </pc:spChg>
      </pc:sldChg>
    </pc:docChg>
  </pc:docChgLst>
  <pc:docChgLst>
    <pc:chgData name="Michael Szarmach" userId="S::michael@swanlibraries.net::8cdda80b-1aaf-4821-a592-bad6085d18bd" providerId="AD" clId="Web-{9BF0707A-EBD4-4339-26E5-232BC88511AC}"/>
    <pc:docChg chg="addSld delSld modSld sldOrd">
      <pc:chgData name="Michael Szarmach" userId="S::michael@swanlibraries.net::8cdda80b-1aaf-4821-a592-bad6085d18bd" providerId="AD" clId="Web-{9BF0707A-EBD4-4339-26E5-232BC88511AC}" dt="2021-02-16T19:03:43.849" v="172" actId="20577"/>
      <pc:docMkLst>
        <pc:docMk/>
      </pc:docMkLst>
      <pc:sldChg chg="modSp">
        <pc:chgData name="Michael Szarmach" userId="S::michael@swanlibraries.net::8cdda80b-1aaf-4821-a592-bad6085d18bd" providerId="AD" clId="Web-{9BF0707A-EBD4-4339-26E5-232BC88511AC}" dt="2021-02-16T18:59:46.523" v="46" actId="20577"/>
        <pc:sldMkLst>
          <pc:docMk/>
          <pc:sldMk cId="160906987" sldId="616"/>
        </pc:sldMkLst>
        <pc:spChg chg="mod">
          <ac:chgData name="Michael Szarmach" userId="S::michael@swanlibraries.net::8cdda80b-1aaf-4821-a592-bad6085d18bd" providerId="AD" clId="Web-{9BF0707A-EBD4-4339-26E5-232BC88511AC}" dt="2021-02-16T18:59:46.523" v="46" actId="20577"/>
          <ac:spMkLst>
            <pc:docMk/>
            <pc:sldMk cId="160906987" sldId="616"/>
            <ac:spMk id="3" creationId="{19751751-5B06-4B52-BA6C-B90002F744DE}"/>
          </ac:spMkLst>
        </pc:spChg>
      </pc:sldChg>
      <pc:sldChg chg="addSp modSp new del ord">
        <pc:chgData name="Michael Szarmach" userId="S::michael@swanlibraries.net::8cdda80b-1aaf-4821-a592-bad6085d18bd" providerId="AD" clId="Web-{9BF0707A-EBD4-4339-26E5-232BC88511AC}" dt="2021-02-16T19:02:18.100" v="102"/>
        <pc:sldMkLst>
          <pc:docMk/>
          <pc:sldMk cId="779054054" sldId="2656"/>
        </pc:sldMkLst>
        <pc:spChg chg="add mod">
          <ac:chgData name="Michael Szarmach" userId="S::michael@swanlibraries.net::8cdda80b-1aaf-4821-a592-bad6085d18bd" providerId="AD" clId="Web-{9BF0707A-EBD4-4339-26E5-232BC88511AC}" dt="2021-02-16T19:01:37.225" v="74" actId="20577"/>
          <ac:spMkLst>
            <pc:docMk/>
            <pc:sldMk cId="779054054" sldId="2656"/>
            <ac:spMk id="5" creationId="{F6F1C9CA-334E-4FC6-9694-BCB2D9C09FEF}"/>
          </ac:spMkLst>
        </pc:spChg>
      </pc:sldChg>
      <pc:sldChg chg="modSp new">
        <pc:chgData name="Michael Szarmach" userId="S::michael@swanlibraries.net::8cdda80b-1aaf-4821-a592-bad6085d18bd" providerId="AD" clId="Web-{9BF0707A-EBD4-4339-26E5-232BC88511AC}" dt="2021-02-16T19:03:43.849" v="172" actId="20577"/>
        <pc:sldMkLst>
          <pc:docMk/>
          <pc:sldMk cId="2284536556" sldId="2657"/>
        </pc:sldMkLst>
        <pc:spChg chg="mod">
          <ac:chgData name="Michael Szarmach" userId="S::michael@swanlibraries.net::8cdda80b-1aaf-4821-a592-bad6085d18bd" providerId="AD" clId="Web-{9BF0707A-EBD4-4339-26E5-232BC88511AC}" dt="2021-02-16T19:03:43.849" v="172" actId="20577"/>
          <ac:spMkLst>
            <pc:docMk/>
            <pc:sldMk cId="2284536556" sldId="2657"/>
            <ac:spMk id="2" creationId="{E447F2AB-D54A-4B0C-97C8-E9120DAF8E19}"/>
          </ac:spMkLst>
        </pc:spChg>
      </pc:sldChg>
      <pc:sldChg chg="modSp new">
        <pc:chgData name="Michael Szarmach" userId="S::michael@swanlibraries.net::8cdda80b-1aaf-4821-a592-bad6085d18bd" providerId="AD" clId="Web-{9BF0707A-EBD4-4339-26E5-232BC88511AC}" dt="2021-02-16T19:03:36.583" v="159" actId="20577"/>
        <pc:sldMkLst>
          <pc:docMk/>
          <pc:sldMk cId="679248985" sldId="2658"/>
        </pc:sldMkLst>
        <pc:spChg chg="mod">
          <ac:chgData name="Michael Szarmach" userId="S::michael@swanlibraries.net::8cdda80b-1aaf-4821-a592-bad6085d18bd" providerId="AD" clId="Web-{9BF0707A-EBD4-4339-26E5-232BC88511AC}" dt="2021-02-16T19:03:36.583" v="159" actId="20577"/>
          <ac:spMkLst>
            <pc:docMk/>
            <pc:sldMk cId="679248985" sldId="2658"/>
            <ac:spMk id="2" creationId="{30E22746-0AF7-4C7D-9BF8-B3D80127CFE3}"/>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https://swanlibraries-my.sharepoint.com/personal/steven_swanlibraries_net/Documents/~ARCHIVE/QuarterlyUptime.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42"/>
    </mc:Choice>
    <mc:Fallback>
      <c:style val="42"/>
    </mc:Fallback>
  </mc:AlternateContent>
  <c:chart>
    <c:title>
      <c:tx>
        <c:rich>
          <a:bodyPr/>
          <a:lstStyle/>
          <a:p>
            <a:pPr>
              <a:defRPr/>
            </a:pPr>
            <a:r>
              <a:rPr lang="en-US" baseline="0">
                <a:solidFill>
                  <a:schemeClr val="tx1"/>
                </a:solidFill>
              </a:rPr>
              <a:t>OPAC Services</a:t>
            </a:r>
          </a:p>
        </c:rich>
      </c:tx>
      <c:overlay val="0"/>
      <c:spPr>
        <a:noFill/>
      </c:spPr>
    </c:title>
    <c:autoTitleDeleted val="0"/>
    <c:view3D>
      <c:rotX val="30"/>
      <c:rotY val="0"/>
      <c:rAngAx val="0"/>
    </c:view3D>
    <c:floor>
      <c:thickness val="0"/>
    </c:floor>
    <c:sideWall>
      <c:thickness val="0"/>
    </c:sideWall>
    <c:backWall>
      <c:thickness val="0"/>
    </c:backWall>
    <c:plotArea>
      <c:layout>
        <c:manualLayout>
          <c:layoutTarget val="inner"/>
          <c:xMode val="edge"/>
          <c:yMode val="edge"/>
          <c:x val="3.4482758620689655E-2"/>
          <c:y val="0.24738095238095237"/>
          <c:w val="0.58267897547289349"/>
          <c:h val="0.71520408163265303"/>
        </c:manualLayout>
      </c:layout>
      <c:pie3DChart>
        <c:varyColors val="1"/>
        <c:dLbls>
          <c:showLegendKey val="0"/>
          <c:showVal val="0"/>
          <c:showCatName val="0"/>
          <c:showSerName val="0"/>
          <c:showPercent val="0"/>
          <c:showBubbleSize val="0"/>
          <c:showLeaderLines val="0"/>
        </c:dLbls>
      </c:pie3DChart>
    </c:plotArea>
    <c:legend>
      <c:legendPos val="r"/>
      <c:layout>
        <c:manualLayout>
          <c:xMode val="edge"/>
          <c:yMode val="edge"/>
          <c:x val="0.60669878609468941"/>
          <c:y val="0.31699759009274114"/>
          <c:w val="0.34578476518560186"/>
          <c:h val="0.60721708370246008"/>
        </c:manualLayout>
      </c:layout>
      <c:overlay val="0"/>
    </c:legend>
    <c:plotVisOnly val="1"/>
    <c:dispBlanksAs val="gap"/>
    <c:showDLblsOverMax val="0"/>
  </c:chart>
  <c:spPr>
    <a:solidFill>
      <a:schemeClr val="bg2"/>
    </a:solidFill>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Quarterly Uptime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Stats!$B$1</c:f>
              <c:strCache>
                <c:ptCount val="1"/>
                <c:pt idx="0">
                  <c:v>WorkFlows/Symphony</c:v>
                </c:pt>
              </c:strCache>
            </c:strRef>
          </c:tx>
          <c:spPr>
            <a:solidFill>
              <a:schemeClr val="accent1"/>
            </a:solidFill>
            <a:ln>
              <a:noFill/>
            </a:ln>
            <a:effectLst/>
          </c:spPr>
          <c:invertIfNegative val="0"/>
          <c:cat>
            <c:strRef>
              <c:f>Stats!$A$4:$A$8</c:f>
              <c:strCache>
                <c:ptCount val="5"/>
                <c:pt idx="0">
                  <c:v>Q1 2021</c:v>
                </c:pt>
                <c:pt idx="1">
                  <c:v>Q2 2021</c:v>
                </c:pt>
                <c:pt idx="2">
                  <c:v>Q3 2021</c:v>
                </c:pt>
                <c:pt idx="3">
                  <c:v>Q4 2021</c:v>
                </c:pt>
                <c:pt idx="4">
                  <c:v>Q1 2022</c:v>
                </c:pt>
              </c:strCache>
              <c:extLst/>
            </c:strRef>
          </c:cat>
          <c:val>
            <c:numRef>
              <c:f>Stats!$B$4:$B$8</c:f>
              <c:numCache>
                <c:formatCode>0.00%</c:formatCode>
                <c:ptCount val="5"/>
                <c:pt idx="0">
                  <c:v>1</c:v>
                </c:pt>
                <c:pt idx="1">
                  <c:v>0.99988553113553114</c:v>
                </c:pt>
                <c:pt idx="2">
                  <c:v>0.99831989247311825</c:v>
                </c:pt>
                <c:pt idx="3">
                  <c:v>0.99984903381642509</c:v>
                </c:pt>
                <c:pt idx="4">
                  <c:v>0.99978827913279134</c:v>
                </c:pt>
              </c:numCache>
              <c:extLst/>
            </c:numRef>
          </c:val>
          <c:extLst>
            <c:ext xmlns:c16="http://schemas.microsoft.com/office/drawing/2014/chart" uri="{C3380CC4-5D6E-409C-BE32-E72D297353CC}">
              <c16:uniqueId val="{00000000-9F74-49AC-9B34-52ED3B2787DA}"/>
            </c:ext>
          </c:extLst>
        </c:ser>
        <c:ser>
          <c:idx val="1"/>
          <c:order val="1"/>
          <c:tx>
            <c:strRef>
              <c:f>Stats!$C$1</c:f>
              <c:strCache>
                <c:ptCount val="1"/>
                <c:pt idx="0">
                  <c:v>OPAC Services</c:v>
                </c:pt>
              </c:strCache>
            </c:strRef>
          </c:tx>
          <c:spPr>
            <a:solidFill>
              <a:schemeClr val="accent2"/>
            </a:solidFill>
            <a:ln>
              <a:noFill/>
            </a:ln>
            <a:effectLst/>
          </c:spPr>
          <c:invertIfNegative val="0"/>
          <c:cat>
            <c:strRef>
              <c:f>Stats!$A$4:$A$8</c:f>
              <c:strCache>
                <c:ptCount val="5"/>
                <c:pt idx="0">
                  <c:v>Q1 2021</c:v>
                </c:pt>
                <c:pt idx="1">
                  <c:v>Q2 2021</c:v>
                </c:pt>
                <c:pt idx="2">
                  <c:v>Q3 2021</c:v>
                </c:pt>
                <c:pt idx="3">
                  <c:v>Q4 2021</c:v>
                </c:pt>
                <c:pt idx="4">
                  <c:v>Q1 2022</c:v>
                </c:pt>
              </c:strCache>
              <c:extLst/>
            </c:strRef>
          </c:cat>
          <c:val>
            <c:numRef>
              <c:f>Stats!$C$4:$C$8</c:f>
              <c:numCache>
                <c:formatCode>0.00%</c:formatCode>
                <c:ptCount val="5"/>
                <c:pt idx="0">
                  <c:v>0.99996141975308639</c:v>
                </c:pt>
                <c:pt idx="1">
                  <c:v>0.9987408424908425</c:v>
                </c:pt>
                <c:pt idx="2">
                  <c:v>0.99994772998805259</c:v>
                </c:pt>
                <c:pt idx="3">
                  <c:v>0.99954710144927539</c:v>
                </c:pt>
                <c:pt idx="4">
                  <c:v>0.99966124661246614</c:v>
                </c:pt>
              </c:numCache>
              <c:extLst/>
            </c:numRef>
          </c:val>
          <c:extLst>
            <c:ext xmlns:c16="http://schemas.microsoft.com/office/drawing/2014/chart" uri="{C3380CC4-5D6E-409C-BE32-E72D297353CC}">
              <c16:uniqueId val="{00000001-9F74-49AC-9B34-52ED3B2787DA}"/>
            </c:ext>
          </c:extLst>
        </c:ser>
        <c:ser>
          <c:idx val="2"/>
          <c:order val="2"/>
          <c:tx>
            <c:strRef>
              <c:f>Stats!$D$1</c:f>
              <c:strCache>
                <c:ptCount val="1"/>
                <c:pt idx="0">
                  <c:v>Other Services</c:v>
                </c:pt>
              </c:strCache>
            </c:strRef>
          </c:tx>
          <c:spPr>
            <a:solidFill>
              <a:schemeClr val="accent3"/>
            </a:solidFill>
            <a:ln>
              <a:noFill/>
            </a:ln>
            <a:effectLst/>
          </c:spPr>
          <c:invertIfNegative val="0"/>
          <c:cat>
            <c:strRef>
              <c:f>Stats!$A$4:$A$8</c:f>
              <c:strCache>
                <c:ptCount val="5"/>
                <c:pt idx="0">
                  <c:v>Q1 2021</c:v>
                </c:pt>
                <c:pt idx="1">
                  <c:v>Q2 2021</c:v>
                </c:pt>
                <c:pt idx="2">
                  <c:v>Q3 2021</c:v>
                </c:pt>
                <c:pt idx="3">
                  <c:v>Q4 2021</c:v>
                </c:pt>
                <c:pt idx="4">
                  <c:v>Q1 2022</c:v>
                </c:pt>
              </c:strCache>
              <c:extLst/>
            </c:strRef>
          </c:cat>
          <c:val>
            <c:numRef>
              <c:f>Stats!$D$4:$D$8</c:f>
              <c:numCache>
                <c:formatCode>0.00%</c:formatCode>
                <c:ptCount val="5"/>
                <c:pt idx="0">
                  <c:v>0.98043981481481479</c:v>
                </c:pt>
                <c:pt idx="1">
                  <c:v>0.99851190476190477</c:v>
                </c:pt>
                <c:pt idx="2">
                  <c:v>1</c:v>
                </c:pt>
                <c:pt idx="3">
                  <c:v>1</c:v>
                </c:pt>
                <c:pt idx="4">
                  <c:v>1</c:v>
                </c:pt>
              </c:numCache>
              <c:extLst/>
            </c:numRef>
          </c:val>
          <c:extLst>
            <c:ext xmlns:c16="http://schemas.microsoft.com/office/drawing/2014/chart" uri="{C3380CC4-5D6E-409C-BE32-E72D297353CC}">
              <c16:uniqueId val="{00000002-9F74-49AC-9B34-52ED3B2787DA}"/>
            </c:ext>
          </c:extLst>
        </c:ser>
        <c:ser>
          <c:idx val="3"/>
          <c:order val="3"/>
          <c:tx>
            <c:strRef>
              <c:f>Stats!$E$1</c:f>
              <c:strCache>
                <c:ptCount val="1"/>
                <c:pt idx="0">
                  <c:v>Overall</c:v>
                </c:pt>
              </c:strCache>
            </c:strRef>
          </c:tx>
          <c:spPr>
            <a:solidFill>
              <a:schemeClr val="accent4"/>
            </a:solidFill>
            <a:ln>
              <a:noFill/>
            </a:ln>
            <a:effectLst/>
          </c:spPr>
          <c:invertIfNegative val="0"/>
          <c:cat>
            <c:strRef>
              <c:f>Stats!$A$4:$A$8</c:f>
              <c:strCache>
                <c:ptCount val="5"/>
                <c:pt idx="0">
                  <c:v>Q1 2021</c:v>
                </c:pt>
                <c:pt idx="1">
                  <c:v>Q2 2021</c:v>
                </c:pt>
                <c:pt idx="2">
                  <c:v>Q3 2021</c:v>
                </c:pt>
                <c:pt idx="3">
                  <c:v>Q4 2021</c:v>
                </c:pt>
                <c:pt idx="4">
                  <c:v>Q1 2022</c:v>
                </c:pt>
              </c:strCache>
              <c:extLst/>
            </c:strRef>
          </c:cat>
          <c:val>
            <c:numRef>
              <c:f>Stats!$E$4:$E$8</c:f>
              <c:numCache>
                <c:formatCode>0.00%</c:formatCode>
                <c:ptCount val="5"/>
                <c:pt idx="0">
                  <c:v>0.98040123456790118</c:v>
                </c:pt>
                <c:pt idx="1">
                  <c:v>0.9971382783882784</c:v>
                </c:pt>
                <c:pt idx="2">
                  <c:v>0.99826762246117084</c:v>
                </c:pt>
                <c:pt idx="3">
                  <c:v>0.99939613526570048</c:v>
                </c:pt>
                <c:pt idx="4">
                  <c:v>0.99944952574525747</c:v>
                </c:pt>
              </c:numCache>
              <c:extLst/>
            </c:numRef>
          </c:val>
          <c:extLst>
            <c:ext xmlns:c16="http://schemas.microsoft.com/office/drawing/2014/chart" uri="{C3380CC4-5D6E-409C-BE32-E72D297353CC}">
              <c16:uniqueId val="{00000003-9F74-49AC-9B34-52ED3B2787DA}"/>
            </c:ext>
          </c:extLst>
        </c:ser>
        <c:dLbls>
          <c:showLegendKey val="0"/>
          <c:showVal val="0"/>
          <c:showCatName val="0"/>
          <c:showSerName val="0"/>
          <c:showPercent val="0"/>
          <c:showBubbleSize val="0"/>
        </c:dLbls>
        <c:gapWidth val="219"/>
        <c:overlap val="-27"/>
        <c:axId val="129413536"/>
        <c:axId val="129414368"/>
      </c:barChart>
      <c:catAx>
        <c:axId val="129413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9414368"/>
        <c:crosses val="autoZero"/>
        <c:auto val="1"/>
        <c:lblAlgn val="ctr"/>
        <c:lblOffset val="100"/>
        <c:noMultiLvlLbl val="0"/>
      </c:catAx>
      <c:valAx>
        <c:axId val="12941436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94135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hyperlink" Target="mailto:help@swanlibraries.net" TargetMode="Externa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20.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mailto:help@swanlibraries.net" TargetMode="External"/><Relationship Id="rId7" Type="http://schemas.openxmlformats.org/officeDocument/2006/relationships/image" Target="../media/image18.sv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805A49-2CF7-4176-8D89-B92DEB635904}" type="doc">
      <dgm:prSet loTypeId="urn:microsoft.com/office/officeart/2017/3/layout/HorizontalLabelsTimeline" loCatId="process" qsTypeId="urn:microsoft.com/office/officeart/2005/8/quickstyle/simple2" qsCatId="simple" csTypeId="urn:microsoft.com/office/officeart/2005/8/colors/accent1_2" csCatId="accent1" phldr="1"/>
      <dgm:spPr/>
      <dgm:t>
        <a:bodyPr/>
        <a:lstStyle/>
        <a:p>
          <a:endParaRPr lang="en-US"/>
        </a:p>
      </dgm:t>
    </dgm:pt>
    <dgm:pt modelId="{900952B6-629E-4597-BF96-2423FE4169C4}">
      <dgm:prSet/>
      <dgm:spPr/>
      <dgm:t>
        <a:bodyPr/>
        <a:lstStyle/>
        <a:p>
          <a:pPr>
            <a:defRPr b="1"/>
          </a:pPr>
          <a:r>
            <a:rPr lang="en-US"/>
            <a:t>Dec. 2021</a:t>
          </a:r>
        </a:p>
      </dgm:t>
    </dgm:pt>
    <dgm:pt modelId="{DD917F03-33A8-4576-AE47-F4DB682DA7D2}" type="parTrans" cxnId="{2266E8D1-45EC-4B45-A692-5CBEE9E52173}">
      <dgm:prSet/>
      <dgm:spPr/>
      <dgm:t>
        <a:bodyPr/>
        <a:lstStyle/>
        <a:p>
          <a:endParaRPr lang="en-US"/>
        </a:p>
      </dgm:t>
    </dgm:pt>
    <dgm:pt modelId="{978EE05D-8C44-4CF9-8517-210B518966DC}" type="sibTrans" cxnId="{2266E8D1-45EC-4B45-A692-5CBEE9E52173}">
      <dgm:prSet/>
      <dgm:spPr/>
      <dgm:t>
        <a:bodyPr/>
        <a:lstStyle/>
        <a:p>
          <a:endParaRPr lang="en-US"/>
        </a:p>
      </dgm:t>
    </dgm:pt>
    <dgm:pt modelId="{3309ECF5-6531-4032-86E3-653ED7F110C7}">
      <dgm:prSet/>
      <dgm:spPr/>
      <dgm:t>
        <a:bodyPr/>
        <a:lstStyle/>
        <a:p>
          <a:r>
            <a:rPr lang="en-US"/>
            <a:t>Log4Shell (CVE-2021-44228) in December 2021</a:t>
          </a:r>
        </a:p>
      </dgm:t>
    </dgm:pt>
    <dgm:pt modelId="{EAD1AAC6-FB09-4DA8-81B3-6FA8ECDD93E7}" type="parTrans" cxnId="{9077C9C8-DA88-4868-99A7-E9D3C0803F9B}">
      <dgm:prSet/>
      <dgm:spPr/>
      <dgm:t>
        <a:bodyPr/>
        <a:lstStyle/>
        <a:p>
          <a:endParaRPr lang="en-US"/>
        </a:p>
      </dgm:t>
    </dgm:pt>
    <dgm:pt modelId="{DF87D42B-F4C2-46D5-ACD3-288C4CFE7D9E}" type="sibTrans" cxnId="{9077C9C8-DA88-4868-99A7-E9D3C0803F9B}">
      <dgm:prSet/>
      <dgm:spPr/>
      <dgm:t>
        <a:bodyPr/>
        <a:lstStyle/>
        <a:p>
          <a:endParaRPr lang="en-US"/>
        </a:p>
      </dgm:t>
    </dgm:pt>
    <dgm:pt modelId="{8F39DFDF-8FFF-4AB5-84EF-5D76FD1AF3DE}">
      <dgm:prSet/>
      <dgm:spPr/>
      <dgm:t>
        <a:bodyPr/>
        <a:lstStyle/>
        <a:p>
          <a:r>
            <a:rPr lang="en-US"/>
            <a:t>Zero-day vulnerability in common Java logging framework, Log4j</a:t>
          </a:r>
        </a:p>
      </dgm:t>
    </dgm:pt>
    <dgm:pt modelId="{114A6A9B-3E05-4BBB-BF77-D8207EACE005}" type="parTrans" cxnId="{3EA7A063-08ED-46CA-A697-033A856006D7}">
      <dgm:prSet/>
      <dgm:spPr/>
      <dgm:t>
        <a:bodyPr/>
        <a:lstStyle/>
        <a:p>
          <a:endParaRPr lang="en-US"/>
        </a:p>
      </dgm:t>
    </dgm:pt>
    <dgm:pt modelId="{75375E53-1B63-41F5-99B1-BEE232F58055}" type="sibTrans" cxnId="{3EA7A063-08ED-46CA-A697-033A856006D7}">
      <dgm:prSet/>
      <dgm:spPr/>
      <dgm:t>
        <a:bodyPr/>
        <a:lstStyle/>
        <a:p>
          <a:endParaRPr lang="en-US"/>
        </a:p>
      </dgm:t>
    </dgm:pt>
    <dgm:pt modelId="{B947F7E9-43A4-4958-834E-1DD08CD68198}">
      <dgm:prSet/>
      <dgm:spPr/>
      <dgm:t>
        <a:bodyPr/>
        <a:lstStyle/>
        <a:p>
          <a:r>
            <a:rPr lang="en-US"/>
            <a:t>CVSS severity of 10/10</a:t>
          </a:r>
        </a:p>
      </dgm:t>
    </dgm:pt>
    <dgm:pt modelId="{785269D5-E2CC-49BC-9115-B216FAD03B51}" type="parTrans" cxnId="{885A0C3C-DAA0-4A6B-A135-333820F6DB58}">
      <dgm:prSet/>
      <dgm:spPr/>
      <dgm:t>
        <a:bodyPr/>
        <a:lstStyle/>
        <a:p>
          <a:endParaRPr lang="en-US"/>
        </a:p>
      </dgm:t>
    </dgm:pt>
    <dgm:pt modelId="{23DF26FA-0028-4DD5-A79F-BA6ABEF4FCCA}" type="sibTrans" cxnId="{885A0C3C-DAA0-4A6B-A135-333820F6DB58}">
      <dgm:prSet/>
      <dgm:spPr/>
      <dgm:t>
        <a:bodyPr/>
        <a:lstStyle/>
        <a:p>
          <a:endParaRPr lang="en-US"/>
        </a:p>
      </dgm:t>
    </dgm:pt>
    <dgm:pt modelId="{3F13D172-4845-413E-848E-814FA3790F09}">
      <dgm:prSet/>
      <dgm:spPr/>
      <dgm:t>
        <a:bodyPr/>
        <a:lstStyle/>
        <a:p>
          <a:pPr>
            <a:defRPr b="1"/>
          </a:pPr>
          <a:r>
            <a:rPr lang="en-US"/>
            <a:t>Jan. 2022</a:t>
          </a:r>
        </a:p>
      </dgm:t>
    </dgm:pt>
    <dgm:pt modelId="{AA15D859-0152-4E84-AED9-9B428A615B77}" type="parTrans" cxnId="{876C4E97-DBFF-4FC9-BCB6-EE408BB3615F}">
      <dgm:prSet/>
      <dgm:spPr/>
      <dgm:t>
        <a:bodyPr/>
        <a:lstStyle/>
        <a:p>
          <a:endParaRPr lang="en-US"/>
        </a:p>
      </dgm:t>
    </dgm:pt>
    <dgm:pt modelId="{01F45549-578F-41CD-86FB-AD0C32CBF687}" type="sibTrans" cxnId="{876C4E97-DBFF-4FC9-BCB6-EE408BB3615F}">
      <dgm:prSet/>
      <dgm:spPr/>
      <dgm:t>
        <a:bodyPr/>
        <a:lstStyle/>
        <a:p>
          <a:endParaRPr lang="en-US"/>
        </a:p>
      </dgm:t>
    </dgm:pt>
    <dgm:pt modelId="{388446CA-B9A1-4389-A4B9-BB625BF228DF}">
      <dgm:prSet/>
      <dgm:spPr/>
      <dgm:t>
        <a:bodyPr/>
        <a:lstStyle/>
        <a:p>
          <a:r>
            <a:rPr lang="en-US"/>
            <a:t>Polkit Privilege Escalation (CVE-2021-4034) in January 2022</a:t>
          </a:r>
        </a:p>
      </dgm:t>
    </dgm:pt>
    <dgm:pt modelId="{DBE9F3B1-58FB-4DB7-A510-8D635F8D6659}" type="parTrans" cxnId="{469EA66E-F7AF-4622-8016-07B8D2F5422D}">
      <dgm:prSet/>
      <dgm:spPr/>
      <dgm:t>
        <a:bodyPr/>
        <a:lstStyle/>
        <a:p>
          <a:endParaRPr lang="en-US"/>
        </a:p>
      </dgm:t>
    </dgm:pt>
    <dgm:pt modelId="{CC89CB52-2717-4840-A42B-9479A04D60E1}" type="sibTrans" cxnId="{469EA66E-F7AF-4622-8016-07B8D2F5422D}">
      <dgm:prSet/>
      <dgm:spPr/>
      <dgm:t>
        <a:bodyPr/>
        <a:lstStyle/>
        <a:p>
          <a:endParaRPr lang="en-US"/>
        </a:p>
      </dgm:t>
    </dgm:pt>
    <dgm:pt modelId="{8E087F94-404E-4CD2-8A01-5C307D46B8BD}">
      <dgm:prSet/>
      <dgm:spPr/>
      <dgm:t>
        <a:bodyPr/>
        <a:lstStyle/>
        <a:p>
          <a:r>
            <a:rPr lang="en-US"/>
            <a:t>Unprivileged users can run commands at a higher level</a:t>
          </a:r>
        </a:p>
      </dgm:t>
    </dgm:pt>
    <dgm:pt modelId="{8D2DFE7B-8206-448E-A31A-E6FF21A1E55E}" type="parTrans" cxnId="{2C917466-92EB-444A-ACD3-C093D918FD27}">
      <dgm:prSet/>
      <dgm:spPr/>
      <dgm:t>
        <a:bodyPr/>
        <a:lstStyle/>
        <a:p>
          <a:endParaRPr lang="en-US"/>
        </a:p>
      </dgm:t>
    </dgm:pt>
    <dgm:pt modelId="{578D5E92-07C5-45BE-9ADD-41C39230F38E}" type="sibTrans" cxnId="{2C917466-92EB-444A-ACD3-C093D918FD27}">
      <dgm:prSet/>
      <dgm:spPr/>
      <dgm:t>
        <a:bodyPr/>
        <a:lstStyle/>
        <a:p>
          <a:endParaRPr lang="en-US"/>
        </a:p>
      </dgm:t>
    </dgm:pt>
    <dgm:pt modelId="{D7C17998-179F-45EF-B3B6-A1EC7AE16BCE}">
      <dgm:prSet/>
      <dgm:spPr/>
      <dgm:t>
        <a:bodyPr/>
        <a:lstStyle/>
        <a:p>
          <a:r>
            <a:rPr lang="en-US"/>
            <a:t>CVSS severity of 7.8/10</a:t>
          </a:r>
        </a:p>
      </dgm:t>
    </dgm:pt>
    <dgm:pt modelId="{29FA77E8-80E2-4A9B-B3AD-FCAB55769824}" type="parTrans" cxnId="{93A883BE-3876-4D5D-A458-151407DC9602}">
      <dgm:prSet/>
      <dgm:spPr/>
      <dgm:t>
        <a:bodyPr/>
        <a:lstStyle/>
        <a:p>
          <a:endParaRPr lang="en-US"/>
        </a:p>
      </dgm:t>
    </dgm:pt>
    <dgm:pt modelId="{2C6E50CD-74A9-449F-B15F-D8784489AB3E}" type="sibTrans" cxnId="{93A883BE-3876-4D5D-A458-151407DC9602}">
      <dgm:prSet/>
      <dgm:spPr/>
      <dgm:t>
        <a:bodyPr/>
        <a:lstStyle/>
        <a:p>
          <a:endParaRPr lang="en-US"/>
        </a:p>
      </dgm:t>
    </dgm:pt>
    <dgm:pt modelId="{162CF9D1-2E52-4038-9BE5-91D853331162}" type="pres">
      <dgm:prSet presAssocID="{A7805A49-2CF7-4176-8D89-B92DEB635904}" presName="root" presStyleCnt="0">
        <dgm:presLayoutVars>
          <dgm:chMax/>
          <dgm:chPref/>
          <dgm:animLvl val="lvl"/>
        </dgm:presLayoutVars>
      </dgm:prSet>
      <dgm:spPr/>
    </dgm:pt>
    <dgm:pt modelId="{DD6E06CA-59A9-4DF3-9004-033702D375EA}" type="pres">
      <dgm:prSet presAssocID="{A7805A49-2CF7-4176-8D89-B92DEB635904}" presName="divider" presStyleLbl="fgAcc1" presStyleIdx="0" presStyleCnt="1"/>
      <dgm:spPr/>
    </dgm:pt>
    <dgm:pt modelId="{C93D10B3-6599-4FF9-8225-B1712ADD86D5}" type="pres">
      <dgm:prSet presAssocID="{A7805A49-2CF7-4176-8D89-B92DEB635904}" presName="nodes" presStyleCnt="0">
        <dgm:presLayoutVars>
          <dgm:chMax/>
          <dgm:chPref/>
          <dgm:animLvl val="lvl"/>
        </dgm:presLayoutVars>
      </dgm:prSet>
      <dgm:spPr/>
    </dgm:pt>
    <dgm:pt modelId="{61022FAA-06D3-4E0B-96FC-297B96DC12D7}" type="pres">
      <dgm:prSet presAssocID="{900952B6-629E-4597-BF96-2423FE4169C4}" presName="composite" presStyleCnt="0"/>
      <dgm:spPr/>
    </dgm:pt>
    <dgm:pt modelId="{A428F907-86A0-4246-B58B-9B385C4B13D4}" type="pres">
      <dgm:prSet presAssocID="{900952B6-629E-4597-BF96-2423FE4169C4}" presName="L1TextContainer" presStyleLbl="alignNode1" presStyleIdx="0" presStyleCnt="2">
        <dgm:presLayoutVars>
          <dgm:chMax val="1"/>
          <dgm:chPref val="1"/>
          <dgm:bulletEnabled val="1"/>
        </dgm:presLayoutVars>
      </dgm:prSet>
      <dgm:spPr/>
    </dgm:pt>
    <dgm:pt modelId="{70CA4FD9-5740-4002-A5DD-6D95926A807F}" type="pres">
      <dgm:prSet presAssocID="{900952B6-629E-4597-BF96-2423FE4169C4}" presName="L2TextContainerWrapper" presStyleCnt="0">
        <dgm:presLayoutVars>
          <dgm:bulletEnabled val="1"/>
        </dgm:presLayoutVars>
      </dgm:prSet>
      <dgm:spPr/>
    </dgm:pt>
    <dgm:pt modelId="{AE3465D2-9232-4925-A908-02743F9D0FB7}" type="pres">
      <dgm:prSet presAssocID="{900952B6-629E-4597-BF96-2423FE4169C4}" presName="L2TextContainer" presStyleLbl="bgAccFollowNode1" presStyleIdx="0" presStyleCnt="2"/>
      <dgm:spPr/>
    </dgm:pt>
    <dgm:pt modelId="{E461D7AF-B6CD-445D-9E3E-FC0016E34453}" type="pres">
      <dgm:prSet presAssocID="{900952B6-629E-4597-BF96-2423FE4169C4}" presName="FlexibleEmptyPlaceHolder" presStyleCnt="0"/>
      <dgm:spPr/>
    </dgm:pt>
    <dgm:pt modelId="{5493ECBA-25A1-4C7D-B842-352F71457FF6}" type="pres">
      <dgm:prSet presAssocID="{900952B6-629E-4597-BF96-2423FE4169C4}" presName="ConnectLine" presStyleLbl="sibTrans1D1" presStyleIdx="0" presStyleCnt="2"/>
      <dgm:spPr/>
    </dgm:pt>
    <dgm:pt modelId="{AF4EF94E-4E17-4539-BFA4-81035A507304}" type="pres">
      <dgm:prSet presAssocID="{900952B6-629E-4597-BF96-2423FE4169C4}" presName="ConnectorPoint" presStyleLbl="node1" presStyleIdx="0" presStyleCnt="2"/>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DB266497-796C-446C-883F-5AEFDA31F889}" type="pres">
      <dgm:prSet presAssocID="{900952B6-629E-4597-BF96-2423FE4169C4}" presName="EmptyPlaceHolder" presStyleCnt="0"/>
      <dgm:spPr/>
    </dgm:pt>
    <dgm:pt modelId="{A5683DB9-D342-45BF-9CDB-9E217C024BC9}" type="pres">
      <dgm:prSet presAssocID="{978EE05D-8C44-4CF9-8517-210B518966DC}" presName="spaceBetweenRectangles" presStyleCnt="0"/>
      <dgm:spPr/>
    </dgm:pt>
    <dgm:pt modelId="{EF3B8438-1818-48E7-9949-CAED4E6DE8C6}" type="pres">
      <dgm:prSet presAssocID="{3F13D172-4845-413E-848E-814FA3790F09}" presName="composite" presStyleCnt="0"/>
      <dgm:spPr/>
    </dgm:pt>
    <dgm:pt modelId="{BD4BA14C-4412-4A59-BBB9-90AA9A860C52}" type="pres">
      <dgm:prSet presAssocID="{3F13D172-4845-413E-848E-814FA3790F09}" presName="L1TextContainer" presStyleLbl="alignNode1" presStyleIdx="1" presStyleCnt="2">
        <dgm:presLayoutVars>
          <dgm:chMax val="1"/>
          <dgm:chPref val="1"/>
          <dgm:bulletEnabled val="1"/>
        </dgm:presLayoutVars>
      </dgm:prSet>
      <dgm:spPr/>
    </dgm:pt>
    <dgm:pt modelId="{109047D2-C152-4BCA-82C1-64E1E0933642}" type="pres">
      <dgm:prSet presAssocID="{3F13D172-4845-413E-848E-814FA3790F09}" presName="L2TextContainerWrapper" presStyleCnt="0">
        <dgm:presLayoutVars>
          <dgm:bulletEnabled val="1"/>
        </dgm:presLayoutVars>
      </dgm:prSet>
      <dgm:spPr/>
    </dgm:pt>
    <dgm:pt modelId="{442E7B49-251F-423A-A789-01C7A66847EA}" type="pres">
      <dgm:prSet presAssocID="{3F13D172-4845-413E-848E-814FA3790F09}" presName="L2TextContainer" presStyleLbl="bgAccFollowNode1" presStyleIdx="1" presStyleCnt="2"/>
      <dgm:spPr/>
    </dgm:pt>
    <dgm:pt modelId="{5DA8F3A9-5639-466D-A9EC-434215ECD5DE}" type="pres">
      <dgm:prSet presAssocID="{3F13D172-4845-413E-848E-814FA3790F09}" presName="FlexibleEmptyPlaceHolder" presStyleCnt="0"/>
      <dgm:spPr/>
    </dgm:pt>
    <dgm:pt modelId="{7C3FFA4C-52FA-46E0-97AE-A14827018CEB}" type="pres">
      <dgm:prSet presAssocID="{3F13D172-4845-413E-848E-814FA3790F09}" presName="ConnectLine" presStyleLbl="sibTrans1D1" presStyleIdx="1" presStyleCnt="2"/>
      <dgm:spPr/>
    </dgm:pt>
    <dgm:pt modelId="{98649376-913F-4FCE-81B7-A99837313C94}" type="pres">
      <dgm:prSet presAssocID="{3F13D172-4845-413E-848E-814FA3790F09}" presName="ConnectorPoint" presStyleLbl="node1" presStyleIdx="1" presStyleCnt="2"/>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F400834C-C0FC-4CB0-A5A5-E123B8D7E3BF}" type="pres">
      <dgm:prSet presAssocID="{3F13D172-4845-413E-848E-814FA3790F09}" presName="EmptyPlaceHolder" presStyleCnt="0"/>
      <dgm:spPr/>
    </dgm:pt>
  </dgm:ptLst>
  <dgm:cxnLst>
    <dgm:cxn modelId="{0CC90F2B-5DCE-41C4-BB47-913F5B1C0065}" type="presOf" srcId="{8F39DFDF-8FFF-4AB5-84EF-5D76FD1AF3DE}" destId="{AE3465D2-9232-4925-A908-02743F9D0FB7}" srcOrd="0" destOrd="1" presId="urn:microsoft.com/office/officeart/2017/3/layout/HorizontalLabelsTimeline"/>
    <dgm:cxn modelId="{09296831-DD54-4DEC-A5F2-AA4E062064A4}" type="presOf" srcId="{B947F7E9-43A4-4958-834E-1DD08CD68198}" destId="{AE3465D2-9232-4925-A908-02743F9D0FB7}" srcOrd="0" destOrd="2" presId="urn:microsoft.com/office/officeart/2017/3/layout/HorizontalLabelsTimeline"/>
    <dgm:cxn modelId="{885A0C3C-DAA0-4A6B-A135-333820F6DB58}" srcId="{3309ECF5-6531-4032-86E3-653ED7F110C7}" destId="{B947F7E9-43A4-4958-834E-1DD08CD68198}" srcOrd="1" destOrd="0" parTransId="{785269D5-E2CC-49BC-9115-B216FAD03B51}" sibTransId="{23DF26FA-0028-4DD5-A79F-BA6ABEF4FCCA}"/>
    <dgm:cxn modelId="{3EA7A063-08ED-46CA-A697-033A856006D7}" srcId="{3309ECF5-6531-4032-86E3-653ED7F110C7}" destId="{8F39DFDF-8FFF-4AB5-84EF-5D76FD1AF3DE}" srcOrd="0" destOrd="0" parTransId="{114A6A9B-3E05-4BBB-BF77-D8207EACE005}" sibTransId="{75375E53-1B63-41F5-99B1-BEE232F58055}"/>
    <dgm:cxn modelId="{2C917466-92EB-444A-ACD3-C093D918FD27}" srcId="{388446CA-B9A1-4389-A4B9-BB625BF228DF}" destId="{8E087F94-404E-4CD2-8A01-5C307D46B8BD}" srcOrd="0" destOrd="0" parTransId="{8D2DFE7B-8206-448E-A31A-E6FF21A1E55E}" sibTransId="{578D5E92-07C5-45BE-9ADD-41C39230F38E}"/>
    <dgm:cxn modelId="{36003A4C-1BA7-4235-8AB0-917BBB485B53}" type="presOf" srcId="{3F13D172-4845-413E-848E-814FA3790F09}" destId="{BD4BA14C-4412-4A59-BBB9-90AA9A860C52}" srcOrd="0" destOrd="0" presId="urn:microsoft.com/office/officeart/2017/3/layout/HorizontalLabelsTimeline"/>
    <dgm:cxn modelId="{28DC986E-62B6-4816-9192-BD2F45D46C8A}" type="presOf" srcId="{3309ECF5-6531-4032-86E3-653ED7F110C7}" destId="{AE3465D2-9232-4925-A908-02743F9D0FB7}" srcOrd="0" destOrd="0" presId="urn:microsoft.com/office/officeart/2017/3/layout/HorizontalLabelsTimeline"/>
    <dgm:cxn modelId="{469EA66E-F7AF-4622-8016-07B8D2F5422D}" srcId="{3F13D172-4845-413E-848E-814FA3790F09}" destId="{388446CA-B9A1-4389-A4B9-BB625BF228DF}" srcOrd="0" destOrd="0" parTransId="{DBE9F3B1-58FB-4DB7-A510-8D635F8D6659}" sibTransId="{CC89CB52-2717-4840-A42B-9479A04D60E1}"/>
    <dgm:cxn modelId="{CECECF77-715F-4EB6-9B13-D1FD8CAEEDDA}" type="presOf" srcId="{A7805A49-2CF7-4176-8D89-B92DEB635904}" destId="{162CF9D1-2E52-4038-9BE5-91D853331162}" srcOrd="0" destOrd="0" presId="urn:microsoft.com/office/officeart/2017/3/layout/HorizontalLabelsTimeline"/>
    <dgm:cxn modelId="{5375E279-E188-49C9-A104-1AC7EC96EAB6}" type="presOf" srcId="{D7C17998-179F-45EF-B3B6-A1EC7AE16BCE}" destId="{442E7B49-251F-423A-A789-01C7A66847EA}" srcOrd="0" destOrd="2" presId="urn:microsoft.com/office/officeart/2017/3/layout/HorizontalLabelsTimeline"/>
    <dgm:cxn modelId="{32164D83-2213-4205-81CD-7EA81779F693}" type="presOf" srcId="{8E087F94-404E-4CD2-8A01-5C307D46B8BD}" destId="{442E7B49-251F-423A-A789-01C7A66847EA}" srcOrd="0" destOrd="1" presId="urn:microsoft.com/office/officeart/2017/3/layout/HorizontalLabelsTimeline"/>
    <dgm:cxn modelId="{9FD18F91-E554-4BE8-82BD-64E2E39B41D3}" type="presOf" srcId="{388446CA-B9A1-4389-A4B9-BB625BF228DF}" destId="{442E7B49-251F-423A-A789-01C7A66847EA}" srcOrd="0" destOrd="0" presId="urn:microsoft.com/office/officeart/2017/3/layout/HorizontalLabelsTimeline"/>
    <dgm:cxn modelId="{876C4E97-DBFF-4FC9-BCB6-EE408BB3615F}" srcId="{A7805A49-2CF7-4176-8D89-B92DEB635904}" destId="{3F13D172-4845-413E-848E-814FA3790F09}" srcOrd="1" destOrd="0" parTransId="{AA15D859-0152-4E84-AED9-9B428A615B77}" sibTransId="{01F45549-578F-41CD-86FB-AD0C32CBF687}"/>
    <dgm:cxn modelId="{93A883BE-3876-4D5D-A458-151407DC9602}" srcId="{388446CA-B9A1-4389-A4B9-BB625BF228DF}" destId="{D7C17998-179F-45EF-B3B6-A1EC7AE16BCE}" srcOrd="1" destOrd="0" parTransId="{29FA77E8-80E2-4A9B-B3AD-FCAB55769824}" sibTransId="{2C6E50CD-74A9-449F-B15F-D8784489AB3E}"/>
    <dgm:cxn modelId="{9077C9C8-DA88-4868-99A7-E9D3C0803F9B}" srcId="{900952B6-629E-4597-BF96-2423FE4169C4}" destId="{3309ECF5-6531-4032-86E3-653ED7F110C7}" srcOrd="0" destOrd="0" parTransId="{EAD1AAC6-FB09-4DA8-81B3-6FA8ECDD93E7}" sibTransId="{DF87D42B-F4C2-46D5-ACD3-288C4CFE7D9E}"/>
    <dgm:cxn modelId="{2266E8D1-45EC-4B45-A692-5CBEE9E52173}" srcId="{A7805A49-2CF7-4176-8D89-B92DEB635904}" destId="{900952B6-629E-4597-BF96-2423FE4169C4}" srcOrd="0" destOrd="0" parTransId="{DD917F03-33A8-4576-AE47-F4DB682DA7D2}" sibTransId="{978EE05D-8C44-4CF9-8517-210B518966DC}"/>
    <dgm:cxn modelId="{4583D8E6-1824-4351-9DAD-BA72F97996CF}" type="presOf" srcId="{900952B6-629E-4597-BF96-2423FE4169C4}" destId="{A428F907-86A0-4246-B58B-9B385C4B13D4}" srcOrd="0" destOrd="0" presId="urn:microsoft.com/office/officeart/2017/3/layout/HorizontalLabelsTimeline"/>
    <dgm:cxn modelId="{726DB6C0-B257-4FA0-B467-D8769C43AC77}" type="presParOf" srcId="{162CF9D1-2E52-4038-9BE5-91D853331162}" destId="{DD6E06CA-59A9-4DF3-9004-033702D375EA}" srcOrd="0" destOrd="0" presId="urn:microsoft.com/office/officeart/2017/3/layout/HorizontalLabelsTimeline"/>
    <dgm:cxn modelId="{2694001F-54C9-4FE2-BA69-613F152A1114}" type="presParOf" srcId="{162CF9D1-2E52-4038-9BE5-91D853331162}" destId="{C93D10B3-6599-4FF9-8225-B1712ADD86D5}" srcOrd="1" destOrd="0" presId="urn:microsoft.com/office/officeart/2017/3/layout/HorizontalLabelsTimeline"/>
    <dgm:cxn modelId="{052E1719-18F3-4B63-AEFD-7901775B043D}" type="presParOf" srcId="{C93D10B3-6599-4FF9-8225-B1712ADD86D5}" destId="{61022FAA-06D3-4E0B-96FC-297B96DC12D7}" srcOrd="0" destOrd="0" presId="urn:microsoft.com/office/officeart/2017/3/layout/HorizontalLabelsTimeline"/>
    <dgm:cxn modelId="{325785BE-AB39-4339-8AB9-A4023B9C29EB}" type="presParOf" srcId="{61022FAA-06D3-4E0B-96FC-297B96DC12D7}" destId="{A428F907-86A0-4246-B58B-9B385C4B13D4}" srcOrd="0" destOrd="0" presId="urn:microsoft.com/office/officeart/2017/3/layout/HorizontalLabelsTimeline"/>
    <dgm:cxn modelId="{0AB3DED5-ACFA-4431-A208-045A27B193DB}" type="presParOf" srcId="{61022FAA-06D3-4E0B-96FC-297B96DC12D7}" destId="{70CA4FD9-5740-4002-A5DD-6D95926A807F}" srcOrd="1" destOrd="0" presId="urn:microsoft.com/office/officeart/2017/3/layout/HorizontalLabelsTimeline"/>
    <dgm:cxn modelId="{47CB7FEB-65AD-4F58-87E6-903992C7367E}" type="presParOf" srcId="{70CA4FD9-5740-4002-A5DD-6D95926A807F}" destId="{AE3465D2-9232-4925-A908-02743F9D0FB7}" srcOrd="0" destOrd="0" presId="urn:microsoft.com/office/officeart/2017/3/layout/HorizontalLabelsTimeline"/>
    <dgm:cxn modelId="{DF8B371F-B7EB-465A-AE36-9C56021F6C66}" type="presParOf" srcId="{70CA4FD9-5740-4002-A5DD-6D95926A807F}" destId="{E461D7AF-B6CD-445D-9E3E-FC0016E34453}" srcOrd="1" destOrd="0" presId="urn:microsoft.com/office/officeart/2017/3/layout/HorizontalLabelsTimeline"/>
    <dgm:cxn modelId="{7D12071A-7CCC-4990-9D1E-890076F2A43C}" type="presParOf" srcId="{61022FAA-06D3-4E0B-96FC-297B96DC12D7}" destId="{5493ECBA-25A1-4C7D-B842-352F71457FF6}" srcOrd="2" destOrd="0" presId="urn:microsoft.com/office/officeart/2017/3/layout/HorizontalLabelsTimeline"/>
    <dgm:cxn modelId="{B80FFA77-D66B-44BE-AD77-A9C00C837896}" type="presParOf" srcId="{61022FAA-06D3-4E0B-96FC-297B96DC12D7}" destId="{AF4EF94E-4E17-4539-BFA4-81035A507304}" srcOrd="3" destOrd="0" presId="urn:microsoft.com/office/officeart/2017/3/layout/HorizontalLabelsTimeline"/>
    <dgm:cxn modelId="{4D1E6210-0B17-4FB4-AD03-5DD98BD321DC}" type="presParOf" srcId="{61022FAA-06D3-4E0B-96FC-297B96DC12D7}" destId="{DB266497-796C-446C-883F-5AEFDA31F889}" srcOrd="4" destOrd="0" presId="urn:microsoft.com/office/officeart/2017/3/layout/HorizontalLabelsTimeline"/>
    <dgm:cxn modelId="{A4D4D728-0BE4-4938-A6A9-531927034403}" type="presParOf" srcId="{C93D10B3-6599-4FF9-8225-B1712ADD86D5}" destId="{A5683DB9-D342-45BF-9CDB-9E217C024BC9}" srcOrd="1" destOrd="0" presId="urn:microsoft.com/office/officeart/2017/3/layout/HorizontalLabelsTimeline"/>
    <dgm:cxn modelId="{AB6178C5-ADA0-46B1-8CA3-1E6AE3CE769A}" type="presParOf" srcId="{C93D10B3-6599-4FF9-8225-B1712ADD86D5}" destId="{EF3B8438-1818-48E7-9949-CAED4E6DE8C6}" srcOrd="2" destOrd="0" presId="urn:microsoft.com/office/officeart/2017/3/layout/HorizontalLabelsTimeline"/>
    <dgm:cxn modelId="{FE907752-878E-4A10-BB2B-963A6D4B53DC}" type="presParOf" srcId="{EF3B8438-1818-48E7-9949-CAED4E6DE8C6}" destId="{BD4BA14C-4412-4A59-BBB9-90AA9A860C52}" srcOrd="0" destOrd="0" presId="urn:microsoft.com/office/officeart/2017/3/layout/HorizontalLabelsTimeline"/>
    <dgm:cxn modelId="{35A0CC9F-E02D-4232-AF66-780AC25F55FC}" type="presParOf" srcId="{EF3B8438-1818-48E7-9949-CAED4E6DE8C6}" destId="{109047D2-C152-4BCA-82C1-64E1E0933642}" srcOrd="1" destOrd="0" presId="urn:microsoft.com/office/officeart/2017/3/layout/HorizontalLabelsTimeline"/>
    <dgm:cxn modelId="{B80C6E97-781A-4860-9FA5-40251EC17E64}" type="presParOf" srcId="{109047D2-C152-4BCA-82C1-64E1E0933642}" destId="{442E7B49-251F-423A-A789-01C7A66847EA}" srcOrd="0" destOrd="0" presId="urn:microsoft.com/office/officeart/2017/3/layout/HorizontalLabelsTimeline"/>
    <dgm:cxn modelId="{7D6BB35D-7D44-4C98-BB27-BD7E357CB224}" type="presParOf" srcId="{109047D2-C152-4BCA-82C1-64E1E0933642}" destId="{5DA8F3A9-5639-466D-A9EC-434215ECD5DE}" srcOrd="1" destOrd="0" presId="urn:microsoft.com/office/officeart/2017/3/layout/HorizontalLabelsTimeline"/>
    <dgm:cxn modelId="{0511621B-8247-4C8B-B23B-BA1250C29605}" type="presParOf" srcId="{EF3B8438-1818-48E7-9949-CAED4E6DE8C6}" destId="{7C3FFA4C-52FA-46E0-97AE-A14827018CEB}" srcOrd="2" destOrd="0" presId="urn:microsoft.com/office/officeart/2017/3/layout/HorizontalLabelsTimeline"/>
    <dgm:cxn modelId="{A005872D-B93E-495D-ADA2-973F59B93B53}" type="presParOf" srcId="{EF3B8438-1818-48E7-9949-CAED4E6DE8C6}" destId="{98649376-913F-4FCE-81B7-A99837313C94}" srcOrd="3" destOrd="0" presId="urn:microsoft.com/office/officeart/2017/3/layout/HorizontalLabelsTimeline"/>
    <dgm:cxn modelId="{919146AC-377E-4139-BE78-2C43B8DE9073}" type="presParOf" srcId="{EF3B8438-1818-48E7-9949-CAED4E6DE8C6}" destId="{F400834C-C0FC-4CB0-A5A5-E123B8D7E3BF}" srcOrd="4" destOrd="0" presId="urn:microsoft.com/office/officeart/2017/3/layout/HorizontalLabels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224914-F3E5-4078-A4AD-09DDEF46399C}" type="doc">
      <dgm:prSet loTypeId="urn:microsoft.com/office/officeart/2016/7/layout/BasicTimeline" loCatId="process" qsTypeId="urn:microsoft.com/office/officeart/2005/8/quickstyle/simple2" qsCatId="simple" csTypeId="urn:microsoft.com/office/officeart/2005/8/colors/accent3_2" csCatId="accent3" phldr="1"/>
      <dgm:spPr/>
      <dgm:t>
        <a:bodyPr/>
        <a:lstStyle/>
        <a:p>
          <a:endParaRPr lang="en-US"/>
        </a:p>
      </dgm:t>
    </dgm:pt>
    <dgm:pt modelId="{FCE791B7-F17B-40AA-AD60-8C13643EB36D}">
      <dgm:prSet custT="1"/>
      <dgm:spPr/>
      <dgm:t>
        <a:bodyPr/>
        <a:lstStyle/>
        <a:p>
          <a:pPr>
            <a:defRPr b="1"/>
          </a:pPr>
          <a:r>
            <a:rPr lang="en-US" sz="3000"/>
            <a:t>24 Apr.</a:t>
          </a:r>
        </a:p>
      </dgm:t>
    </dgm:pt>
    <dgm:pt modelId="{B319B2AB-206B-4797-8368-9FA36B09BDFD}" type="parTrans" cxnId="{6405896D-8BE4-4003-B978-33AF1BFB2224}">
      <dgm:prSet/>
      <dgm:spPr/>
      <dgm:t>
        <a:bodyPr/>
        <a:lstStyle/>
        <a:p>
          <a:endParaRPr lang="en-US"/>
        </a:p>
      </dgm:t>
    </dgm:pt>
    <dgm:pt modelId="{41F0A12E-F683-45BE-B318-3A4F1AAAC10F}" type="sibTrans" cxnId="{6405896D-8BE4-4003-B978-33AF1BFB2224}">
      <dgm:prSet/>
      <dgm:spPr/>
      <dgm:t>
        <a:bodyPr/>
        <a:lstStyle/>
        <a:p>
          <a:endParaRPr lang="en-US"/>
        </a:p>
      </dgm:t>
    </dgm:pt>
    <dgm:pt modelId="{A4D1FB1C-36F5-4476-9B7D-7DAC712922A8}">
      <dgm:prSet custT="1"/>
      <dgm:spPr/>
      <dgm:t>
        <a:bodyPr/>
        <a:lstStyle/>
        <a:p>
          <a:r>
            <a:rPr lang="en-US" sz="2000"/>
            <a:t>Redirect catalog.swanlibraries.net to Aspen</a:t>
          </a:r>
        </a:p>
      </dgm:t>
    </dgm:pt>
    <dgm:pt modelId="{5F984F23-B571-4347-9C51-034B31D8A681}" type="parTrans" cxnId="{14CEC67B-56D0-447C-9256-4E0435F96990}">
      <dgm:prSet/>
      <dgm:spPr/>
      <dgm:t>
        <a:bodyPr/>
        <a:lstStyle/>
        <a:p>
          <a:endParaRPr lang="en-US"/>
        </a:p>
      </dgm:t>
    </dgm:pt>
    <dgm:pt modelId="{C9AD3624-11EE-4505-A44E-13C9721DD7D6}" type="sibTrans" cxnId="{14CEC67B-56D0-447C-9256-4E0435F96990}">
      <dgm:prSet/>
      <dgm:spPr/>
      <dgm:t>
        <a:bodyPr/>
        <a:lstStyle/>
        <a:p>
          <a:endParaRPr lang="en-US"/>
        </a:p>
      </dgm:t>
    </dgm:pt>
    <dgm:pt modelId="{1DD8D69F-51CA-4D10-9111-0B75F9BF4F41}">
      <dgm:prSet custT="1"/>
      <dgm:spPr/>
      <dgm:t>
        <a:bodyPr/>
        <a:lstStyle/>
        <a:p>
          <a:pPr>
            <a:defRPr b="1"/>
          </a:pPr>
          <a:r>
            <a:rPr lang="en-US" sz="3000"/>
            <a:t>30 Apr.</a:t>
          </a:r>
        </a:p>
      </dgm:t>
    </dgm:pt>
    <dgm:pt modelId="{34716C05-1B5B-443A-AC0B-2C204D6105CE}" type="parTrans" cxnId="{4817BCCA-2600-4565-BACE-92496E027EAE}">
      <dgm:prSet/>
      <dgm:spPr/>
      <dgm:t>
        <a:bodyPr/>
        <a:lstStyle/>
        <a:p>
          <a:endParaRPr lang="en-US"/>
        </a:p>
      </dgm:t>
    </dgm:pt>
    <dgm:pt modelId="{E581F01B-3B12-4947-B22E-F9A395E2BECC}" type="sibTrans" cxnId="{4817BCCA-2600-4565-BACE-92496E027EAE}">
      <dgm:prSet/>
      <dgm:spPr/>
      <dgm:t>
        <a:bodyPr/>
        <a:lstStyle/>
        <a:p>
          <a:endParaRPr lang="en-US"/>
        </a:p>
      </dgm:t>
    </dgm:pt>
    <dgm:pt modelId="{AE352E9D-EBE7-46D3-B52E-BD250B270B74}">
      <dgm:prSet custT="1"/>
      <dgm:spPr/>
      <dgm:t>
        <a:bodyPr/>
        <a:lstStyle/>
        <a:p>
          <a:r>
            <a:rPr lang="en-US" sz="2000"/>
            <a:t>Enterprise contract ends</a:t>
          </a:r>
        </a:p>
      </dgm:t>
    </dgm:pt>
    <dgm:pt modelId="{0C13136B-EECD-4820-9A84-975BA0D2B868}" type="parTrans" cxnId="{E14EB791-7914-45D0-BB43-9C0DB3FA0426}">
      <dgm:prSet/>
      <dgm:spPr/>
      <dgm:t>
        <a:bodyPr/>
        <a:lstStyle/>
        <a:p>
          <a:endParaRPr lang="en-US"/>
        </a:p>
      </dgm:t>
    </dgm:pt>
    <dgm:pt modelId="{B468AEB7-7D42-4825-A42A-7B667984F9B3}" type="sibTrans" cxnId="{E14EB791-7914-45D0-BB43-9C0DB3FA0426}">
      <dgm:prSet/>
      <dgm:spPr/>
      <dgm:t>
        <a:bodyPr/>
        <a:lstStyle/>
        <a:p>
          <a:endParaRPr lang="en-US"/>
        </a:p>
      </dgm:t>
    </dgm:pt>
    <dgm:pt modelId="{04E81C04-60D9-465E-85D9-D69D7941B1C1}" type="pres">
      <dgm:prSet presAssocID="{B9224914-F3E5-4078-A4AD-09DDEF46399C}" presName="root" presStyleCnt="0">
        <dgm:presLayoutVars>
          <dgm:chMax/>
          <dgm:chPref/>
          <dgm:animLvl val="lvl"/>
        </dgm:presLayoutVars>
      </dgm:prSet>
      <dgm:spPr/>
    </dgm:pt>
    <dgm:pt modelId="{AFA1B9F5-4207-46D6-9E28-96E4E77F98CD}" type="pres">
      <dgm:prSet presAssocID="{B9224914-F3E5-4078-A4AD-09DDEF46399C}" presName="divider" presStyleLbl="fgAccFollowNode1" presStyleIdx="0" presStyleCnt="1"/>
      <dgm:spPr>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tailEnd type="triangle" w="lg" len="lg"/>
        </a:ln>
        <a:effectLst/>
      </dgm:spPr>
    </dgm:pt>
    <dgm:pt modelId="{4E27F2D1-3E11-4C1B-9DE0-A66045772835}" type="pres">
      <dgm:prSet presAssocID="{B9224914-F3E5-4078-A4AD-09DDEF46399C}" presName="nodes" presStyleCnt="0">
        <dgm:presLayoutVars>
          <dgm:chMax/>
          <dgm:chPref/>
          <dgm:animLvl val="lvl"/>
        </dgm:presLayoutVars>
      </dgm:prSet>
      <dgm:spPr/>
    </dgm:pt>
    <dgm:pt modelId="{E2230EDD-1BB0-4C8A-927C-B8CBEF171007}" type="pres">
      <dgm:prSet presAssocID="{FCE791B7-F17B-40AA-AD60-8C13643EB36D}" presName="composite" presStyleCnt="0"/>
      <dgm:spPr/>
    </dgm:pt>
    <dgm:pt modelId="{103E5507-4DC5-442D-933E-ECEF464B36E1}" type="pres">
      <dgm:prSet presAssocID="{FCE791B7-F17B-40AA-AD60-8C13643EB36D}" presName="L1TextContainer" presStyleLbl="revTx" presStyleIdx="0" presStyleCnt="2">
        <dgm:presLayoutVars>
          <dgm:chMax val="1"/>
          <dgm:chPref val="1"/>
          <dgm:bulletEnabled val="1"/>
        </dgm:presLayoutVars>
      </dgm:prSet>
      <dgm:spPr/>
    </dgm:pt>
    <dgm:pt modelId="{F92C2328-0858-4C0E-B73B-8B2E14ED0134}" type="pres">
      <dgm:prSet presAssocID="{FCE791B7-F17B-40AA-AD60-8C13643EB36D}" presName="L2TextContainerWrapper" presStyleCnt="0">
        <dgm:presLayoutVars>
          <dgm:chMax val="0"/>
          <dgm:chPref val="0"/>
          <dgm:bulletEnabled val="1"/>
        </dgm:presLayoutVars>
      </dgm:prSet>
      <dgm:spPr/>
    </dgm:pt>
    <dgm:pt modelId="{2204C404-07FA-45AC-92E9-728BF6C686BD}" type="pres">
      <dgm:prSet presAssocID="{FCE791B7-F17B-40AA-AD60-8C13643EB36D}" presName="L2TextContainer" presStyleLbl="bgAcc1" presStyleIdx="0" presStyleCnt="2" custScaleX="129580"/>
      <dgm:spPr/>
    </dgm:pt>
    <dgm:pt modelId="{7DC3440C-BD07-4ED6-BEDC-C986C663782C}" type="pres">
      <dgm:prSet presAssocID="{FCE791B7-F17B-40AA-AD60-8C13643EB36D}" presName="FlexibleEmptyPlaceHolder" presStyleCnt="0"/>
      <dgm:spPr/>
    </dgm:pt>
    <dgm:pt modelId="{3E2C0F9B-02A3-42B8-AA42-9786A2CF1570}" type="pres">
      <dgm:prSet presAssocID="{FCE791B7-F17B-40AA-AD60-8C13643EB36D}" presName="ConnectLine" presStyleLbl="sibTrans1D1" presStyleIdx="0" presStyleCnt="2"/>
      <dgm:spPr>
        <a:noFill/>
        <a:ln w="6350" cap="flat" cmpd="sng" algn="ctr">
          <a:solidFill>
            <a:schemeClr val="accent3">
              <a:hueOff val="0"/>
              <a:satOff val="0"/>
              <a:lumOff val="0"/>
              <a:alphaOff val="0"/>
            </a:schemeClr>
          </a:solidFill>
          <a:prstDash val="dash"/>
          <a:miter lim="800000"/>
        </a:ln>
        <a:effectLst/>
      </dgm:spPr>
    </dgm:pt>
    <dgm:pt modelId="{22F0A735-1D9E-41C4-B747-0825BBB339A4}" type="pres">
      <dgm:prSet presAssocID="{FCE791B7-F17B-40AA-AD60-8C13643EB36D}" presName="ConnectorPoint" presStyleLbl="alignNode1" presStyleIdx="0" presStyleCnt="2"/>
      <dgm:spPr/>
    </dgm:pt>
    <dgm:pt modelId="{A2BAB94A-CBD8-46B9-A9A4-C22AA4564B41}" type="pres">
      <dgm:prSet presAssocID="{FCE791B7-F17B-40AA-AD60-8C13643EB36D}" presName="EmptyPlaceHolder" presStyleCnt="0"/>
      <dgm:spPr/>
    </dgm:pt>
    <dgm:pt modelId="{E6C3071F-900F-4C7E-A60B-B2D199B33332}" type="pres">
      <dgm:prSet presAssocID="{41F0A12E-F683-45BE-B318-3A4F1AAAC10F}" presName="spaceBetweenRectangles" presStyleCnt="0"/>
      <dgm:spPr/>
    </dgm:pt>
    <dgm:pt modelId="{F62DC02D-2B72-4DA3-8A0C-243C83D33A1C}" type="pres">
      <dgm:prSet presAssocID="{1DD8D69F-51CA-4D10-9111-0B75F9BF4F41}" presName="composite" presStyleCnt="0"/>
      <dgm:spPr/>
    </dgm:pt>
    <dgm:pt modelId="{19FA3F32-275C-48FF-96E5-6BE801D86EDD}" type="pres">
      <dgm:prSet presAssocID="{1DD8D69F-51CA-4D10-9111-0B75F9BF4F41}" presName="L1TextContainer" presStyleLbl="revTx" presStyleIdx="1" presStyleCnt="2">
        <dgm:presLayoutVars>
          <dgm:chMax val="1"/>
          <dgm:chPref val="1"/>
          <dgm:bulletEnabled val="1"/>
        </dgm:presLayoutVars>
      </dgm:prSet>
      <dgm:spPr/>
    </dgm:pt>
    <dgm:pt modelId="{0E6024C8-3225-4C50-9411-C6E64B5209FC}" type="pres">
      <dgm:prSet presAssocID="{1DD8D69F-51CA-4D10-9111-0B75F9BF4F41}" presName="L2TextContainerWrapper" presStyleCnt="0">
        <dgm:presLayoutVars>
          <dgm:chMax val="0"/>
          <dgm:chPref val="0"/>
          <dgm:bulletEnabled val="1"/>
        </dgm:presLayoutVars>
      </dgm:prSet>
      <dgm:spPr/>
    </dgm:pt>
    <dgm:pt modelId="{36BA9D03-20A5-47D5-A480-635123125432}" type="pres">
      <dgm:prSet presAssocID="{1DD8D69F-51CA-4D10-9111-0B75F9BF4F41}" presName="L2TextContainer" presStyleLbl="bgAcc1" presStyleIdx="1" presStyleCnt="2" custLinFactNeighborX="414" custLinFactNeighborY="-10756"/>
      <dgm:spPr/>
    </dgm:pt>
    <dgm:pt modelId="{CCCAA86B-F069-41DF-89FB-D99D5DC48F37}" type="pres">
      <dgm:prSet presAssocID="{1DD8D69F-51CA-4D10-9111-0B75F9BF4F41}" presName="FlexibleEmptyPlaceHolder" presStyleCnt="0"/>
      <dgm:spPr/>
    </dgm:pt>
    <dgm:pt modelId="{97B0044C-F7A5-4EEC-A52F-9F3DF421A8CB}" type="pres">
      <dgm:prSet presAssocID="{1DD8D69F-51CA-4D10-9111-0B75F9BF4F41}" presName="ConnectLine" presStyleLbl="sibTrans1D1" presStyleIdx="1" presStyleCnt="2"/>
      <dgm:spPr>
        <a:noFill/>
        <a:ln w="6350" cap="flat" cmpd="sng" algn="ctr">
          <a:solidFill>
            <a:schemeClr val="accent3">
              <a:hueOff val="0"/>
              <a:satOff val="0"/>
              <a:lumOff val="0"/>
              <a:alphaOff val="0"/>
            </a:schemeClr>
          </a:solidFill>
          <a:prstDash val="dash"/>
          <a:miter lim="800000"/>
        </a:ln>
        <a:effectLst/>
      </dgm:spPr>
    </dgm:pt>
    <dgm:pt modelId="{945B8A28-F47C-443C-BCDB-6E390821EF47}" type="pres">
      <dgm:prSet presAssocID="{1DD8D69F-51CA-4D10-9111-0B75F9BF4F41}" presName="ConnectorPoint" presStyleLbl="alignNode1" presStyleIdx="1" presStyleCnt="2"/>
      <dgm:spPr/>
    </dgm:pt>
    <dgm:pt modelId="{FAD2D80A-4738-40E7-8399-796932786A94}" type="pres">
      <dgm:prSet presAssocID="{1DD8D69F-51CA-4D10-9111-0B75F9BF4F41}" presName="EmptyPlaceHolder" presStyleCnt="0"/>
      <dgm:spPr/>
    </dgm:pt>
  </dgm:ptLst>
  <dgm:cxnLst>
    <dgm:cxn modelId="{CE24FD04-DB34-4CF7-89F2-1B52F922D8BB}" type="presOf" srcId="{B9224914-F3E5-4078-A4AD-09DDEF46399C}" destId="{04E81C04-60D9-465E-85D9-D69D7941B1C1}" srcOrd="0" destOrd="0" presId="urn:microsoft.com/office/officeart/2016/7/layout/BasicTimeline"/>
    <dgm:cxn modelId="{0BEF9063-F714-4625-8C87-214B3C808250}" type="presOf" srcId="{AE352E9D-EBE7-46D3-B52E-BD250B270B74}" destId="{36BA9D03-20A5-47D5-A480-635123125432}" srcOrd="0" destOrd="0" presId="urn:microsoft.com/office/officeart/2016/7/layout/BasicTimeline"/>
    <dgm:cxn modelId="{6405896D-8BE4-4003-B978-33AF1BFB2224}" srcId="{B9224914-F3E5-4078-A4AD-09DDEF46399C}" destId="{FCE791B7-F17B-40AA-AD60-8C13643EB36D}" srcOrd="0" destOrd="0" parTransId="{B319B2AB-206B-4797-8368-9FA36B09BDFD}" sibTransId="{41F0A12E-F683-45BE-B318-3A4F1AAAC10F}"/>
    <dgm:cxn modelId="{14CEC67B-56D0-447C-9256-4E0435F96990}" srcId="{FCE791B7-F17B-40AA-AD60-8C13643EB36D}" destId="{A4D1FB1C-36F5-4476-9B7D-7DAC712922A8}" srcOrd="0" destOrd="0" parTransId="{5F984F23-B571-4347-9C51-034B31D8A681}" sibTransId="{C9AD3624-11EE-4505-A44E-13C9721DD7D6}"/>
    <dgm:cxn modelId="{E14EB791-7914-45D0-BB43-9C0DB3FA0426}" srcId="{1DD8D69F-51CA-4D10-9111-0B75F9BF4F41}" destId="{AE352E9D-EBE7-46D3-B52E-BD250B270B74}" srcOrd="0" destOrd="0" parTransId="{0C13136B-EECD-4820-9A84-975BA0D2B868}" sibTransId="{B468AEB7-7D42-4825-A42A-7B667984F9B3}"/>
    <dgm:cxn modelId="{3C2BFBC9-D886-43CB-B6B5-04E7FC87AC3D}" type="presOf" srcId="{1DD8D69F-51CA-4D10-9111-0B75F9BF4F41}" destId="{19FA3F32-275C-48FF-96E5-6BE801D86EDD}" srcOrd="0" destOrd="0" presId="urn:microsoft.com/office/officeart/2016/7/layout/BasicTimeline"/>
    <dgm:cxn modelId="{4817BCCA-2600-4565-BACE-92496E027EAE}" srcId="{B9224914-F3E5-4078-A4AD-09DDEF46399C}" destId="{1DD8D69F-51CA-4D10-9111-0B75F9BF4F41}" srcOrd="1" destOrd="0" parTransId="{34716C05-1B5B-443A-AC0B-2C204D6105CE}" sibTransId="{E581F01B-3B12-4947-B22E-F9A395E2BECC}"/>
    <dgm:cxn modelId="{85A8D5CA-6DB7-4247-8AC8-0F568B4323AA}" type="presOf" srcId="{A4D1FB1C-36F5-4476-9B7D-7DAC712922A8}" destId="{2204C404-07FA-45AC-92E9-728BF6C686BD}" srcOrd="0" destOrd="0" presId="urn:microsoft.com/office/officeart/2016/7/layout/BasicTimeline"/>
    <dgm:cxn modelId="{111E61E7-68B9-46EF-B8F1-10F4B1CC5576}" type="presOf" srcId="{FCE791B7-F17B-40AA-AD60-8C13643EB36D}" destId="{103E5507-4DC5-442D-933E-ECEF464B36E1}" srcOrd="0" destOrd="0" presId="urn:microsoft.com/office/officeart/2016/7/layout/BasicTimeline"/>
    <dgm:cxn modelId="{03AFD7B3-C769-413D-9CDC-160DC4FF6703}" type="presParOf" srcId="{04E81C04-60D9-465E-85D9-D69D7941B1C1}" destId="{AFA1B9F5-4207-46D6-9E28-96E4E77F98CD}" srcOrd="0" destOrd="0" presId="urn:microsoft.com/office/officeart/2016/7/layout/BasicTimeline"/>
    <dgm:cxn modelId="{2D66C16F-9920-4AF7-BAC3-9017DDA691E4}" type="presParOf" srcId="{04E81C04-60D9-465E-85D9-D69D7941B1C1}" destId="{4E27F2D1-3E11-4C1B-9DE0-A66045772835}" srcOrd="1" destOrd="0" presId="urn:microsoft.com/office/officeart/2016/7/layout/BasicTimeline"/>
    <dgm:cxn modelId="{C8280EEA-CDC8-4C58-83B9-5C08268284C8}" type="presParOf" srcId="{4E27F2D1-3E11-4C1B-9DE0-A66045772835}" destId="{E2230EDD-1BB0-4C8A-927C-B8CBEF171007}" srcOrd="0" destOrd="0" presId="urn:microsoft.com/office/officeart/2016/7/layout/BasicTimeline"/>
    <dgm:cxn modelId="{8CBBB577-0A7A-4285-8CBE-22D753D1FF97}" type="presParOf" srcId="{E2230EDD-1BB0-4C8A-927C-B8CBEF171007}" destId="{103E5507-4DC5-442D-933E-ECEF464B36E1}" srcOrd="0" destOrd="0" presId="urn:microsoft.com/office/officeart/2016/7/layout/BasicTimeline"/>
    <dgm:cxn modelId="{F9EAA590-A7BE-441F-98EF-F8161128EB53}" type="presParOf" srcId="{E2230EDD-1BB0-4C8A-927C-B8CBEF171007}" destId="{F92C2328-0858-4C0E-B73B-8B2E14ED0134}" srcOrd="1" destOrd="0" presId="urn:microsoft.com/office/officeart/2016/7/layout/BasicTimeline"/>
    <dgm:cxn modelId="{C0C44E00-EAC6-44A5-894F-0A48535194BA}" type="presParOf" srcId="{F92C2328-0858-4C0E-B73B-8B2E14ED0134}" destId="{2204C404-07FA-45AC-92E9-728BF6C686BD}" srcOrd="0" destOrd="0" presId="urn:microsoft.com/office/officeart/2016/7/layout/BasicTimeline"/>
    <dgm:cxn modelId="{290AF4E9-C14D-4279-B4DE-171A803F1781}" type="presParOf" srcId="{F92C2328-0858-4C0E-B73B-8B2E14ED0134}" destId="{7DC3440C-BD07-4ED6-BEDC-C986C663782C}" srcOrd="1" destOrd="0" presId="urn:microsoft.com/office/officeart/2016/7/layout/BasicTimeline"/>
    <dgm:cxn modelId="{9E8BE9A6-4437-432E-9EB2-CBB40F534551}" type="presParOf" srcId="{E2230EDD-1BB0-4C8A-927C-B8CBEF171007}" destId="{3E2C0F9B-02A3-42B8-AA42-9786A2CF1570}" srcOrd="2" destOrd="0" presId="urn:microsoft.com/office/officeart/2016/7/layout/BasicTimeline"/>
    <dgm:cxn modelId="{3B94AA4D-90B7-4D67-BE51-B6568FF21D70}" type="presParOf" srcId="{E2230EDD-1BB0-4C8A-927C-B8CBEF171007}" destId="{22F0A735-1D9E-41C4-B747-0825BBB339A4}" srcOrd="3" destOrd="0" presId="urn:microsoft.com/office/officeart/2016/7/layout/BasicTimeline"/>
    <dgm:cxn modelId="{7E621DA7-D69D-4294-8734-27930E79F386}" type="presParOf" srcId="{E2230EDD-1BB0-4C8A-927C-B8CBEF171007}" destId="{A2BAB94A-CBD8-46B9-A9A4-C22AA4564B41}" srcOrd="4" destOrd="0" presId="urn:microsoft.com/office/officeart/2016/7/layout/BasicTimeline"/>
    <dgm:cxn modelId="{1FE28B32-93F9-4E48-918F-15CA45BB6364}" type="presParOf" srcId="{4E27F2D1-3E11-4C1B-9DE0-A66045772835}" destId="{E6C3071F-900F-4C7E-A60B-B2D199B33332}" srcOrd="1" destOrd="0" presId="urn:microsoft.com/office/officeart/2016/7/layout/BasicTimeline"/>
    <dgm:cxn modelId="{A4AE328B-A1F1-4692-8DFA-12B39E803323}" type="presParOf" srcId="{4E27F2D1-3E11-4C1B-9DE0-A66045772835}" destId="{F62DC02D-2B72-4DA3-8A0C-243C83D33A1C}" srcOrd="2" destOrd="0" presId="urn:microsoft.com/office/officeart/2016/7/layout/BasicTimeline"/>
    <dgm:cxn modelId="{6F6E8390-F3AA-45AF-BA7B-EECCFD1BD4A7}" type="presParOf" srcId="{F62DC02D-2B72-4DA3-8A0C-243C83D33A1C}" destId="{19FA3F32-275C-48FF-96E5-6BE801D86EDD}" srcOrd="0" destOrd="0" presId="urn:microsoft.com/office/officeart/2016/7/layout/BasicTimeline"/>
    <dgm:cxn modelId="{0D33D1C6-AFC5-41E0-8AF4-B017085C68ED}" type="presParOf" srcId="{F62DC02D-2B72-4DA3-8A0C-243C83D33A1C}" destId="{0E6024C8-3225-4C50-9411-C6E64B5209FC}" srcOrd="1" destOrd="0" presId="urn:microsoft.com/office/officeart/2016/7/layout/BasicTimeline"/>
    <dgm:cxn modelId="{E81EF3F3-67BC-43D1-83EE-909F873070FB}" type="presParOf" srcId="{0E6024C8-3225-4C50-9411-C6E64B5209FC}" destId="{36BA9D03-20A5-47D5-A480-635123125432}" srcOrd="0" destOrd="0" presId="urn:microsoft.com/office/officeart/2016/7/layout/BasicTimeline"/>
    <dgm:cxn modelId="{6F03DEEB-CA17-4414-8248-0A2B2078BB55}" type="presParOf" srcId="{0E6024C8-3225-4C50-9411-C6E64B5209FC}" destId="{CCCAA86B-F069-41DF-89FB-D99D5DC48F37}" srcOrd="1" destOrd="0" presId="urn:microsoft.com/office/officeart/2016/7/layout/BasicTimeline"/>
    <dgm:cxn modelId="{8581A284-C70D-43E9-BB22-7ACECD6CE7EC}" type="presParOf" srcId="{F62DC02D-2B72-4DA3-8A0C-243C83D33A1C}" destId="{97B0044C-F7A5-4EEC-A52F-9F3DF421A8CB}" srcOrd="2" destOrd="0" presId="urn:microsoft.com/office/officeart/2016/7/layout/BasicTimeline"/>
    <dgm:cxn modelId="{0B4A02C2-3AA4-41BB-B162-EF87ECEB1818}" type="presParOf" srcId="{F62DC02D-2B72-4DA3-8A0C-243C83D33A1C}" destId="{945B8A28-F47C-443C-BCDB-6E390821EF47}" srcOrd="3" destOrd="0" presId="urn:microsoft.com/office/officeart/2016/7/layout/BasicTimeline"/>
    <dgm:cxn modelId="{D4931B10-487C-49A0-A384-166F405EF9CE}" type="presParOf" srcId="{F62DC02D-2B72-4DA3-8A0C-243C83D33A1C}" destId="{FAD2D80A-4738-40E7-8399-796932786A94}" srcOrd="4" destOrd="0" presId="urn:microsoft.com/office/officeart/2016/7/layout/Basic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DC1F98-00A4-4D6D-95DD-8982191C1524}"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307FE834-2B15-42F2-86DC-39424E041EB4}">
      <dgm:prSet/>
      <dgm:spPr/>
      <dgm:t>
        <a:bodyPr/>
        <a:lstStyle/>
        <a:p>
          <a:r>
            <a:rPr lang="en-US"/>
            <a:t>Contact SWAN via </a:t>
          </a:r>
          <a:r>
            <a:rPr lang="en-US">
              <a:hlinkClick xmlns:r="http://schemas.openxmlformats.org/officeDocument/2006/relationships" r:id="rId1"/>
            </a:rPr>
            <a:t>help@swanlibraries.net</a:t>
          </a:r>
          <a:endParaRPr lang="en-US"/>
        </a:p>
      </dgm:t>
    </dgm:pt>
    <dgm:pt modelId="{07E552BD-BCFE-4AB6-928B-FBB4947264B2}" type="parTrans" cxnId="{79A01D77-0B1D-460B-9D34-E9FC634B9D21}">
      <dgm:prSet/>
      <dgm:spPr/>
      <dgm:t>
        <a:bodyPr/>
        <a:lstStyle/>
        <a:p>
          <a:endParaRPr lang="en-US"/>
        </a:p>
      </dgm:t>
    </dgm:pt>
    <dgm:pt modelId="{DD29CA41-D4D2-454E-8056-03F19E1B2CD6}" type="sibTrans" cxnId="{79A01D77-0B1D-460B-9D34-E9FC634B9D21}">
      <dgm:prSet/>
      <dgm:spPr/>
      <dgm:t>
        <a:bodyPr/>
        <a:lstStyle/>
        <a:p>
          <a:endParaRPr lang="en-US"/>
        </a:p>
      </dgm:t>
    </dgm:pt>
    <dgm:pt modelId="{BFC85B1D-CE2B-4CA6-A0EE-7CC0AE1D8D73}">
      <dgm:prSet/>
      <dgm:spPr/>
      <dgm:t>
        <a:bodyPr/>
        <a:lstStyle/>
        <a:p>
          <a:r>
            <a:rPr lang="en-US"/>
            <a:t>ALWAYS CC the library director or associated administrator</a:t>
          </a:r>
        </a:p>
      </dgm:t>
    </dgm:pt>
    <dgm:pt modelId="{A73E4CA1-5EEA-40C5-9E3D-076D99D170CF}" type="parTrans" cxnId="{B9C2351D-4787-4118-9A31-ED9D236C4668}">
      <dgm:prSet/>
      <dgm:spPr/>
      <dgm:t>
        <a:bodyPr/>
        <a:lstStyle/>
        <a:p>
          <a:endParaRPr lang="en-US"/>
        </a:p>
      </dgm:t>
    </dgm:pt>
    <dgm:pt modelId="{D9C5D0F4-4BDF-4F1A-8A4A-69E7FD55D927}" type="sibTrans" cxnId="{B9C2351D-4787-4118-9A31-ED9D236C4668}">
      <dgm:prSet/>
      <dgm:spPr/>
      <dgm:t>
        <a:bodyPr/>
        <a:lstStyle/>
        <a:p>
          <a:endParaRPr lang="en-US"/>
        </a:p>
      </dgm:t>
    </dgm:pt>
    <dgm:pt modelId="{8AEECAB9-3F73-4153-8049-4F868B8D7BBC}">
      <dgm:prSet/>
      <dgm:spPr/>
      <dgm:t>
        <a:bodyPr/>
        <a:lstStyle/>
        <a:p>
          <a:r>
            <a:rPr lang="en-US"/>
            <a:t>Provide at least 48 hours notice prior to significant changes</a:t>
          </a:r>
        </a:p>
      </dgm:t>
    </dgm:pt>
    <dgm:pt modelId="{621B5869-113C-4190-A587-D90588CD6169}" type="parTrans" cxnId="{0496EA53-7D65-4968-B0CE-D9702952C023}">
      <dgm:prSet/>
      <dgm:spPr/>
      <dgm:t>
        <a:bodyPr/>
        <a:lstStyle/>
        <a:p>
          <a:endParaRPr lang="en-US"/>
        </a:p>
      </dgm:t>
    </dgm:pt>
    <dgm:pt modelId="{5592FA59-5C20-448A-82B4-C3E73F96D2AB}" type="sibTrans" cxnId="{0496EA53-7D65-4968-B0CE-D9702952C023}">
      <dgm:prSet/>
      <dgm:spPr/>
      <dgm:t>
        <a:bodyPr/>
        <a:lstStyle/>
        <a:p>
          <a:endParaRPr lang="en-US"/>
        </a:p>
      </dgm:t>
    </dgm:pt>
    <dgm:pt modelId="{B2871F85-3854-48E0-BE1C-5A516CC49F7F}">
      <dgm:prSet/>
      <dgm:spPr/>
      <dgm:t>
        <a:bodyPr/>
        <a:lstStyle/>
        <a:p>
          <a:r>
            <a:rPr lang="en-US"/>
            <a:t>Coordinate consultations with at least one week notice</a:t>
          </a:r>
        </a:p>
      </dgm:t>
    </dgm:pt>
    <dgm:pt modelId="{83898BB2-2A22-46AE-882F-768DC2840AFF}" type="parTrans" cxnId="{34583903-BFB5-4307-A679-860187C6A174}">
      <dgm:prSet/>
      <dgm:spPr/>
      <dgm:t>
        <a:bodyPr/>
        <a:lstStyle/>
        <a:p>
          <a:endParaRPr lang="en-US"/>
        </a:p>
      </dgm:t>
    </dgm:pt>
    <dgm:pt modelId="{DDD40162-D879-44C9-A807-C5740E56E443}" type="sibTrans" cxnId="{34583903-BFB5-4307-A679-860187C6A174}">
      <dgm:prSet/>
      <dgm:spPr/>
      <dgm:t>
        <a:bodyPr/>
        <a:lstStyle/>
        <a:p>
          <a:endParaRPr lang="en-US"/>
        </a:p>
      </dgm:t>
    </dgm:pt>
    <dgm:pt modelId="{D664C589-A895-4097-83A0-EADFACDDF1BD}" type="pres">
      <dgm:prSet presAssocID="{B8DC1F98-00A4-4D6D-95DD-8982191C1524}" presName="root" presStyleCnt="0">
        <dgm:presLayoutVars>
          <dgm:dir/>
          <dgm:resizeHandles val="exact"/>
        </dgm:presLayoutVars>
      </dgm:prSet>
      <dgm:spPr/>
    </dgm:pt>
    <dgm:pt modelId="{E4CDBDED-7CC7-47A7-86CA-328F81A5F83D}" type="pres">
      <dgm:prSet presAssocID="{307FE834-2B15-42F2-86DC-39424E041EB4}" presName="compNode" presStyleCnt="0"/>
      <dgm:spPr/>
    </dgm:pt>
    <dgm:pt modelId="{F8E09F7B-8375-47F2-9613-32B5980EF5C6}" type="pres">
      <dgm:prSet presAssocID="{307FE834-2B15-42F2-86DC-39424E041EB4}" presName="bgRect" presStyleLbl="bgShp" presStyleIdx="0" presStyleCnt="4"/>
      <dgm:spPr/>
    </dgm:pt>
    <dgm:pt modelId="{6797F711-648C-45E0-8D6C-4FD16F293033}" type="pres">
      <dgm:prSet presAssocID="{307FE834-2B15-42F2-86DC-39424E041EB4}" presName="iconRect" presStyleLbl="node1" presStyleIdx="0" presStyleCnt="4"/>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Email"/>
        </a:ext>
      </dgm:extLst>
    </dgm:pt>
    <dgm:pt modelId="{52A87C86-94FB-419C-BA78-6CAF3CCDEA1A}" type="pres">
      <dgm:prSet presAssocID="{307FE834-2B15-42F2-86DC-39424E041EB4}" presName="spaceRect" presStyleCnt="0"/>
      <dgm:spPr/>
    </dgm:pt>
    <dgm:pt modelId="{80659D0C-CB78-4D17-BBFA-A75E810F1409}" type="pres">
      <dgm:prSet presAssocID="{307FE834-2B15-42F2-86DC-39424E041EB4}" presName="parTx" presStyleLbl="revTx" presStyleIdx="0" presStyleCnt="4">
        <dgm:presLayoutVars>
          <dgm:chMax val="0"/>
          <dgm:chPref val="0"/>
        </dgm:presLayoutVars>
      </dgm:prSet>
      <dgm:spPr/>
    </dgm:pt>
    <dgm:pt modelId="{1F391CBB-A9F5-4655-8625-99F125F1440E}" type="pres">
      <dgm:prSet presAssocID="{DD29CA41-D4D2-454E-8056-03F19E1B2CD6}" presName="sibTrans" presStyleCnt="0"/>
      <dgm:spPr/>
    </dgm:pt>
    <dgm:pt modelId="{02A8DED3-2100-44C1-97E3-EA62A8C32FCC}" type="pres">
      <dgm:prSet presAssocID="{BFC85B1D-CE2B-4CA6-A0EE-7CC0AE1D8D73}" presName="compNode" presStyleCnt="0"/>
      <dgm:spPr/>
    </dgm:pt>
    <dgm:pt modelId="{A09301E1-8F1B-4689-99AF-AD890292FF92}" type="pres">
      <dgm:prSet presAssocID="{BFC85B1D-CE2B-4CA6-A0EE-7CC0AE1D8D73}" presName="bgRect" presStyleLbl="bgShp" presStyleIdx="1" presStyleCnt="4"/>
      <dgm:spPr/>
    </dgm:pt>
    <dgm:pt modelId="{3A0A1686-21DA-4D0B-B9FE-66F3CEB11141}" type="pres">
      <dgm:prSet presAssocID="{BFC85B1D-CE2B-4CA6-A0EE-7CC0AE1D8D73}" presName="iconRect" presStyleLbl="node1" presStyleIdx="1"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Books"/>
        </a:ext>
      </dgm:extLst>
    </dgm:pt>
    <dgm:pt modelId="{7D6846AA-7DCF-4087-A11E-C1E58A9B81F4}" type="pres">
      <dgm:prSet presAssocID="{BFC85B1D-CE2B-4CA6-A0EE-7CC0AE1D8D73}" presName="spaceRect" presStyleCnt="0"/>
      <dgm:spPr/>
    </dgm:pt>
    <dgm:pt modelId="{9D23D8CB-8F0A-425D-B258-638F6FCD1FF9}" type="pres">
      <dgm:prSet presAssocID="{BFC85B1D-CE2B-4CA6-A0EE-7CC0AE1D8D73}" presName="parTx" presStyleLbl="revTx" presStyleIdx="1" presStyleCnt="4">
        <dgm:presLayoutVars>
          <dgm:chMax val="0"/>
          <dgm:chPref val="0"/>
        </dgm:presLayoutVars>
      </dgm:prSet>
      <dgm:spPr/>
    </dgm:pt>
    <dgm:pt modelId="{F53C2E24-3EB7-4BFB-8FEB-8FCC27FC3C41}" type="pres">
      <dgm:prSet presAssocID="{D9C5D0F4-4BDF-4F1A-8A4A-69E7FD55D927}" presName="sibTrans" presStyleCnt="0"/>
      <dgm:spPr/>
    </dgm:pt>
    <dgm:pt modelId="{290C31F5-884E-41EB-BDCB-7B42E536128D}" type="pres">
      <dgm:prSet presAssocID="{8AEECAB9-3F73-4153-8049-4F868B8D7BBC}" presName="compNode" presStyleCnt="0"/>
      <dgm:spPr/>
    </dgm:pt>
    <dgm:pt modelId="{993B4737-AF35-4029-84A2-6EB371A035D0}" type="pres">
      <dgm:prSet presAssocID="{8AEECAB9-3F73-4153-8049-4F868B8D7BBC}" presName="bgRect" presStyleLbl="bgShp" presStyleIdx="2" presStyleCnt="4"/>
      <dgm:spPr/>
    </dgm:pt>
    <dgm:pt modelId="{7949BF43-5BBE-4EE1-901C-DC6685048FC4}" type="pres">
      <dgm:prSet presAssocID="{8AEECAB9-3F73-4153-8049-4F868B8D7BBC}" presName="iconRect" presStyleLbl="node1" presStyleIdx="2" presStyleCnt="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Stopwatch"/>
        </a:ext>
      </dgm:extLst>
    </dgm:pt>
    <dgm:pt modelId="{ADB1D7F5-FD4C-4057-B3C8-FC4144CAB184}" type="pres">
      <dgm:prSet presAssocID="{8AEECAB9-3F73-4153-8049-4F868B8D7BBC}" presName="spaceRect" presStyleCnt="0"/>
      <dgm:spPr/>
    </dgm:pt>
    <dgm:pt modelId="{2D6F3BBD-848E-46DD-9917-CA5F944F7AAB}" type="pres">
      <dgm:prSet presAssocID="{8AEECAB9-3F73-4153-8049-4F868B8D7BBC}" presName="parTx" presStyleLbl="revTx" presStyleIdx="2" presStyleCnt="4">
        <dgm:presLayoutVars>
          <dgm:chMax val="0"/>
          <dgm:chPref val="0"/>
        </dgm:presLayoutVars>
      </dgm:prSet>
      <dgm:spPr/>
    </dgm:pt>
    <dgm:pt modelId="{32220C10-37E9-4D49-BDE8-914E393DEBAB}" type="pres">
      <dgm:prSet presAssocID="{5592FA59-5C20-448A-82B4-C3E73F96D2AB}" presName="sibTrans" presStyleCnt="0"/>
      <dgm:spPr/>
    </dgm:pt>
    <dgm:pt modelId="{31F66834-06DA-45F8-9154-E8693BF688A8}" type="pres">
      <dgm:prSet presAssocID="{B2871F85-3854-48E0-BE1C-5A516CC49F7F}" presName="compNode" presStyleCnt="0"/>
      <dgm:spPr/>
    </dgm:pt>
    <dgm:pt modelId="{8DE4C4EC-0584-4B5D-B131-1F0F4E629C1C}" type="pres">
      <dgm:prSet presAssocID="{B2871F85-3854-48E0-BE1C-5A516CC49F7F}" presName="bgRect" presStyleLbl="bgShp" presStyleIdx="3" presStyleCnt="4"/>
      <dgm:spPr/>
    </dgm:pt>
    <dgm:pt modelId="{787343EA-CACD-4FA4-B7B2-2CE46BCF22EA}" type="pres">
      <dgm:prSet presAssocID="{B2871F85-3854-48E0-BE1C-5A516CC49F7F}" presName="iconRect" presStyleLbl="node1" presStyleIdx="3" presStyleCnt="4"/>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Checkmark"/>
        </a:ext>
      </dgm:extLst>
    </dgm:pt>
    <dgm:pt modelId="{A407A717-E5FE-458D-929B-BC40DA3954E5}" type="pres">
      <dgm:prSet presAssocID="{B2871F85-3854-48E0-BE1C-5A516CC49F7F}" presName="spaceRect" presStyleCnt="0"/>
      <dgm:spPr/>
    </dgm:pt>
    <dgm:pt modelId="{70DE724C-3DF6-4208-B30C-B2BE15A7343A}" type="pres">
      <dgm:prSet presAssocID="{B2871F85-3854-48E0-BE1C-5A516CC49F7F}" presName="parTx" presStyleLbl="revTx" presStyleIdx="3" presStyleCnt="4">
        <dgm:presLayoutVars>
          <dgm:chMax val="0"/>
          <dgm:chPref val="0"/>
        </dgm:presLayoutVars>
      </dgm:prSet>
      <dgm:spPr/>
    </dgm:pt>
  </dgm:ptLst>
  <dgm:cxnLst>
    <dgm:cxn modelId="{34583903-BFB5-4307-A679-860187C6A174}" srcId="{B8DC1F98-00A4-4D6D-95DD-8982191C1524}" destId="{B2871F85-3854-48E0-BE1C-5A516CC49F7F}" srcOrd="3" destOrd="0" parTransId="{83898BB2-2A22-46AE-882F-768DC2840AFF}" sibTransId="{DDD40162-D879-44C9-A807-C5740E56E443}"/>
    <dgm:cxn modelId="{3A56C115-4A59-45E7-8933-C1B6D7266170}" type="presOf" srcId="{307FE834-2B15-42F2-86DC-39424E041EB4}" destId="{80659D0C-CB78-4D17-BBFA-A75E810F1409}" srcOrd="0" destOrd="0" presId="urn:microsoft.com/office/officeart/2018/2/layout/IconVerticalSolidList"/>
    <dgm:cxn modelId="{B9C2351D-4787-4118-9A31-ED9D236C4668}" srcId="{B8DC1F98-00A4-4D6D-95DD-8982191C1524}" destId="{BFC85B1D-CE2B-4CA6-A0EE-7CC0AE1D8D73}" srcOrd="1" destOrd="0" parTransId="{A73E4CA1-5EEA-40C5-9E3D-076D99D170CF}" sibTransId="{D9C5D0F4-4BDF-4F1A-8A4A-69E7FD55D927}"/>
    <dgm:cxn modelId="{D9037B37-BB44-4CD9-BC7F-9551117E9A11}" type="presOf" srcId="{B8DC1F98-00A4-4D6D-95DD-8982191C1524}" destId="{D664C589-A895-4097-83A0-EADFACDDF1BD}" srcOrd="0" destOrd="0" presId="urn:microsoft.com/office/officeart/2018/2/layout/IconVerticalSolidList"/>
    <dgm:cxn modelId="{0496EA53-7D65-4968-B0CE-D9702952C023}" srcId="{B8DC1F98-00A4-4D6D-95DD-8982191C1524}" destId="{8AEECAB9-3F73-4153-8049-4F868B8D7BBC}" srcOrd="2" destOrd="0" parTransId="{621B5869-113C-4190-A587-D90588CD6169}" sibTransId="{5592FA59-5C20-448A-82B4-C3E73F96D2AB}"/>
    <dgm:cxn modelId="{79A01D77-0B1D-460B-9D34-E9FC634B9D21}" srcId="{B8DC1F98-00A4-4D6D-95DD-8982191C1524}" destId="{307FE834-2B15-42F2-86DC-39424E041EB4}" srcOrd="0" destOrd="0" parTransId="{07E552BD-BCFE-4AB6-928B-FBB4947264B2}" sibTransId="{DD29CA41-D4D2-454E-8056-03F19E1B2CD6}"/>
    <dgm:cxn modelId="{DC8C30A7-9CD3-42D1-A03F-DD367FCFC198}" type="presOf" srcId="{B2871F85-3854-48E0-BE1C-5A516CC49F7F}" destId="{70DE724C-3DF6-4208-B30C-B2BE15A7343A}" srcOrd="0" destOrd="0" presId="urn:microsoft.com/office/officeart/2018/2/layout/IconVerticalSolidList"/>
    <dgm:cxn modelId="{965642D9-2A34-49CA-8D80-EEB8754DA47C}" type="presOf" srcId="{BFC85B1D-CE2B-4CA6-A0EE-7CC0AE1D8D73}" destId="{9D23D8CB-8F0A-425D-B258-638F6FCD1FF9}" srcOrd="0" destOrd="0" presId="urn:microsoft.com/office/officeart/2018/2/layout/IconVerticalSolidList"/>
    <dgm:cxn modelId="{1B7B21E3-27E8-4FEE-82BB-A92E64645970}" type="presOf" srcId="{8AEECAB9-3F73-4153-8049-4F868B8D7BBC}" destId="{2D6F3BBD-848E-46DD-9917-CA5F944F7AAB}" srcOrd="0" destOrd="0" presId="urn:microsoft.com/office/officeart/2018/2/layout/IconVerticalSolidList"/>
    <dgm:cxn modelId="{D77C58B4-BB64-426A-B443-051BFA30CFD2}" type="presParOf" srcId="{D664C589-A895-4097-83A0-EADFACDDF1BD}" destId="{E4CDBDED-7CC7-47A7-86CA-328F81A5F83D}" srcOrd="0" destOrd="0" presId="urn:microsoft.com/office/officeart/2018/2/layout/IconVerticalSolidList"/>
    <dgm:cxn modelId="{97F31C21-1016-4EB0-910C-76FA8C61C0B4}" type="presParOf" srcId="{E4CDBDED-7CC7-47A7-86CA-328F81A5F83D}" destId="{F8E09F7B-8375-47F2-9613-32B5980EF5C6}" srcOrd="0" destOrd="0" presId="urn:microsoft.com/office/officeart/2018/2/layout/IconVerticalSolidList"/>
    <dgm:cxn modelId="{E1CB2DC6-CCD5-4DEA-A427-816DB1ADA266}" type="presParOf" srcId="{E4CDBDED-7CC7-47A7-86CA-328F81A5F83D}" destId="{6797F711-648C-45E0-8D6C-4FD16F293033}" srcOrd="1" destOrd="0" presId="urn:microsoft.com/office/officeart/2018/2/layout/IconVerticalSolidList"/>
    <dgm:cxn modelId="{F80AFD27-A3EC-4D43-92BF-12DFEDC73497}" type="presParOf" srcId="{E4CDBDED-7CC7-47A7-86CA-328F81A5F83D}" destId="{52A87C86-94FB-419C-BA78-6CAF3CCDEA1A}" srcOrd="2" destOrd="0" presId="urn:microsoft.com/office/officeart/2018/2/layout/IconVerticalSolidList"/>
    <dgm:cxn modelId="{2A25CF6D-41FD-432F-96CD-7E9B31A13532}" type="presParOf" srcId="{E4CDBDED-7CC7-47A7-86CA-328F81A5F83D}" destId="{80659D0C-CB78-4D17-BBFA-A75E810F1409}" srcOrd="3" destOrd="0" presId="urn:microsoft.com/office/officeart/2018/2/layout/IconVerticalSolidList"/>
    <dgm:cxn modelId="{B6DAF2C3-A09D-4A87-957E-3389D3B5DE4A}" type="presParOf" srcId="{D664C589-A895-4097-83A0-EADFACDDF1BD}" destId="{1F391CBB-A9F5-4655-8625-99F125F1440E}" srcOrd="1" destOrd="0" presId="urn:microsoft.com/office/officeart/2018/2/layout/IconVerticalSolidList"/>
    <dgm:cxn modelId="{AC6AB532-A89D-4EF6-857D-5C4D7872F78E}" type="presParOf" srcId="{D664C589-A895-4097-83A0-EADFACDDF1BD}" destId="{02A8DED3-2100-44C1-97E3-EA62A8C32FCC}" srcOrd="2" destOrd="0" presId="urn:microsoft.com/office/officeart/2018/2/layout/IconVerticalSolidList"/>
    <dgm:cxn modelId="{3DEEBBBD-8A32-47AA-8213-B7ACD43E6360}" type="presParOf" srcId="{02A8DED3-2100-44C1-97E3-EA62A8C32FCC}" destId="{A09301E1-8F1B-4689-99AF-AD890292FF92}" srcOrd="0" destOrd="0" presId="urn:microsoft.com/office/officeart/2018/2/layout/IconVerticalSolidList"/>
    <dgm:cxn modelId="{2C9EE7A8-2DD0-43C0-993F-0678ACB70AA3}" type="presParOf" srcId="{02A8DED3-2100-44C1-97E3-EA62A8C32FCC}" destId="{3A0A1686-21DA-4D0B-B9FE-66F3CEB11141}" srcOrd="1" destOrd="0" presId="urn:microsoft.com/office/officeart/2018/2/layout/IconVerticalSolidList"/>
    <dgm:cxn modelId="{9FA3C15C-A941-4F94-9A82-A16E8803575C}" type="presParOf" srcId="{02A8DED3-2100-44C1-97E3-EA62A8C32FCC}" destId="{7D6846AA-7DCF-4087-A11E-C1E58A9B81F4}" srcOrd="2" destOrd="0" presId="urn:microsoft.com/office/officeart/2018/2/layout/IconVerticalSolidList"/>
    <dgm:cxn modelId="{C9161AEC-BF9A-475E-B37C-6876276EDD88}" type="presParOf" srcId="{02A8DED3-2100-44C1-97E3-EA62A8C32FCC}" destId="{9D23D8CB-8F0A-425D-B258-638F6FCD1FF9}" srcOrd="3" destOrd="0" presId="urn:microsoft.com/office/officeart/2018/2/layout/IconVerticalSolidList"/>
    <dgm:cxn modelId="{F6FE036C-5DCF-4DC8-AAC3-00DE5B7C18B7}" type="presParOf" srcId="{D664C589-A895-4097-83A0-EADFACDDF1BD}" destId="{F53C2E24-3EB7-4BFB-8FEB-8FCC27FC3C41}" srcOrd="3" destOrd="0" presId="urn:microsoft.com/office/officeart/2018/2/layout/IconVerticalSolidList"/>
    <dgm:cxn modelId="{33BFF2C1-FB05-4198-A301-1F1773B83857}" type="presParOf" srcId="{D664C589-A895-4097-83A0-EADFACDDF1BD}" destId="{290C31F5-884E-41EB-BDCB-7B42E536128D}" srcOrd="4" destOrd="0" presId="urn:microsoft.com/office/officeart/2018/2/layout/IconVerticalSolidList"/>
    <dgm:cxn modelId="{9B2717EF-E569-4F40-8F56-D5B520764520}" type="presParOf" srcId="{290C31F5-884E-41EB-BDCB-7B42E536128D}" destId="{993B4737-AF35-4029-84A2-6EB371A035D0}" srcOrd="0" destOrd="0" presId="urn:microsoft.com/office/officeart/2018/2/layout/IconVerticalSolidList"/>
    <dgm:cxn modelId="{B19D7B81-EF65-45AE-9B63-0512CAD5F575}" type="presParOf" srcId="{290C31F5-884E-41EB-BDCB-7B42E536128D}" destId="{7949BF43-5BBE-4EE1-901C-DC6685048FC4}" srcOrd="1" destOrd="0" presId="urn:microsoft.com/office/officeart/2018/2/layout/IconVerticalSolidList"/>
    <dgm:cxn modelId="{A2FABC9D-8ED9-47E9-A134-5B24AF3DAB86}" type="presParOf" srcId="{290C31F5-884E-41EB-BDCB-7B42E536128D}" destId="{ADB1D7F5-FD4C-4057-B3C8-FC4144CAB184}" srcOrd="2" destOrd="0" presId="urn:microsoft.com/office/officeart/2018/2/layout/IconVerticalSolidList"/>
    <dgm:cxn modelId="{D1BF5C1A-D010-4301-923E-6B607682DCB7}" type="presParOf" srcId="{290C31F5-884E-41EB-BDCB-7B42E536128D}" destId="{2D6F3BBD-848E-46DD-9917-CA5F944F7AAB}" srcOrd="3" destOrd="0" presId="urn:microsoft.com/office/officeart/2018/2/layout/IconVerticalSolidList"/>
    <dgm:cxn modelId="{1617C4E7-7ADC-490F-8B11-BC1180D12436}" type="presParOf" srcId="{D664C589-A895-4097-83A0-EADFACDDF1BD}" destId="{32220C10-37E9-4D49-BDE8-914E393DEBAB}" srcOrd="5" destOrd="0" presId="urn:microsoft.com/office/officeart/2018/2/layout/IconVerticalSolidList"/>
    <dgm:cxn modelId="{C69DBB2F-D07F-4221-AC33-214952433EAC}" type="presParOf" srcId="{D664C589-A895-4097-83A0-EADFACDDF1BD}" destId="{31F66834-06DA-45F8-9154-E8693BF688A8}" srcOrd="6" destOrd="0" presId="urn:microsoft.com/office/officeart/2018/2/layout/IconVerticalSolidList"/>
    <dgm:cxn modelId="{C792C976-E1BC-4419-B15A-FD28B90DF7CB}" type="presParOf" srcId="{31F66834-06DA-45F8-9154-E8693BF688A8}" destId="{8DE4C4EC-0584-4B5D-B131-1F0F4E629C1C}" srcOrd="0" destOrd="0" presId="urn:microsoft.com/office/officeart/2018/2/layout/IconVerticalSolidList"/>
    <dgm:cxn modelId="{DE84A98F-4703-4C5B-BBCE-29F7CF1E3EED}" type="presParOf" srcId="{31F66834-06DA-45F8-9154-E8693BF688A8}" destId="{787343EA-CACD-4FA4-B7B2-2CE46BCF22EA}" srcOrd="1" destOrd="0" presId="urn:microsoft.com/office/officeart/2018/2/layout/IconVerticalSolidList"/>
    <dgm:cxn modelId="{3E980AE1-94FD-43CF-A635-9177A2407138}" type="presParOf" srcId="{31F66834-06DA-45F8-9154-E8693BF688A8}" destId="{A407A717-E5FE-458D-929B-BC40DA3954E5}" srcOrd="2" destOrd="0" presId="urn:microsoft.com/office/officeart/2018/2/layout/IconVerticalSolidList"/>
    <dgm:cxn modelId="{CE16E6F3-4F9F-4FFD-9121-844BF05A7F4B}" type="presParOf" srcId="{31F66834-06DA-45F8-9154-E8693BF688A8}" destId="{70DE724C-3DF6-4208-B30C-B2BE15A7343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609B886-B4BC-400E-A47E-AF8C4C05C38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735DB51-94FD-40D6-A365-0890F28548A1}">
      <dgm:prSet custT="1"/>
      <dgm:spPr>
        <a:solidFill>
          <a:schemeClr val="tx2">
            <a:lumMod val="75000"/>
          </a:schemeClr>
        </a:solidFill>
      </dgm:spPr>
      <dgm:t>
        <a:bodyPr/>
        <a:lstStyle/>
        <a:p>
          <a:r>
            <a:rPr lang="en-US" sz="2400" b="0" i="0" baseline="0"/>
            <a:t>What is the Sikich Risk Assessment? </a:t>
          </a:r>
          <a:endParaRPr lang="en-US" sz="2400"/>
        </a:p>
      </dgm:t>
    </dgm:pt>
    <dgm:pt modelId="{AF975328-C638-428F-9F68-C441A3AA6FC0}" type="parTrans" cxnId="{ADA95070-1898-4622-8D00-C41AB7C2E102}">
      <dgm:prSet/>
      <dgm:spPr/>
      <dgm:t>
        <a:bodyPr/>
        <a:lstStyle/>
        <a:p>
          <a:endParaRPr lang="en-US"/>
        </a:p>
      </dgm:t>
    </dgm:pt>
    <dgm:pt modelId="{DBCB0248-7A8C-4834-9E99-EFAF4F39B4FA}" type="sibTrans" cxnId="{ADA95070-1898-4622-8D00-C41AB7C2E102}">
      <dgm:prSet/>
      <dgm:spPr/>
      <dgm:t>
        <a:bodyPr/>
        <a:lstStyle/>
        <a:p>
          <a:endParaRPr lang="en-US"/>
        </a:p>
      </dgm:t>
    </dgm:pt>
    <dgm:pt modelId="{01A746ED-7FB1-4B2E-AE46-46718DD7EC3B}">
      <dgm:prSet custT="1"/>
      <dgm:spPr/>
      <dgm:t>
        <a:bodyPr/>
        <a:lstStyle/>
        <a:p>
          <a:r>
            <a:rPr lang="en-US" sz="1800" b="0" i="0" baseline="0"/>
            <a:t>Assessment of SWAN’s risk management policies and security practices compared to the NIST SP 800-171 framework</a:t>
          </a:r>
          <a:endParaRPr lang="en-US" sz="1800"/>
        </a:p>
      </dgm:t>
    </dgm:pt>
    <dgm:pt modelId="{6CE444B7-67E6-471C-A85F-80EC8069C65B}" type="parTrans" cxnId="{13475C51-57C1-4C44-8B4B-F0BE6CBF47BE}">
      <dgm:prSet/>
      <dgm:spPr/>
      <dgm:t>
        <a:bodyPr/>
        <a:lstStyle/>
        <a:p>
          <a:endParaRPr lang="en-US"/>
        </a:p>
      </dgm:t>
    </dgm:pt>
    <dgm:pt modelId="{F3322A88-08C0-4260-A0CB-75A64319512C}" type="sibTrans" cxnId="{13475C51-57C1-4C44-8B4B-F0BE6CBF47BE}">
      <dgm:prSet/>
      <dgm:spPr/>
      <dgm:t>
        <a:bodyPr/>
        <a:lstStyle/>
        <a:p>
          <a:endParaRPr lang="en-US"/>
        </a:p>
      </dgm:t>
    </dgm:pt>
    <dgm:pt modelId="{997676D0-9F2E-4A95-AFBE-785392469EEA}">
      <dgm:prSet custT="1"/>
      <dgm:spPr>
        <a:solidFill>
          <a:schemeClr val="tx2">
            <a:lumMod val="75000"/>
          </a:schemeClr>
        </a:solidFill>
      </dgm:spPr>
      <dgm:t>
        <a:bodyPr/>
        <a:lstStyle/>
        <a:p>
          <a:r>
            <a:rPr lang="en-US" sz="2400"/>
            <a:t>What is NIST SP 800-171 and why should we follow it? </a:t>
          </a:r>
        </a:p>
      </dgm:t>
    </dgm:pt>
    <dgm:pt modelId="{20E7FD87-5CD9-45D4-8DCB-87F868F26355}" type="parTrans" cxnId="{747D891E-C9AC-46DB-AC1D-02EA2197F022}">
      <dgm:prSet/>
      <dgm:spPr/>
      <dgm:t>
        <a:bodyPr/>
        <a:lstStyle/>
        <a:p>
          <a:endParaRPr lang="en-US"/>
        </a:p>
      </dgm:t>
    </dgm:pt>
    <dgm:pt modelId="{68611B83-9E65-4F24-A813-A3DA7ECDC2C4}" type="sibTrans" cxnId="{747D891E-C9AC-46DB-AC1D-02EA2197F022}">
      <dgm:prSet/>
      <dgm:spPr/>
      <dgm:t>
        <a:bodyPr/>
        <a:lstStyle/>
        <a:p>
          <a:endParaRPr lang="en-US"/>
        </a:p>
      </dgm:t>
    </dgm:pt>
    <dgm:pt modelId="{5362452C-15B5-4795-B53E-74AEAE4B5953}">
      <dgm:prSet custT="1"/>
      <dgm:spPr/>
      <dgm:t>
        <a:bodyPr/>
        <a:lstStyle/>
        <a:p>
          <a:r>
            <a:rPr lang="en-US" sz="1800"/>
            <a:t>National Institute of Standards and Technology Special Publication 800-171</a:t>
          </a:r>
        </a:p>
      </dgm:t>
    </dgm:pt>
    <dgm:pt modelId="{18E10D00-1324-46C9-B868-4A101B76A8F6}" type="parTrans" cxnId="{7DA7EC31-05A5-49A6-AFC0-86FF21599920}">
      <dgm:prSet/>
      <dgm:spPr/>
      <dgm:t>
        <a:bodyPr/>
        <a:lstStyle/>
        <a:p>
          <a:endParaRPr lang="en-US"/>
        </a:p>
      </dgm:t>
    </dgm:pt>
    <dgm:pt modelId="{AD15CA6C-0262-4FDB-B0A0-73F113E27956}" type="sibTrans" cxnId="{7DA7EC31-05A5-49A6-AFC0-86FF21599920}">
      <dgm:prSet/>
      <dgm:spPr/>
      <dgm:t>
        <a:bodyPr/>
        <a:lstStyle/>
        <a:p>
          <a:endParaRPr lang="en-US"/>
        </a:p>
      </dgm:t>
    </dgm:pt>
    <dgm:pt modelId="{76F35E88-5AAC-4C19-9144-E4565219E6B0}">
      <dgm:prSet custT="1"/>
      <dgm:spPr/>
      <dgm:t>
        <a:bodyPr/>
        <a:lstStyle/>
        <a:p>
          <a:r>
            <a:rPr lang="en-US" sz="1800"/>
            <a:t>Industry-established requirements protects “controlled, unclassified information”</a:t>
          </a:r>
        </a:p>
      </dgm:t>
    </dgm:pt>
    <dgm:pt modelId="{000645C1-31E4-480C-9B2F-7D0A4DAE4609}" type="parTrans" cxnId="{8CA9ABBE-51E2-4EAB-A238-E23284FD0E94}">
      <dgm:prSet/>
      <dgm:spPr/>
      <dgm:t>
        <a:bodyPr/>
        <a:lstStyle/>
        <a:p>
          <a:endParaRPr lang="en-US"/>
        </a:p>
      </dgm:t>
    </dgm:pt>
    <dgm:pt modelId="{3F003592-E1DA-4FE2-B5D5-3FCEEB6B9D48}" type="sibTrans" cxnId="{8CA9ABBE-51E2-4EAB-A238-E23284FD0E94}">
      <dgm:prSet/>
      <dgm:spPr/>
      <dgm:t>
        <a:bodyPr/>
        <a:lstStyle/>
        <a:p>
          <a:endParaRPr lang="en-US"/>
        </a:p>
      </dgm:t>
    </dgm:pt>
    <dgm:pt modelId="{4C9B7206-B8F6-47B5-83CE-625B21DC84CA}">
      <dgm:prSet custT="1"/>
      <dgm:spPr/>
      <dgm:t>
        <a:bodyPr/>
        <a:lstStyle/>
        <a:p>
          <a:r>
            <a:rPr lang="en-US" sz="1800"/>
            <a:t>Ensures SWAN complies with an industry-recognized set of policies for data handling, system security and configuration</a:t>
          </a:r>
        </a:p>
      </dgm:t>
    </dgm:pt>
    <dgm:pt modelId="{CE66E010-CF1D-49C3-BDC4-67BAB2EA2437}" type="parTrans" cxnId="{11445B03-5AF4-4F58-930F-20C9AE3B458B}">
      <dgm:prSet/>
      <dgm:spPr/>
      <dgm:t>
        <a:bodyPr/>
        <a:lstStyle/>
        <a:p>
          <a:endParaRPr lang="en-US"/>
        </a:p>
      </dgm:t>
    </dgm:pt>
    <dgm:pt modelId="{E7FED9BE-22F4-457B-8B39-6D52F3EB4DD8}" type="sibTrans" cxnId="{11445B03-5AF4-4F58-930F-20C9AE3B458B}">
      <dgm:prSet/>
      <dgm:spPr/>
      <dgm:t>
        <a:bodyPr/>
        <a:lstStyle/>
        <a:p>
          <a:endParaRPr lang="en-US"/>
        </a:p>
      </dgm:t>
    </dgm:pt>
    <dgm:pt modelId="{B26299DA-3135-4DBC-A2D7-76E941D0E5A0}">
      <dgm:prSet custT="1"/>
      <dgm:spPr/>
      <dgm:t>
        <a:bodyPr/>
        <a:lstStyle/>
        <a:p>
          <a:r>
            <a:rPr lang="en-US" sz="1800"/>
            <a:t>For comparison, SirsiDynix follows NIST SP 800-53, a similar framework</a:t>
          </a:r>
        </a:p>
      </dgm:t>
    </dgm:pt>
    <dgm:pt modelId="{C2709A15-A028-4354-B71C-7A1760121B80}" type="parTrans" cxnId="{FDC805ED-3A1D-4660-BF08-74E046A0CAEF}">
      <dgm:prSet/>
      <dgm:spPr/>
      <dgm:t>
        <a:bodyPr/>
        <a:lstStyle/>
        <a:p>
          <a:endParaRPr lang="en-US"/>
        </a:p>
      </dgm:t>
    </dgm:pt>
    <dgm:pt modelId="{8FF9E140-5F39-4F4C-96C2-5336BAE99D80}" type="sibTrans" cxnId="{FDC805ED-3A1D-4660-BF08-74E046A0CAEF}">
      <dgm:prSet/>
      <dgm:spPr/>
      <dgm:t>
        <a:bodyPr/>
        <a:lstStyle/>
        <a:p>
          <a:endParaRPr lang="en-US"/>
        </a:p>
      </dgm:t>
    </dgm:pt>
    <dgm:pt modelId="{BB517639-A195-4748-86D6-D5032A519109}">
      <dgm:prSet custT="1"/>
      <dgm:spPr/>
      <dgm:t>
        <a:bodyPr/>
        <a:lstStyle/>
        <a:p>
          <a:r>
            <a:rPr lang="en-US" sz="1800" b="0" i="0" baseline="0"/>
            <a:t>Risk and Authorization Management Program (RAMP) is becoming common practice at state level, emphasizing the necessity of SWAN having a framework like NIST 800-171</a:t>
          </a:r>
          <a:endParaRPr lang="en-US" sz="1800"/>
        </a:p>
      </dgm:t>
    </dgm:pt>
    <dgm:pt modelId="{C973825E-3F1E-4FFC-B0C7-DACE7BD93E7B}" type="parTrans" cxnId="{9896B835-6F14-41DD-8165-5D88A123641B}">
      <dgm:prSet/>
      <dgm:spPr/>
      <dgm:t>
        <a:bodyPr/>
        <a:lstStyle/>
        <a:p>
          <a:endParaRPr lang="en-US"/>
        </a:p>
      </dgm:t>
    </dgm:pt>
    <dgm:pt modelId="{32BED0B8-28CC-472B-95AC-0A036F11D84A}" type="sibTrans" cxnId="{9896B835-6F14-41DD-8165-5D88A123641B}">
      <dgm:prSet/>
      <dgm:spPr/>
      <dgm:t>
        <a:bodyPr/>
        <a:lstStyle/>
        <a:p>
          <a:endParaRPr lang="en-US"/>
        </a:p>
      </dgm:t>
    </dgm:pt>
    <dgm:pt modelId="{298244E4-22AF-4CAE-BA57-8ED55ED0E338}">
      <dgm:prSet custT="1"/>
      <dgm:spPr/>
      <dgm:t>
        <a:bodyPr/>
        <a:lstStyle/>
        <a:p>
          <a:r>
            <a:rPr lang="en-US" sz="1800" b="0" i="0" baseline="0"/>
            <a:t>Current cost to remediate a breach is typically $150 per record, posing significant financial risk without a guiding framework</a:t>
          </a:r>
          <a:endParaRPr lang="en-US" sz="1800"/>
        </a:p>
      </dgm:t>
    </dgm:pt>
    <dgm:pt modelId="{79EE6112-1EF8-4652-9667-C43901153584}" type="parTrans" cxnId="{A8BD186D-96FF-4074-9CC2-E0385C0742A7}">
      <dgm:prSet/>
      <dgm:spPr/>
      <dgm:t>
        <a:bodyPr/>
        <a:lstStyle/>
        <a:p>
          <a:endParaRPr lang="en-US"/>
        </a:p>
      </dgm:t>
    </dgm:pt>
    <dgm:pt modelId="{E0735FF6-4440-4679-B782-42E569C7C5C5}" type="sibTrans" cxnId="{A8BD186D-96FF-4074-9CC2-E0385C0742A7}">
      <dgm:prSet/>
      <dgm:spPr/>
      <dgm:t>
        <a:bodyPr/>
        <a:lstStyle/>
        <a:p>
          <a:endParaRPr lang="en-US"/>
        </a:p>
      </dgm:t>
    </dgm:pt>
    <dgm:pt modelId="{46637A3B-7D75-47E6-A6C9-97060D43BE34}">
      <dgm:prSet custT="1"/>
      <dgm:spPr>
        <a:solidFill>
          <a:schemeClr val="tx2">
            <a:lumMod val="75000"/>
          </a:schemeClr>
        </a:solidFill>
      </dgm:spPr>
      <dgm:t>
        <a:bodyPr/>
        <a:lstStyle/>
        <a:p>
          <a:pPr>
            <a:buFont typeface="Arial" panose="020B0604020202020204" pitchFamily="34" charset="0"/>
            <a:buChar char="•"/>
          </a:pPr>
          <a:r>
            <a:rPr lang="en-US" sz="2400"/>
            <a:t>SWAN database consists of approximately 1-million patron records</a:t>
          </a:r>
        </a:p>
      </dgm:t>
    </dgm:pt>
    <dgm:pt modelId="{5135BBBE-A835-4D8D-83D9-ED75A9CEC30B}" type="parTrans" cxnId="{2D5223C0-D712-4B8B-8054-10E1A7C324F5}">
      <dgm:prSet/>
      <dgm:spPr/>
      <dgm:t>
        <a:bodyPr/>
        <a:lstStyle/>
        <a:p>
          <a:endParaRPr lang="en-US"/>
        </a:p>
      </dgm:t>
    </dgm:pt>
    <dgm:pt modelId="{680ED0D2-5716-43F5-A78B-76F02203D12C}" type="sibTrans" cxnId="{2D5223C0-D712-4B8B-8054-10E1A7C324F5}">
      <dgm:prSet/>
      <dgm:spPr/>
      <dgm:t>
        <a:bodyPr/>
        <a:lstStyle/>
        <a:p>
          <a:endParaRPr lang="en-US"/>
        </a:p>
      </dgm:t>
    </dgm:pt>
    <dgm:pt modelId="{833B5C64-738D-49F5-BA60-9EC133453217}" type="pres">
      <dgm:prSet presAssocID="{C609B886-B4BC-400E-A47E-AF8C4C05C38F}" presName="linear" presStyleCnt="0">
        <dgm:presLayoutVars>
          <dgm:animLvl val="lvl"/>
          <dgm:resizeHandles val="exact"/>
        </dgm:presLayoutVars>
      </dgm:prSet>
      <dgm:spPr/>
    </dgm:pt>
    <dgm:pt modelId="{2CA45D91-320D-4F13-A163-94798B2CE7A3}" type="pres">
      <dgm:prSet presAssocID="{A735DB51-94FD-40D6-A365-0890F28548A1}" presName="parentText" presStyleLbl="node1" presStyleIdx="0" presStyleCnt="3">
        <dgm:presLayoutVars>
          <dgm:chMax val="0"/>
          <dgm:bulletEnabled val="1"/>
        </dgm:presLayoutVars>
      </dgm:prSet>
      <dgm:spPr/>
    </dgm:pt>
    <dgm:pt modelId="{E6D92A95-C93D-4C69-A486-5E33ADBF6E29}" type="pres">
      <dgm:prSet presAssocID="{A735DB51-94FD-40D6-A365-0890F28548A1}" presName="childText" presStyleLbl="revTx" presStyleIdx="0" presStyleCnt="3">
        <dgm:presLayoutVars>
          <dgm:bulletEnabled val="1"/>
        </dgm:presLayoutVars>
      </dgm:prSet>
      <dgm:spPr/>
    </dgm:pt>
    <dgm:pt modelId="{FA1051DC-A3B6-4451-BC07-ED8E84566608}" type="pres">
      <dgm:prSet presAssocID="{997676D0-9F2E-4A95-AFBE-785392469EEA}" presName="parentText" presStyleLbl="node1" presStyleIdx="1" presStyleCnt="3">
        <dgm:presLayoutVars>
          <dgm:chMax val="0"/>
          <dgm:bulletEnabled val="1"/>
        </dgm:presLayoutVars>
      </dgm:prSet>
      <dgm:spPr/>
    </dgm:pt>
    <dgm:pt modelId="{2C2B802A-B7A8-4A78-9FA3-DE42F1D4F064}" type="pres">
      <dgm:prSet presAssocID="{997676D0-9F2E-4A95-AFBE-785392469EEA}" presName="childText" presStyleLbl="revTx" presStyleIdx="1" presStyleCnt="3">
        <dgm:presLayoutVars>
          <dgm:bulletEnabled val="1"/>
        </dgm:presLayoutVars>
      </dgm:prSet>
      <dgm:spPr/>
    </dgm:pt>
    <dgm:pt modelId="{5AFDE71E-4CCF-4028-B5B1-39F9598AD76F}" type="pres">
      <dgm:prSet presAssocID="{46637A3B-7D75-47E6-A6C9-97060D43BE34}" presName="parentText" presStyleLbl="node1" presStyleIdx="2" presStyleCnt="3">
        <dgm:presLayoutVars>
          <dgm:chMax val="0"/>
          <dgm:bulletEnabled val="1"/>
        </dgm:presLayoutVars>
      </dgm:prSet>
      <dgm:spPr/>
    </dgm:pt>
    <dgm:pt modelId="{00773FCC-EA34-44F3-B2DC-29CBA6EB31FA}" type="pres">
      <dgm:prSet presAssocID="{46637A3B-7D75-47E6-A6C9-97060D43BE34}" presName="childText" presStyleLbl="revTx" presStyleIdx="2" presStyleCnt="3">
        <dgm:presLayoutVars>
          <dgm:bulletEnabled val="1"/>
        </dgm:presLayoutVars>
      </dgm:prSet>
      <dgm:spPr/>
    </dgm:pt>
  </dgm:ptLst>
  <dgm:cxnLst>
    <dgm:cxn modelId="{8ED23C02-C779-415B-968B-36A82281DF0D}" type="presOf" srcId="{76F35E88-5AAC-4C19-9144-E4565219E6B0}" destId="{2C2B802A-B7A8-4A78-9FA3-DE42F1D4F064}" srcOrd="0" destOrd="1" presId="urn:microsoft.com/office/officeart/2005/8/layout/vList2"/>
    <dgm:cxn modelId="{11445B03-5AF4-4F58-930F-20C9AE3B458B}" srcId="{997676D0-9F2E-4A95-AFBE-785392469EEA}" destId="{4C9B7206-B8F6-47B5-83CE-625B21DC84CA}" srcOrd="2" destOrd="0" parTransId="{CE66E010-CF1D-49C3-BDC4-67BAB2EA2437}" sibTransId="{E7FED9BE-22F4-457B-8B39-6D52F3EB4DD8}"/>
    <dgm:cxn modelId="{3D58440A-AA16-403D-A026-A7F6A836AC74}" type="presOf" srcId="{A735DB51-94FD-40D6-A365-0890F28548A1}" destId="{2CA45D91-320D-4F13-A163-94798B2CE7A3}" srcOrd="0" destOrd="0" presId="urn:microsoft.com/office/officeart/2005/8/layout/vList2"/>
    <dgm:cxn modelId="{747D891E-C9AC-46DB-AC1D-02EA2197F022}" srcId="{C609B886-B4BC-400E-A47E-AF8C4C05C38F}" destId="{997676D0-9F2E-4A95-AFBE-785392469EEA}" srcOrd="1" destOrd="0" parTransId="{20E7FD87-5CD9-45D4-8DCB-87F868F26355}" sibTransId="{68611B83-9E65-4F24-A813-A3DA7ECDC2C4}"/>
    <dgm:cxn modelId="{FB26FA20-D7A6-4BCE-8EE2-ECE1C7D562C7}" type="presOf" srcId="{46637A3B-7D75-47E6-A6C9-97060D43BE34}" destId="{5AFDE71E-4CCF-4028-B5B1-39F9598AD76F}" srcOrd="0" destOrd="0" presId="urn:microsoft.com/office/officeart/2005/8/layout/vList2"/>
    <dgm:cxn modelId="{3A816329-9734-4D28-8ACD-95F55F7C6780}" type="presOf" srcId="{BB517639-A195-4748-86D6-D5032A519109}" destId="{2C2B802A-B7A8-4A78-9FA3-DE42F1D4F064}" srcOrd="0" destOrd="4" presId="urn:microsoft.com/office/officeart/2005/8/layout/vList2"/>
    <dgm:cxn modelId="{7DA7EC31-05A5-49A6-AFC0-86FF21599920}" srcId="{997676D0-9F2E-4A95-AFBE-785392469EEA}" destId="{5362452C-15B5-4795-B53E-74AEAE4B5953}" srcOrd="0" destOrd="0" parTransId="{18E10D00-1324-46C9-B868-4A101B76A8F6}" sibTransId="{AD15CA6C-0262-4FDB-B0A0-73F113E27956}"/>
    <dgm:cxn modelId="{DC380732-A84D-4012-B36A-8AAFBEB118D1}" type="presOf" srcId="{4C9B7206-B8F6-47B5-83CE-625B21DC84CA}" destId="{2C2B802A-B7A8-4A78-9FA3-DE42F1D4F064}" srcOrd="0" destOrd="2" presId="urn:microsoft.com/office/officeart/2005/8/layout/vList2"/>
    <dgm:cxn modelId="{9896B835-6F14-41DD-8165-5D88A123641B}" srcId="{997676D0-9F2E-4A95-AFBE-785392469EEA}" destId="{BB517639-A195-4748-86D6-D5032A519109}" srcOrd="4" destOrd="0" parTransId="{C973825E-3F1E-4FFC-B0C7-DACE7BD93E7B}" sibTransId="{32BED0B8-28CC-472B-95AC-0A036F11D84A}"/>
    <dgm:cxn modelId="{A8BD186D-96FF-4074-9CC2-E0385C0742A7}" srcId="{46637A3B-7D75-47E6-A6C9-97060D43BE34}" destId="{298244E4-22AF-4CAE-BA57-8ED55ED0E338}" srcOrd="0" destOrd="0" parTransId="{79EE6112-1EF8-4652-9667-C43901153584}" sibTransId="{E0735FF6-4440-4679-B782-42E569C7C5C5}"/>
    <dgm:cxn modelId="{224CA76E-0BDF-4D79-9B62-B0072E723433}" type="presOf" srcId="{C609B886-B4BC-400E-A47E-AF8C4C05C38F}" destId="{833B5C64-738D-49F5-BA60-9EC133453217}" srcOrd="0" destOrd="0" presId="urn:microsoft.com/office/officeart/2005/8/layout/vList2"/>
    <dgm:cxn modelId="{ADA95070-1898-4622-8D00-C41AB7C2E102}" srcId="{C609B886-B4BC-400E-A47E-AF8C4C05C38F}" destId="{A735DB51-94FD-40D6-A365-0890F28548A1}" srcOrd="0" destOrd="0" parTransId="{AF975328-C638-428F-9F68-C441A3AA6FC0}" sibTransId="{DBCB0248-7A8C-4834-9E99-EFAF4F39B4FA}"/>
    <dgm:cxn modelId="{13475C51-57C1-4C44-8B4B-F0BE6CBF47BE}" srcId="{A735DB51-94FD-40D6-A365-0890F28548A1}" destId="{01A746ED-7FB1-4B2E-AE46-46718DD7EC3B}" srcOrd="0" destOrd="0" parTransId="{6CE444B7-67E6-471C-A85F-80EC8069C65B}" sibTransId="{F3322A88-08C0-4260-A0CB-75A64319512C}"/>
    <dgm:cxn modelId="{CAE7C05A-83F9-4614-842B-235D2F81354D}" type="presOf" srcId="{01A746ED-7FB1-4B2E-AE46-46718DD7EC3B}" destId="{E6D92A95-C93D-4C69-A486-5E33ADBF6E29}" srcOrd="0" destOrd="0" presId="urn:microsoft.com/office/officeart/2005/8/layout/vList2"/>
    <dgm:cxn modelId="{1962AD7B-050B-4604-BBA3-D2EDA4286303}" type="presOf" srcId="{997676D0-9F2E-4A95-AFBE-785392469EEA}" destId="{FA1051DC-A3B6-4451-BC07-ED8E84566608}" srcOrd="0" destOrd="0" presId="urn:microsoft.com/office/officeart/2005/8/layout/vList2"/>
    <dgm:cxn modelId="{84019EB1-0122-4287-998A-4EE86F82E395}" type="presOf" srcId="{298244E4-22AF-4CAE-BA57-8ED55ED0E338}" destId="{00773FCC-EA34-44F3-B2DC-29CBA6EB31FA}" srcOrd="0" destOrd="0" presId="urn:microsoft.com/office/officeart/2005/8/layout/vList2"/>
    <dgm:cxn modelId="{EC772DB2-C416-4289-A5DE-514CC071FB2C}" type="presOf" srcId="{B26299DA-3135-4DBC-A2D7-76E941D0E5A0}" destId="{2C2B802A-B7A8-4A78-9FA3-DE42F1D4F064}" srcOrd="0" destOrd="3" presId="urn:microsoft.com/office/officeart/2005/8/layout/vList2"/>
    <dgm:cxn modelId="{8CA9ABBE-51E2-4EAB-A238-E23284FD0E94}" srcId="{997676D0-9F2E-4A95-AFBE-785392469EEA}" destId="{76F35E88-5AAC-4C19-9144-E4565219E6B0}" srcOrd="1" destOrd="0" parTransId="{000645C1-31E4-480C-9B2F-7D0A4DAE4609}" sibTransId="{3F003592-E1DA-4FE2-B5D5-3FCEEB6B9D48}"/>
    <dgm:cxn modelId="{2D5223C0-D712-4B8B-8054-10E1A7C324F5}" srcId="{C609B886-B4BC-400E-A47E-AF8C4C05C38F}" destId="{46637A3B-7D75-47E6-A6C9-97060D43BE34}" srcOrd="2" destOrd="0" parTransId="{5135BBBE-A835-4D8D-83D9-ED75A9CEC30B}" sibTransId="{680ED0D2-5716-43F5-A78B-76F02203D12C}"/>
    <dgm:cxn modelId="{CE21BFD9-DC5D-4382-875D-41B00095D162}" type="presOf" srcId="{5362452C-15B5-4795-B53E-74AEAE4B5953}" destId="{2C2B802A-B7A8-4A78-9FA3-DE42F1D4F064}" srcOrd="0" destOrd="0" presId="urn:microsoft.com/office/officeart/2005/8/layout/vList2"/>
    <dgm:cxn modelId="{FDC805ED-3A1D-4660-BF08-74E046A0CAEF}" srcId="{997676D0-9F2E-4A95-AFBE-785392469EEA}" destId="{B26299DA-3135-4DBC-A2D7-76E941D0E5A0}" srcOrd="3" destOrd="0" parTransId="{C2709A15-A028-4354-B71C-7A1760121B80}" sibTransId="{8FF9E140-5F39-4F4C-96C2-5336BAE99D80}"/>
    <dgm:cxn modelId="{6F0B8873-B282-4F26-A9C9-FB93D66B90B0}" type="presParOf" srcId="{833B5C64-738D-49F5-BA60-9EC133453217}" destId="{2CA45D91-320D-4F13-A163-94798B2CE7A3}" srcOrd="0" destOrd="0" presId="urn:microsoft.com/office/officeart/2005/8/layout/vList2"/>
    <dgm:cxn modelId="{E5E31A94-DA0B-444E-BB79-8D8A493CDBCD}" type="presParOf" srcId="{833B5C64-738D-49F5-BA60-9EC133453217}" destId="{E6D92A95-C93D-4C69-A486-5E33ADBF6E29}" srcOrd="1" destOrd="0" presId="urn:microsoft.com/office/officeart/2005/8/layout/vList2"/>
    <dgm:cxn modelId="{09005F1C-B96B-4CC4-9983-24A13F0B7254}" type="presParOf" srcId="{833B5C64-738D-49F5-BA60-9EC133453217}" destId="{FA1051DC-A3B6-4451-BC07-ED8E84566608}" srcOrd="2" destOrd="0" presId="urn:microsoft.com/office/officeart/2005/8/layout/vList2"/>
    <dgm:cxn modelId="{43408041-293C-4C61-9AB9-72F90453E9B9}" type="presParOf" srcId="{833B5C64-738D-49F5-BA60-9EC133453217}" destId="{2C2B802A-B7A8-4A78-9FA3-DE42F1D4F064}" srcOrd="3" destOrd="0" presId="urn:microsoft.com/office/officeart/2005/8/layout/vList2"/>
    <dgm:cxn modelId="{C6B4DDF3-58A4-4B7F-BF55-22A1A7A8A8E7}" type="presParOf" srcId="{833B5C64-738D-49F5-BA60-9EC133453217}" destId="{5AFDE71E-4CCF-4028-B5B1-39F9598AD76F}" srcOrd="4" destOrd="0" presId="urn:microsoft.com/office/officeart/2005/8/layout/vList2"/>
    <dgm:cxn modelId="{2FB110AC-9B73-4CC6-922F-6BCB1F66BE1B}" type="presParOf" srcId="{833B5C64-738D-49F5-BA60-9EC133453217}" destId="{00773FCC-EA34-44F3-B2DC-29CBA6EB31FA}"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086912D-2213-463B-B2CF-95B545A52AF0}" type="doc">
      <dgm:prSet loTypeId="urn:microsoft.com/office/officeart/2005/8/layout/hProcess9" loCatId="process" qsTypeId="urn:microsoft.com/office/officeart/2005/8/quickstyle/simple4" qsCatId="simple" csTypeId="urn:microsoft.com/office/officeart/2005/8/colors/accent3_2" csCatId="accent3" phldr="1"/>
      <dgm:spPr/>
      <dgm:t>
        <a:bodyPr/>
        <a:lstStyle/>
        <a:p>
          <a:endParaRPr lang="en-US"/>
        </a:p>
      </dgm:t>
    </dgm:pt>
    <dgm:pt modelId="{7876272A-E333-444E-A509-7E09FA1146E5}">
      <dgm:prSet custT="1"/>
      <dgm:spPr/>
      <dgm:t>
        <a:bodyPr/>
        <a:lstStyle/>
        <a:p>
          <a:r>
            <a:rPr lang="en-US" sz="2000"/>
            <a:t>Identify</a:t>
          </a:r>
        </a:p>
      </dgm:t>
    </dgm:pt>
    <dgm:pt modelId="{236DD79E-9081-467B-B332-43D98168309E}" type="parTrans" cxnId="{1DBD289B-5305-40EF-8E5E-D9CBE1899565}">
      <dgm:prSet/>
      <dgm:spPr/>
      <dgm:t>
        <a:bodyPr/>
        <a:lstStyle/>
        <a:p>
          <a:endParaRPr lang="en-US"/>
        </a:p>
      </dgm:t>
    </dgm:pt>
    <dgm:pt modelId="{414E024C-910D-43E2-9EEA-8F891D4A223A}" type="sibTrans" cxnId="{1DBD289B-5305-40EF-8E5E-D9CBE1899565}">
      <dgm:prSet/>
      <dgm:spPr/>
      <dgm:t>
        <a:bodyPr/>
        <a:lstStyle/>
        <a:p>
          <a:endParaRPr lang="en-US"/>
        </a:p>
      </dgm:t>
    </dgm:pt>
    <dgm:pt modelId="{E0EA455E-AA9C-41CD-9547-27A6675340CF}">
      <dgm:prSet custT="1"/>
      <dgm:spPr/>
      <dgm:t>
        <a:bodyPr/>
        <a:lstStyle/>
        <a:p>
          <a:r>
            <a:rPr lang="en-US" sz="1600"/>
            <a:t>Inventory assets, risks  and vulnerabilities</a:t>
          </a:r>
        </a:p>
      </dgm:t>
    </dgm:pt>
    <dgm:pt modelId="{962DD989-506F-43F2-8A08-0E37082BACE6}" type="parTrans" cxnId="{CB59B33D-B313-4A08-A3B4-83E738371F9A}">
      <dgm:prSet/>
      <dgm:spPr/>
      <dgm:t>
        <a:bodyPr/>
        <a:lstStyle/>
        <a:p>
          <a:endParaRPr lang="en-US"/>
        </a:p>
      </dgm:t>
    </dgm:pt>
    <dgm:pt modelId="{63137EB5-7154-42B0-8825-BCDBDE20AA93}" type="sibTrans" cxnId="{CB59B33D-B313-4A08-A3B4-83E738371F9A}">
      <dgm:prSet/>
      <dgm:spPr/>
      <dgm:t>
        <a:bodyPr/>
        <a:lstStyle/>
        <a:p>
          <a:endParaRPr lang="en-US"/>
        </a:p>
      </dgm:t>
    </dgm:pt>
    <dgm:pt modelId="{49E65980-723C-48C1-8CC4-788E2A68ED9B}">
      <dgm:prSet custT="1"/>
      <dgm:spPr/>
      <dgm:t>
        <a:bodyPr/>
        <a:lstStyle/>
        <a:p>
          <a:r>
            <a:rPr lang="en-US" sz="2000"/>
            <a:t>Protect</a:t>
          </a:r>
        </a:p>
      </dgm:t>
    </dgm:pt>
    <dgm:pt modelId="{DE5BAAC4-2AC1-461E-BB64-AC03A5A0B3AD}" type="parTrans" cxnId="{17041395-16F5-4663-A570-B9A346112490}">
      <dgm:prSet/>
      <dgm:spPr/>
      <dgm:t>
        <a:bodyPr/>
        <a:lstStyle/>
        <a:p>
          <a:endParaRPr lang="en-US"/>
        </a:p>
      </dgm:t>
    </dgm:pt>
    <dgm:pt modelId="{22664C3D-88E6-4D13-836D-528DFBE9EDA2}" type="sibTrans" cxnId="{17041395-16F5-4663-A570-B9A346112490}">
      <dgm:prSet/>
      <dgm:spPr/>
      <dgm:t>
        <a:bodyPr/>
        <a:lstStyle/>
        <a:p>
          <a:endParaRPr lang="en-US"/>
        </a:p>
      </dgm:t>
    </dgm:pt>
    <dgm:pt modelId="{9B240F91-C42A-4B32-8C2C-649821973B90}">
      <dgm:prSet custT="1"/>
      <dgm:spPr/>
      <dgm:t>
        <a:bodyPr/>
        <a:lstStyle/>
        <a:p>
          <a:r>
            <a:rPr lang="en-US" sz="1600"/>
            <a:t>Access control,  system hardening,  vulnerability  remediation, firewalls</a:t>
          </a:r>
        </a:p>
      </dgm:t>
    </dgm:pt>
    <dgm:pt modelId="{6F06DB97-D1BD-4234-B208-8EECB89ADD82}" type="parTrans" cxnId="{701D7AB1-2E83-4BB1-8CC4-16B2CF6E48D6}">
      <dgm:prSet/>
      <dgm:spPr/>
      <dgm:t>
        <a:bodyPr/>
        <a:lstStyle/>
        <a:p>
          <a:endParaRPr lang="en-US"/>
        </a:p>
      </dgm:t>
    </dgm:pt>
    <dgm:pt modelId="{F4E32404-455F-4A5A-A180-A3EDAB14925D}" type="sibTrans" cxnId="{701D7AB1-2E83-4BB1-8CC4-16B2CF6E48D6}">
      <dgm:prSet/>
      <dgm:spPr/>
      <dgm:t>
        <a:bodyPr/>
        <a:lstStyle/>
        <a:p>
          <a:endParaRPr lang="en-US"/>
        </a:p>
      </dgm:t>
    </dgm:pt>
    <dgm:pt modelId="{4F450340-24A3-4ADE-B072-D55588D47996}">
      <dgm:prSet custT="1"/>
      <dgm:spPr/>
      <dgm:t>
        <a:bodyPr/>
        <a:lstStyle/>
        <a:p>
          <a:r>
            <a:rPr lang="en-US" sz="2000"/>
            <a:t>Detect</a:t>
          </a:r>
        </a:p>
      </dgm:t>
    </dgm:pt>
    <dgm:pt modelId="{626DCD05-4AE0-4FD8-B688-2296E5AFF0ED}" type="parTrans" cxnId="{CDE86AE9-AE2D-464B-9232-E5453F11CA7D}">
      <dgm:prSet/>
      <dgm:spPr/>
      <dgm:t>
        <a:bodyPr/>
        <a:lstStyle/>
        <a:p>
          <a:endParaRPr lang="en-US"/>
        </a:p>
      </dgm:t>
    </dgm:pt>
    <dgm:pt modelId="{67624638-04D1-4B2E-A84A-CC30EF1870F7}" type="sibTrans" cxnId="{CDE86AE9-AE2D-464B-9232-E5453F11CA7D}">
      <dgm:prSet/>
      <dgm:spPr/>
      <dgm:t>
        <a:bodyPr/>
        <a:lstStyle/>
        <a:p>
          <a:endParaRPr lang="en-US"/>
        </a:p>
      </dgm:t>
    </dgm:pt>
    <dgm:pt modelId="{12093604-E7BA-4009-990D-6CF416042332}">
      <dgm:prSet custT="1"/>
      <dgm:spPr/>
      <dgm:t>
        <a:bodyPr/>
        <a:lstStyle/>
        <a:p>
          <a:r>
            <a:rPr lang="en-US" sz="1600"/>
            <a:t>Events, anomalies,  security analytics</a:t>
          </a:r>
        </a:p>
      </dgm:t>
    </dgm:pt>
    <dgm:pt modelId="{093D574F-40CB-44D2-8156-8F80714756C7}" type="parTrans" cxnId="{29D7F3E9-ECEE-4A40-8821-1120DE7FAA6A}">
      <dgm:prSet/>
      <dgm:spPr/>
      <dgm:t>
        <a:bodyPr/>
        <a:lstStyle/>
        <a:p>
          <a:endParaRPr lang="en-US"/>
        </a:p>
      </dgm:t>
    </dgm:pt>
    <dgm:pt modelId="{011C0DB3-1CE1-4B7F-B39E-178BCA90D9C1}" type="sibTrans" cxnId="{29D7F3E9-ECEE-4A40-8821-1120DE7FAA6A}">
      <dgm:prSet/>
      <dgm:spPr/>
      <dgm:t>
        <a:bodyPr/>
        <a:lstStyle/>
        <a:p>
          <a:endParaRPr lang="en-US"/>
        </a:p>
      </dgm:t>
    </dgm:pt>
    <dgm:pt modelId="{F2E6B741-041D-40EE-B070-DB96E69D3F41}">
      <dgm:prSet custT="1"/>
      <dgm:spPr/>
      <dgm:t>
        <a:bodyPr/>
        <a:lstStyle/>
        <a:p>
          <a:r>
            <a:rPr lang="en-US" sz="2000"/>
            <a:t>Respond</a:t>
          </a:r>
        </a:p>
      </dgm:t>
    </dgm:pt>
    <dgm:pt modelId="{545BC790-5BB5-4376-B06C-EF9657F81168}" type="parTrans" cxnId="{3DF7827C-1867-4CB4-A4C7-04DB76C865D5}">
      <dgm:prSet/>
      <dgm:spPr/>
      <dgm:t>
        <a:bodyPr/>
        <a:lstStyle/>
        <a:p>
          <a:endParaRPr lang="en-US"/>
        </a:p>
      </dgm:t>
    </dgm:pt>
    <dgm:pt modelId="{72EADC22-01BC-469D-ADB2-1E782F0BE68E}" type="sibTrans" cxnId="{3DF7827C-1867-4CB4-A4C7-04DB76C865D5}">
      <dgm:prSet/>
      <dgm:spPr/>
      <dgm:t>
        <a:bodyPr/>
        <a:lstStyle/>
        <a:p>
          <a:endParaRPr lang="en-US"/>
        </a:p>
      </dgm:t>
    </dgm:pt>
    <dgm:pt modelId="{6CBB10F8-3EE6-4784-8556-112B484F397C}">
      <dgm:prSet custT="1"/>
      <dgm:spPr/>
      <dgm:t>
        <a:bodyPr/>
        <a:lstStyle/>
        <a:p>
          <a:r>
            <a:rPr lang="en-US" sz="1600"/>
            <a:t>Forensics,  containment,  eradication</a:t>
          </a:r>
        </a:p>
      </dgm:t>
    </dgm:pt>
    <dgm:pt modelId="{121C9D08-9E53-4902-849D-5B89DD424F10}" type="parTrans" cxnId="{65197AB2-6FDA-4267-98B3-3A9EFB867828}">
      <dgm:prSet/>
      <dgm:spPr/>
      <dgm:t>
        <a:bodyPr/>
        <a:lstStyle/>
        <a:p>
          <a:endParaRPr lang="en-US"/>
        </a:p>
      </dgm:t>
    </dgm:pt>
    <dgm:pt modelId="{3FDDDA9E-E83C-46D2-9A42-5A27B0CAE33D}" type="sibTrans" cxnId="{65197AB2-6FDA-4267-98B3-3A9EFB867828}">
      <dgm:prSet/>
      <dgm:spPr/>
      <dgm:t>
        <a:bodyPr/>
        <a:lstStyle/>
        <a:p>
          <a:endParaRPr lang="en-US"/>
        </a:p>
      </dgm:t>
    </dgm:pt>
    <dgm:pt modelId="{7A091D6A-520F-40DD-B6C2-45D00E6166EB}">
      <dgm:prSet custT="1"/>
      <dgm:spPr/>
      <dgm:t>
        <a:bodyPr/>
        <a:lstStyle/>
        <a:p>
          <a:r>
            <a:rPr lang="en-US" sz="2000"/>
            <a:t>Recover</a:t>
          </a:r>
        </a:p>
      </dgm:t>
    </dgm:pt>
    <dgm:pt modelId="{3A3590FA-2E60-420B-ABB8-196EE72523A9}" type="parTrans" cxnId="{1BFB0CD1-3147-4266-8346-FABF0BCFA05D}">
      <dgm:prSet/>
      <dgm:spPr/>
      <dgm:t>
        <a:bodyPr/>
        <a:lstStyle/>
        <a:p>
          <a:endParaRPr lang="en-US"/>
        </a:p>
      </dgm:t>
    </dgm:pt>
    <dgm:pt modelId="{EDDD61B0-7BF5-4132-B0F1-6CBBF537FE15}" type="sibTrans" cxnId="{1BFB0CD1-3147-4266-8346-FABF0BCFA05D}">
      <dgm:prSet/>
      <dgm:spPr/>
      <dgm:t>
        <a:bodyPr/>
        <a:lstStyle/>
        <a:p>
          <a:endParaRPr lang="en-US"/>
        </a:p>
      </dgm:t>
    </dgm:pt>
    <dgm:pt modelId="{2A25FE16-4B16-4345-B262-0EC5A59A3418}">
      <dgm:prSet custT="1"/>
      <dgm:spPr/>
      <dgm:t>
        <a:bodyPr/>
        <a:lstStyle/>
        <a:p>
          <a:r>
            <a:rPr lang="en-US" sz="1600"/>
            <a:t>Backups, disaster  recovery, restoration</a:t>
          </a:r>
        </a:p>
      </dgm:t>
    </dgm:pt>
    <dgm:pt modelId="{3A26FBCD-7216-41BC-B475-8C1B0C02B444}" type="parTrans" cxnId="{505F6455-B40F-41F8-832F-CBE542F9449C}">
      <dgm:prSet/>
      <dgm:spPr/>
      <dgm:t>
        <a:bodyPr/>
        <a:lstStyle/>
        <a:p>
          <a:endParaRPr lang="en-US"/>
        </a:p>
      </dgm:t>
    </dgm:pt>
    <dgm:pt modelId="{2E2E7C24-EC38-42EE-A6D5-B57CD0C9EB10}" type="sibTrans" cxnId="{505F6455-B40F-41F8-832F-CBE542F9449C}">
      <dgm:prSet/>
      <dgm:spPr/>
      <dgm:t>
        <a:bodyPr/>
        <a:lstStyle/>
        <a:p>
          <a:endParaRPr lang="en-US"/>
        </a:p>
      </dgm:t>
    </dgm:pt>
    <dgm:pt modelId="{078AAB3E-D63B-425A-8338-DC7377AAF094}" type="pres">
      <dgm:prSet presAssocID="{4086912D-2213-463B-B2CF-95B545A52AF0}" presName="CompostProcess" presStyleCnt="0">
        <dgm:presLayoutVars>
          <dgm:dir/>
          <dgm:resizeHandles val="exact"/>
        </dgm:presLayoutVars>
      </dgm:prSet>
      <dgm:spPr/>
    </dgm:pt>
    <dgm:pt modelId="{6D19A075-04BE-4E26-A1A3-87F9A8A21608}" type="pres">
      <dgm:prSet presAssocID="{4086912D-2213-463B-B2CF-95B545A52AF0}" presName="arrow" presStyleLbl="bgShp" presStyleIdx="0" presStyleCnt="1"/>
      <dgm:spPr/>
    </dgm:pt>
    <dgm:pt modelId="{270C9FF9-3857-4933-84B1-1A8F6BADCF19}" type="pres">
      <dgm:prSet presAssocID="{4086912D-2213-463B-B2CF-95B545A52AF0}" presName="linearProcess" presStyleCnt="0"/>
      <dgm:spPr/>
    </dgm:pt>
    <dgm:pt modelId="{36056C59-E3DC-4408-B89D-CCC882114B3F}" type="pres">
      <dgm:prSet presAssocID="{7876272A-E333-444E-A509-7E09FA1146E5}" presName="textNode" presStyleLbl="node1" presStyleIdx="0" presStyleCnt="5">
        <dgm:presLayoutVars>
          <dgm:bulletEnabled val="1"/>
        </dgm:presLayoutVars>
      </dgm:prSet>
      <dgm:spPr/>
    </dgm:pt>
    <dgm:pt modelId="{FD63CBF0-26CA-40E6-A9CE-610DF68D88A4}" type="pres">
      <dgm:prSet presAssocID="{414E024C-910D-43E2-9EEA-8F891D4A223A}" presName="sibTrans" presStyleCnt="0"/>
      <dgm:spPr/>
    </dgm:pt>
    <dgm:pt modelId="{9E630EE5-4D06-458B-A0E4-C2896FC27381}" type="pres">
      <dgm:prSet presAssocID="{49E65980-723C-48C1-8CC4-788E2A68ED9B}" presName="textNode" presStyleLbl="node1" presStyleIdx="1" presStyleCnt="5" custScaleY="121439">
        <dgm:presLayoutVars>
          <dgm:bulletEnabled val="1"/>
        </dgm:presLayoutVars>
      </dgm:prSet>
      <dgm:spPr/>
    </dgm:pt>
    <dgm:pt modelId="{6631B6FD-CFDE-4C5D-9A28-A870A59B349F}" type="pres">
      <dgm:prSet presAssocID="{22664C3D-88E6-4D13-836D-528DFBE9EDA2}" presName="sibTrans" presStyleCnt="0"/>
      <dgm:spPr/>
    </dgm:pt>
    <dgm:pt modelId="{193A7422-EBD5-4970-ADEA-4DA913C3C48D}" type="pres">
      <dgm:prSet presAssocID="{4F450340-24A3-4ADE-B072-D55588D47996}" presName="textNode" presStyleLbl="node1" presStyleIdx="2" presStyleCnt="5">
        <dgm:presLayoutVars>
          <dgm:bulletEnabled val="1"/>
        </dgm:presLayoutVars>
      </dgm:prSet>
      <dgm:spPr/>
    </dgm:pt>
    <dgm:pt modelId="{00FAB9A1-7BF1-443B-AEBD-218603C57905}" type="pres">
      <dgm:prSet presAssocID="{67624638-04D1-4B2E-A84A-CC30EF1870F7}" presName="sibTrans" presStyleCnt="0"/>
      <dgm:spPr/>
    </dgm:pt>
    <dgm:pt modelId="{7E6883D9-C33A-4910-AE6F-1AC8D7CB5125}" type="pres">
      <dgm:prSet presAssocID="{F2E6B741-041D-40EE-B070-DB96E69D3F41}" presName="textNode" presStyleLbl="node1" presStyleIdx="3" presStyleCnt="5">
        <dgm:presLayoutVars>
          <dgm:bulletEnabled val="1"/>
        </dgm:presLayoutVars>
      </dgm:prSet>
      <dgm:spPr/>
    </dgm:pt>
    <dgm:pt modelId="{C9BDAA53-904B-491D-A960-7F6812F8CD4C}" type="pres">
      <dgm:prSet presAssocID="{72EADC22-01BC-469D-ADB2-1E782F0BE68E}" presName="sibTrans" presStyleCnt="0"/>
      <dgm:spPr/>
    </dgm:pt>
    <dgm:pt modelId="{5F2BB2B0-A8F7-44DF-9FFF-FF688B3F5621}" type="pres">
      <dgm:prSet presAssocID="{7A091D6A-520F-40DD-B6C2-45D00E6166EB}" presName="textNode" presStyleLbl="node1" presStyleIdx="4" presStyleCnt="5">
        <dgm:presLayoutVars>
          <dgm:bulletEnabled val="1"/>
        </dgm:presLayoutVars>
      </dgm:prSet>
      <dgm:spPr/>
    </dgm:pt>
  </dgm:ptLst>
  <dgm:cxnLst>
    <dgm:cxn modelId="{21ACCD3C-D100-418F-85D0-1B4066BA3062}" type="presOf" srcId="{4086912D-2213-463B-B2CF-95B545A52AF0}" destId="{078AAB3E-D63B-425A-8338-DC7377AAF094}" srcOrd="0" destOrd="0" presId="urn:microsoft.com/office/officeart/2005/8/layout/hProcess9"/>
    <dgm:cxn modelId="{CB59B33D-B313-4A08-A3B4-83E738371F9A}" srcId="{7876272A-E333-444E-A509-7E09FA1146E5}" destId="{E0EA455E-AA9C-41CD-9547-27A6675340CF}" srcOrd="0" destOrd="0" parTransId="{962DD989-506F-43F2-8A08-0E37082BACE6}" sibTransId="{63137EB5-7154-42B0-8825-BCDBDE20AA93}"/>
    <dgm:cxn modelId="{A624B962-A1B1-4752-B721-3D19296951BE}" type="presOf" srcId="{9B240F91-C42A-4B32-8C2C-649821973B90}" destId="{9E630EE5-4D06-458B-A0E4-C2896FC27381}" srcOrd="0" destOrd="1" presId="urn:microsoft.com/office/officeart/2005/8/layout/hProcess9"/>
    <dgm:cxn modelId="{BF9B4449-DF41-4A21-916F-455BB7446769}" type="presOf" srcId="{2A25FE16-4B16-4345-B262-0EC5A59A3418}" destId="{5F2BB2B0-A8F7-44DF-9FFF-FF688B3F5621}" srcOrd="0" destOrd="1" presId="urn:microsoft.com/office/officeart/2005/8/layout/hProcess9"/>
    <dgm:cxn modelId="{505F6455-B40F-41F8-832F-CBE542F9449C}" srcId="{7A091D6A-520F-40DD-B6C2-45D00E6166EB}" destId="{2A25FE16-4B16-4345-B262-0EC5A59A3418}" srcOrd="0" destOrd="0" parTransId="{3A26FBCD-7216-41BC-B475-8C1B0C02B444}" sibTransId="{2E2E7C24-EC38-42EE-A6D5-B57CD0C9EB10}"/>
    <dgm:cxn modelId="{3DF7827C-1867-4CB4-A4C7-04DB76C865D5}" srcId="{4086912D-2213-463B-B2CF-95B545A52AF0}" destId="{F2E6B741-041D-40EE-B070-DB96E69D3F41}" srcOrd="3" destOrd="0" parTransId="{545BC790-5BB5-4376-B06C-EF9657F81168}" sibTransId="{72EADC22-01BC-469D-ADB2-1E782F0BE68E}"/>
    <dgm:cxn modelId="{C94C7C7D-7EF5-43DA-8B80-5935D3C40B55}" type="presOf" srcId="{49E65980-723C-48C1-8CC4-788E2A68ED9B}" destId="{9E630EE5-4D06-458B-A0E4-C2896FC27381}" srcOrd="0" destOrd="0" presId="urn:microsoft.com/office/officeart/2005/8/layout/hProcess9"/>
    <dgm:cxn modelId="{17041395-16F5-4663-A570-B9A346112490}" srcId="{4086912D-2213-463B-B2CF-95B545A52AF0}" destId="{49E65980-723C-48C1-8CC4-788E2A68ED9B}" srcOrd="1" destOrd="0" parTransId="{DE5BAAC4-2AC1-461E-BB64-AC03A5A0B3AD}" sibTransId="{22664C3D-88E6-4D13-836D-528DFBE9EDA2}"/>
    <dgm:cxn modelId="{1DBD289B-5305-40EF-8E5E-D9CBE1899565}" srcId="{4086912D-2213-463B-B2CF-95B545A52AF0}" destId="{7876272A-E333-444E-A509-7E09FA1146E5}" srcOrd="0" destOrd="0" parTransId="{236DD79E-9081-467B-B332-43D98168309E}" sibTransId="{414E024C-910D-43E2-9EEA-8F891D4A223A}"/>
    <dgm:cxn modelId="{7ADB969C-6AD7-4318-91B9-FBAACB39C05D}" type="presOf" srcId="{12093604-E7BA-4009-990D-6CF416042332}" destId="{193A7422-EBD5-4970-ADEA-4DA913C3C48D}" srcOrd="0" destOrd="1" presId="urn:microsoft.com/office/officeart/2005/8/layout/hProcess9"/>
    <dgm:cxn modelId="{DE8647A9-B3DC-436A-A318-3F72D5824016}" type="presOf" srcId="{F2E6B741-041D-40EE-B070-DB96E69D3F41}" destId="{7E6883D9-C33A-4910-AE6F-1AC8D7CB5125}" srcOrd="0" destOrd="0" presId="urn:microsoft.com/office/officeart/2005/8/layout/hProcess9"/>
    <dgm:cxn modelId="{701D7AB1-2E83-4BB1-8CC4-16B2CF6E48D6}" srcId="{49E65980-723C-48C1-8CC4-788E2A68ED9B}" destId="{9B240F91-C42A-4B32-8C2C-649821973B90}" srcOrd="0" destOrd="0" parTransId="{6F06DB97-D1BD-4234-B208-8EECB89ADD82}" sibTransId="{F4E32404-455F-4A5A-A180-A3EDAB14925D}"/>
    <dgm:cxn modelId="{65197AB2-6FDA-4267-98B3-3A9EFB867828}" srcId="{F2E6B741-041D-40EE-B070-DB96E69D3F41}" destId="{6CBB10F8-3EE6-4784-8556-112B484F397C}" srcOrd="0" destOrd="0" parTransId="{121C9D08-9E53-4902-849D-5B89DD424F10}" sibTransId="{3FDDDA9E-E83C-46D2-9A42-5A27B0CAE33D}"/>
    <dgm:cxn modelId="{90C902B8-5D03-43B5-AECB-36013B751D36}" type="presOf" srcId="{6CBB10F8-3EE6-4784-8556-112B484F397C}" destId="{7E6883D9-C33A-4910-AE6F-1AC8D7CB5125}" srcOrd="0" destOrd="1" presId="urn:microsoft.com/office/officeart/2005/8/layout/hProcess9"/>
    <dgm:cxn modelId="{1BFB0CD1-3147-4266-8346-FABF0BCFA05D}" srcId="{4086912D-2213-463B-B2CF-95B545A52AF0}" destId="{7A091D6A-520F-40DD-B6C2-45D00E6166EB}" srcOrd="4" destOrd="0" parTransId="{3A3590FA-2E60-420B-ABB8-196EE72523A9}" sibTransId="{EDDD61B0-7BF5-4132-B0F1-6CBBF537FE15}"/>
    <dgm:cxn modelId="{688876D2-9BC1-4A08-89D8-ACD5EC22C311}" type="presOf" srcId="{4F450340-24A3-4ADE-B072-D55588D47996}" destId="{193A7422-EBD5-4970-ADEA-4DA913C3C48D}" srcOrd="0" destOrd="0" presId="urn:microsoft.com/office/officeart/2005/8/layout/hProcess9"/>
    <dgm:cxn modelId="{D896B8D5-7358-4C22-8C7B-E010D33BBE95}" type="presOf" srcId="{7876272A-E333-444E-A509-7E09FA1146E5}" destId="{36056C59-E3DC-4408-B89D-CCC882114B3F}" srcOrd="0" destOrd="0" presId="urn:microsoft.com/office/officeart/2005/8/layout/hProcess9"/>
    <dgm:cxn modelId="{59836CD9-2A74-4918-B7D3-622D4F76BB03}" type="presOf" srcId="{E0EA455E-AA9C-41CD-9547-27A6675340CF}" destId="{36056C59-E3DC-4408-B89D-CCC882114B3F}" srcOrd="0" destOrd="1" presId="urn:microsoft.com/office/officeart/2005/8/layout/hProcess9"/>
    <dgm:cxn modelId="{CDE86AE9-AE2D-464B-9232-E5453F11CA7D}" srcId="{4086912D-2213-463B-B2CF-95B545A52AF0}" destId="{4F450340-24A3-4ADE-B072-D55588D47996}" srcOrd="2" destOrd="0" parTransId="{626DCD05-4AE0-4FD8-B688-2296E5AFF0ED}" sibTransId="{67624638-04D1-4B2E-A84A-CC30EF1870F7}"/>
    <dgm:cxn modelId="{29D7F3E9-ECEE-4A40-8821-1120DE7FAA6A}" srcId="{4F450340-24A3-4ADE-B072-D55588D47996}" destId="{12093604-E7BA-4009-990D-6CF416042332}" srcOrd="0" destOrd="0" parTransId="{093D574F-40CB-44D2-8156-8F80714756C7}" sibTransId="{011C0DB3-1CE1-4B7F-B39E-178BCA90D9C1}"/>
    <dgm:cxn modelId="{E5DBA3FA-40DF-41C5-8FD2-842EA7C022D1}" type="presOf" srcId="{7A091D6A-520F-40DD-B6C2-45D00E6166EB}" destId="{5F2BB2B0-A8F7-44DF-9FFF-FF688B3F5621}" srcOrd="0" destOrd="0" presId="urn:microsoft.com/office/officeart/2005/8/layout/hProcess9"/>
    <dgm:cxn modelId="{B9A77BAD-4E91-4DA8-B935-9DD220BD6208}" type="presParOf" srcId="{078AAB3E-D63B-425A-8338-DC7377AAF094}" destId="{6D19A075-04BE-4E26-A1A3-87F9A8A21608}" srcOrd="0" destOrd="0" presId="urn:microsoft.com/office/officeart/2005/8/layout/hProcess9"/>
    <dgm:cxn modelId="{21508E42-A5A7-4155-A3D5-C9BDE268978A}" type="presParOf" srcId="{078AAB3E-D63B-425A-8338-DC7377AAF094}" destId="{270C9FF9-3857-4933-84B1-1A8F6BADCF19}" srcOrd="1" destOrd="0" presId="urn:microsoft.com/office/officeart/2005/8/layout/hProcess9"/>
    <dgm:cxn modelId="{6BCC4AC3-0E3A-43B5-A005-BD8AA7B89F24}" type="presParOf" srcId="{270C9FF9-3857-4933-84B1-1A8F6BADCF19}" destId="{36056C59-E3DC-4408-B89D-CCC882114B3F}" srcOrd="0" destOrd="0" presId="urn:microsoft.com/office/officeart/2005/8/layout/hProcess9"/>
    <dgm:cxn modelId="{01232B25-E8F0-4994-A48A-B224E9DA4795}" type="presParOf" srcId="{270C9FF9-3857-4933-84B1-1A8F6BADCF19}" destId="{FD63CBF0-26CA-40E6-A9CE-610DF68D88A4}" srcOrd="1" destOrd="0" presId="urn:microsoft.com/office/officeart/2005/8/layout/hProcess9"/>
    <dgm:cxn modelId="{BE2F9CAE-D75E-4D9F-92FD-1DEA30461D5B}" type="presParOf" srcId="{270C9FF9-3857-4933-84B1-1A8F6BADCF19}" destId="{9E630EE5-4D06-458B-A0E4-C2896FC27381}" srcOrd="2" destOrd="0" presId="urn:microsoft.com/office/officeart/2005/8/layout/hProcess9"/>
    <dgm:cxn modelId="{9AAAD2A3-B358-480D-B74D-DE4B1D7B0B76}" type="presParOf" srcId="{270C9FF9-3857-4933-84B1-1A8F6BADCF19}" destId="{6631B6FD-CFDE-4C5D-9A28-A870A59B349F}" srcOrd="3" destOrd="0" presId="urn:microsoft.com/office/officeart/2005/8/layout/hProcess9"/>
    <dgm:cxn modelId="{0BF92D2E-4DAF-4996-B91C-6772AACE7712}" type="presParOf" srcId="{270C9FF9-3857-4933-84B1-1A8F6BADCF19}" destId="{193A7422-EBD5-4970-ADEA-4DA913C3C48D}" srcOrd="4" destOrd="0" presId="urn:microsoft.com/office/officeart/2005/8/layout/hProcess9"/>
    <dgm:cxn modelId="{2F020662-5E2C-4CAF-83B6-1D1CDFFB40F3}" type="presParOf" srcId="{270C9FF9-3857-4933-84B1-1A8F6BADCF19}" destId="{00FAB9A1-7BF1-443B-AEBD-218603C57905}" srcOrd="5" destOrd="0" presId="urn:microsoft.com/office/officeart/2005/8/layout/hProcess9"/>
    <dgm:cxn modelId="{CDD5BBA2-91B0-4E05-9A46-428ED98555DF}" type="presParOf" srcId="{270C9FF9-3857-4933-84B1-1A8F6BADCF19}" destId="{7E6883D9-C33A-4910-AE6F-1AC8D7CB5125}" srcOrd="6" destOrd="0" presId="urn:microsoft.com/office/officeart/2005/8/layout/hProcess9"/>
    <dgm:cxn modelId="{27ABA138-D16A-4530-A999-E50ECAC15CF2}" type="presParOf" srcId="{270C9FF9-3857-4933-84B1-1A8F6BADCF19}" destId="{C9BDAA53-904B-491D-A960-7F6812F8CD4C}" srcOrd="7" destOrd="0" presId="urn:microsoft.com/office/officeart/2005/8/layout/hProcess9"/>
    <dgm:cxn modelId="{89D45474-222C-450B-9B63-EF0F76A4DA2E}" type="presParOf" srcId="{270C9FF9-3857-4933-84B1-1A8F6BADCF19}" destId="{5F2BB2B0-A8F7-44DF-9FFF-FF688B3F5621}"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2C97517-D7E5-405D-BD0E-D0210ED7E797}" type="doc">
      <dgm:prSet loTypeId="urn:microsoft.com/office/officeart/2005/8/layout/vList2" loCatId="list" qsTypeId="urn:microsoft.com/office/officeart/2005/8/quickstyle/3d3" qsCatId="3D" csTypeId="urn:microsoft.com/office/officeart/2005/8/colors/colorful3" csCatId="colorful"/>
      <dgm:spPr/>
      <dgm:t>
        <a:bodyPr/>
        <a:lstStyle/>
        <a:p>
          <a:endParaRPr lang="en-US"/>
        </a:p>
      </dgm:t>
    </dgm:pt>
    <dgm:pt modelId="{ADA21C01-047A-47EC-94D0-7BC8EDC96DE6}">
      <dgm:prSet/>
      <dgm:spPr/>
      <dgm:t>
        <a:bodyPr/>
        <a:lstStyle/>
        <a:p>
          <a:r>
            <a:rPr lang="en-US" b="0" i="0" baseline="0"/>
            <a:t>Convert the INFORMAL to FORMAL</a:t>
          </a:r>
          <a:endParaRPr lang="en-US"/>
        </a:p>
      </dgm:t>
    </dgm:pt>
    <dgm:pt modelId="{F51A1A97-DBB0-42FF-A53A-452D64D167C8}" type="parTrans" cxnId="{6F947A4E-82E3-4BFA-9364-1C126CFF4986}">
      <dgm:prSet/>
      <dgm:spPr/>
      <dgm:t>
        <a:bodyPr/>
        <a:lstStyle/>
        <a:p>
          <a:endParaRPr lang="en-US"/>
        </a:p>
      </dgm:t>
    </dgm:pt>
    <dgm:pt modelId="{A906BC25-21AC-4F20-9E29-616D4D054DC9}" type="sibTrans" cxnId="{6F947A4E-82E3-4BFA-9364-1C126CFF4986}">
      <dgm:prSet/>
      <dgm:spPr/>
      <dgm:t>
        <a:bodyPr/>
        <a:lstStyle/>
        <a:p>
          <a:endParaRPr lang="en-US"/>
        </a:p>
      </dgm:t>
    </dgm:pt>
    <dgm:pt modelId="{BD6DF14A-C5DC-495F-808B-23CEDBB4236C}">
      <dgm:prSet/>
      <dgm:spPr/>
      <dgm:t>
        <a:bodyPr/>
        <a:lstStyle/>
        <a:p>
          <a:r>
            <a:rPr lang="en-US" b="0" i="0" baseline="0"/>
            <a:t>Have practices and procedures reviewed by an outside expert</a:t>
          </a:r>
          <a:endParaRPr lang="en-US"/>
        </a:p>
      </dgm:t>
    </dgm:pt>
    <dgm:pt modelId="{40174610-BEF3-4369-87CF-D41661379716}" type="parTrans" cxnId="{2118489B-79E5-401F-94F7-E20F7E7B12A3}">
      <dgm:prSet/>
      <dgm:spPr/>
      <dgm:t>
        <a:bodyPr/>
        <a:lstStyle/>
        <a:p>
          <a:endParaRPr lang="en-US"/>
        </a:p>
      </dgm:t>
    </dgm:pt>
    <dgm:pt modelId="{7C74699E-105A-4734-9AB0-F7C81EB4B8F5}" type="sibTrans" cxnId="{2118489B-79E5-401F-94F7-E20F7E7B12A3}">
      <dgm:prSet/>
      <dgm:spPr/>
      <dgm:t>
        <a:bodyPr/>
        <a:lstStyle/>
        <a:p>
          <a:endParaRPr lang="en-US"/>
        </a:p>
      </dgm:t>
    </dgm:pt>
    <dgm:pt modelId="{E6E4E210-0442-4FAA-9C27-B1C49A238251}">
      <dgm:prSet/>
      <dgm:spPr/>
      <dgm:t>
        <a:bodyPr/>
        <a:lstStyle/>
        <a:p>
          <a:r>
            <a:rPr lang="en-US"/>
            <a:t>Establish baseline policies</a:t>
          </a:r>
        </a:p>
      </dgm:t>
    </dgm:pt>
    <dgm:pt modelId="{515E8B16-2D6D-4D68-B57A-6327C43731EF}" type="parTrans" cxnId="{2DB3EE5E-212F-4A0E-90A1-497A62268E3A}">
      <dgm:prSet/>
      <dgm:spPr/>
      <dgm:t>
        <a:bodyPr/>
        <a:lstStyle/>
        <a:p>
          <a:endParaRPr lang="en-US"/>
        </a:p>
      </dgm:t>
    </dgm:pt>
    <dgm:pt modelId="{BF31134A-C859-4D73-82E0-89EF87AC48A1}" type="sibTrans" cxnId="{2DB3EE5E-212F-4A0E-90A1-497A62268E3A}">
      <dgm:prSet/>
      <dgm:spPr/>
      <dgm:t>
        <a:bodyPr/>
        <a:lstStyle/>
        <a:p>
          <a:endParaRPr lang="en-US"/>
        </a:p>
      </dgm:t>
    </dgm:pt>
    <dgm:pt modelId="{7987EFB2-86DA-4B6F-AD5D-42D89BF68C45}">
      <dgm:prSet/>
      <dgm:spPr/>
      <dgm:t>
        <a:bodyPr/>
        <a:lstStyle/>
        <a:p>
          <a:r>
            <a:rPr lang="en-US" b="0" i="0" baseline="0"/>
            <a:t>Create formal process documentation to follow consistently</a:t>
          </a:r>
          <a:endParaRPr lang="en-US"/>
        </a:p>
      </dgm:t>
    </dgm:pt>
    <dgm:pt modelId="{F2BC5378-BD3F-4848-A5FC-0B1307D9F514}" type="parTrans" cxnId="{7ADFAF1D-A408-4C03-B221-FC21C0AEB510}">
      <dgm:prSet/>
      <dgm:spPr/>
      <dgm:t>
        <a:bodyPr/>
        <a:lstStyle/>
        <a:p>
          <a:endParaRPr lang="en-US"/>
        </a:p>
      </dgm:t>
    </dgm:pt>
    <dgm:pt modelId="{988FC0A5-F513-4B08-9068-D267EF91A0C6}" type="sibTrans" cxnId="{7ADFAF1D-A408-4C03-B221-FC21C0AEB510}">
      <dgm:prSet/>
      <dgm:spPr/>
      <dgm:t>
        <a:bodyPr/>
        <a:lstStyle/>
        <a:p>
          <a:endParaRPr lang="en-US"/>
        </a:p>
      </dgm:t>
    </dgm:pt>
    <dgm:pt modelId="{1083ECD5-6EEA-41BF-ADE3-EE57AE084CB1}">
      <dgm:prSet/>
      <dgm:spPr/>
      <dgm:t>
        <a:bodyPr/>
        <a:lstStyle/>
        <a:p>
          <a:r>
            <a:rPr lang="en-US"/>
            <a:t>Audit server/network configurations regularly</a:t>
          </a:r>
        </a:p>
      </dgm:t>
    </dgm:pt>
    <dgm:pt modelId="{68629DDD-3C94-486B-B05E-EFB5E162EC19}" type="parTrans" cxnId="{30271C67-8FD4-403C-B2D3-D70155C51881}">
      <dgm:prSet/>
      <dgm:spPr/>
      <dgm:t>
        <a:bodyPr/>
        <a:lstStyle/>
        <a:p>
          <a:endParaRPr lang="en-US"/>
        </a:p>
      </dgm:t>
    </dgm:pt>
    <dgm:pt modelId="{2C3968D1-BB85-43AA-B8F4-DB0056AE7776}" type="sibTrans" cxnId="{30271C67-8FD4-403C-B2D3-D70155C51881}">
      <dgm:prSet/>
      <dgm:spPr/>
      <dgm:t>
        <a:bodyPr/>
        <a:lstStyle/>
        <a:p>
          <a:endParaRPr lang="en-US"/>
        </a:p>
      </dgm:t>
    </dgm:pt>
    <dgm:pt modelId="{B6572815-75AE-4226-97E4-A2715542AB76}">
      <dgm:prSet/>
      <dgm:spPr/>
      <dgm:t>
        <a:bodyPr/>
        <a:lstStyle/>
        <a:p>
          <a:r>
            <a:rPr lang="en-US" b="0" i="0" baseline="0"/>
            <a:t>Leverage system logging, security alerting</a:t>
          </a:r>
          <a:endParaRPr lang="en-US"/>
        </a:p>
      </dgm:t>
    </dgm:pt>
    <dgm:pt modelId="{CB24BC73-A9EA-4F14-B89C-9CE4129D5697}" type="parTrans" cxnId="{E1BF4A73-F345-4218-B88F-879ABC4145AA}">
      <dgm:prSet/>
      <dgm:spPr/>
      <dgm:t>
        <a:bodyPr/>
        <a:lstStyle/>
        <a:p>
          <a:endParaRPr lang="en-US"/>
        </a:p>
      </dgm:t>
    </dgm:pt>
    <dgm:pt modelId="{246226A7-91A3-489E-BF77-5A9EBB9D9470}" type="sibTrans" cxnId="{E1BF4A73-F345-4218-B88F-879ABC4145AA}">
      <dgm:prSet/>
      <dgm:spPr/>
      <dgm:t>
        <a:bodyPr/>
        <a:lstStyle/>
        <a:p>
          <a:endParaRPr lang="en-US"/>
        </a:p>
      </dgm:t>
    </dgm:pt>
    <dgm:pt modelId="{AF5D9C7A-26E8-4097-AF52-A3B0CFC923F6}" type="pres">
      <dgm:prSet presAssocID="{A2C97517-D7E5-405D-BD0E-D0210ED7E797}" presName="linear" presStyleCnt="0">
        <dgm:presLayoutVars>
          <dgm:animLvl val="lvl"/>
          <dgm:resizeHandles val="exact"/>
        </dgm:presLayoutVars>
      </dgm:prSet>
      <dgm:spPr/>
    </dgm:pt>
    <dgm:pt modelId="{F01032CD-5DEF-47ED-B657-1EDBDEEA515D}" type="pres">
      <dgm:prSet presAssocID="{ADA21C01-047A-47EC-94D0-7BC8EDC96DE6}" presName="parentText" presStyleLbl="node1" presStyleIdx="0" presStyleCnt="6">
        <dgm:presLayoutVars>
          <dgm:chMax val="0"/>
          <dgm:bulletEnabled val="1"/>
        </dgm:presLayoutVars>
      </dgm:prSet>
      <dgm:spPr/>
    </dgm:pt>
    <dgm:pt modelId="{F79E51CE-681B-48C2-8EA6-1201889FBB9B}" type="pres">
      <dgm:prSet presAssocID="{A906BC25-21AC-4F20-9E29-616D4D054DC9}" presName="spacer" presStyleCnt="0"/>
      <dgm:spPr/>
    </dgm:pt>
    <dgm:pt modelId="{4CA38ED7-92E1-4A8C-A5EA-653AFBA019B0}" type="pres">
      <dgm:prSet presAssocID="{BD6DF14A-C5DC-495F-808B-23CEDBB4236C}" presName="parentText" presStyleLbl="node1" presStyleIdx="1" presStyleCnt="6">
        <dgm:presLayoutVars>
          <dgm:chMax val="0"/>
          <dgm:bulletEnabled val="1"/>
        </dgm:presLayoutVars>
      </dgm:prSet>
      <dgm:spPr/>
    </dgm:pt>
    <dgm:pt modelId="{F9E28882-36B4-4DD4-A099-BAF5EBFCB13C}" type="pres">
      <dgm:prSet presAssocID="{7C74699E-105A-4734-9AB0-F7C81EB4B8F5}" presName="spacer" presStyleCnt="0"/>
      <dgm:spPr/>
    </dgm:pt>
    <dgm:pt modelId="{ECC7C194-38FE-4E0E-AA9B-1A301F101E98}" type="pres">
      <dgm:prSet presAssocID="{E6E4E210-0442-4FAA-9C27-B1C49A238251}" presName="parentText" presStyleLbl="node1" presStyleIdx="2" presStyleCnt="6">
        <dgm:presLayoutVars>
          <dgm:chMax val="0"/>
          <dgm:bulletEnabled val="1"/>
        </dgm:presLayoutVars>
      </dgm:prSet>
      <dgm:spPr/>
    </dgm:pt>
    <dgm:pt modelId="{D3460D74-BFD0-409E-85AA-1EF09576E087}" type="pres">
      <dgm:prSet presAssocID="{BF31134A-C859-4D73-82E0-89EF87AC48A1}" presName="spacer" presStyleCnt="0"/>
      <dgm:spPr/>
    </dgm:pt>
    <dgm:pt modelId="{5B60FECD-49BE-439A-8ECF-FD8963A93A99}" type="pres">
      <dgm:prSet presAssocID="{7987EFB2-86DA-4B6F-AD5D-42D89BF68C45}" presName="parentText" presStyleLbl="node1" presStyleIdx="3" presStyleCnt="6">
        <dgm:presLayoutVars>
          <dgm:chMax val="0"/>
          <dgm:bulletEnabled val="1"/>
        </dgm:presLayoutVars>
      </dgm:prSet>
      <dgm:spPr/>
    </dgm:pt>
    <dgm:pt modelId="{A240B552-86F8-45E3-A08A-941D5920FC8A}" type="pres">
      <dgm:prSet presAssocID="{988FC0A5-F513-4B08-9068-D267EF91A0C6}" presName="spacer" presStyleCnt="0"/>
      <dgm:spPr/>
    </dgm:pt>
    <dgm:pt modelId="{2469CD80-B550-4573-9393-EF4C2DEABC24}" type="pres">
      <dgm:prSet presAssocID="{1083ECD5-6EEA-41BF-ADE3-EE57AE084CB1}" presName="parentText" presStyleLbl="node1" presStyleIdx="4" presStyleCnt="6">
        <dgm:presLayoutVars>
          <dgm:chMax val="0"/>
          <dgm:bulletEnabled val="1"/>
        </dgm:presLayoutVars>
      </dgm:prSet>
      <dgm:spPr/>
    </dgm:pt>
    <dgm:pt modelId="{5CC18FC7-D62C-4EA7-81BE-169EA7F76CCF}" type="pres">
      <dgm:prSet presAssocID="{2C3968D1-BB85-43AA-B8F4-DB0056AE7776}" presName="spacer" presStyleCnt="0"/>
      <dgm:spPr/>
    </dgm:pt>
    <dgm:pt modelId="{F15E4921-2078-4E4F-A68B-7A2EE65A19BF}" type="pres">
      <dgm:prSet presAssocID="{B6572815-75AE-4226-97E4-A2715542AB76}" presName="parentText" presStyleLbl="node1" presStyleIdx="5" presStyleCnt="6">
        <dgm:presLayoutVars>
          <dgm:chMax val="0"/>
          <dgm:bulletEnabled val="1"/>
        </dgm:presLayoutVars>
      </dgm:prSet>
      <dgm:spPr/>
    </dgm:pt>
  </dgm:ptLst>
  <dgm:cxnLst>
    <dgm:cxn modelId="{B9BC0604-CA88-47D7-83BE-6798EEE4D4F4}" type="presOf" srcId="{BD6DF14A-C5DC-495F-808B-23CEDBB4236C}" destId="{4CA38ED7-92E1-4A8C-A5EA-653AFBA019B0}" srcOrd="0" destOrd="0" presId="urn:microsoft.com/office/officeart/2005/8/layout/vList2"/>
    <dgm:cxn modelId="{7ADFAF1D-A408-4C03-B221-FC21C0AEB510}" srcId="{A2C97517-D7E5-405D-BD0E-D0210ED7E797}" destId="{7987EFB2-86DA-4B6F-AD5D-42D89BF68C45}" srcOrd="3" destOrd="0" parTransId="{F2BC5378-BD3F-4848-A5FC-0B1307D9F514}" sibTransId="{988FC0A5-F513-4B08-9068-D267EF91A0C6}"/>
    <dgm:cxn modelId="{28E7D126-5821-4760-A2F0-04026629E621}" type="presOf" srcId="{7987EFB2-86DA-4B6F-AD5D-42D89BF68C45}" destId="{5B60FECD-49BE-439A-8ECF-FD8963A93A99}" srcOrd="0" destOrd="0" presId="urn:microsoft.com/office/officeart/2005/8/layout/vList2"/>
    <dgm:cxn modelId="{9468AF31-7A30-43EB-8439-07C776CD59DB}" type="presOf" srcId="{E6E4E210-0442-4FAA-9C27-B1C49A238251}" destId="{ECC7C194-38FE-4E0E-AA9B-1A301F101E98}" srcOrd="0" destOrd="0" presId="urn:microsoft.com/office/officeart/2005/8/layout/vList2"/>
    <dgm:cxn modelId="{2DB3EE5E-212F-4A0E-90A1-497A62268E3A}" srcId="{A2C97517-D7E5-405D-BD0E-D0210ED7E797}" destId="{E6E4E210-0442-4FAA-9C27-B1C49A238251}" srcOrd="2" destOrd="0" parTransId="{515E8B16-2D6D-4D68-B57A-6327C43731EF}" sibTransId="{BF31134A-C859-4D73-82E0-89EF87AC48A1}"/>
    <dgm:cxn modelId="{FC782F42-0372-405A-86E8-8EFFB2C2291B}" type="presOf" srcId="{B6572815-75AE-4226-97E4-A2715542AB76}" destId="{F15E4921-2078-4E4F-A68B-7A2EE65A19BF}" srcOrd="0" destOrd="0" presId="urn:microsoft.com/office/officeart/2005/8/layout/vList2"/>
    <dgm:cxn modelId="{30271C67-8FD4-403C-B2D3-D70155C51881}" srcId="{A2C97517-D7E5-405D-BD0E-D0210ED7E797}" destId="{1083ECD5-6EEA-41BF-ADE3-EE57AE084CB1}" srcOrd="4" destOrd="0" parTransId="{68629DDD-3C94-486B-B05E-EFB5E162EC19}" sibTransId="{2C3968D1-BB85-43AA-B8F4-DB0056AE7776}"/>
    <dgm:cxn modelId="{6F947A4E-82E3-4BFA-9364-1C126CFF4986}" srcId="{A2C97517-D7E5-405D-BD0E-D0210ED7E797}" destId="{ADA21C01-047A-47EC-94D0-7BC8EDC96DE6}" srcOrd="0" destOrd="0" parTransId="{F51A1A97-DBB0-42FF-A53A-452D64D167C8}" sibTransId="{A906BC25-21AC-4F20-9E29-616D4D054DC9}"/>
    <dgm:cxn modelId="{E1BF4A73-F345-4218-B88F-879ABC4145AA}" srcId="{A2C97517-D7E5-405D-BD0E-D0210ED7E797}" destId="{B6572815-75AE-4226-97E4-A2715542AB76}" srcOrd="5" destOrd="0" parTransId="{CB24BC73-A9EA-4F14-B89C-9CE4129D5697}" sibTransId="{246226A7-91A3-489E-BF77-5A9EBB9D9470}"/>
    <dgm:cxn modelId="{BAF6E580-A145-44CE-8B0F-78B204831B6B}" type="presOf" srcId="{A2C97517-D7E5-405D-BD0E-D0210ED7E797}" destId="{AF5D9C7A-26E8-4097-AF52-A3B0CFC923F6}" srcOrd="0" destOrd="0" presId="urn:microsoft.com/office/officeart/2005/8/layout/vList2"/>
    <dgm:cxn modelId="{2118489B-79E5-401F-94F7-E20F7E7B12A3}" srcId="{A2C97517-D7E5-405D-BD0E-D0210ED7E797}" destId="{BD6DF14A-C5DC-495F-808B-23CEDBB4236C}" srcOrd="1" destOrd="0" parTransId="{40174610-BEF3-4369-87CF-D41661379716}" sibTransId="{7C74699E-105A-4734-9AB0-F7C81EB4B8F5}"/>
    <dgm:cxn modelId="{124B58C6-69EE-44FA-B0C0-8016CE0B5AD3}" type="presOf" srcId="{1083ECD5-6EEA-41BF-ADE3-EE57AE084CB1}" destId="{2469CD80-B550-4573-9393-EF4C2DEABC24}" srcOrd="0" destOrd="0" presId="urn:microsoft.com/office/officeart/2005/8/layout/vList2"/>
    <dgm:cxn modelId="{3BBAF2D0-DFAB-4C0E-84A8-7A4942A2F1A5}" type="presOf" srcId="{ADA21C01-047A-47EC-94D0-7BC8EDC96DE6}" destId="{F01032CD-5DEF-47ED-B657-1EDBDEEA515D}" srcOrd="0" destOrd="0" presId="urn:microsoft.com/office/officeart/2005/8/layout/vList2"/>
    <dgm:cxn modelId="{0AFFE659-CAB5-41D1-8266-EC17624E0975}" type="presParOf" srcId="{AF5D9C7A-26E8-4097-AF52-A3B0CFC923F6}" destId="{F01032CD-5DEF-47ED-B657-1EDBDEEA515D}" srcOrd="0" destOrd="0" presId="urn:microsoft.com/office/officeart/2005/8/layout/vList2"/>
    <dgm:cxn modelId="{6AF6605D-70AC-4DF2-8492-677523F1E209}" type="presParOf" srcId="{AF5D9C7A-26E8-4097-AF52-A3B0CFC923F6}" destId="{F79E51CE-681B-48C2-8EA6-1201889FBB9B}" srcOrd="1" destOrd="0" presId="urn:microsoft.com/office/officeart/2005/8/layout/vList2"/>
    <dgm:cxn modelId="{23A13094-D977-4F76-BA1D-EABA30BDA015}" type="presParOf" srcId="{AF5D9C7A-26E8-4097-AF52-A3B0CFC923F6}" destId="{4CA38ED7-92E1-4A8C-A5EA-653AFBA019B0}" srcOrd="2" destOrd="0" presId="urn:microsoft.com/office/officeart/2005/8/layout/vList2"/>
    <dgm:cxn modelId="{B94E6828-B366-4AFB-A9EF-59235ED9CE5D}" type="presParOf" srcId="{AF5D9C7A-26E8-4097-AF52-A3B0CFC923F6}" destId="{F9E28882-36B4-4DD4-A099-BAF5EBFCB13C}" srcOrd="3" destOrd="0" presId="urn:microsoft.com/office/officeart/2005/8/layout/vList2"/>
    <dgm:cxn modelId="{2A8DE108-A9DC-4F93-81A0-D9AACD184B8C}" type="presParOf" srcId="{AF5D9C7A-26E8-4097-AF52-A3B0CFC923F6}" destId="{ECC7C194-38FE-4E0E-AA9B-1A301F101E98}" srcOrd="4" destOrd="0" presId="urn:microsoft.com/office/officeart/2005/8/layout/vList2"/>
    <dgm:cxn modelId="{670913F6-2B62-44D1-81FB-4B020214BAB4}" type="presParOf" srcId="{AF5D9C7A-26E8-4097-AF52-A3B0CFC923F6}" destId="{D3460D74-BFD0-409E-85AA-1EF09576E087}" srcOrd="5" destOrd="0" presId="urn:microsoft.com/office/officeart/2005/8/layout/vList2"/>
    <dgm:cxn modelId="{400B5C04-701A-45A8-8794-3F81695F4B1D}" type="presParOf" srcId="{AF5D9C7A-26E8-4097-AF52-A3B0CFC923F6}" destId="{5B60FECD-49BE-439A-8ECF-FD8963A93A99}" srcOrd="6" destOrd="0" presId="urn:microsoft.com/office/officeart/2005/8/layout/vList2"/>
    <dgm:cxn modelId="{1008BA2D-20E3-4BCA-AA76-A10D958DC6F7}" type="presParOf" srcId="{AF5D9C7A-26E8-4097-AF52-A3B0CFC923F6}" destId="{A240B552-86F8-45E3-A08A-941D5920FC8A}" srcOrd="7" destOrd="0" presId="urn:microsoft.com/office/officeart/2005/8/layout/vList2"/>
    <dgm:cxn modelId="{20A506C6-7963-4156-93C7-D0572578F109}" type="presParOf" srcId="{AF5D9C7A-26E8-4097-AF52-A3B0CFC923F6}" destId="{2469CD80-B550-4573-9393-EF4C2DEABC24}" srcOrd="8" destOrd="0" presId="urn:microsoft.com/office/officeart/2005/8/layout/vList2"/>
    <dgm:cxn modelId="{81D5EC5C-10A1-4CF3-BEBB-5F3292E975DA}" type="presParOf" srcId="{AF5D9C7A-26E8-4097-AF52-A3B0CFC923F6}" destId="{5CC18FC7-D62C-4EA7-81BE-169EA7F76CCF}" srcOrd="9" destOrd="0" presId="urn:microsoft.com/office/officeart/2005/8/layout/vList2"/>
    <dgm:cxn modelId="{9B203A65-55CE-4F9D-8DB8-5DFBE0ABDBB7}" type="presParOf" srcId="{AF5D9C7A-26E8-4097-AF52-A3B0CFC923F6}" destId="{F15E4921-2078-4E4F-A68B-7A2EE65A19BF}" srcOrd="1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6E06CA-59A9-4DF3-9004-033702D375EA}">
      <dsp:nvSpPr>
        <dsp:cNvPr id="0" name=""/>
        <dsp:cNvSpPr/>
      </dsp:nvSpPr>
      <dsp:spPr>
        <a:xfrm>
          <a:off x="0" y="2175669"/>
          <a:ext cx="10515600" cy="0"/>
        </a:xfrm>
        <a:prstGeom prst="lin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28F907-86A0-4246-B58B-9B385C4B13D4}">
      <dsp:nvSpPr>
        <dsp:cNvPr id="0" name=""/>
        <dsp:cNvSpPr/>
      </dsp:nvSpPr>
      <dsp:spPr>
        <a:xfrm>
          <a:off x="315468" y="1348914"/>
          <a:ext cx="4626864" cy="52216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a:t>Dec. 2021</a:t>
          </a:r>
        </a:p>
      </dsp:txBody>
      <dsp:txXfrm>
        <a:off x="315468" y="1348914"/>
        <a:ext cx="4626864" cy="522160"/>
      </dsp:txXfrm>
    </dsp:sp>
    <dsp:sp modelId="{AE3465D2-9232-4925-A908-02743F9D0FB7}">
      <dsp:nvSpPr>
        <dsp:cNvPr id="0" name=""/>
        <dsp:cNvSpPr/>
      </dsp:nvSpPr>
      <dsp:spPr>
        <a:xfrm>
          <a:off x="315468" y="66602"/>
          <a:ext cx="4626864" cy="128231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l" defTabSz="755650">
            <a:lnSpc>
              <a:spcPct val="90000"/>
            </a:lnSpc>
            <a:spcBef>
              <a:spcPct val="0"/>
            </a:spcBef>
            <a:spcAft>
              <a:spcPct val="35000"/>
            </a:spcAft>
            <a:buNone/>
          </a:pPr>
          <a:r>
            <a:rPr lang="en-US" sz="1700" kern="1200"/>
            <a:t>Log4Shell (CVE-2021-44228) in December 2021</a:t>
          </a:r>
        </a:p>
        <a:p>
          <a:pPr marL="114300" lvl="1" indent="-114300" algn="l" defTabSz="577850">
            <a:lnSpc>
              <a:spcPct val="90000"/>
            </a:lnSpc>
            <a:spcBef>
              <a:spcPct val="0"/>
            </a:spcBef>
            <a:spcAft>
              <a:spcPct val="15000"/>
            </a:spcAft>
            <a:buChar char="•"/>
          </a:pPr>
          <a:r>
            <a:rPr lang="en-US" sz="1300" kern="1200"/>
            <a:t>Zero-day vulnerability in common Java logging framework, Log4j</a:t>
          </a:r>
        </a:p>
        <a:p>
          <a:pPr marL="114300" lvl="1" indent="-114300" algn="l" defTabSz="577850">
            <a:lnSpc>
              <a:spcPct val="90000"/>
            </a:lnSpc>
            <a:spcBef>
              <a:spcPct val="0"/>
            </a:spcBef>
            <a:spcAft>
              <a:spcPct val="15000"/>
            </a:spcAft>
            <a:buChar char="•"/>
          </a:pPr>
          <a:r>
            <a:rPr lang="en-US" sz="1300" kern="1200"/>
            <a:t>CVSS severity of 10/10</a:t>
          </a:r>
        </a:p>
      </dsp:txBody>
      <dsp:txXfrm>
        <a:off x="315468" y="66602"/>
        <a:ext cx="4626864" cy="1282312"/>
      </dsp:txXfrm>
    </dsp:sp>
    <dsp:sp modelId="{5493ECBA-25A1-4C7D-B842-352F71457FF6}">
      <dsp:nvSpPr>
        <dsp:cNvPr id="0" name=""/>
        <dsp:cNvSpPr/>
      </dsp:nvSpPr>
      <dsp:spPr>
        <a:xfrm>
          <a:off x="2628900" y="1871075"/>
          <a:ext cx="0" cy="304593"/>
        </a:xfrm>
        <a:prstGeom prst="line">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D4BA14C-4412-4A59-BBB9-90AA9A860C52}">
      <dsp:nvSpPr>
        <dsp:cNvPr id="0" name=""/>
        <dsp:cNvSpPr/>
      </dsp:nvSpPr>
      <dsp:spPr>
        <a:xfrm>
          <a:off x="5573268" y="2480262"/>
          <a:ext cx="4626864" cy="52216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a:t>Jan. 2022</a:t>
          </a:r>
        </a:p>
      </dsp:txBody>
      <dsp:txXfrm>
        <a:off x="5573268" y="2480262"/>
        <a:ext cx="4626864" cy="522160"/>
      </dsp:txXfrm>
    </dsp:sp>
    <dsp:sp modelId="{442E7B49-251F-423A-A789-01C7A66847EA}">
      <dsp:nvSpPr>
        <dsp:cNvPr id="0" name=""/>
        <dsp:cNvSpPr/>
      </dsp:nvSpPr>
      <dsp:spPr>
        <a:xfrm>
          <a:off x="5573268" y="3002423"/>
          <a:ext cx="4626864" cy="131519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l" defTabSz="755650">
            <a:lnSpc>
              <a:spcPct val="90000"/>
            </a:lnSpc>
            <a:spcBef>
              <a:spcPct val="0"/>
            </a:spcBef>
            <a:spcAft>
              <a:spcPct val="35000"/>
            </a:spcAft>
            <a:buNone/>
          </a:pPr>
          <a:r>
            <a:rPr lang="en-US" sz="1700" kern="1200"/>
            <a:t>Polkit Privilege Escalation (CVE-2021-4034) in January 2022</a:t>
          </a:r>
        </a:p>
        <a:p>
          <a:pPr marL="114300" lvl="1" indent="-114300" algn="l" defTabSz="577850">
            <a:lnSpc>
              <a:spcPct val="90000"/>
            </a:lnSpc>
            <a:spcBef>
              <a:spcPct val="0"/>
            </a:spcBef>
            <a:spcAft>
              <a:spcPct val="15000"/>
            </a:spcAft>
            <a:buChar char="•"/>
          </a:pPr>
          <a:r>
            <a:rPr lang="en-US" sz="1300" kern="1200"/>
            <a:t>Unprivileged users can run commands at a higher level</a:t>
          </a:r>
        </a:p>
        <a:p>
          <a:pPr marL="114300" lvl="1" indent="-114300" algn="l" defTabSz="577850">
            <a:lnSpc>
              <a:spcPct val="90000"/>
            </a:lnSpc>
            <a:spcBef>
              <a:spcPct val="0"/>
            </a:spcBef>
            <a:spcAft>
              <a:spcPct val="15000"/>
            </a:spcAft>
            <a:buChar char="•"/>
          </a:pPr>
          <a:r>
            <a:rPr lang="en-US" sz="1300" kern="1200"/>
            <a:t>CVSS severity of 7.8/10</a:t>
          </a:r>
        </a:p>
      </dsp:txBody>
      <dsp:txXfrm>
        <a:off x="5573268" y="3002423"/>
        <a:ext cx="4626864" cy="1315191"/>
      </dsp:txXfrm>
    </dsp:sp>
    <dsp:sp modelId="{7C3FFA4C-52FA-46E0-97AE-A14827018CEB}">
      <dsp:nvSpPr>
        <dsp:cNvPr id="0" name=""/>
        <dsp:cNvSpPr/>
      </dsp:nvSpPr>
      <dsp:spPr>
        <a:xfrm>
          <a:off x="7886700" y="2175668"/>
          <a:ext cx="0" cy="304593"/>
        </a:xfrm>
        <a:prstGeom prst="line">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F4EF94E-4E17-4539-BFA4-81035A507304}">
      <dsp:nvSpPr>
        <dsp:cNvPr id="0" name=""/>
        <dsp:cNvSpPr/>
      </dsp:nvSpPr>
      <dsp:spPr>
        <a:xfrm rot="2700000">
          <a:off x="2595054" y="2141823"/>
          <a:ext cx="67690" cy="67690"/>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98649376-913F-4FCE-81B7-A99837313C94}">
      <dsp:nvSpPr>
        <dsp:cNvPr id="0" name=""/>
        <dsp:cNvSpPr/>
      </dsp:nvSpPr>
      <dsp:spPr>
        <a:xfrm rot="2700000">
          <a:off x="7852854" y="2141823"/>
          <a:ext cx="67690" cy="67690"/>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A1B9F5-4207-46D6-9E28-96E4E77F98CD}">
      <dsp:nvSpPr>
        <dsp:cNvPr id="0" name=""/>
        <dsp:cNvSpPr/>
      </dsp:nvSpPr>
      <dsp:spPr>
        <a:xfrm>
          <a:off x="0" y="2436812"/>
          <a:ext cx="6172199" cy="0"/>
        </a:xfrm>
        <a:prstGeom prst="line">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103E5507-4DC5-442D-933E-ECEF464B36E1}">
      <dsp:nvSpPr>
        <dsp:cNvPr id="0" name=""/>
        <dsp:cNvSpPr/>
      </dsp:nvSpPr>
      <dsp:spPr>
        <a:xfrm>
          <a:off x="525420" y="2617136"/>
          <a:ext cx="2209213" cy="550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1333500">
            <a:lnSpc>
              <a:spcPct val="90000"/>
            </a:lnSpc>
            <a:spcBef>
              <a:spcPct val="0"/>
            </a:spcBef>
            <a:spcAft>
              <a:spcPct val="35000"/>
            </a:spcAft>
            <a:buNone/>
            <a:defRPr b="1"/>
          </a:pPr>
          <a:r>
            <a:rPr lang="en-US" sz="3000" kern="1200"/>
            <a:t>24 Apr.</a:t>
          </a:r>
        </a:p>
      </dsp:txBody>
      <dsp:txXfrm>
        <a:off x="525420" y="2617136"/>
        <a:ext cx="2209213" cy="550719"/>
      </dsp:txXfrm>
    </dsp:sp>
    <dsp:sp modelId="{2204C404-07FA-45AC-92E9-728BF6C686BD}">
      <dsp:nvSpPr>
        <dsp:cNvPr id="0" name=""/>
        <dsp:cNvSpPr/>
      </dsp:nvSpPr>
      <dsp:spPr>
        <a:xfrm>
          <a:off x="3493" y="160525"/>
          <a:ext cx="3253067" cy="1350298"/>
        </a:xfrm>
        <a:prstGeom prst="round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77800" rIns="177800" bIns="177800" numCol="1" spcCol="1270" anchor="ctr" anchorCtr="0">
          <a:noAutofit/>
        </a:bodyPr>
        <a:lstStyle/>
        <a:p>
          <a:pPr marL="0" lvl="0" indent="0" algn="l" defTabSz="889000">
            <a:lnSpc>
              <a:spcPct val="90000"/>
            </a:lnSpc>
            <a:spcBef>
              <a:spcPct val="0"/>
            </a:spcBef>
            <a:spcAft>
              <a:spcPct val="35000"/>
            </a:spcAft>
            <a:buNone/>
          </a:pPr>
          <a:r>
            <a:rPr lang="en-US" sz="2000" kern="1200"/>
            <a:t>Redirect catalog.swanlibraries.net to Aspen</a:t>
          </a:r>
        </a:p>
      </dsp:txBody>
      <dsp:txXfrm>
        <a:off x="69409" y="226441"/>
        <a:ext cx="3121235" cy="1218466"/>
      </dsp:txXfrm>
    </dsp:sp>
    <dsp:sp modelId="{3E2C0F9B-02A3-42B8-AA42-9786A2CF1570}">
      <dsp:nvSpPr>
        <dsp:cNvPr id="0" name=""/>
        <dsp:cNvSpPr/>
      </dsp:nvSpPr>
      <dsp:spPr>
        <a:xfrm>
          <a:off x="1630027" y="1510823"/>
          <a:ext cx="0" cy="925988"/>
        </a:xfrm>
        <a:prstGeom prst="line">
          <a:avLst/>
        </a:prstGeom>
        <a:noFill/>
        <a:ln w="6350" cap="flat" cmpd="sng" algn="ctr">
          <a:solidFill>
            <a:schemeClr val="accent3">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9FA3F32-275C-48FF-96E5-6BE801D86EDD}">
      <dsp:nvSpPr>
        <dsp:cNvPr id="0" name=""/>
        <dsp:cNvSpPr/>
      </dsp:nvSpPr>
      <dsp:spPr>
        <a:xfrm>
          <a:off x="3808864" y="1705768"/>
          <a:ext cx="2209213" cy="550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1333500">
            <a:lnSpc>
              <a:spcPct val="90000"/>
            </a:lnSpc>
            <a:spcBef>
              <a:spcPct val="0"/>
            </a:spcBef>
            <a:spcAft>
              <a:spcPct val="35000"/>
            </a:spcAft>
            <a:buNone/>
            <a:defRPr b="1"/>
          </a:pPr>
          <a:r>
            <a:rPr lang="en-US" sz="3000" kern="1200"/>
            <a:t>30 Apr.</a:t>
          </a:r>
        </a:p>
      </dsp:txBody>
      <dsp:txXfrm>
        <a:off x="3808864" y="1705768"/>
        <a:ext cx="2209213" cy="550719"/>
      </dsp:txXfrm>
    </dsp:sp>
    <dsp:sp modelId="{22F0A735-1D9E-41C4-B747-0825BBB339A4}">
      <dsp:nvSpPr>
        <dsp:cNvPr id="0" name=""/>
        <dsp:cNvSpPr/>
      </dsp:nvSpPr>
      <dsp:spPr>
        <a:xfrm>
          <a:off x="1593475" y="2400260"/>
          <a:ext cx="73104" cy="73104"/>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36BA9D03-20A5-47D5-A480-635123125432}">
      <dsp:nvSpPr>
        <dsp:cNvPr id="0" name=""/>
        <dsp:cNvSpPr/>
      </dsp:nvSpPr>
      <dsp:spPr>
        <a:xfrm>
          <a:off x="3661729" y="3251079"/>
          <a:ext cx="2510470" cy="1038691"/>
        </a:xfrm>
        <a:prstGeom prst="round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77800" rIns="177800" bIns="177800" numCol="1" spcCol="1270" anchor="ctr" anchorCtr="0">
          <a:noAutofit/>
        </a:bodyPr>
        <a:lstStyle/>
        <a:p>
          <a:pPr marL="0" lvl="0" indent="0" algn="l" defTabSz="889000">
            <a:lnSpc>
              <a:spcPct val="90000"/>
            </a:lnSpc>
            <a:spcBef>
              <a:spcPct val="0"/>
            </a:spcBef>
            <a:spcAft>
              <a:spcPct val="35000"/>
            </a:spcAft>
            <a:buNone/>
          </a:pPr>
          <a:r>
            <a:rPr lang="en-US" sz="2000" kern="1200"/>
            <a:t>Enterprise contract ends</a:t>
          </a:r>
        </a:p>
      </dsp:txBody>
      <dsp:txXfrm>
        <a:off x="3712434" y="3301784"/>
        <a:ext cx="2409060" cy="937281"/>
      </dsp:txXfrm>
    </dsp:sp>
    <dsp:sp modelId="{97B0044C-F7A5-4EEC-A52F-9F3DF421A8CB}">
      <dsp:nvSpPr>
        <dsp:cNvPr id="0" name=""/>
        <dsp:cNvSpPr/>
      </dsp:nvSpPr>
      <dsp:spPr>
        <a:xfrm>
          <a:off x="4913471" y="2436812"/>
          <a:ext cx="0" cy="925988"/>
        </a:xfrm>
        <a:prstGeom prst="line">
          <a:avLst/>
        </a:prstGeom>
        <a:noFill/>
        <a:ln w="6350" cap="flat" cmpd="sng" algn="ctr">
          <a:solidFill>
            <a:schemeClr val="accent3">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945B8A28-F47C-443C-BCDB-6E390821EF47}">
      <dsp:nvSpPr>
        <dsp:cNvPr id="0" name=""/>
        <dsp:cNvSpPr/>
      </dsp:nvSpPr>
      <dsp:spPr>
        <a:xfrm>
          <a:off x="4876918" y="2400260"/>
          <a:ext cx="73104" cy="73104"/>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E09F7B-8375-47F2-9613-32B5980EF5C6}">
      <dsp:nvSpPr>
        <dsp:cNvPr id="0" name=""/>
        <dsp:cNvSpPr/>
      </dsp:nvSpPr>
      <dsp:spPr>
        <a:xfrm>
          <a:off x="0" y="1805"/>
          <a:ext cx="10515600"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97F711-648C-45E0-8D6C-4FD16F293033}">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0659D0C-CB78-4D17-BBFA-A75E810F1409}">
      <dsp:nvSpPr>
        <dsp:cNvPr id="0" name=""/>
        <dsp:cNvSpPr/>
      </dsp:nvSpPr>
      <dsp:spPr>
        <a:xfrm>
          <a:off x="1057183" y="1805"/>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90000"/>
            </a:lnSpc>
            <a:spcBef>
              <a:spcPct val="0"/>
            </a:spcBef>
            <a:spcAft>
              <a:spcPct val="35000"/>
            </a:spcAft>
            <a:buNone/>
          </a:pPr>
          <a:r>
            <a:rPr lang="en-US" sz="2200" kern="1200"/>
            <a:t>Contact SWAN via </a:t>
          </a:r>
          <a:r>
            <a:rPr lang="en-US" sz="2200" kern="1200">
              <a:hlinkClick xmlns:r="http://schemas.openxmlformats.org/officeDocument/2006/relationships" r:id="rId3"/>
            </a:rPr>
            <a:t>help@swanlibraries.net</a:t>
          </a:r>
          <a:endParaRPr lang="en-US" sz="2200" kern="1200"/>
        </a:p>
      </dsp:txBody>
      <dsp:txXfrm>
        <a:off x="1057183" y="1805"/>
        <a:ext cx="9458416" cy="915310"/>
      </dsp:txXfrm>
    </dsp:sp>
    <dsp:sp modelId="{A09301E1-8F1B-4689-99AF-AD890292FF92}">
      <dsp:nvSpPr>
        <dsp:cNvPr id="0" name=""/>
        <dsp:cNvSpPr/>
      </dsp:nvSpPr>
      <dsp:spPr>
        <a:xfrm>
          <a:off x="0" y="1145944"/>
          <a:ext cx="10515600"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0A1686-21DA-4D0B-B9FE-66F3CEB11141}">
      <dsp:nvSpPr>
        <dsp:cNvPr id="0" name=""/>
        <dsp:cNvSpPr/>
      </dsp:nvSpPr>
      <dsp:spPr>
        <a:xfrm>
          <a:off x="276881" y="1351889"/>
          <a:ext cx="503420" cy="503420"/>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D23D8CB-8F0A-425D-B258-638F6FCD1FF9}">
      <dsp:nvSpPr>
        <dsp:cNvPr id="0" name=""/>
        <dsp:cNvSpPr/>
      </dsp:nvSpPr>
      <dsp:spPr>
        <a:xfrm>
          <a:off x="1057183" y="1145944"/>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90000"/>
            </a:lnSpc>
            <a:spcBef>
              <a:spcPct val="0"/>
            </a:spcBef>
            <a:spcAft>
              <a:spcPct val="35000"/>
            </a:spcAft>
            <a:buNone/>
          </a:pPr>
          <a:r>
            <a:rPr lang="en-US" sz="2200" kern="1200"/>
            <a:t>ALWAYS CC the library director or associated administrator</a:t>
          </a:r>
        </a:p>
      </dsp:txBody>
      <dsp:txXfrm>
        <a:off x="1057183" y="1145944"/>
        <a:ext cx="9458416" cy="915310"/>
      </dsp:txXfrm>
    </dsp:sp>
    <dsp:sp modelId="{993B4737-AF35-4029-84A2-6EB371A035D0}">
      <dsp:nvSpPr>
        <dsp:cNvPr id="0" name=""/>
        <dsp:cNvSpPr/>
      </dsp:nvSpPr>
      <dsp:spPr>
        <a:xfrm>
          <a:off x="0" y="2290082"/>
          <a:ext cx="10515600"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49BF43-5BBE-4EE1-901C-DC6685048FC4}">
      <dsp:nvSpPr>
        <dsp:cNvPr id="0" name=""/>
        <dsp:cNvSpPr/>
      </dsp:nvSpPr>
      <dsp:spPr>
        <a:xfrm>
          <a:off x="276881" y="2496027"/>
          <a:ext cx="503420" cy="503420"/>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D6F3BBD-848E-46DD-9917-CA5F944F7AAB}">
      <dsp:nvSpPr>
        <dsp:cNvPr id="0" name=""/>
        <dsp:cNvSpPr/>
      </dsp:nvSpPr>
      <dsp:spPr>
        <a:xfrm>
          <a:off x="1057183" y="2290082"/>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90000"/>
            </a:lnSpc>
            <a:spcBef>
              <a:spcPct val="0"/>
            </a:spcBef>
            <a:spcAft>
              <a:spcPct val="35000"/>
            </a:spcAft>
            <a:buNone/>
          </a:pPr>
          <a:r>
            <a:rPr lang="en-US" sz="2200" kern="1200"/>
            <a:t>Provide at least 48 hours notice prior to significant changes</a:t>
          </a:r>
        </a:p>
      </dsp:txBody>
      <dsp:txXfrm>
        <a:off x="1057183" y="2290082"/>
        <a:ext cx="9458416" cy="915310"/>
      </dsp:txXfrm>
    </dsp:sp>
    <dsp:sp modelId="{8DE4C4EC-0584-4B5D-B131-1F0F4E629C1C}">
      <dsp:nvSpPr>
        <dsp:cNvPr id="0" name=""/>
        <dsp:cNvSpPr/>
      </dsp:nvSpPr>
      <dsp:spPr>
        <a:xfrm>
          <a:off x="0" y="3434221"/>
          <a:ext cx="10515600"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7343EA-CACD-4FA4-B7B2-2CE46BCF22EA}">
      <dsp:nvSpPr>
        <dsp:cNvPr id="0" name=""/>
        <dsp:cNvSpPr/>
      </dsp:nvSpPr>
      <dsp:spPr>
        <a:xfrm>
          <a:off x="276881" y="3640166"/>
          <a:ext cx="503420" cy="503420"/>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0DE724C-3DF6-4208-B30C-B2BE15A7343A}">
      <dsp:nvSpPr>
        <dsp:cNvPr id="0" name=""/>
        <dsp:cNvSpPr/>
      </dsp:nvSpPr>
      <dsp:spPr>
        <a:xfrm>
          <a:off x="1057183" y="3434221"/>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90000"/>
            </a:lnSpc>
            <a:spcBef>
              <a:spcPct val="0"/>
            </a:spcBef>
            <a:spcAft>
              <a:spcPct val="35000"/>
            </a:spcAft>
            <a:buNone/>
          </a:pPr>
          <a:r>
            <a:rPr lang="en-US" sz="2200" kern="1200"/>
            <a:t>Coordinate consultations with at least one week notice</a:t>
          </a:r>
        </a:p>
      </dsp:txBody>
      <dsp:txXfrm>
        <a:off x="1057183" y="3434221"/>
        <a:ext cx="9458416" cy="9153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A45D91-320D-4F13-A163-94798B2CE7A3}">
      <dsp:nvSpPr>
        <dsp:cNvPr id="0" name=""/>
        <dsp:cNvSpPr/>
      </dsp:nvSpPr>
      <dsp:spPr>
        <a:xfrm>
          <a:off x="0" y="23770"/>
          <a:ext cx="11041127" cy="655200"/>
        </a:xfrm>
        <a:prstGeom prst="round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baseline="0"/>
            <a:t>What is the Sikich Risk Assessment? </a:t>
          </a:r>
          <a:endParaRPr lang="en-US" sz="2400" kern="1200"/>
        </a:p>
      </dsp:txBody>
      <dsp:txXfrm>
        <a:off x="31984" y="55754"/>
        <a:ext cx="10977159" cy="591232"/>
      </dsp:txXfrm>
    </dsp:sp>
    <dsp:sp modelId="{E6D92A95-C93D-4C69-A486-5E33ADBF6E29}">
      <dsp:nvSpPr>
        <dsp:cNvPr id="0" name=""/>
        <dsp:cNvSpPr/>
      </dsp:nvSpPr>
      <dsp:spPr>
        <a:xfrm>
          <a:off x="0" y="678970"/>
          <a:ext cx="11041127" cy="57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556"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b="0" i="0" kern="1200" baseline="0"/>
            <a:t>Assessment of SWAN’s risk management policies and security practices compared to the NIST SP 800-171 framework</a:t>
          </a:r>
          <a:endParaRPr lang="en-US" sz="1800" kern="1200"/>
        </a:p>
      </dsp:txBody>
      <dsp:txXfrm>
        <a:off x="0" y="678970"/>
        <a:ext cx="11041127" cy="579600"/>
      </dsp:txXfrm>
    </dsp:sp>
    <dsp:sp modelId="{FA1051DC-A3B6-4451-BC07-ED8E84566608}">
      <dsp:nvSpPr>
        <dsp:cNvPr id="0" name=""/>
        <dsp:cNvSpPr/>
      </dsp:nvSpPr>
      <dsp:spPr>
        <a:xfrm>
          <a:off x="0" y="1258570"/>
          <a:ext cx="11041127" cy="655200"/>
        </a:xfrm>
        <a:prstGeom prst="round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What is NIST SP 800-171 and why should we follow it? </a:t>
          </a:r>
        </a:p>
      </dsp:txBody>
      <dsp:txXfrm>
        <a:off x="31984" y="1290554"/>
        <a:ext cx="10977159" cy="591232"/>
      </dsp:txXfrm>
    </dsp:sp>
    <dsp:sp modelId="{2C2B802A-B7A8-4A78-9FA3-DE42F1D4F064}">
      <dsp:nvSpPr>
        <dsp:cNvPr id="0" name=""/>
        <dsp:cNvSpPr/>
      </dsp:nvSpPr>
      <dsp:spPr>
        <a:xfrm>
          <a:off x="0" y="1913770"/>
          <a:ext cx="11041127" cy="2101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556"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a:t>National Institute of Standards and Technology Special Publication 800-171</a:t>
          </a:r>
        </a:p>
        <a:p>
          <a:pPr marL="171450" lvl="1" indent="-171450" algn="l" defTabSz="800100">
            <a:lnSpc>
              <a:spcPct val="90000"/>
            </a:lnSpc>
            <a:spcBef>
              <a:spcPct val="0"/>
            </a:spcBef>
            <a:spcAft>
              <a:spcPct val="20000"/>
            </a:spcAft>
            <a:buChar char="•"/>
          </a:pPr>
          <a:r>
            <a:rPr lang="en-US" sz="1800" kern="1200"/>
            <a:t>Industry-established requirements protects “controlled, unclassified information”</a:t>
          </a:r>
        </a:p>
        <a:p>
          <a:pPr marL="171450" lvl="1" indent="-171450" algn="l" defTabSz="800100">
            <a:lnSpc>
              <a:spcPct val="90000"/>
            </a:lnSpc>
            <a:spcBef>
              <a:spcPct val="0"/>
            </a:spcBef>
            <a:spcAft>
              <a:spcPct val="20000"/>
            </a:spcAft>
            <a:buChar char="•"/>
          </a:pPr>
          <a:r>
            <a:rPr lang="en-US" sz="1800" kern="1200"/>
            <a:t>Ensures SWAN complies with an industry-recognized set of policies for data handling, system security and configuration</a:t>
          </a:r>
        </a:p>
        <a:p>
          <a:pPr marL="171450" lvl="1" indent="-171450" algn="l" defTabSz="800100">
            <a:lnSpc>
              <a:spcPct val="90000"/>
            </a:lnSpc>
            <a:spcBef>
              <a:spcPct val="0"/>
            </a:spcBef>
            <a:spcAft>
              <a:spcPct val="20000"/>
            </a:spcAft>
            <a:buChar char="•"/>
          </a:pPr>
          <a:r>
            <a:rPr lang="en-US" sz="1800" kern="1200"/>
            <a:t>For comparison, SirsiDynix follows NIST SP 800-53, a similar framework</a:t>
          </a:r>
        </a:p>
        <a:p>
          <a:pPr marL="171450" lvl="1" indent="-171450" algn="l" defTabSz="800100">
            <a:lnSpc>
              <a:spcPct val="90000"/>
            </a:lnSpc>
            <a:spcBef>
              <a:spcPct val="0"/>
            </a:spcBef>
            <a:spcAft>
              <a:spcPct val="20000"/>
            </a:spcAft>
            <a:buChar char="•"/>
          </a:pPr>
          <a:r>
            <a:rPr lang="en-US" sz="1800" b="0" i="0" kern="1200" baseline="0"/>
            <a:t>Risk and Authorization Management Program (RAMP) is becoming common practice at state level, emphasizing the necessity of SWAN having a framework like NIST 800-171</a:t>
          </a:r>
          <a:endParaRPr lang="en-US" sz="1800" kern="1200"/>
        </a:p>
      </dsp:txBody>
      <dsp:txXfrm>
        <a:off x="0" y="1913770"/>
        <a:ext cx="11041127" cy="2101050"/>
      </dsp:txXfrm>
    </dsp:sp>
    <dsp:sp modelId="{5AFDE71E-4CCF-4028-B5B1-39F9598AD76F}">
      <dsp:nvSpPr>
        <dsp:cNvPr id="0" name=""/>
        <dsp:cNvSpPr/>
      </dsp:nvSpPr>
      <dsp:spPr>
        <a:xfrm>
          <a:off x="0" y="4014820"/>
          <a:ext cx="11041127" cy="655200"/>
        </a:xfrm>
        <a:prstGeom prst="round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Font typeface="Arial" panose="020B0604020202020204" pitchFamily="34" charset="0"/>
            <a:buNone/>
          </a:pPr>
          <a:r>
            <a:rPr lang="en-US" sz="2400" kern="1200"/>
            <a:t>SWAN database consists of approximately 1-million patron records</a:t>
          </a:r>
        </a:p>
      </dsp:txBody>
      <dsp:txXfrm>
        <a:off x="31984" y="4046804"/>
        <a:ext cx="10977159" cy="591232"/>
      </dsp:txXfrm>
    </dsp:sp>
    <dsp:sp modelId="{00773FCC-EA34-44F3-B2DC-29CBA6EB31FA}">
      <dsp:nvSpPr>
        <dsp:cNvPr id="0" name=""/>
        <dsp:cNvSpPr/>
      </dsp:nvSpPr>
      <dsp:spPr>
        <a:xfrm>
          <a:off x="0" y="4670020"/>
          <a:ext cx="11041127" cy="57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556"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b="0" i="0" kern="1200" baseline="0"/>
            <a:t>Current cost to remediate a breach is typically $150 per record, posing significant financial risk without a guiding framework</a:t>
          </a:r>
          <a:endParaRPr lang="en-US" sz="1800" kern="1200"/>
        </a:p>
      </dsp:txBody>
      <dsp:txXfrm>
        <a:off x="0" y="4670020"/>
        <a:ext cx="11041127" cy="5796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19A075-04BE-4E26-A1A3-87F9A8A21608}">
      <dsp:nvSpPr>
        <dsp:cNvPr id="0" name=""/>
        <dsp:cNvSpPr/>
      </dsp:nvSpPr>
      <dsp:spPr>
        <a:xfrm>
          <a:off x="788669" y="0"/>
          <a:ext cx="8938260" cy="4351338"/>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6056C59-E3DC-4408-B89D-CCC882114B3F}">
      <dsp:nvSpPr>
        <dsp:cNvPr id="0" name=""/>
        <dsp:cNvSpPr/>
      </dsp:nvSpPr>
      <dsp:spPr>
        <a:xfrm>
          <a:off x="3080" y="1305401"/>
          <a:ext cx="1854606" cy="1740535"/>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Identify</a:t>
          </a:r>
        </a:p>
        <a:p>
          <a:pPr marL="171450" lvl="1" indent="-171450" algn="l" defTabSz="711200">
            <a:lnSpc>
              <a:spcPct val="90000"/>
            </a:lnSpc>
            <a:spcBef>
              <a:spcPct val="0"/>
            </a:spcBef>
            <a:spcAft>
              <a:spcPct val="15000"/>
            </a:spcAft>
            <a:buChar char="•"/>
          </a:pPr>
          <a:r>
            <a:rPr lang="en-US" sz="1600" kern="1200"/>
            <a:t>Inventory assets, risks  and vulnerabilities</a:t>
          </a:r>
        </a:p>
      </dsp:txBody>
      <dsp:txXfrm>
        <a:off x="88046" y="1390367"/>
        <a:ext cx="1684674" cy="1570603"/>
      </dsp:txXfrm>
    </dsp:sp>
    <dsp:sp modelId="{9E630EE5-4D06-458B-A0E4-C2896FC27381}">
      <dsp:nvSpPr>
        <dsp:cNvPr id="0" name=""/>
        <dsp:cNvSpPr/>
      </dsp:nvSpPr>
      <dsp:spPr>
        <a:xfrm>
          <a:off x="2166788" y="1118824"/>
          <a:ext cx="1854606" cy="2113688"/>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Protect</a:t>
          </a:r>
        </a:p>
        <a:p>
          <a:pPr marL="171450" lvl="1" indent="-171450" algn="l" defTabSz="711200">
            <a:lnSpc>
              <a:spcPct val="90000"/>
            </a:lnSpc>
            <a:spcBef>
              <a:spcPct val="0"/>
            </a:spcBef>
            <a:spcAft>
              <a:spcPct val="15000"/>
            </a:spcAft>
            <a:buChar char="•"/>
          </a:pPr>
          <a:r>
            <a:rPr lang="en-US" sz="1600" kern="1200"/>
            <a:t>Access control,  system hardening,  vulnerability  remediation, firewalls</a:t>
          </a:r>
        </a:p>
      </dsp:txBody>
      <dsp:txXfrm>
        <a:off x="2257322" y="1209358"/>
        <a:ext cx="1673538" cy="1932620"/>
      </dsp:txXfrm>
    </dsp:sp>
    <dsp:sp modelId="{193A7422-EBD5-4970-ADEA-4DA913C3C48D}">
      <dsp:nvSpPr>
        <dsp:cNvPr id="0" name=""/>
        <dsp:cNvSpPr/>
      </dsp:nvSpPr>
      <dsp:spPr>
        <a:xfrm>
          <a:off x="4330496" y="1305401"/>
          <a:ext cx="1854606" cy="1740535"/>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Detect</a:t>
          </a:r>
        </a:p>
        <a:p>
          <a:pPr marL="171450" lvl="1" indent="-171450" algn="l" defTabSz="711200">
            <a:lnSpc>
              <a:spcPct val="90000"/>
            </a:lnSpc>
            <a:spcBef>
              <a:spcPct val="0"/>
            </a:spcBef>
            <a:spcAft>
              <a:spcPct val="15000"/>
            </a:spcAft>
            <a:buChar char="•"/>
          </a:pPr>
          <a:r>
            <a:rPr lang="en-US" sz="1600" kern="1200"/>
            <a:t>Events, anomalies,  security analytics</a:t>
          </a:r>
        </a:p>
      </dsp:txBody>
      <dsp:txXfrm>
        <a:off x="4415462" y="1390367"/>
        <a:ext cx="1684674" cy="1570603"/>
      </dsp:txXfrm>
    </dsp:sp>
    <dsp:sp modelId="{7E6883D9-C33A-4910-AE6F-1AC8D7CB5125}">
      <dsp:nvSpPr>
        <dsp:cNvPr id="0" name=""/>
        <dsp:cNvSpPr/>
      </dsp:nvSpPr>
      <dsp:spPr>
        <a:xfrm>
          <a:off x="6494204" y="1305401"/>
          <a:ext cx="1854606" cy="1740535"/>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Respond</a:t>
          </a:r>
        </a:p>
        <a:p>
          <a:pPr marL="171450" lvl="1" indent="-171450" algn="l" defTabSz="711200">
            <a:lnSpc>
              <a:spcPct val="90000"/>
            </a:lnSpc>
            <a:spcBef>
              <a:spcPct val="0"/>
            </a:spcBef>
            <a:spcAft>
              <a:spcPct val="15000"/>
            </a:spcAft>
            <a:buChar char="•"/>
          </a:pPr>
          <a:r>
            <a:rPr lang="en-US" sz="1600" kern="1200"/>
            <a:t>Forensics,  containment,  eradication</a:t>
          </a:r>
        </a:p>
      </dsp:txBody>
      <dsp:txXfrm>
        <a:off x="6579170" y="1390367"/>
        <a:ext cx="1684674" cy="1570603"/>
      </dsp:txXfrm>
    </dsp:sp>
    <dsp:sp modelId="{5F2BB2B0-A8F7-44DF-9FFF-FF688B3F5621}">
      <dsp:nvSpPr>
        <dsp:cNvPr id="0" name=""/>
        <dsp:cNvSpPr/>
      </dsp:nvSpPr>
      <dsp:spPr>
        <a:xfrm>
          <a:off x="8657912" y="1305401"/>
          <a:ext cx="1854606" cy="1740535"/>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Recover</a:t>
          </a:r>
        </a:p>
        <a:p>
          <a:pPr marL="171450" lvl="1" indent="-171450" algn="l" defTabSz="711200">
            <a:lnSpc>
              <a:spcPct val="90000"/>
            </a:lnSpc>
            <a:spcBef>
              <a:spcPct val="0"/>
            </a:spcBef>
            <a:spcAft>
              <a:spcPct val="15000"/>
            </a:spcAft>
            <a:buChar char="•"/>
          </a:pPr>
          <a:r>
            <a:rPr lang="en-US" sz="1600" kern="1200"/>
            <a:t>Backups, disaster  recovery, restoration</a:t>
          </a:r>
        </a:p>
      </dsp:txBody>
      <dsp:txXfrm>
        <a:off x="8742878" y="1390367"/>
        <a:ext cx="1684674" cy="157060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1032CD-5DEF-47ED-B657-1EDBDEEA515D}">
      <dsp:nvSpPr>
        <dsp:cNvPr id="0" name=""/>
        <dsp:cNvSpPr/>
      </dsp:nvSpPr>
      <dsp:spPr>
        <a:xfrm>
          <a:off x="0" y="58092"/>
          <a:ext cx="10917765" cy="565110"/>
        </a:xfrm>
        <a:prstGeom prst="round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baseline="0"/>
            <a:t>Convert the INFORMAL to FORMAL</a:t>
          </a:r>
          <a:endParaRPr lang="en-US" sz="2300" kern="1200"/>
        </a:p>
      </dsp:txBody>
      <dsp:txXfrm>
        <a:off x="27586" y="85678"/>
        <a:ext cx="10862593" cy="509938"/>
      </dsp:txXfrm>
    </dsp:sp>
    <dsp:sp modelId="{4CA38ED7-92E1-4A8C-A5EA-653AFBA019B0}">
      <dsp:nvSpPr>
        <dsp:cNvPr id="0" name=""/>
        <dsp:cNvSpPr/>
      </dsp:nvSpPr>
      <dsp:spPr>
        <a:xfrm>
          <a:off x="0" y="689442"/>
          <a:ext cx="10917765" cy="565110"/>
        </a:xfrm>
        <a:prstGeom prst="roundRect">
          <a:avLst/>
        </a:prstGeom>
        <a:solidFill>
          <a:schemeClr val="accent3">
            <a:hueOff val="-1913297"/>
            <a:satOff val="-7487"/>
            <a:lumOff val="258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baseline="0"/>
            <a:t>Have practices and procedures reviewed by an outside expert</a:t>
          </a:r>
          <a:endParaRPr lang="en-US" sz="2300" kern="1200"/>
        </a:p>
      </dsp:txBody>
      <dsp:txXfrm>
        <a:off x="27586" y="717028"/>
        <a:ext cx="10862593" cy="509938"/>
      </dsp:txXfrm>
    </dsp:sp>
    <dsp:sp modelId="{ECC7C194-38FE-4E0E-AA9B-1A301F101E98}">
      <dsp:nvSpPr>
        <dsp:cNvPr id="0" name=""/>
        <dsp:cNvSpPr/>
      </dsp:nvSpPr>
      <dsp:spPr>
        <a:xfrm>
          <a:off x="0" y="1320792"/>
          <a:ext cx="10917765" cy="565110"/>
        </a:xfrm>
        <a:prstGeom prst="roundRect">
          <a:avLst/>
        </a:prstGeom>
        <a:solidFill>
          <a:schemeClr val="accent3">
            <a:hueOff val="-3826593"/>
            <a:satOff val="-14973"/>
            <a:lumOff val="517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Establish baseline policies</a:t>
          </a:r>
        </a:p>
      </dsp:txBody>
      <dsp:txXfrm>
        <a:off x="27586" y="1348378"/>
        <a:ext cx="10862593" cy="509938"/>
      </dsp:txXfrm>
    </dsp:sp>
    <dsp:sp modelId="{5B60FECD-49BE-439A-8ECF-FD8963A93A99}">
      <dsp:nvSpPr>
        <dsp:cNvPr id="0" name=""/>
        <dsp:cNvSpPr/>
      </dsp:nvSpPr>
      <dsp:spPr>
        <a:xfrm>
          <a:off x="0" y="1952142"/>
          <a:ext cx="10917765" cy="565110"/>
        </a:xfrm>
        <a:prstGeom prst="roundRect">
          <a:avLst/>
        </a:prstGeom>
        <a:solidFill>
          <a:schemeClr val="accent3">
            <a:hueOff val="-5739890"/>
            <a:satOff val="-22460"/>
            <a:lumOff val="776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baseline="0"/>
            <a:t>Create formal process documentation to follow consistently</a:t>
          </a:r>
          <a:endParaRPr lang="en-US" sz="2300" kern="1200"/>
        </a:p>
      </dsp:txBody>
      <dsp:txXfrm>
        <a:off x="27586" y="1979728"/>
        <a:ext cx="10862593" cy="509938"/>
      </dsp:txXfrm>
    </dsp:sp>
    <dsp:sp modelId="{2469CD80-B550-4573-9393-EF4C2DEABC24}">
      <dsp:nvSpPr>
        <dsp:cNvPr id="0" name=""/>
        <dsp:cNvSpPr/>
      </dsp:nvSpPr>
      <dsp:spPr>
        <a:xfrm>
          <a:off x="0" y="2583493"/>
          <a:ext cx="10917765" cy="565110"/>
        </a:xfrm>
        <a:prstGeom prst="roundRect">
          <a:avLst/>
        </a:prstGeom>
        <a:solidFill>
          <a:schemeClr val="accent3">
            <a:hueOff val="-7653187"/>
            <a:satOff val="-29946"/>
            <a:lumOff val="1035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Audit server/network configurations regularly</a:t>
          </a:r>
        </a:p>
      </dsp:txBody>
      <dsp:txXfrm>
        <a:off x="27586" y="2611079"/>
        <a:ext cx="10862593" cy="509938"/>
      </dsp:txXfrm>
    </dsp:sp>
    <dsp:sp modelId="{F15E4921-2078-4E4F-A68B-7A2EE65A19BF}">
      <dsp:nvSpPr>
        <dsp:cNvPr id="0" name=""/>
        <dsp:cNvSpPr/>
      </dsp:nvSpPr>
      <dsp:spPr>
        <a:xfrm>
          <a:off x="0" y="3214843"/>
          <a:ext cx="10917765" cy="565110"/>
        </a:xfrm>
        <a:prstGeom prst="roundRect">
          <a:avLst/>
        </a:prstGeom>
        <a:solidFill>
          <a:schemeClr val="accent3">
            <a:hueOff val="-9566483"/>
            <a:satOff val="-37433"/>
            <a:lumOff val="1293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baseline="0"/>
            <a:t>Leverage system logging, security alerting</a:t>
          </a:r>
          <a:endParaRPr lang="en-US" sz="2300" kern="1200"/>
        </a:p>
      </dsp:txBody>
      <dsp:txXfrm>
        <a:off x="27586" y="3242429"/>
        <a:ext cx="10862593" cy="509938"/>
      </dsp:txXfrm>
    </dsp:sp>
  </dsp:spTree>
</dsp:drawing>
</file>

<file path=ppt/diagrams/layout1.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dgm1612="http://schemas.microsoft.com/office/drawing/2016/12/diagram">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806E01-10F3-4C70-AD20-8013E6E72FBD}" type="datetimeFigureOut">
              <a:rPr lang="en-US" smtClean="0"/>
              <a:t>3/24/2022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622ECC-79DD-4674-B3B4-D2B29601EA3F}" type="slidenum">
              <a:rPr lang="en-US" smtClean="0"/>
              <a:t>‹#›</a:t>
            </a:fld>
            <a:endParaRPr lang="en-US"/>
          </a:p>
        </p:txBody>
      </p:sp>
    </p:spTree>
    <p:extLst>
      <p:ext uri="{BB962C8B-B14F-4D97-AF65-F5344CB8AC3E}">
        <p14:creationId xmlns:p14="http://schemas.microsoft.com/office/powerpoint/2010/main" val="1394154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microsoft.com/en-us/microsoft-365/windows/end-of-windows-7-support"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www.tomshardware.com/reviews/get-windows-10-free-or-cheap,5717.html"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Steven Schlewitt, SWAN IT &amp; Systems Support Manager</a:t>
            </a:r>
          </a:p>
        </p:txBody>
      </p:sp>
      <p:sp>
        <p:nvSpPr>
          <p:cNvPr id="4" name="Slide Number Placeholder 3"/>
          <p:cNvSpPr>
            <a:spLocks noGrp="1"/>
          </p:cNvSpPr>
          <p:nvPr>
            <p:ph type="sldNum" sz="quarter" idx="5"/>
          </p:nvPr>
        </p:nvSpPr>
        <p:spPr/>
        <p:txBody>
          <a:bodyPr/>
          <a:lstStyle/>
          <a:p>
            <a:fld id="{F5622ECC-79DD-4674-B3B4-D2B29601EA3F}" type="slidenum">
              <a:rPr lang="en-US" smtClean="0"/>
              <a:t>1</a:t>
            </a:fld>
            <a:endParaRPr lang="en-US"/>
          </a:p>
        </p:txBody>
      </p:sp>
    </p:spTree>
    <p:extLst>
      <p:ext uri="{BB962C8B-B14F-4D97-AF65-F5344CB8AC3E}">
        <p14:creationId xmlns:p14="http://schemas.microsoft.com/office/powerpoint/2010/main" val="2178502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622ECC-79DD-4674-B3B4-D2B29601EA3F}" type="slidenum">
              <a:rPr lang="en-US" smtClean="0"/>
              <a:t>27</a:t>
            </a:fld>
            <a:endParaRPr lang="en-US"/>
          </a:p>
        </p:txBody>
      </p:sp>
    </p:spTree>
    <p:extLst>
      <p:ext uri="{BB962C8B-B14F-4D97-AF65-F5344CB8AC3E}">
        <p14:creationId xmlns:p14="http://schemas.microsoft.com/office/powerpoint/2010/main" val="2441697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Calibri" panose="020F0502020204030204" pitchFamily="34" charset="0"/>
              </a:rPr>
              <a:t>Microsoft ended support for Windows 7 in January of 2020.</a:t>
            </a:r>
            <a:br>
              <a:rPr lang="en-US" sz="1800">
                <a:effectLst/>
                <a:latin typeface="Calibri" panose="020F0502020204030204" pitchFamily="34" charset="0"/>
                <a:ea typeface="Calibri" panose="020F0502020204030204" pitchFamily="34" charset="0"/>
              </a:rPr>
            </a:br>
            <a:r>
              <a:rPr lang="en-US" sz="1800" u="sng">
                <a:solidFill>
                  <a:srgbClr val="0000FF"/>
                </a:solidFill>
                <a:effectLst/>
                <a:latin typeface="Calibri" panose="020F0502020204030204" pitchFamily="34" charset="0"/>
                <a:ea typeface="Calibri" panose="020F0502020204030204" pitchFamily="34" charset="0"/>
                <a:hlinkClick r:id="rId3"/>
              </a:rPr>
              <a:t>https://www.microsoft.com/en-us/microsoft-365/windows/end-of-windows-7-support</a:t>
            </a:r>
            <a:br>
              <a:rPr lang="en-US" sz="1800">
                <a:effectLst/>
                <a:latin typeface="Calibri" panose="020F0502020204030204" pitchFamily="34" charset="0"/>
                <a:ea typeface="Calibri" panose="020F0502020204030204" pitchFamily="34" charset="0"/>
              </a:rPr>
            </a:br>
            <a:r>
              <a:rPr lang="en-US" sz="1800">
                <a:effectLst/>
                <a:latin typeface="Calibri" panose="020F0502020204030204" pitchFamily="34" charset="0"/>
                <a:ea typeface="Calibri" panose="020F0502020204030204" pitchFamily="34" charset="0"/>
              </a:rPr>
              <a:t> </a:t>
            </a:r>
            <a:br>
              <a:rPr lang="en-US" sz="1800">
                <a:effectLst/>
                <a:latin typeface="Calibri" panose="020F0502020204030204" pitchFamily="34" charset="0"/>
                <a:ea typeface="Calibri" panose="020F0502020204030204" pitchFamily="34" charset="0"/>
              </a:rPr>
            </a:br>
            <a:r>
              <a:rPr lang="en-US" sz="1800">
                <a:effectLst/>
                <a:latin typeface="Calibri" panose="020F0502020204030204" pitchFamily="34" charset="0"/>
                <a:ea typeface="Calibri" panose="020F0502020204030204" pitchFamily="34" charset="0"/>
              </a:rPr>
              <a:t>The OS no longer receives essential vulnerability patches to ensure the security of your library and SWAN. For that reason, and because of the recent rash of ransomware outbreaks, we have discontinued support for Windows 7 in the latest </a:t>
            </a:r>
            <a:r>
              <a:rPr lang="en-US" sz="1800" err="1">
                <a:effectLst/>
                <a:latin typeface="Calibri" panose="020F0502020204030204" pitchFamily="34" charset="0"/>
                <a:ea typeface="Calibri" panose="020F0502020204030204" pitchFamily="34" charset="0"/>
              </a:rPr>
              <a:t>WorkFlows</a:t>
            </a:r>
            <a:r>
              <a:rPr lang="en-US" sz="1800">
                <a:effectLst/>
                <a:latin typeface="Calibri" panose="020F0502020204030204" pitchFamily="34" charset="0"/>
                <a:ea typeface="Calibri" panose="020F0502020204030204" pitchFamily="34" charset="0"/>
              </a:rPr>
              <a:t> installer. I would urge you to migrate affected PCs to Windows 10 as soon as possible to mitigate the risks to the library. Looking over a few articles (</a:t>
            </a:r>
            <a:r>
              <a:rPr lang="en-US" sz="1800" u="sng">
                <a:solidFill>
                  <a:srgbClr val="0000FF"/>
                </a:solidFill>
                <a:effectLst/>
                <a:latin typeface="Calibri" panose="020F0502020204030204" pitchFamily="34" charset="0"/>
                <a:ea typeface="Calibri" panose="020F0502020204030204" pitchFamily="34" charset="0"/>
                <a:hlinkClick r:id="rId4"/>
              </a:rPr>
              <a:t>https://www.tomshardware.com/reviews/get-windows-10-free-or-cheap,5717.html</a:t>
            </a:r>
            <a:r>
              <a:rPr lang="en-US" sz="1800">
                <a:effectLst/>
                <a:latin typeface="Calibri" panose="020F0502020204030204" pitchFamily="34" charset="0"/>
                <a:ea typeface="Calibri" panose="020F0502020204030204" pitchFamily="34" charset="0"/>
              </a:rPr>
              <a:t>), it looks like you might still be able to upgrade for free if you’re not already receiving licensing from a volume reseller.</a:t>
            </a:r>
          </a:p>
          <a:p>
            <a:endParaRPr lang="en-US"/>
          </a:p>
        </p:txBody>
      </p:sp>
      <p:sp>
        <p:nvSpPr>
          <p:cNvPr id="4" name="Slide Number Placeholder 3"/>
          <p:cNvSpPr>
            <a:spLocks noGrp="1"/>
          </p:cNvSpPr>
          <p:nvPr>
            <p:ph type="sldNum" sz="quarter" idx="5"/>
          </p:nvPr>
        </p:nvSpPr>
        <p:spPr/>
        <p:txBody>
          <a:bodyPr/>
          <a:lstStyle/>
          <a:p>
            <a:fld id="{F5622ECC-79DD-4674-B3B4-D2B29601EA3F}" type="slidenum">
              <a:rPr lang="en-US" smtClean="0"/>
              <a:t>29</a:t>
            </a:fld>
            <a:endParaRPr lang="en-US"/>
          </a:p>
        </p:txBody>
      </p:sp>
    </p:spTree>
    <p:extLst>
      <p:ext uri="{BB962C8B-B14F-4D97-AF65-F5344CB8AC3E}">
        <p14:creationId xmlns:p14="http://schemas.microsoft.com/office/powerpoint/2010/main" val="3914878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622ECC-79DD-4674-B3B4-D2B29601EA3F}" type="slidenum">
              <a:rPr lang="en-US" smtClean="0"/>
              <a:t>2</a:t>
            </a:fld>
            <a:endParaRPr lang="en-US"/>
          </a:p>
        </p:txBody>
      </p:sp>
    </p:spTree>
    <p:extLst>
      <p:ext uri="{BB962C8B-B14F-4D97-AF65-F5344CB8AC3E}">
        <p14:creationId xmlns:p14="http://schemas.microsoft.com/office/powerpoint/2010/main" val="2559650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47AC19-F7E6-4684-8584-99BB39F5AFFB}" type="slidenum">
              <a:rPr lang="en-US" smtClean="0"/>
              <a:t>5</a:t>
            </a:fld>
            <a:endParaRPr lang="en-US"/>
          </a:p>
        </p:txBody>
      </p:sp>
    </p:spTree>
    <p:extLst>
      <p:ext uri="{BB962C8B-B14F-4D97-AF65-F5344CB8AC3E}">
        <p14:creationId xmlns:p14="http://schemas.microsoft.com/office/powerpoint/2010/main" val="771875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47AC19-F7E6-4684-8584-99BB39F5AFFB}" type="slidenum">
              <a:rPr lang="en-US" smtClean="0"/>
              <a:t>6</a:t>
            </a:fld>
            <a:endParaRPr lang="en-US"/>
          </a:p>
        </p:txBody>
      </p:sp>
    </p:spTree>
    <p:extLst>
      <p:ext uri="{BB962C8B-B14F-4D97-AF65-F5344CB8AC3E}">
        <p14:creationId xmlns:p14="http://schemas.microsoft.com/office/powerpoint/2010/main" val="1175296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Coming Soon: tracking of </a:t>
            </a:r>
            <a:r>
              <a:rPr lang="en-US" err="1"/>
              <a:t>BLUEcloud</a:t>
            </a:r>
            <a:r>
              <a:rPr lang="en-US"/>
              <a:t> Central. </a:t>
            </a:r>
            <a:r>
              <a:rPr lang="en-US" err="1"/>
              <a:t>BLUEcloud</a:t>
            </a:r>
            <a:r>
              <a:rPr lang="en-US"/>
              <a:t> Analytics</a:t>
            </a:r>
          </a:p>
        </p:txBody>
      </p:sp>
      <p:sp>
        <p:nvSpPr>
          <p:cNvPr id="4" name="Slide Number Placeholder 3"/>
          <p:cNvSpPr>
            <a:spLocks noGrp="1"/>
          </p:cNvSpPr>
          <p:nvPr>
            <p:ph type="sldNum" sz="quarter" idx="5"/>
          </p:nvPr>
        </p:nvSpPr>
        <p:spPr/>
        <p:txBody>
          <a:bodyPr/>
          <a:lstStyle/>
          <a:p>
            <a:fld id="{B147AC19-F7E6-4684-8584-99BB39F5AFFB}" type="slidenum">
              <a:rPr lang="en-US" smtClean="0"/>
              <a:t>7</a:t>
            </a:fld>
            <a:endParaRPr lang="en-US"/>
          </a:p>
        </p:txBody>
      </p:sp>
    </p:spTree>
    <p:extLst>
      <p:ext uri="{BB962C8B-B14F-4D97-AF65-F5344CB8AC3E}">
        <p14:creationId xmlns:p14="http://schemas.microsoft.com/office/powerpoint/2010/main" val="3909105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622ECC-79DD-4674-B3B4-D2B29601EA3F}" type="slidenum">
              <a:rPr lang="en-US" smtClean="0"/>
              <a:t>8</a:t>
            </a:fld>
            <a:endParaRPr lang="en-US"/>
          </a:p>
        </p:txBody>
      </p:sp>
    </p:spTree>
    <p:extLst>
      <p:ext uri="{BB962C8B-B14F-4D97-AF65-F5344CB8AC3E}">
        <p14:creationId xmlns:p14="http://schemas.microsoft.com/office/powerpoint/2010/main" val="1159954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Steven</a:t>
            </a:r>
          </a:p>
        </p:txBody>
      </p:sp>
      <p:sp>
        <p:nvSpPr>
          <p:cNvPr id="4" name="Slide Number Placeholder 3"/>
          <p:cNvSpPr>
            <a:spLocks noGrp="1"/>
          </p:cNvSpPr>
          <p:nvPr>
            <p:ph type="sldNum" sz="quarter" idx="5"/>
          </p:nvPr>
        </p:nvSpPr>
        <p:spPr/>
        <p:txBody>
          <a:bodyPr/>
          <a:lstStyle/>
          <a:p>
            <a:fld id="{F5622ECC-79DD-4674-B3B4-D2B29601EA3F}" type="slidenum">
              <a:rPr lang="en-US" smtClean="0"/>
              <a:t>10</a:t>
            </a:fld>
            <a:endParaRPr lang="en-US"/>
          </a:p>
        </p:txBody>
      </p:sp>
    </p:spTree>
    <p:extLst>
      <p:ext uri="{BB962C8B-B14F-4D97-AF65-F5344CB8AC3E}">
        <p14:creationId xmlns:p14="http://schemas.microsoft.com/office/powerpoint/2010/main" val="3306912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5"/>
          </p:nvPr>
        </p:nvSpPr>
        <p:spPr/>
        <p:txBody>
          <a:bodyPr/>
          <a:lstStyle/>
          <a:p>
            <a:fld id="{AF57912A-FAF4-4A7E-9049-202369FF8334}" type="slidenum">
              <a:rPr lang="en-US" smtClean="0"/>
              <a:t>17</a:t>
            </a:fld>
            <a:endParaRPr lang="en-US"/>
          </a:p>
        </p:txBody>
      </p:sp>
    </p:spTree>
    <p:extLst>
      <p:ext uri="{BB962C8B-B14F-4D97-AF65-F5344CB8AC3E}">
        <p14:creationId xmlns:p14="http://schemas.microsoft.com/office/powerpoint/2010/main" val="1274228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622ECC-79DD-4674-B3B4-D2B29601EA3F}" type="slidenum">
              <a:rPr lang="en-US" smtClean="0"/>
              <a:t>20</a:t>
            </a:fld>
            <a:endParaRPr lang="en-US"/>
          </a:p>
        </p:txBody>
      </p:sp>
    </p:spTree>
    <p:extLst>
      <p:ext uri="{BB962C8B-B14F-4D97-AF65-F5344CB8AC3E}">
        <p14:creationId xmlns:p14="http://schemas.microsoft.com/office/powerpoint/2010/main" val="39508494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Te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55E85-9FCB-4CD8-A587-B5DBC47D028B}"/>
              </a:ext>
            </a:extLst>
          </p:cNvPr>
          <p:cNvSpPr>
            <a:spLocks noGrp="1"/>
          </p:cNvSpPr>
          <p:nvPr>
            <p:ph type="ctrTitle"/>
          </p:nvPr>
        </p:nvSpPr>
        <p:spPr>
          <a:xfrm>
            <a:off x="968991" y="2150492"/>
            <a:ext cx="7406184" cy="2387600"/>
          </a:xfrm>
        </p:spPr>
        <p:txBody>
          <a:bodyPr anchor="b"/>
          <a:lstStyle>
            <a:lvl1pPr algn="l">
              <a:defRPr sz="6000"/>
            </a:lvl1pPr>
          </a:lstStyle>
          <a:p>
            <a:endParaRPr lang="en-US"/>
          </a:p>
        </p:txBody>
      </p:sp>
      <p:sp>
        <p:nvSpPr>
          <p:cNvPr id="3" name="Subtitle 2">
            <a:extLst>
              <a:ext uri="{FF2B5EF4-FFF2-40B4-BE49-F238E27FC236}">
                <a16:creationId xmlns:a16="http://schemas.microsoft.com/office/drawing/2014/main" id="{587BEA46-D9AF-4EB0-A234-8DE326DB2426}"/>
              </a:ext>
            </a:extLst>
          </p:cNvPr>
          <p:cNvSpPr>
            <a:spLocks noGrp="1"/>
          </p:cNvSpPr>
          <p:nvPr>
            <p:ph type="subTitle" idx="1"/>
          </p:nvPr>
        </p:nvSpPr>
        <p:spPr>
          <a:xfrm>
            <a:off x="968991" y="4707508"/>
            <a:ext cx="7406184" cy="1655762"/>
          </a:xfrm>
        </p:spPr>
        <p:txBody>
          <a:bodyPr/>
          <a:lstStyle>
            <a:lvl1pPr marL="0" indent="0" algn="l">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sp>
        <p:nvSpPr>
          <p:cNvPr id="10" name="Right Triangle 9">
            <a:extLst>
              <a:ext uri="{FF2B5EF4-FFF2-40B4-BE49-F238E27FC236}">
                <a16:creationId xmlns:a16="http://schemas.microsoft.com/office/drawing/2014/main" id="{30317738-FF21-47C7-BA4C-E2EC43F9B334}"/>
              </a:ext>
            </a:extLst>
          </p:cNvPr>
          <p:cNvSpPr/>
          <p:nvPr/>
        </p:nvSpPr>
        <p:spPr>
          <a:xfrm flipH="1" flipV="1">
            <a:off x="7710984" y="0"/>
            <a:ext cx="4481015" cy="68580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rawing&#10;&#10;Description automatically generated">
            <a:extLst>
              <a:ext uri="{FF2B5EF4-FFF2-40B4-BE49-F238E27FC236}">
                <a16:creationId xmlns:a16="http://schemas.microsoft.com/office/drawing/2014/main" id="{FB7322D7-2E8F-4B8C-9745-7236C0768D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6136" y="740281"/>
            <a:ext cx="1751315" cy="1830962"/>
          </a:xfrm>
          <a:prstGeom prst="rect">
            <a:avLst/>
          </a:prstGeom>
        </p:spPr>
      </p:pic>
    </p:spTree>
    <p:extLst>
      <p:ext uri="{BB962C8B-B14F-4D97-AF65-F5344CB8AC3E}">
        <p14:creationId xmlns:p14="http://schemas.microsoft.com/office/powerpoint/2010/main" val="1486720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 Pi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9FD00A4-A0AB-4044-9167-74A9737CA2BC}"/>
              </a:ext>
            </a:extLst>
          </p:cNvPr>
          <p:cNvSpPr/>
          <p:nvPr/>
        </p:nvSpPr>
        <p:spPr>
          <a:xfrm>
            <a:off x="0" y="1709739"/>
            <a:ext cx="11360150" cy="27850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2" name="Title 1">
            <a:extLst>
              <a:ext uri="{FF2B5EF4-FFF2-40B4-BE49-F238E27FC236}">
                <a16:creationId xmlns:a16="http://schemas.microsoft.com/office/drawing/2014/main" id="{9DFD280C-DDF5-4D3E-81C7-4A036BF38FDE}"/>
              </a:ext>
            </a:extLst>
          </p:cNvPr>
          <p:cNvSpPr>
            <a:spLocks noGrp="1"/>
          </p:cNvSpPr>
          <p:nvPr>
            <p:ph type="title"/>
          </p:nvPr>
        </p:nvSpPr>
        <p:spPr>
          <a:xfrm>
            <a:off x="831850" y="1709739"/>
            <a:ext cx="10515600" cy="2362006"/>
          </a:xfrm>
        </p:spPr>
        <p:txBody>
          <a:bodyPr anchor="b"/>
          <a:lstStyle>
            <a:lvl1pPr>
              <a:defRPr lang="en-US" dirty="0">
                <a:solidFill>
                  <a:schemeClr val="bg2"/>
                </a:solidFill>
              </a:defRPr>
            </a:lvl1pPr>
          </a:lstStyle>
          <a:p>
            <a:endParaRPr lang="en-US"/>
          </a:p>
        </p:txBody>
      </p:sp>
      <p:sp>
        <p:nvSpPr>
          <p:cNvPr id="3" name="Text Placeholder 2">
            <a:extLst>
              <a:ext uri="{FF2B5EF4-FFF2-40B4-BE49-F238E27FC236}">
                <a16:creationId xmlns:a16="http://schemas.microsoft.com/office/drawing/2014/main" id="{424A3DD7-7945-497B-A62C-583B78AF01D4}"/>
              </a:ext>
            </a:extLst>
          </p:cNvPr>
          <p:cNvSpPr>
            <a:spLocks noGrp="1"/>
          </p:cNvSpPr>
          <p:nvPr>
            <p:ph type="body" idx="1"/>
          </p:nvPr>
        </p:nvSpPr>
        <p:spPr>
          <a:xfrm>
            <a:off x="831850" y="4599296"/>
            <a:ext cx="10515600" cy="1422114"/>
          </a:xfrm>
        </p:spPr>
        <p:txBody>
          <a:bodyPr/>
          <a:lstStyle>
            <a:lvl1pPr marL="0" indent="0">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5" name="Footer Placeholder 4">
            <a:extLst>
              <a:ext uri="{FF2B5EF4-FFF2-40B4-BE49-F238E27FC236}">
                <a16:creationId xmlns:a16="http://schemas.microsoft.com/office/drawing/2014/main" id="{B4A21A10-E1FA-4A6B-AC65-A28DA3C385CE}"/>
              </a:ext>
            </a:extLst>
          </p:cNvPr>
          <p:cNvSpPr>
            <a:spLocks noGrp="1"/>
          </p:cNvSpPr>
          <p:nvPr>
            <p:ph type="ftr" sz="quarter" idx="11"/>
          </p:nvPr>
        </p:nvSpPr>
        <p:spPr/>
        <p:txBody>
          <a:bodyPr/>
          <a:lstStyle>
            <a:lvl1pPr>
              <a:defRPr>
                <a:solidFill>
                  <a:schemeClr val="tx1"/>
                </a:solidFill>
              </a:defRPr>
            </a:lvl1pPr>
          </a:lstStyle>
          <a:p>
            <a:r>
              <a:rPr lang="en-US"/>
              <a:t>SWAN Library Services</a:t>
            </a:r>
          </a:p>
        </p:txBody>
      </p:sp>
      <p:sp>
        <p:nvSpPr>
          <p:cNvPr id="6" name="Date Placeholder 3">
            <a:extLst>
              <a:ext uri="{FF2B5EF4-FFF2-40B4-BE49-F238E27FC236}">
                <a16:creationId xmlns:a16="http://schemas.microsoft.com/office/drawing/2014/main" id="{DBCD6B62-7F68-4708-8957-3244A93506B7}"/>
              </a:ext>
            </a:extLst>
          </p:cNvPr>
          <p:cNvSpPr>
            <a:spLocks noGrp="1"/>
          </p:cNvSpPr>
          <p:nvPr>
            <p:ph type="dt" sz="half" idx="2"/>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E29B648E-B581-423D-9B17-BE3736B2CEBE}" type="datetime4">
              <a:rPr lang="en-US" smtClean="0"/>
              <a:t>March 24, 2022</a:t>
            </a:fld>
            <a:endParaRPr lang="en-US"/>
          </a:p>
        </p:txBody>
      </p:sp>
      <p:sp>
        <p:nvSpPr>
          <p:cNvPr id="8" name="Slide Number Placeholder 5">
            <a:extLst>
              <a:ext uri="{FF2B5EF4-FFF2-40B4-BE49-F238E27FC236}">
                <a16:creationId xmlns:a16="http://schemas.microsoft.com/office/drawing/2014/main" id="{C07E4A8F-FAA6-4762-87E0-555B2B99EE81}"/>
              </a:ext>
            </a:extLst>
          </p:cNvPr>
          <p:cNvSpPr>
            <a:spLocks noGrp="1"/>
          </p:cNvSpPr>
          <p:nvPr>
            <p:ph type="sldNum" sz="quarter" idx="12"/>
          </p:nvPr>
        </p:nvSpPr>
        <p:spPr>
          <a:xfrm>
            <a:off x="11546006" y="6329381"/>
            <a:ext cx="532263" cy="365125"/>
          </a:xfrm>
        </p:spPr>
        <p:txBody>
          <a:bodyPr/>
          <a:lstStyle>
            <a:lvl1pPr>
              <a:defRPr>
                <a:solidFill>
                  <a:schemeClr val="tx1"/>
                </a:solidFill>
              </a:defRPr>
            </a:lvl1pPr>
          </a:lstStyle>
          <a:p>
            <a:fld id="{1FAA610F-65FB-4D76-A9F7-0135426F9A2E}" type="slidenum">
              <a:rPr lang="en-US" smtClean="0"/>
              <a:pPr/>
              <a:t>‹#›</a:t>
            </a:fld>
            <a:endParaRPr lang="en-US"/>
          </a:p>
        </p:txBody>
      </p:sp>
    </p:spTree>
    <p:extLst>
      <p:ext uri="{BB962C8B-B14F-4D97-AF65-F5344CB8AC3E}">
        <p14:creationId xmlns:p14="http://schemas.microsoft.com/office/powerpoint/2010/main" val="1325891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Section Header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9FD00A4-A0AB-4044-9167-74A9737CA2BC}"/>
              </a:ext>
            </a:extLst>
          </p:cNvPr>
          <p:cNvSpPr/>
          <p:nvPr/>
        </p:nvSpPr>
        <p:spPr>
          <a:xfrm>
            <a:off x="-12700" y="1709739"/>
            <a:ext cx="11360150" cy="27850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2" name="Title 1">
            <a:extLst>
              <a:ext uri="{FF2B5EF4-FFF2-40B4-BE49-F238E27FC236}">
                <a16:creationId xmlns:a16="http://schemas.microsoft.com/office/drawing/2014/main" id="{9DFD280C-DDF5-4D3E-81C7-4A036BF38FDE}"/>
              </a:ext>
            </a:extLst>
          </p:cNvPr>
          <p:cNvSpPr>
            <a:spLocks noGrp="1"/>
          </p:cNvSpPr>
          <p:nvPr>
            <p:ph type="title"/>
          </p:nvPr>
        </p:nvSpPr>
        <p:spPr>
          <a:xfrm>
            <a:off x="831850" y="1709739"/>
            <a:ext cx="10515600" cy="2362006"/>
          </a:xfrm>
        </p:spPr>
        <p:txBody>
          <a:bodyPr anchor="b"/>
          <a:lstStyle>
            <a:lvl1pPr>
              <a:defRPr lang="en-US" dirty="0">
                <a:solidFill>
                  <a:schemeClr val="bg2"/>
                </a:solidFill>
              </a:defRPr>
            </a:lvl1pPr>
          </a:lstStyle>
          <a:p>
            <a:endParaRPr lang="en-US"/>
          </a:p>
        </p:txBody>
      </p:sp>
      <p:sp>
        <p:nvSpPr>
          <p:cNvPr id="3" name="Text Placeholder 2">
            <a:extLst>
              <a:ext uri="{FF2B5EF4-FFF2-40B4-BE49-F238E27FC236}">
                <a16:creationId xmlns:a16="http://schemas.microsoft.com/office/drawing/2014/main" id="{424A3DD7-7945-497B-A62C-583B78AF01D4}"/>
              </a:ext>
            </a:extLst>
          </p:cNvPr>
          <p:cNvSpPr>
            <a:spLocks noGrp="1"/>
          </p:cNvSpPr>
          <p:nvPr>
            <p:ph type="body" idx="1"/>
          </p:nvPr>
        </p:nvSpPr>
        <p:spPr>
          <a:xfrm>
            <a:off x="831850" y="4599296"/>
            <a:ext cx="10515600" cy="1422114"/>
          </a:xfrm>
        </p:spPr>
        <p:txBody>
          <a:bodyPr/>
          <a:lstStyle>
            <a:lvl1pPr marL="0" indent="0">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5" name="Footer Placeholder 4">
            <a:extLst>
              <a:ext uri="{FF2B5EF4-FFF2-40B4-BE49-F238E27FC236}">
                <a16:creationId xmlns:a16="http://schemas.microsoft.com/office/drawing/2014/main" id="{B4A21A10-E1FA-4A6B-AC65-A28DA3C385CE}"/>
              </a:ext>
            </a:extLst>
          </p:cNvPr>
          <p:cNvSpPr>
            <a:spLocks noGrp="1"/>
          </p:cNvSpPr>
          <p:nvPr>
            <p:ph type="ftr" sz="quarter" idx="11"/>
          </p:nvPr>
        </p:nvSpPr>
        <p:spPr/>
        <p:txBody>
          <a:bodyPr/>
          <a:lstStyle>
            <a:lvl1pPr>
              <a:defRPr>
                <a:solidFill>
                  <a:schemeClr val="tx1"/>
                </a:solidFill>
              </a:defRPr>
            </a:lvl1pPr>
          </a:lstStyle>
          <a:p>
            <a:r>
              <a:rPr lang="en-US"/>
              <a:t>SWAN Library Services</a:t>
            </a:r>
          </a:p>
        </p:txBody>
      </p:sp>
      <p:sp>
        <p:nvSpPr>
          <p:cNvPr id="6" name="Date Placeholder 3">
            <a:extLst>
              <a:ext uri="{FF2B5EF4-FFF2-40B4-BE49-F238E27FC236}">
                <a16:creationId xmlns:a16="http://schemas.microsoft.com/office/drawing/2014/main" id="{28CCFDCA-74D4-4C1C-A353-E3C0E55D0A50}"/>
              </a:ext>
            </a:extLst>
          </p:cNvPr>
          <p:cNvSpPr>
            <a:spLocks noGrp="1"/>
          </p:cNvSpPr>
          <p:nvPr>
            <p:ph type="dt" sz="half" idx="2"/>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01ADDB7A-9C8D-4E10-91A4-D9693DD7523A}" type="datetime4">
              <a:rPr lang="en-US" smtClean="0"/>
              <a:t>March 24, 2022</a:t>
            </a:fld>
            <a:endParaRPr lang="en-US"/>
          </a:p>
        </p:txBody>
      </p:sp>
      <p:sp>
        <p:nvSpPr>
          <p:cNvPr id="8" name="Slide Number Placeholder 5">
            <a:extLst>
              <a:ext uri="{FF2B5EF4-FFF2-40B4-BE49-F238E27FC236}">
                <a16:creationId xmlns:a16="http://schemas.microsoft.com/office/drawing/2014/main" id="{8BE6A1D7-6A4F-4489-BB2F-F593FA3F1F6C}"/>
              </a:ext>
            </a:extLst>
          </p:cNvPr>
          <p:cNvSpPr>
            <a:spLocks noGrp="1"/>
          </p:cNvSpPr>
          <p:nvPr>
            <p:ph type="sldNum" sz="quarter" idx="12"/>
          </p:nvPr>
        </p:nvSpPr>
        <p:spPr>
          <a:xfrm>
            <a:off x="11546006" y="6329381"/>
            <a:ext cx="532263" cy="365125"/>
          </a:xfrm>
        </p:spPr>
        <p:txBody>
          <a:bodyPr/>
          <a:lstStyle>
            <a:lvl1pPr>
              <a:defRPr>
                <a:solidFill>
                  <a:schemeClr val="tx1"/>
                </a:solidFill>
              </a:defRPr>
            </a:lvl1pPr>
          </a:lstStyle>
          <a:p>
            <a:fld id="{1FAA610F-65FB-4D76-A9F7-0135426F9A2E}" type="slidenum">
              <a:rPr lang="en-US" smtClean="0"/>
              <a:pPr/>
              <a:t>‹#›</a:t>
            </a:fld>
            <a:endParaRPr lang="en-US"/>
          </a:p>
        </p:txBody>
      </p:sp>
    </p:spTree>
    <p:extLst>
      <p:ext uri="{BB962C8B-B14F-4D97-AF65-F5344CB8AC3E}">
        <p14:creationId xmlns:p14="http://schemas.microsoft.com/office/powerpoint/2010/main" val="296660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D70EE-147A-4FAA-8281-D44B5A0C6E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0474C4-475C-4D86-A1B7-A96807F2281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7B98D6-2618-46F2-B8FD-EA3BCC54CF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F23A2DB-C3D8-402C-9D5E-58BF4932602D}"/>
              </a:ext>
            </a:extLst>
          </p:cNvPr>
          <p:cNvSpPr>
            <a:spLocks noGrp="1"/>
          </p:cNvSpPr>
          <p:nvPr>
            <p:ph type="ftr" sz="quarter" idx="11"/>
          </p:nvPr>
        </p:nvSpPr>
        <p:spPr/>
        <p:txBody>
          <a:bodyPr/>
          <a:lstStyle/>
          <a:p>
            <a:r>
              <a:rPr lang="en-US"/>
              <a:t>SWAN Library Services</a:t>
            </a:r>
          </a:p>
        </p:txBody>
      </p:sp>
      <p:sp>
        <p:nvSpPr>
          <p:cNvPr id="7" name="Slide Number Placeholder 6">
            <a:extLst>
              <a:ext uri="{FF2B5EF4-FFF2-40B4-BE49-F238E27FC236}">
                <a16:creationId xmlns:a16="http://schemas.microsoft.com/office/drawing/2014/main" id="{6926CF35-4B17-4345-A226-163A4E705156}"/>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8" name="Date Placeholder 3">
            <a:extLst>
              <a:ext uri="{FF2B5EF4-FFF2-40B4-BE49-F238E27FC236}">
                <a16:creationId xmlns:a16="http://schemas.microsoft.com/office/drawing/2014/main" id="{AA9F8449-E76C-4854-9644-24E6E0A6F4D8}"/>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BE77881E-05EA-445D-A401-3F862F6B3C8C}" type="datetime4">
              <a:rPr lang="en-US" smtClean="0"/>
              <a:t>March 24, 2022</a:t>
            </a:fld>
            <a:endParaRPr lang="en-US"/>
          </a:p>
        </p:txBody>
      </p:sp>
    </p:spTree>
    <p:extLst>
      <p:ext uri="{BB962C8B-B14F-4D97-AF65-F5344CB8AC3E}">
        <p14:creationId xmlns:p14="http://schemas.microsoft.com/office/powerpoint/2010/main" val="4120339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0F071-E411-41CC-92CE-D63EDE14DAE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F41F0FE-5788-4775-8A10-5B91DFAC8535}"/>
              </a:ext>
            </a:extLst>
          </p:cNvPr>
          <p:cNvSpPr>
            <a:spLocks noGrp="1"/>
          </p:cNvSpPr>
          <p:nvPr>
            <p:ph type="body" idx="1"/>
          </p:nvPr>
        </p:nvSpPr>
        <p:spPr>
          <a:xfrm>
            <a:off x="839788" y="1681163"/>
            <a:ext cx="5157787" cy="823912"/>
          </a:xfrm>
        </p:spPr>
        <p:txBody>
          <a:bodyPr anchor="b"/>
          <a:lstStyle>
            <a:lvl1pPr marL="0" indent="0">
              <a:buNone/>
              <a:defRPr sz="2400" b="1">
                <a:solidFill>
                  <a:schemeClr val="accent6"/>
                </a:solidFill>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BD8AF7-6D29-4167-AF67-CB296B6A20D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F4022A-F48A-41E0-9F88-AA63D5FC2D1D}"/>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6"/>
                </a:solidFill>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28D0C1-D1A4-4F0C-943E-126C8F04D4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0D05BE40-DC62-42A8-97A6-34ACA610AE29}"/>
              </a:ext>
            </a:extLst>
          </p:cNvPr>
          <p:cNvSpPr>
            <a:spLocks noGrp="1"/>
          </p:cNvSpPr>
          <p:nvPr>
            <p:ph type="ftr" sz="quarter" idx="11"/>
          </p:nvPr>
        </p:nvSpPr>
        <p:spPr/>
        <p:txBody>
          <a:bodyPr/>
          <a:lstStyle/>
          <a:p>
            <a:r>
              <a:rPr lang="en-US"/>
              <a:t>SWAN Library Services</a:t>
            </a:r>
          </a:p>
        </p:txBody>
      </p:sp>
      <p:sp>
        <p:nvSpPr>
          <p:cNvPr id="9" name="Slide Number Placeholder 8">
            <a:extLst>
              <a:ext uri="{FF2B5EF4-FFF2-40B4-BE49-F238E27FC236}">
                <a16:creationId xmlns:a16="http://schemas.microsoft.com/office/drawing/2014/main" id="{B1F6EAF5-0ADA-4CFD-B7BF-9FC51FF16059}"/>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10" name="Date Placeholder 3">
            <a:extLst>
              <a:ext uri="{FF2B5EF4-FFF2-40B4-BE49-F238E27FC236}">
                <a16:creationId xmlns:a16="http://schemas.microsoft.com/office/drawing/2014/main" id="{5394A939-17CE-4BFF-AE7A-567853F204AF}"/>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0F5C9A9B-D1AA-4AC1-8FB5-7E3684919E9D}" type="datetime4">
              <a:rPr lang="en-US" smtClean="0"/>
              <a:t>March 24, 2022</a:t>
            </a:fld>
            <a:endParaRPr lang="en-US"/>
          </a:p>
        </p:txBody>
      </p:sp>
    </p:spTree>
    <p:extLst>
      <p:ext uri="{BB962C8B-B14F-4D97-AF65-F5344CB8AC3E}">
        <p14:creationId xmlns:p14="http://schemas.microsoft.com/office/powerpoint/2010/main" val="856819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A49A0-70D5-45EE-BB58-A3319E86DE37}"/>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225045F6-B494-4F18-A1E4-40EB6E008A07}"/>
              </a:ext>
            </a:extLst>
          </p:cNvPr>
          <p:cNvSpPr>
            <a:spLocks noGrp="1"/>
          </p:cNvSpPr>
          <p:nvPr>
            <p:ph type="ftr" sz="quarter" idx="11"/>
          </p:nvPr>
        </p:nvSpPr>
        <p:spPr/>
        <p:txBody>
          <a:bodyPr/>
          <a:lstStyle/>
          <a:p>
            <a:r>
              <a:rPr lang="en-US"/>
              <a:t>SWAN Library Services</a:t>
            </a:r>
          </a:p>
        </p:txBody>
      </p:sp>
      <p:sp>
        <p:nvSpPr>
          <p:cNvPr id="5" name="Slide Number Placeholder 4">
            <a:extLst>
              <a:ext uri="{FF2B5EF4-FFF2-40B4-BE49-F238E27FC236}">
                <a16:creationId xmlns:a16="http://schemas.microsoft.com/office/drawing/2014/main" id="{B03D6364-4603-447D-89F8-990CFDCE81DF}"/>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6" name="Date Placeholder 3">
            <a:extLst>
              <a:ext uri="{FF2B5EF4-FFF2-40B4-BE49-F238E27FC236}">
                <a16:creationId xmlns:a16="http://schemas.microsoft.com/office/drawing/2014/main" id="{F07131D5-03EB-4766-95D1-C17D7CC99B34}"/>
              </a:ext>
            </a:extLst>
          </p:cNvPr>
          <p:cNvSpPr>
            <a:spLocks noGrp="1"/>
          </p:cNvSpPr>
          <p:nvPr>
            <p:ph type="dt" sz="half" idx="2"/>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38A104C2-794D-408E-B7D4-19D0A0004167}" type="datetime4">
              <a:rPr lang="en-US" smtClean="0"/>
              <a:t>March 24, 2022</a:t>
            </a:fld>
            <a:endParaRPr lang="en-US"/>
          </a:p>
        </p:txBody>
      </p:sp>
    </p:spTree>
    <p:extLst>
      <p:ext uri="{BB962C8B-B14F-4D97-AF65-F5344CB8AC3E}">
        <p14:creationId xmlns:p14="http://schemas.microsoft.com/office/powerpoint/2010/main" val="31541396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14CD0FC-9FE5-45EC-AE9A-0BE0C56491A4}"/>
              </a:ext>
            </a:extLst>
          </p:cNvPr>
          <p:cNvSpPr>
            <a:spLocks noGrp="1"/>
          </p:cNvSpPr>
          <p:nvPr>
            <p:ph type="ftr" sz="quarter" idx="11"/>
          </p:nvPr>
        </p:nvSpPr>
        <p:spPr/>
        <p:txBody>
          <a:bodyPr/>
          <a:lstStyle/>
          <a:p>
            <a:r>
              <a:rPr lang="en-US"/>
              <a:t>SWAN Library Services</a:t>
            </a:r>
          </a:p>
        </p:txBody>
      </p:sp>
      <p:sp>
        <p:nvSpPr>
          <p:cNvPr id="4" name="Slide Number Placeholder 3">
            <a:extLst>
              <a:ext uri="{FF2B5EF4-FFF2-40B4-BE49-F238E27FC236}">
                <a16:creationId xmlns:a16="http://schemas.microsoft.com/office/drawing/2014/main" id="{BD5F80AA-12AE-42BC-87FB-85DA288C9B04}"/>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5" name="Date Placeholder 3">
            <a:extLst>
              <a:ext uri="{FF2B5EF4-FFF2-40B4-BE49-F238E27FC236}">
                <a16:creationId xmlns:a16="http://schemas.microsoft.com/office/drawing/2014/main" id="{F631F2D5-72B0-436C-85CB-AE3347719921}"/>
              </a:ext>
            </a:extLst>
          </p:cNvPr>
          <p:cNvSpPr>
            <a:spLocks noGrp="1"/>
          </p:cNvSpPr>
          <p:nvPr>
            <p:ph type="dt" sz="half" idx="2"/>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2EE7B571-5521-4B40-BCCB-691A46A883E4}" type="datetime4">
              <a:rPr lang="en-US" smtClean="0"/>
              <a:t>March 24, 2022</a:t>
            </a:fld>
            <a:endParaRPr lang="en-US"/>
          </a:p>
        </p:txBody>
      </p:sp>
    </p:spTree>
    <p:extLst>
      <p:ext uri="{BB962C8B-B14F-4D97-AF65-F5344CB8AC3E}">
        <p14:creationId xmlns:p14="http://schemas.microsoft.com/office/powerpoint/2010/main" val="19386001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00C18-749C-4B0A-A09E-F49296195A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CB54BED-E682-4FF9-957A-FBF5EB3FA3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5845DE-70C7-4D20-87A7-954F546E2B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E447331-CFF6-480C-929A-82D15DD8AB79}"/>
              </a:ext>
            </a:extLst>
          </p:cNvPr>
          <p:cNvSpPr>
            <a:spLocks noGrp="1"/>
          </p:cNvSpPr>
          <p:nvPr>
            <p:ph type="ftr" sz="quarter" idx="11"/>
          </p:nvPr>
        </p:nvSpPr>
        <p:spPr/>
        <p:txBody>
          <a:bodyPr/>
          <a:lstStyle/>
          <a:p>
            <a:r>
              <a:rPr lang="en-US"/>
              <a:t>SWAN Library Services</a:t>
            </a:r>
          </a:p>
        </p:txBody>
      </p:sp>
      <p:sp>
        <p:nvSpPr>
          <p:cNvPr id="7" name="Slide Number Placeholder 6">
            <a:extLst>
              <a:ext uri="{FF2B5EF4-FFF2-40B4-BE49-F238E27FC236}">
                <a16:creationId xmlns:a16="http://schemas.microsoft.com/office/drawing/2014/main" id="{1E96CA49-3834-4A21-8CDC-F1AA4E3F66A2}"/>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8" name="Date Placeholder 3">
            <a:extLst>
              <a:ext uri="{FF2B5EF4-FFF2-40B4-BE49-F238E27FC236}">
                <a16:creationId xmlns:a16="http://schemas.microsoft.com/office/drawing/2014/main" id="{5B2A5DE8-42C1-407B-BA04-8B9A34939042}"/>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8074083B-4733-4ACF-B281-F35F5563A786}" type="datetime4">
              <a:rPr lang="en-US" smtClean="0"/>
              <a:t>March 24, 2022</a:t>
            </a:fld>
            <a:endParaRPr lang="en-US"/>
          </a:p>
        </p:txBody>
      </p:sp>
    </p:spTree>
    <p:extLst>
      <p:ext uri="{BB962C8B-B14F-4D97-AF65-F5344CB8AC3E}">
        <p14:creationId xmlns:p14="http://schemas.microsoft.com/office/powerpoint/2010/main" val="315302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1_Content with Caption - Teal">
    <p:spTree>
      <p:nvGrpSpPr>
        <p:cNvPr id="1" name=""/>
        <p:cNvGrpSpPr/>
        <p:nvPr/>
      </p:nvGrpSpPr>
      <p:grpSpPr>
        <a:xfrm>
          <a:off x="0" y="0"/>
          <a:ext cx="0" cy="0"/>
          <a:chOff x="0" y="0"/>
          <a:chExt cx="0" cy="0"/>
        </a:xfrm>
      </p:grpSpPr>
      <p:sp>
        <p:nvSpPr>
          <p:cNvPr id="10" name="Right Triangle 9">
            <a:extLst>
              <a:ext uri="{FF2B5EF4-FFF2-40B4-BE49-F238E27FC236}">
                <a16:creationId xmlns:a16="http://schemas.microsoft.com/office/drawing/2014/main" id="{93AB3359-EB6E-4BED-85C6-48C868971F7E}"/>
              </a:ext>
            </a:extLst>
          </p:cNvPr>
          <p:cNvSpPr/>
          <p:nvPr/>
        </p:nvSpPr>
        <p:spPr>
          <a:xfrm>
            <a:off x="1" y="-109182"/>
            <a:ext cx="5183188" cy="6981423"/>
          </a:xfrm>
          <a:custGeom>
            <a:avLst/>
            <a:gdLst>
              <a:gd name="connsiteX0" fmla="*/ 0 w 5663821"/>
              <a:gd name="connsiteY0" fmla="*/ 6858000 h 6858000"/>
              <a:gd name="connsiteX1" fmla="*/ 0 w 5663821"/>
              <a:gd name="connsiteY1" fmla="*/ 0 h 6858000"/>
              <a:gd name="connsiteX2" fmla="*/ 5663821 w 5663821"/>
              <a:gd name="connsiteY2" fmla="*/ 6858000 h 6858000"/>
              <a:gd name="connsiteX3" fmla="*/ 0 w 5663821"/>
              <a:gd name="connsiteY3" fmla="*/ 6858000 h 6858000"/>
              <a:gd name="connsiteX0" fmla="*/ 0 w 5663821"/>
              <a:gd name="connsiteY0" fmla="*/ 6858000 h 6858000"/>
              <a:gd name="connsiteX1" fmla="*/ 0 w 5663821"/>
              <a:gd name="connsiteY1" fmla="*/ 0 h 6858000"/>
              <a:gd name="connsiteX2" fmla="*/ 222913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2502089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4235355 w 5663821"/>
              <a:gd name="connsiteY2" fmla="*/ 27017 h 6858000"/>
              <a:gd name="connsiteX3" fmla="*/ 5663821 w 5663821"/>
              <a:gd name="connsiteY3" fmla="*/ 6858000 h 6858000"/>
              <a:gd name="connsiteX4" fmla="*/ 0 w 5663821"/>
              <a:gd name="connsiteY4" fmla="*/ 6858000 h 6858000"/>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7167442"/>
              <a:gd name="connsiteX1" fmla="*/ 0 w 6318913"/>
              <a:gd name="connsiteY1" fmla="*/ 0 h 7167442"/>
              <a:gd name="connsiteX2" fmla="*/ 4235355 w 6318913"/>
              <a:gd name="connsiteY2" fmla="*/ 27017 h 7167442"/>
              <a:gd name="connsiteX3" fmla="*/ 6318913 w 6318913"/>
              <a:gd name="connsiteY3" fmla="*/ 6885295 h 7167442"/>
              <a:gd name="connsiteX4" fmla="*/ 0 w 6318913"/>
              <a:gd name="connsiteY4" fmla="*/ 6858000 h 7167442"/>
              <a:gd name="connsiteX0" fmla="*/ 0 w 6318927"/>
              <a:gd name="connsiteY0" fmla="*/ 6858000 h 6885889"/>
              <a:gd name="connsiteX1" fmla="*/ 0 w 6318927"/>
              <a:gd name="connsiteY1" fmla="*/ 0 h 6885889"/>
              <a:gd name="connsiteX2" fmla="*/ 4235355 w 6318927"/>
              <a:gd name="connsiteY2" fmla="*/ 27017 h 6885889"/>
              <a:gd name="connsiteX3" fmla="*/ 6318913 w 6318927"/>
              <a:gd name="connsiteY3" fmla="*/ 6885295 h 6885889"/>
              <a:gd name="connsiteX4" fmla="*/ 0 w 6318927"/>
              <a:gd name="connsiteY4" fmla="*/ 6858000 h 6885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8927" h="6885889">
                <a:moveTo>
                  <a:pt x="0" y="6858000"/>
                </a:moveTo>
                <a:lnTo>
                  <a:pt x="0" y="0"/>
                </a:lnTo>
                <a:lnTo>
                  <a:pt x="4235355" y="27017"/>
                </a:lnTo>
                <a:lnTo>
                  <a:pt x="6318913" y="6885295"/>
                </a:lnTo>
                <a:cubicBezTo>
                  <a:pt x="6328012" y="6889844"/>
                  <a:pt x="2106304" y="6867098"/>
                  <a:pt x="0" y="6858000"/>
                </a:cubicBezTo>
                <a:close/>
              </a:path>
            </a:pathLst>
          </a:cu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900C18-749C-4B0A-A09E-F49296195A05}"/>
              </a:ext>
            </a:extLst>
          </p:cNvPr>
          <p:cNvSpPr>
            <a:spLocks noGrp="1"/>
          </p:cNvSpPr>
          <p:nvPr>
            <p:ph type="title"/>
          </p:nvPr>
        </p:nvSpPr>
        <p:spPr>
          <a:xfrm>
            <a:off x="655093" y="1712794"/>
            <a:ext cx="3111690" cy="1600200"/>
          </a:xfrm>
        </p:spPr>
        <p:txBody>
          <a:bodyPr anchor="b"/>
          <a:lstStyle>
            <a:lvl1pPr>
              <a:defRPr sz="3200">
                <a:solidFill>
                  <a:schemeClr val="bg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CB54BED-E682-4FF9-957A-FBF5EB3FA3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5845DE-70C7-4D20-87A7-954F546E2BD5}"/>
              </a:ext>
            </a:extLst>
          </p:cNvPr>
          <p:cNvSpPr>
            <a:spLocks noGrp="1"/>
          </p:cNvSpPr>
          <p:nvPr>
            <p:ph type="body" sz="half" idx="2"/>
          </p:nvPr>
        </p:nvSpPr>
        <p:spPr>
          <a:xfrm>
            <a:off x="655094" y="3429000"/>
            <a:ext cx="4116932" cy="2439988"/>
          </a:xfrm>
        </p:spPr>
        <p:txBody>
          <a:bodyPr/>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E447331-CFF6-480C-929A-82D15DD8AB79}"/>
              </a:ext>
            </a:extLst>
          </p:cNvPr>
          <p:cNvSpPr>
            <a:spLocks noGrp="1"/>
          </p:cNvSpPr>
          <p:nvPr>
            <p:ph type="ftr" sz="quarter" idx="11"/>
          </p:nvPr>
        </p:nvSpPr>
        <p:spPr>
          <a:xfrm>
            <a:off x="6438309" y="6339849"/>
            <a:ext cx="4114800" cy="365125"/>
          </a:xfrm>
        </p:spPr>
        <p:txBody>
          <a:bodyPr/>
          <a:lstStyle/>
          <a:p>
            <a:r>
              <a:rPr lang="en-US"/>
              <a:t>SWAN Library Services</a:t>
            </a:r>
          </a:p>
        </p:txBody>
      </p:sp>
      <p:sp>
        <p:nvSpPr>
          <p:cNvPr id="7" name="Slide Number Placeholder 6">
            <a:extLst>
              <a:ext uri="{FF2B5EF4-FFF2-40B4-BE49-F238E27FC236}">
                <a16:creationId xmlns:a16="http://schemas.microsoft.com/office/drawing/2014/main" id="{1E96CA49-3834-4A21-8CDC-F1AA4E3F66A2}"/>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8" name="Date Placeholder 3">
            <a:extLst>
              <a:ext uri="{FF2B5EF4-FFF2-40B4-BE49-F238E27FC236}">
                <a16:creationId xmlns:a16="http://schemas.microsoft.com/office/drawing/2014/main" id="{B46E3962-0AAA-4D55-AF36-7BA40C1D57B8}"/>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bg1"/>
                </a:solidFill>
              </a:defRPr>
            </a:lvl1pPr>
          </a:lstStyle>
          <a:p>
            <a:fld id="{C7EE3EF2-A7B1-4F23-8584-F0BBB5D3EC1A}" type="datetime4">
              <a:rPr lang="en-US" smtClean="0"/>
              <a:t>March 24, 2022</a:t>
            </a:fld>
            <a:endParaRPr lang="en-US"/>
          </a:p>
        </p:txBody>
      </p:sp>
    </p:spTree>
    <p:extLst>
      <p:ext uri="{BB962C8B-B14F-4D97-AF65-F5344CB8AC3E}">
        <p14:creationId xmlns:p14="http://schemas.microsoft.com/office/powerpoint/2010/main" val="160251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1_Content with Caption - Pink">
    <p:spTree>
      <p:nvGrpSpPr>
        <p:cNvPr id="1" name=""/>
        <p:cNvGrpSpPr/>
        <p:nvPr/>
      </p:nvGrpSpPr>
      <p:grpSpPr>
        <a:xfrm>
          <a:off x="0" y="0"/>
          <a:ext cx="0" cy="0"/>
          <a:chOff x="0" y="0"/>
          <a:chExt cx="0" cy="0"/>
        </a:xfrm>
      </p:grpSpPr>
      <p:sp>
        <p:nvSpPr>
          <p:cNvPr id="10" name="Right Triangle 9">
            <a:extLst>
              <a:ext uri="{FF2B5EF4-FFF2-40B4-BE49-F238E27FC236}">
                <a16:creationId xmlns:a16="http://schemas.microsoft.com/office/drawing/2014/main" id="{93AB3359-EB6E-4BED-85C6-48C868971F7E}"/>
              </a:ext>
            </a:extLst>
          </p:cNvPr>
          <p:cNvSpPr/>
          <p:nvPr/>
        </p:nvSpPr>
        <p:spPr>
          <a:xfrm>
            <a:off x="-95534" y="-245659"/>
            <a:ext cx="5278723" cy="7301552"/>
          </a:xfrm>
          <a:custGeom>
            <a:avLst/>
            <a:gdLst>
              <a:gd name="connsiteX0" fmla="*/ 0 w 5663821"/>
              <a:gd name="connsiteY0" fmla="*/ 6858000 h 6858000"/>
              <a:gd name="connsiteX1" fmla="*/ 0 w 5663821"/>
              <a:gd name="connsiteY1" fmla="*/ 0 h 6858000"/>
              <a:gd name="connsiteX2" fmla="*/ 5663821 w 5663821"/>
              <a:gd name="connsiteY2" fmla="*/ 6858000 h 6858000"/>
              <a:gd name="connsiteX3" fmla="*/ 0 w 5663821"/>
              <a:gd name="connsiteY3" fmla="*/ 6858000 h 6858000"/>
              <a:gd name="connsiteX0" fmla="*/ 0 w 5663821"/>
              <a:gd name="connsiteY0" fmla="*/ 6858000 h 6858000"/>
              <a:gd name="connsiteX1" fmla="*/ 0 w 5663821"/>
              <a:gd name="connsiteY1" fmla="*/ 0 h 6858000"/>
              <a:gd name="connsiteX2" fmla="*/ 222913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2502089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4235355 w 5663821"/>
              <a:gd name="connsiteY2" fmla="*/ 27017 h 6858000"/>
              <a:gd name="connsiteX3" fmla="*/ 5663821 w 5663821"/>
              <a:gd name="connsiteY3" fmla="*/ 6858000 h 6858000"/>
              <a:gd name="connsiteX4" fmla="*/ 0 w 5663821"/>
              <a:gd name="connsiteY4" fmla="*/ 6858000 h 6858000"/>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7167442"/>
              <a:gd name="connsiteX1" fmla="*/ 0 w 6318913"/>
              <a:gd name="connsiteY1" fmla="*/ 0 h 7167442"/>
              <a:gd name="connsiteX2" fmla="*/ 4235355 w 6318913"/>
              <a:gd name="connsiteY2" fmla="*/ 27017 h 7167442"/>
              <a:gd name="connsiteX3" fmla="*/ 6318913 w 6318913"/>
              <a:gd name="connsiteY3" fmla="*/ 6885295 h 7167442"/>
              <a:gd name="connsiteX4" fmla="*/ 0 w 6318913"/>
              <a:gd name="connsiteY4" fmla="*/ 6858000 h 7167442"/>
              <a:gd name="connsiteX0" fmla="*/ 0 w 6318927"/>
              <a:gd name="connsiteY0" fmla="*/ 6858000 h 6885889"/>
              <a:gd name="connsiteX1" fmla="*/ 0 w 6318927"/>
              <a:gd name="connsiteY1" fmla="*/ 0 h 6885889"/>
              <a:gd name="connsiteX2" fmla="*/ 4235355 w 6318927"/>
              <a:gd name="connsiteY2" fmla="*/ 27017 h 6885889"/>
              <a:gd name="connsiteX3" fmla="*/ 6318913 w 6318927"/>
              <a:gd name="connsiteY3" fmla="*/ 6885295 h 6885889"/>
              <a:gd name="connsiteX4" fmla="*/ 0 w 6318927"/>
              <a:gd name="connsiteY4" fmla="*/ 6858000 h 6885889"/>
              <a:gd name="connsiteX0" fmla="*/ 0 w 6318927"/>
              <a:gd name="connsiteY0" fmla="*/ 6885574 h 6913463"/>
              <a:gd name="connsiteX1" fmla="*/ 0 w 6318927"/>
              <a:gd name="connsiteY1" fmla="*/ 27574 h 6913463"/>
              <a:gd name="connsiteX2" fmla="*/ 4218630 w 6318927"/>
              <a:gd name="connsiteY2" fmla="*/ 0 h 6913463"/>
              <a:gd name="connsiteX3" fmla="*/ 6318913 w 6318927"/>
              <a:gd name="connsiteY3" fmla="*/ 6912869 h 6913463"/>
              <a:gd name="connsiteX4" fmla="*/ 0 w 6318927"/>
              <a:gd name="connsiteY4" fmla="*/ 6885574 h 6913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8927" h="6913463">
                <a:moveTo>
                  <a:pt x="0" y="6885574"/>
                </a:moveTo>
                <a:lnTo>
                  <a:pt x="0" y="27574"/>
                </a:lnTo>
                <a:lnTo>
                  <a:pt x="4218630" y="0"/>
                </a:lnTo>
                <a:lnTo>
                  <a:pt x="6318913" y="6912869"/>
                </a:lnTo>
                <a:cubicBezTo>
                  <a:pt x="6328012" y="6917418"/>
                  <a:pt x="2106304" y="6894672"/>
                  <a:pt x="0" y="688557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900C18-749C-4B0A-A09E-F49296195A05}"/>
              </a:ext>
            </a:extLst>
          </p:cNvPr>
          <p:cNvSpPr>
            <a:spLocks noGrp="1"/>
          </p:cNvSpPr>
          <p:nvPr>
            <p:ph type="title"/>
          </p:nvPr>
        </p:nvSpPr>
        <p:spPr>
          <a:xfrm>
            <a:off x="655093" y="1712794"/>
            <a:ext cx="3111690" cy="1600200"/>
          </a:xfrm>
        </p:spPr>
        <p:txBody>
          <a:bodyPr anchor="b"/>
          <a:lstStyle>
            <a:lvl1pPr>
              <a:defRPr sz="3200">
                <a:solidFill>
                  <a:schemeClr val="bg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CB54BED-E682-4FF9-957A-FBF5EB3FA3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5845DE-70C7-4D20-87A7-954F546E2BD5}"/>
              </a:ext>
            </a:extLst>
          </p:cNvPr>
          <p:cNvSpPr>
            <a:spLocks noGrp="1"/>
          </p:cNvSpPr>
          <p:nvPr>
            <p:ph type="body" sz="half" idx="2"/>
          </p:nvPr>
        </p:nvSpPr>
        <p:spPr>
          <a:xfrm>
            <a:off x="655094" y="3429000"/>
            <a:ext cx="4116932" cy="2439988"/>
          </a:xfrm>
        </p:spPr>
        <p:txBody>
          <a:bodyPr/>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E447331-CFF6-480C-929A-82D15DD8AB79}"/>
              </a:ext>
            </a:extLst>
          </p:cNvPr>
          <p:cNvSpPr>
            <a:spLocks noGrp="1"/>
          </p:cNvSpPr>
          <p:nvPr>
            <p:ph type="ftr" sz="quarter" idx="11"/>
          </p:nvPr>
        </p:nvSpPr>
        <p:spPr>
          <a:xfrm>
            <a:off x="6438309" y="6339849"/>
            <a:ext cx="4114800" cy="365125"/>
          </a:xfrm>
        </p:spPr>
        <p:txBody>
          <a:bodyPr/>
          <a:lstStyle/>
          <a:p>
            <a:r>
              <a:rPr lang="en-US"/>
              <a:t>SWAN Library Services</a:t>
            </a:r>
          </a:p>
        </p:txBody>
      </p:sp>
      <p:sp>
        <p:nvSpPr>
          <p:cNvPr id="7" name="Slide Number Placeholder 6">
            <a:extLst>
              <a:ext uri="{FF2B5EF4-FFF2-40B4-BE49-F238E27FC236}">
                <a16:creationId xmlns:a16="http://schemas.microsoft.com/office/drawing/2014/main" id="{1E96CA49-3834-4A21-8CDC-F1AA4E3F66A2}"/>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8" name="Date Placeholder 3">
            <a:extLst>
              <a:ext uri="{FF2B5EF4-FFF2-40B4-BE49-F238E27FC236}">
                <a16:creationId xmlns:a16="http://schemas.microsoft.com/office/drawing/2014/main" id="{F40F92AF-669D-41AF-B6FF-91C79CD00186}"/>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bg1"/>
                </a:solidFill>
              </a:defRPr>
            </a:lvl1pPr>
          </a:lstStyle>
          <a:p>
            <a:fld id="{69D110A1-1339-49BC-A0D7-38CE24E36754}" type="datetime4">
              <a:rPr lang="en-US" smtClean="0"/>
              <a:t>March 24, 2022</a:t>
            </a:fld>
            <a:endParaRPr lang="en-US"/>
          </a:p>
        </p:txBody>
      </p:sp>
    </p:spTree>
    <p:extLst>
      <p:ext uri="{BB962C8B-B14F-4D97-AF65-F5344CB8AC3E}">
        <p14:creationId xmlns:p14="http://schemas.microsoft.com/office/powerpoint/2010/main" val="41479280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2_Content with Caption - Pink">
    <p:spTree>
      <p:nvGrpSpPr>
        <p:cNvPr id="1" name=""/>
        <p:cNvGrpSpPr/>
        <p:nvPr/>
      </p:nvGrpSpPr>
      <p:grpSpPr>
        <a:xfrm>
          <a:off x="0" y="0"/>
          <a:ext cx="0" cy="0"/>
          <a:chOff x="0" y="0"/>
          <a:chExt cx="0" cy="0"/>
        </a:xfrm>
      </p:grpSpPr>
      <p:sp>
        <p:nvSpPr>
          <p:cNvPr id="10" name="Right Triangle 9">
            <a:extLst>
              <a:ext uri="{FF2B5EF4-FFF2-40B4-BE49-F238E27FC236}">
                <a16:creationId xmlns:a16="http://schemas.microsoft.com/office/drawing/2014/main" id="{93AB3359-EB6E-4BED-85C6-48C868971F7E}"/>
              </a:ext>
            </a:extLst>
          </p:cNvPr>
          <p:cNvSpPr/>
          <p:nvPr/>
        </p:nvSpPr>
        <p:spPr>
          <a:xfrm>
            <a:off x="-95534" y="-245659"/>
            <a:ext cx="5278723" cy="7301552"/>
          </a:xfrm>
          <a:custGeom>
            <a:avLst/>
            <a:gdLst>
              <a:gd name="connsiteX0" fmla="*/ 0 w 5663821"/>
              <a:gd name="connsiteY0" fmla="*/ 6858000 h 6858000"/>
              <a:gd name="connsiteX1" fmla="*/ 0 w 5663821"/>
              <a:gd name="connsiteY1" fmla="*/ 0 h 6858000"/>
              <a:gd name="connsiteX2" fmla="*/ 5663821 w 5663821"/>
              <a:gd name="connsiteY2" fmla="*/ 6858000 h 6858000"/>
              <a:gd name="connsiteX3" fmla="*/ 0 w 5663821"/>
              <a:gd name="connsiteY3" fmla="*/ 6858000 h 6858000"/>
              <a:gd name="connsiteX0" fmla="*/ 0 w 5663821"/>
              <a:gd name="connsiteY0" fmla="*/ 6858000 h 6858000"/>
              <a:gd name="connsiteX1" fmla="*/ 0 w 5663821"/>
              <a:gd name="connsiteY1" fmla="*/ 0 h 6858000"/>
              <a:gd name="connsiteX2" fmla="*/ 222913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2502089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4235355 w 5663821"/>
              <a:gd name="connsiteY2" fmla="*/ 27017 h 6858000"/>
              <a:gd name="connsiteX3" fmla="*/ 5663821 w 5663821"/>
              <a:gd name="connsiteY3" fmla="*/ 6858000 h 6858000"/>
              <a:gd name="connsiteX4" fmla="*/ 0 w 5663821"/>
              <a:gd name="connsiteY4" fmla="*/ 6858000 h 6858000"/>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7167442"/>
              <a:gd name="connsiteX1" fmla="*/ 0 w 6318913"/>
              <a:gd name="connsiteY1" fmla="*/ 0 h 7167442"/>
              <a:gd name="connsiteX2" fmla="*/ 4235355 w 6318913"/>
              <a:gd name="connsiteY2" fmla="*/ 27017 h 7167442"/>
              <a:gd name="connsiteX3" fmla="*/ 6318913 w 6318913"/>
              <a:gd name="connsiteY3" fmla="*/ 6885295 h 7167442"/>
              <a:gd name="connsiteX4" fmla="*/ 0 w 6318913"/>
              <a:gd name="connsiteY4" fmla="*/ 6858000 h 7167442"/>
              <a:gd name="connsiteX0" fmla="*/ 0 w 6318927"/>
              <a:gd name="connsiteY0" fmla="*/ 6858000 h 6885889"/>
              <a:gd name="connsiteX1" fmla="*/ 0 w 6318927"/>
              <a:gd name="connsiteY1" fmla="*/ 0 h 6885889"/>
              <a:gd name="connsiteX2" fmla="*/ 4235355 w 6318927"/>
              <a:gd name="connsiteY2" fmla="*/ 27017 h 6885889"/>
              <a:gd name="connsiteX3" fmla="*/ 6318913 w 6318927"/>
              <a:gd name="connsiteY3" fmla="*/ 6885295 h 6885889"/>
              <a:gd name="connsiteX4" fmla="*/ 0 w 6318927"/>
              <a:gd name="connsiteY4" fmla="*/ 6858000 h 6885889"/>
              <a:gd name="connsiteX0" fmla="*/ 0 w 6318927"/>
              <a:gd name="connsiteY0" fmla="*/ 6885574 h 6913463"/>
              <a:gd name="connsiteX1" fmla="*/ 0 w 6318927"/>
              <a:gd name="connsiteY1" fmla="*/ 27574 h 6913463"/>
              <a:gd name="connsiteX2" fmla="*/ 4218630 w 6318927"/>
              <a:gd name="connsiteY2" fmla="*/ 0 h 6913463"/>
              <a:gd name="connsiteX3" fmla="*/ 6318913 w 6318927"/>
              <a:gd name="connsiteY3" fmla="*/ 6912869 h 6913463"/>
              <a:gd name="connsiteX4" fmla="*/ 0 w 6318927"/>
              <a:gd name="connsiteY4" fmla="*/ 6885574 h 6913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8927" h="6913463">
                <a:moveTo>
                  <a:pt x="0" y="6885574"/>
                </a:moveTo>
                <a:lnTo>
                  <a:pt x="0" y="27574"/>
                </a:lnTo>
                <a:lnTo>
                  <a:pt x="4218630" y="0"/>
                </a:lnTo>
                <a:lnTo>
                  <a:pt x="6318913" y="6912869"/>
                </a:lnTo>
                <a:cubicBezTo>
                  <a:pt x="6328012" y="6917418"/>
                  <a:pt x="2106304" y="6894672"/>
                  <a:pt x="0" y="68855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97900C18-749C-4B0A-A09E-F49296195A05}"/>
              </a:ext>
            </a:extLst>
          </p:cNvPr>
          <p:cNvSpPr>
            <a:spLocks noGrp="1"/>
          </p:cNvSpPr>
          <p:nvPr>
            <p:ph type="title"/>
          </p:nvPr>
        </p:nvSpPr>
        <p:spPr>
          <a:xfrm>
            <a:off x="655093" y="1712794"/>
            <a:ext cx="3111690" cy="1600200"/>
          </a:xfrm>
        </p:spPr>
        <p:txBody>
          <a:bodyPr anchor="b"/>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CB54BED-E682-4FF9-957A-FBF5EB3FA3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5845DE-70C7-4D20-87A7-954F546E2BD5}"/>
              </a:ext>
            </a:extLst>
          </p:cNvPr>
          <p:cNvSpPr>
            <a:spLocks noGrp="1"/>
          </p:cNvSpPr>
          <p:nvPr>
            <p:ph type="body" sz="half" idx="2"/>
          </p:nvPr>
        </p:nvSpPr>
        <p:spPr>
          <a:xfrm>
            <a:off x="655094" y="3429000"/>
            <a:ext cx="4116932" cy="24399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E447331-CFF6-480C-929A-82D15DD8AB79}"/>
              </a:ext>
            </a:extLst>
          </p:cNvPr>
          <p:cNvSpPr>
            <a:spLocks noGrp="1"/>
          </p:cNvSpPr>
          <p:nvPr>
            <p:ph type="ftr" sz="quarter" idx="11"/>
          </p:nvPr>
        </p:nvSpPr>
        <p:spPr>
          <a:xfrm>
            <a:off x="6438309" y="6339849"/>
            <a:ext cx="4114800" cy="365125"/>
          </a:xfrm>
        </p:spPr>
        <p:txBody>
          <a:bodyPr/>
          <a:lstStyle/>
          <a:p>
            <a:r>
              <a:rPr lang="en-US"/>
              <a:t>SWAN Library Services</a:t>
            </a:r>
          </a:p>
        </p:txBody>
      </p:sp>
      <p:sp>
        <p:nvSpPr>
          <p:cNvPr id="7" name="Slide Number Placeholder 6">
            <a:extLst>
              <a:ext uri="{FF2B5EF4-FFF2-40B4-BE49-F238E27FC236}">
                <a16:creationId xmlns:a16="http://schemas.microsoft.com/office/drawing/2014/main" id="{1E96CA49-3834-4A21-8CDC-F1AA4E3F66A2}"/>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8" name="Date Placeholder 3">
            <a:extLst>
              <a:ext uri="{FF2B5EF4-FFF2-40B4-BE49-F238E27FC236}">
                <a16:creationId xmlns:a16="http://schemas.microsoft.com/office/drawing/2014/main" id="{ACD2F8CE-F11B-40F1-ACBE-B6F1A7D33007}"/>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0C271E5E-31FA-4190-9796-0C03067BB122}" type="datetime4">
              <a:rPr lang="en-US" smtClean="0"/>
              <a:t>March 24, 2022</a:t>
            </a:fld>
            <a:endParaRPr lang="en-US"/>
          </a:p>
        </p:txBody>
      </p:sp>
    </p:spTree>
    <p:extLst>
      <p:ext uri="{BB962C8B-B14F-4D97-AF65-F5344CB8AC3E}">
        <p14:creationId xmlns:p14="http://schemas.microsoft.com/office/powerpoint/2010/main" val="2526926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Oran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55E85-9FCB-4CD8-A587-B5DBC47D028B}"/>
              </a:ext>
            </a:extLst>
          </p:cNvPr>
          <p:cNvSpPr>
            <a:spLocks noGrp="1"/>
          </p:cNvSpPr>
          <p:nvPr>
            <p:ph type="ctrTitle"/>
          </p:nvPr>
        </p:nvSpPr>
        <p:spPr>
          <a:xfrm>
            <a:off x="968991" y="2150492"/>
            <a:ext cx="7406184" cy="2387600"/>
          </a:xfrm>
        </p:spPr>
        <p:txBody>
          <a:bodyPr anchor="b"/>
          <a:lstStyle>
            <a:lvl1pPr algn="l">
              <a:defRPr sz="6000"/>
            </a:lvl1pPr>
          </a:lstStyle>
          <a:p>
            <a:endParaRPr lang="en-US"/>
          </a:p>
        </p:txBody>
      </p:sp>
      <p:sp>
        <p:nvSpPr>
          <p:cNvPr id="3" name="Subtitle 2">
            <a:extLst>
              <a:ext uri="{FF2B5EF4-FFF2-40B4-BE49-F238E27FC236}">
                <a16:creationId xmlns:a16="http://schemas.microsoft.com/office/drawing/2014/main" id="{587BEA46-D9AF-4EB0-A234-8DE326DB2426}"/>
              </a:ext>
            </a:extLst>
          </p:cNvPr>
          <p:cNvSpPr>
            <a:spLocks noGrp="1"/>
          </p:cNvSpPr>
          <p:nvPr>
            <p:ph type="subTitle" idx="1"/>
          </p:nvPr>
        </p:nvSpPr>
        <p:spPr>
          <a:xfrm>
            <a:off x="968991" y="4707508"/>
            <a:ext cx="7406184" cy="1655762"/>
          </a:xfrm>
        </p:spPr>
        <p:txBody>
          <a:bodyPr/>
          <a:lstStyle>
            <a:lvl1pPr marL="0" indent="0" algn="l">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sp>
        <p:nvSpPr>
          <p:cNvPr id="10" name="Right Triangle 9">
            <a:extLst>
              <a:ext uri="{FF2B5EF4-FFF2-40B4-BE49-F238E27FC236}">
                <a16:creationId xmlns:a16="http://schemas.microsoft.com/office/drawing/2014/main" id="{30317738-FF21-47C7-BA4C-E2EC43F9B334}"/>
              </a:ext>
            </a:extLst>
          </p:cNvPr>
          <p:cNvSpPr/>
          <p:nvPr/>
        </p:nvSpPr>
        <p:spPr>
          <a:xfrm flipH="1" flipV="1">
            <a:off x="7710984" y="0"/>
            <a:ext cx="4481015" cy="685800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rawing&#10;&#10;Description automatically generated">
            <a:extLst>
              <a:ext uri="{FF2B5EF4-FFF2-40B4-BE49-F238E27FC236}">
                <a16:creationId xmlns:a16="http://schemas.microsoft.com/office/drawing/2014/main" id="{FB7322D7-2E8F-4B8C-9745-7236C0768D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6136" y="740281"/>
            <a:ext cx="1751315" cy="1830962"/>
          </a:xfrm>
          <a:prstGeom prst="rect">
            <a:avLst/>
          </a:prstGeom>
        </p:spPr>
      </p:pic>
    </p:spTree>
    <p:extLst>
      <p:ext uri="{BB962C8B-B14F-4D97-AF65-F5344CB8AC3E}">
        <p14:creationId xmlns:p14="http://schemas.microsoft.com/office/powerpoint/2010/main" val="6703929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 Pink">
    <p:spTree>
      <p:nvGrpSpPr>
        <p:cNvPr id="1" name=""/>
        <p:cNvGrpSpPr/>
        <p:nvPr/>
      </p:nvGrpSpPr>
      <p:grpSpPr>
        <a:xfrm>
          <a:off x="0" y="0"/>
          <a:ext cx="0" cy="0"/>
          <a:chOff x="0" y="0"/>
          <a:chExt cx="0" cy="0"/>
        </a:xfrm>
      </p:grpSpPr>
      <p:sp>
        <p:nvSpPr>
          <p:cNvPr id="10" name="Right Triangle 9">
            <a:extLst>
              <a:ext uri="{FF2B5EF4-FFF2-40B4-BE49-F238E27FC236}">
                <a16:creationId xmlns:a16="http://schemas.microsoft.com/office/drawing/2014/main" id="{93AB3359-EB6E-4BED-85C6-48C868971F7E}"/>
              </a:ext>
            </a:extLst>
          </p:cNvPr>
          <p:cNvSpPr/>
          <p:nvPr/>
        </p:nvSpPr>
        <p:spPr>
          <a:xfrm>
            <a:off x="-95534" y="-163772"/>
            <a:ext cx="5278723" cy="7124130"/>
          </a:xfrm>
          <a:custGeom>
            <a:avLst/>
            <a:gdLst>
              <a:gd name="connsiteX0" fmla="*/ 0 w 5663821"/>
              <a:gd name="connsiteY0" fmla="*/ 6858000 h 6858000"/>
              <a:gd name="connsiteX1" fmla="*/ 0 w 5663821"/>
              <a:gd name="connsiteY1" fmla="*/ 0 h 6858000"/>
              <a:gd name="connsiteX2" fmla="*/ 5663821 w 5663821"/>
              <a:gd name="connsiteY2" fmla="*/ 6858000 h 6858000"/>
              <a:gd name="connsiteX3" fmla="*/ 0 w 5663821"/>
              <a:gd name="connsiteY3" fmla="*/ 6858000 h 6858000"/>
              <a:gd name="connsiteX0" fmla="*/ 0 w 5663821"/>
              <a:gd name="connsiteY0" fmla="*/ 6858000 h 6858000"/>
              <a:gd name="connsiteX1" fmla="*/ 0 w 5663821"/>
              <a:gd name="connsiteY1" fmla="*/ 0 h 6858000"/>
              <a:gd name="connsiteX2" fmla="*/ 222913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2502089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4235355 w 5663821"/>
              <a:gd name="connsiteY2" fmla="*/ 27017 h 6858000"/>
              <a:gd name="connsiteX3" fmla="*/ 5663821 w 5663821"/>
              <a:gd name="connsiteY3" fmla="*/ 6858000 h 6858000"/>
              <a:gd name="connsiteX4" fmla="*/ 0 w 5663821"/>
              <a:gd name="connsiteY4" fmla="*/ 6858000 h 6858000"/>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7167442"/>
              <a:gd name="connsiteX1" fmla="*/ 0 w 6318913"/>
              <a:gd name="connsiteY1" fmla="*/ 0 h 7167442"/>
              <a:gd name="connsiteX2" fmla="*/ 4235355 w 6318913"/>
              <a:gd name="connsiteY2" fmla="*/ 27017 h 7167442"/>
              <a:gd name="connsiteX3" fmla="*/ 6318913 w 6318913"/>
              <a:gd name="connsiteY3" fmla="*/ 6885295 h 7167442"/>
              <a:gd name="connsiteX4" fmla="*/ 0 w 6318913"/>
              <a:gd name="connsiteY4" fmla="*/ 6858000 h 7167442"/>
              <a:gd name="connsiteX0" fmla="*/ 0 w 6318927"/>
              <a:gd name="connsiteY0" fmla="*/ 6858000 h 6885889"/>
              <a:gd name="connsiteX1" fmla="*/ 0 w 6318927"/>
              <a:gd name="connsiteY1" fmla="*/ 0 h 6885889"/>
              <a:gd name="connsiteX2" fmla="*/ 4235355 w 6318927"/>
              <a:gd name="connsiteY2" fmla="*/ 27017 h 6885889"/>
              <a:gd name="connsiteX3" fmla="*/ 6318913 w 6318927"/>
              <a:gd name="connsiteY3" fmla="*/ 6885295 h 6885889"/>
              <a:gd name="connsiteX4" fmla="*/ 0 w 6318927"/>
              <a:gd name="connsiteY4" fmla="*/ 6858000 h 6885889"/>
              <a:gd name="connsiteX0" fmla="*/ 0 w 6318927"/>
              <a:gd name="connsiteY0" fmla="*/ 6940166 h 6968055"/>
              <a:gd name="connsiteX1" fmla="*/ 0 w 6318927"/>
              <a:gd name="connsiteY1" fmla="*/ 82166 h 6968055"/>
              <a:gd name="connsiteX2" fmla="*/ 4201905 w 6318927"/>
              <a:gd name="connsiteY2" fmla="*/ 0 h 6968055"/>
              <a:gd name="connsiteX3" fmla="*/ 6318913 w 6318927"/>
              <a:gd name="connsiteY3" fmla="*/ 6967461 h 6968055"/>
              <a:gd name="connsiteX4" fmla="*/ 0 w 6318927"/>
              <a:gd name="connsiteY4" fmla="*/ 6940166 h 6968055"/>
              <a:gd name="connsiteX0" fmla="*/ 0 w 6318927"/>
              <a:gd name="connsiteY0" fmla="*/ 6858000 h 6885889"/>
              <a:gd name="connsiteX1" fmla="*/ 0 w 6318927"/>
              <a:gd name="connsiteY1" fmla="*/ 0 h 6885889"/>
              <a:gd name="connsiteX2" fmla="*/ 4201905 w 6318927"/>
              <a:gd name="connsiteY2" fmla="*/ 13368 h 6885889"/>
              <a:gd name="connsiteX3" fmla="*/ 6318913 w 6318927"/>
              <a:gd name="connsiteY3" fmla="*/ 6885295 h 6885889"/>
              <a:gd name="connsiteX4" fmla="*/ 0 w 6318927"/>
              <a:gd name="connsiteY4" fmla="*/ 6858000 h 6885889"/>
              <a:gd name="connsiteX0" fmla="*/ 0 w 6318927"/>
              <a:gd name="connsiteY0" fmla="*/ 6885575 h 6913464"/>
              <a:gd name="connsiteX1" fmla="*/ 0 w 6318927"/>
              <a:gd name="connsiteY1" fmla="*/ 27575 h 6913464"/>
              <a:gd name="connsiteX2" fmla="*/ 4201905 w 6318927"/>
              <a:gd name="connsiteY2" fmla="*/ 0 h 6913464"/>
              <a:gd name="connsiteX3" fmla="*/ 6318913 w 6318927"/>
              <a:gd name="connsiteY3" fmla="*/ 6912870 h 6913464"/>
              <a:gd name="connsiteX4" fmla="*/ 0 w 6318927"/>
              <a:gd name="connsiteY4" fmla="*/ 6885575 h 6913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8927" h="6913464">
                <a:moveTo>
                  <a:pt x="0" y="6885575"/>
                </a:moveTo>
                <a:lnTo>
                  <a:pt x="0" y="27575"/>
                </a:lnTo>
                <a:lnTo>
                  <a:pt x="4201905" y="0"/>
                </a:lnTo>
                <a:lnTo>
                  <a:pt x="6318913" y="6912870"/>
                </a:lnTo>
                <a:cubicBezTo>
                  <a:pt x="6328012" y="6917419"/>
                  <a:pt x="2106304" y="6894673"/>
                  <a:pt x="0" y="688557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900C18-749C-4B0A-A09E-F49296195A05}"/>
              </a:ext>
            </a:extLst>
          </p:cNvPr>
          <p:cNvSpPr>
            <a:spLocks noGrp="1"/>
          </p:cNvSpPr>
          <p:nvPr>
            <p:ph type="title"/>
          </p:nvPr>
        </p:nvSpPr>
        <p:spPr>
          <a:xfrm>
            <a:off x="655093" y="1712794"/>
            <a:ext cx="3111690" cy="1600200"/>
          </a:xfrm>
        </p:spPr>
        <p:txBody>
          <a:bodyPr anchor="b"/>
          <a:lstStyle>
            <a:lvl1pPr>
              <a:defRPr sz="3200">
                <a:solidFill>
                  <a:schemeClr val="bg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CB54BED-E682-4FF9-957A-FBF5EB3FA3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5845DE-70C7-4D20-87A7-954F546E2BD5}"/>
              </a:ext>
            </a:extLst>
          </p:cNvPr>
          <p:cNvSpPr>
            <a:spLocks noGrp="1"/>
          </p:cNvSpPr>
          <p:nvPr>
            <p:ph type="body" sz="half" idx="2"/>
          </p:nvPr>
        </p:nvSpPr>
        <p:spPr>
          <a:xfrm>
            <a:off x="655094" y="3429000"/>
            <a:ext cx="4116932" cy="2439988"/>
          </a:xfrm>
        </p:spPr>
        <p:txBody>
          <a:bodyPr/>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E447331-CFF6-480C-929A-82D15DD8AB79}"/>
              </a:ext>
            </a:extLst>
          </p:cNvPr>
          <p:cNvSpPr>
            <a:spLocks noGrp="1"/>
          </p:cNvSpPr>
          <p:nvPr>
            <p:ph type="ftr" sz="quarter" idx="11"/>
          </p:nvPr>
        </p:nvSpPr>
        <p:spPr>
          <a:xfrm>
            <a:off x="6438309" y="6339849"/>
            <a:ext cx="4114800" cy="365125"/>
          </a:xfrm>
        </p:spPr>
        <p:txBody>
          <a:bodyPr/>
          <a:lstStyle/>
          <a:p>
            <a:r>
              <a:rPr lang="en-US"/>
              <a:t>SWAN Library Services</a:t>
            </a:r>
          </a:p>
        </p:txBody>
      </p:sp>
      <p:sp>
        <p:nvSpPr>
          <p:cNvPr id="7" name="Slide Number Placeholder 6">
            <a:extLst>
              <a:ext uri="{FF2B5EF4-FFF2-40B4-BE49-F238E27FC236}">
                <a16:creationId xmlns:a16="http://schemas.microsoft.com/office/drawing/2014/main" id="{1E96CA49-3834-4A21-8CDC-F1AA4E3F66A2}"/>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8" name="Date Placeholder 3">
            <a:extLst>
              <a:ext uri="{FF2B5EF4-FFF2-40B4-BE49-F238E27FC236}">
                <a16:creationId xmlns:a16="http://schemas.microsoft.com/office/drawing/2014/main" id="{39BA174E-F461-44FF-9093-638F5322483B}"/>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bg1"/>
                </a:solidFill>
              </a:defRPr>
            </a:lvl1pPr>
          </a:lstStyle>
          <a:p>
            <a:fld id="{83AFE120-1EFF-41FA-8DCA-880638A36A9F}" type="datetime4">
              <a:rPr lang="en-US" smtClean="0"/>
              <a:t>March 24, 2022</a:t>
            </a:fld>
            <a:endParaRPr lang="en-US"/>
          </a:p>
        </p:txBody>
      </p:sp>
    </p:spTree>
    <p:extLst>
      <p:ext uri="{BB962C8B-B14F-4D97-AF65-F5344CB8AC3E}">
        <p14:creationId xmlns:p14="http://schemas.microsoft.com/office/powerpoint/2010/main" val="827807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 Blue">
    <p:spTree>
      <p:nvGrpSpPr>
        <p:cNvPr id="1" name=""/>
        <p:cNvGrpSpPr/>
        <p:nvPr/>
      </p:nvGrpSpPr>
      <p:grpSpPr>
        <a:xfrm>
          <a:off x="0" y="0"/>
          <a:ext cx="0" cy="0"/>
          <a:chOff x="0" y="0"/>
          <a:chExt cx="0" cy="0"/>
        </a:xfrm>
      </p:grpSpPr>
      <p:sp>
        <p:nvSpPr>
          <p:cNvPr id="10" name="Right Triangle 9">
            <a:extLst>
              <a:ext uri="{FF2B5EF4-FFF2-40B4-BE49-F238E27FC236}">
                <a16:creationId xmlns:a16="http://schemas.microsoft.com/office/drawing/2014/main" id="{93AB3359-EB6E-4BED-85C6-48C868971F7E}"/>
              </a:ext>
            </a:extLst>
          </p:cNvPr>
          <p:cNvSpPr/>
          <p:nvPr/>
        </p:nvSpPr>
        <p:spPr>
          <a:xfrm>
            <a:off x="1" y="-13927"/>
            <a:ext cx="5183188" cy="6899816"/>
          </a:xfrm>
          <a:custGeom>
            <a:avLst/>
            <a:gdLst>
              <a:gd name="connsiteX0" fmla="*/ 0 w 5663821"/>
              <a:gd name="connsiteY0" fmla="*/ 6858000 h 6858000"/>
              <a:gd name="connsiteX1" fmla="*/ 0 w 5663821"/>
              <a:gd name="connsiteY1" fmla="*/ 0 h 6858000"/>
              <a:gd name="connsiteX2" fmla="*/ 5663821 w 5663821"/>
              <a:gd name="connsiteY2" fmla="*/ 6858000 h 6858000"/>
              <a:gd name="connsiteX3" fmla="*/ 0 w 5663821"/>
              <a:gd name="connsiteY3" fmla="*/ 6858000 h 6858000"/>
              <a:gd name="connsiteX0" fmla="*/ 0 w 5663821"/>
              <a:gd name="connsiteY0" fmla="*/ 6858000 h 6858000"/>
              <a:gd name="connsiteX1" fmla="*/ 0 w 5663821"/>
              <a:gd name="connsiteY1" fmla="*/ 0 h 6858000"/>
              <a:gd name="connsiteX2" fmla="*/ 222913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2502089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4235355 w 5663821"/>
              <a:gd name="connsiteY2" fmla="*/ 27017 h 6858000"/>
              <a:gd name="connsiteX3" fmla="*/ 5663821 w 5663821"/>
              <a:gd name="connsiteY3" fmla="*/ 6858000 h 6858000"/>
              <a:gd name="connsiteX4" fmla="*/ 0 w 5663821"/>
              <a:gd name="connsiteY4" fmla="*/ 6858000 h 6858000"/>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7167442"/>
              <a:gd name="connsiteX1" fmla="*/ 0 w 6318913"/>
              <a:gd name="connsiteY1" fmla="*/ 0 h 7167442"/>
              <a:gd name="connsiteX2" fmla="*/ 4235355 w 6318913"/>
              <a:gd name="connsiteY2" fmla="*/ 27017 h 7167442"/>
              <a:gd name="connsiteX3" fmla="*/ 6318913 w 6318913"/>
              <a:gd name="connsiteY3" fmla="*/ 6885295 h 7167442"/>
              <a:gd name="connsiteX4" fmla="*/ 0 w 6318913"/>
              <a:gd name="connsiteY4" fmla="*/ 6858000 h 7167442"/>
              <a:gd name="connsiteX0" fmla="*/ 0 w 6318927"/>
              <a:gd name="connsiteY0" fmla="*/ 6858000 h 6885889"/>
              <a:gd name="connsiteX1" fmla="*/ 0 w 6318927"/>
              <a:gd name="connsiteY1" fmla="*/ 0 h 6885889"/>
              <a:gd name="connsiteX2" fmla="*/ 4235355 w 6318927"/>
              <a:gd name="connsiteY2" fmla="*/ 27017 h 6885889"/>
              <a:gd name="connsiteX3" fmla="*/ 6318913 w 6318927"/>
              <a:gd name="connsiteY3" fmla="*/ 6885295 h 6885889"/>
              <a:gd name="connsiteX4" fmla="*/ 0 w 6318927"/>
              <a:gd name="connsiteY4" fmla="*/ 6858000 h 6885889"/>
              <a:gd name="connsiteX0" fmla="*/ 0 w 6318927"/>
              <a:gd name="connsiteY0" fmla="*/ 6871927 h 6899816"/>
              <a:gd name="connsiteX1" fmla="*/ 0 w 6318927"/>
              <a:gd name="connsiteY1" fmla="*/ 13927 h 6899816"/>
              <a:gd name="connsiteX2" fmla="*/ 4235356 w 6318927"/>
              <a:gd name="connsiteY2" fmla="*/ 0 h 6899816"/>
              <a:gd name="connsiteX3" fmla="*/ 6318913 w 6318927"/>
              <a:gd name="connsiteY3" fmla="*/ 6899222 h 6899816"/>
              <a:gd name="connsiteX4" fmla="*/ 0 w 6318927"/>
              <a:gd name="connsiteY4" fmla="*/ 6871927 h 6899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8927" h="6899816">
                <a:moveTo>
                  <a:pt x="0" y="6871927"/>
                </a:moveTo>
                <a:lnTo>
                  <a:pt x="0" y="13927"/>
                </a:lnTo>
                <a:lnTo>
                  <a:pt x="4235356" y="0"/>
                </a:lnTo>
                <a:lnTo>
                  <a:pt x="6318913" y="6899222"/>
                </a:lnTo>
                <a:cubicBezTo>
                  <a:pt x="6328012" y="6903771"/>
                  <a:pt x="2106304" y="6881025"/>
                  <a:pt x="0" y="68719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900C18-749C-4B0A-A09E-F49296195A05}"/>
              </a:ext>
            </a:extLst>
          </p:cNvPr>
          <p:cNvSpPr>
            <a:spLocks noGrp="1"/>
          </p:cNvSpPr>
          <p:nvPr>
            <p:ph type="title"/>
          </p:nvPr>
        </p:nvSpPr>
        <p:spPr>
          <a:xfrm>
            <a:off x="655093" y="1712794"/>
            <a:ext cx="3111690" cy="1600200"/>
          </a:xfrm>
        </p:spPr>
        <p:txBody>
          <a:bodyPr anchor="b"/>
          <a:lstStyle>
            <a:lvl1pPr>
              <a:defRPr sz="3200">
                <a:solidFill>
                  <a:schemeClr val="bg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CB54BED-E682-4FF9-957A-FBF5EB3FA3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5845DE-70C7-4D20-87A7-954F546E2BD5}"/>
              </a:ext>
            </a:extLst>
          </p:cNvPr>
          <p:cNvSpPr>
            <a:spLocks noGrp="1"/>
          </p:cNvSpPr>
          <p:nvPr>
            <p:ph type="body" sz="half" idx="2"/>
          </p:nvPr>
        </p:nvSpPr>
        <p:spPr>
          <a:xfrm>
            <a:off x="655094" y="3429000"/>
            <a:ext cx="4116932" cy="2439988"/>
          </a:xfrm>
        </p:spPr>
        <p:txBody>
          <a:bodyPr/>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E447331-CFF6-480C-929A-82D15DD8AB79}"/>
              </a:ext>
            </a:extLst>
          </p:cNvPr>
          <p:cNvSpPr>
            <a:spLocks noGrp="1"/>
          </p:cNvSpPr>
          <p:nvPr>
            <p:ph type="ftr" sz="quarter" idx="11"/>
          </p:nvPr>
        </p:nvSpPr>
        <p:spPr>
          <a:xfrm>
            <a:off x="6438309" y="6339849"/>
            <a:ext cx="4114800" cy="365125"/>
          </a:xfrm>
        </p:spPr>
        <p:txBody>
          <a:bodyPr/>
          <a:lstStyle/>
          <a:p>
            <a:r>
              <a:rPr lang="en-US"/>
              <a:t>SWAN Library Services</a:t>
            </a:r>
          </a:p>
        </p:txBody>
      </p:sp>
      <p:sp>
        <p:nvSpPr>
          <p:cNvPr id="7" name="Slide Number Placeholder 6">
            <a:extLst>
              <a:ext uri="{FF2B5EF4-FFF2-40B4-BE49-F238E27FC236}">
                <a16:creationId xmlns:a16="http://schemas.microsoft.com/office/drawing/2014/main" id="{1E96CA49-3834-4A21-8CDC-F1AA4E3F66A2}"/>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8" name="Date Placeholder 3">
            <a:extLst>
              <a:ext uri="{FF2B5EF4-FFF2-40B4-BE49-F238E27FC236}">
                <a16:creationId xmlns:a16="http://schemas.microsoft.com/office/drawing/2014/main" id="{160E5A65-AFDD-421E-B9F6-6AAE0B3A6266}"/>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bg1"/>
                </a:solidFill>
              </a:defRPr>
            </a:lvl1pPr>
          </a:lstStyle>
          <a:p>
            <a:fld id="{3B511C61-DAC0-4F98-B858-B71E6CBFB21D}" type="datetime4">
              <a:rPr lang="en-US" smtClean="0"/>
              <a:t>March 24, 2022</a:t>
            </a:fld>
            <a:endParaRPr lang="en-US"/>
          </a:p>
        </p:txBody>
      </p:sp>
    </p:spTree>
    <p:extLst>
      <p:ext uri="{BB962C8B-B14F-4D97-AF65-F5344CB8AC3E}">
        <p14:creationId xmlns:p14="http://schemas.microsoft.com/office/powerpoint/2010/main" val="21668992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Teal">
    <p:spTree>
      <p:nvGrpSpPr>
        <p:cNvPr id="1" name=""/>
        <p:cNvGrpSpPr/>
        <p:nvPr/>
      </p:nvGrpSpPr>
      <p:grpSpPr>
        <a:xfrm>
          <a:off x="0" y="0"/>
          <a:ext cx="0" cy="0"/>
          <a:chOff x="0" y="0"/>
          <a:chExt cx="0" cy="0"/>
        </a:xfrm>
      </p:grpSpPr>
      <p:sp>
        <p:nvSpPr>
          <p:cNvPr id="8" name="Right Triangle 9">
            <a:extLst>
              <a:ext uri="{FF2B5EF4-FFF2-40B4-BE49-F238E27FC236}">
                <a16:creationId xmlns:a16="http://schemas.microsoft.com/office/drawing/2014/main" id="{3A2B8FCD-D57E-49F5-AAFB-F203512F5B39}"/>
              </a:ext>
            </a:extLst>
          </p:cNvPr>
          <p:cNvSpPr/>
          <p:nvPr/>
        </p:nvSpPr>
        <p:spPr>
          <a:xfrm>
            <a:off x="0" y="0"/>
            <a:ext cx="5183188" cy="6899816"/>
          </a:xfrm>
          <a:custGeom>
            <a:avLst/>
            <a:gdLst>
              <a:gd name="connsiteX0" fmla="*/ 0 w 5663821"/>
              <a:gd name="connsiteY0" fmla="*/ 6858000 h 6858000"/>
              <a:gd name="connsiteX1" fmla="*/ 0 w 5663821"/>
              <a:gd name="connsiteY1" fmla="*/ 0 h 6858000"/>
              <a:gd name="connsiteX2" fmla="*/ 5663821 w 5663821"/>
              <a:gd name="connsiteY2" fmla="*/ 6858000 h 6858000"/>
              <a:gd name="connsiteX3" fmla="*/ 0 w 5663821"/>
              <a:gd name="connsiteY3" fmla="*/ 6858000 h 6858000"/>
              <a:gd name="connsiteX0" fmla="*/ 0 w 5663821"/>
              <a:gd name="connsiteY0" fmla="*/ 6858000 h 6858000"/>
              <a:gd name="connsiteX1" fmla="*/ 0 w 5663821"/>
              <a:gd name="connsiteY1" fmla="*/ 0 h 6858000"/>
              <a:gd name="connsiteX2" fmla="*/ 222913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2502089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4235355 w 5663821"/>
              <a:gd name="connsiteY2" fmla="*/ 27017 h 6858000"/>
              <a:gd name="connsiteX3" fmla="*/ 5663821 w 5663821"/>
              <a:gd name="connsiteY3" fmla="*/ 6858000 h 6858000"/>
              <a:gd name="connsiteX4" fmla="*/ 0 w 5663821"/>
              <a:gd name="connsiteY4" fmla="*/ 6858000 h 6858000"/>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7167442"/>
              <a:gd name="connsiteX1" fmla="*/ 0 w 6318913"/>
              <a:gd name="connsiteY1" fmla="*/ 0 h 7167442"/>
              <a:gd name="connsiteX2" fmla="*/ 4235355 w 6318913"/>
              <a:gd name="connsiteY2" fmla="*/ 27017 h 7167442"/>
              <a:gd name="connsiteX3" fmla="*/ 6318913 w 6318913"/>
              <a:gd name="connsiteY3" fmla="*/ 6885295 h 7167442"/>
              <a:gd name="connsiteX4" fmla="*/ 0 w 6318913"/>
              <a:gd name="connsiteY4" fmla="*/ 6858000 h 7167442"/>
              <a:gd name="connsiteX0" fmla="*/ 0 w 6318927"/>
              <a:gd name="connsiteY0" fmla="*/ 6858000 h 6885889"/>
              <a:gd name="connsiteX1" fmla="*/ 0 w 6318927"/>
              <a:gd name="connsiteY1" fmla="*/ 0 h 6885889"/>
              <a:gd name="connsiteX2" fmla="*/ 4235355 w 6318927"/>
              <a:gd name="connsiteY2" fmla="*/ 27017 h 6885889"/>
              <a:gd name="connsiteX3" fmla="*/ 6318913 w 6318927"/>
              <a:gd name="connsiteY3" fmla="*/ 6885295 h 6885889"/>
              <a:gd name="connsiteX4" fmla="*/ 0 w 6318927"/>
              <a:gd name="connsiteY4" fmla="*/ 6858000 h 6885889"/>
              <a:gd name="connsiteX0" fmla="*/ 0 w 6318927"/>
              <a:gd name="connsiteY0" fmla="*/ 6871927 h 6899816"/>
              <a:gd name="connsiteX1" fmla="*/ 0 w 6318927"/>
              <a:gd name="connsiteY1" fmla="*/ 13927 h 6899816"/>
              <a:gd name="connsiteX2" fmla="*/ 4235356 w 6318927"/>
              <a:gd name="connsiteY2" fmla="*/ 0 h 6899816"/>
              <a:gd name="connsiteX3" fmla="*/ 6318913 w 6318927"/>
              <a:gd name="connsiteY3" fmla="*/ 6899222 h 6899816"/>
              <a:gd name="connsiteX4" fmla="*/ 0 w 6318927"/>
              <a:gd name="connsiteY4" fmla="*/ 6871927 h 6899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8927" h="6899816">
                <a:moveTo>
                  <a:pt x="0" y="6871927"/>
                </a:moveTo>
                <a:lnTo>
                  <a:pt x="0" y="13927"/>
                </a:lnTo>
                <a:lnTo>
                  <a:pt x="4235356" y="0"/>
                </a:lnTo>
                <a:lnTo>
                  <a:pt x="6318913" y="6899222"/>
                </a:lnTo>
                <a:cubicBezTo>
                  <a:pt x="6328012" y="6903771"/>
                  <a:pt x="2106304" y="6881025"/>
                  <a:pt x="0" y="6871927"/>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577C04-4A50-4C4B-AA95-192C4B0CEC46}"/>
              </a:ext>
            </a:extLst>
          </p:cNvPr>
          <p:cNvSpPr>
            <a:spLocks noGrp="1"/>
          </p:cNvSpPr>
          <p:nvPr>
            <p:ph type="title"/>
          </p:nvPr>
        </p:nvSpPr>
        <p:spPr>
          <a:xfrm>
            <a:off x="836613" y="1310185"/>
            <a:ext cx="2820988" cy="1633632"/>
          </a:xfrm>
        </p:spPr>
        <p:txBody>
          <a:bodyPr anchor="b"/>
          <a:lstStyle>
            <a:lvl1pPr>
              <a:defRPr sz="320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009A6BC5-E925-458F-85C4-60399C807B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10D9D04-90B1-4518-A02F-17DFC3D9DDEE}"/>
              </a:ext>
            </a:extLst>
          </p:cNvPr>
          <p:cNvSpPr>
            <a:spLocks noGrp="1"/>
          </p:cNvSpPr>
          <p:nvPr>
            <p:ph type="body" sz="half" idx="2"/>
          </p:nvPr>
        </p:nvSpPr>
        <p:spPr>
          <a:xfrm>
            <a:off x="839788" y="3039508"/>
            <a:ext cx="3322779" cy="3098492"/>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5A4F177E-AF31-43FE-8624-264903E1A242}"/>
              </a:ext>
            </a:extLst>
          </p:cNvPr>
          <p:cNvSpPr>
            <a:spLocks noGrp="1"/>
          </p:cNvSpPr>
          <p:nvPr>
            <p:ph type="ftr" sz="quarter" idx="11"/>
          </p:nvPr>
        </p:nvSpPr>
        <p:spPr>
          <a:xfrm>
            <a:off x="6196088" y="6329382"/>
            <a:ext cx="4114800" cy="365125"/>
          </a:xfrm>
        </p:spPr>
        <p:txBody>
          <a:bodyPr/>
          <a:lstStyle/>
          <a:p>
            <a:r>
              <a:rPr lang="en-US"/>
              <a:t>SWAN Library Services</a:t>
            </a:r>
          </a:p>
        </p:txBody>
      </p:sp>
      <p:sp>
        <p:nvSpPr>
          <p:cNvPr id="7" name="Slide Number Placeholder 6">
            <a:extLst>
              <a:ext uri="{FF2B5EF4-FFF2-40B4-BE49-F238E27FC236}">
                <a16:creationId xmlns:a16="http://schemas.microsoft.com/office/drawing/2014/main" id="{A04DA81C-9F81-4F4C-8D4F-EC49162106D6}"/>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9" name="Date Placeholder 3">
            <a:extLst>
              <a:ext uri="{FF2B5EF4-FFF2-40B4-BE49-F238E27FC236}">
                <a16:creationId xmlns:a16="http://schemas.microsoft.com/office/drawing/2014/main" id="{ADE27B1D-0F20-4BA9-BD15-B2B92382E444}"/>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bg1"/>
                </a:solidFill>
              </a:defRPr>
            </a:lvl1pPr>
          </a:lstStyle>
          <a:p>
            <a:fld id="{8B00A8E1-0A42-40AD-892D-AD4C7B5434E8}" type="datetime4">
              <a:rPr lang="en-US" smtClean="0"/>
              <a:t>March 24, 2022</a:t>
            </a:fld>
            <a:endParaRPr lang="en-US"/>
          </a:p>
        </p:txBody>
      </p:sp>
    </p:spTree>
    <p:extLst>
      <p:ext uri="{BB962C8B-B14F-4D97-AF65-F5344CB8AC3E}">
        <p14:creationId xmlns:p14="http://schemas.microsoft.com/office/powerpoint/2010/main" val="21091731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Orange">
    <p:spTree>
      <p:nvGrpSpPr>
        <p:cNvPr id="1" name=""/>
        <p:cNvGrpSpPr/>
        <p:nvPr/>
      </p:nvGrpSpPr>
      <p:grpSpPr>
        <a:xfrm>
          <a:off x="0" y="0"/>
          <a:ext cx="0" cy="0"/>
          <a:chOff x="0" y="0"/>
          <a:chExt cx="0" cy="0"/>
        </a:xfrm>
      </p:grpSpPr>
      <p:sp>
        <p:nvSpPr>
          <p:cNvPr id="8" name="Right Triangle 9">
            <a:extLst>
              <a:ext uri="{FF2B5EF4-FFF2-40B4-BE49-F238E27FC236}">
                <a16:creationId xmlns:a16="http://schemas.microsoft.com/office/drawing/2014/main" id="{3A2B8FCD-D57E-49F5-AAFB-F203512F5B39}"/>
              </a:ext>
            </a:extLst>
          </p:cNvPr>
          <p:cNvSpPr/>
          <p:nvPr/>
        </p:nvSpPr>
        <p:spPr>
          <a:xfrm>
            <a:off x="-94129" y="-94129"/>
            <a:ext cx="5277317" cy="7100047"/>
          </a:xfrm>
          <a:custGeom>
            <a:avLst/>
            <a:gdLst>
              <a:gd name="connsiteX0" fmla="*/ 0 w 5663821"/>
              <a:gd name="connsiteY0" fmla="*/ 6858000 h 6858000"/>
              <a:gd name="connsiteX1" fmla="*/ 0 w 5663821"/>
              <a:gd name="connsiteY1" fmla="*/ 0 h 6858000"/>
              <a:gd name="connsiteX2" fmla="*/ 5663821 w 5663821"/>
              <a:gd name="connsiteY2" fmla="*/ 6858000 h 6858000"/>
              <a:gd name="connsiteX3" fmla="*/ 0 w 5663821"/>
              <a:gd name="connsiteY3" fmla="*/ 6858000 h 6858000"/>
              <a:gd name="connsiteX0" fmla="*/ 0 w 5663821"/>
              <a:gd name="connsiteY0" fmla="*/ 6858000 h 6858000"/>
              <a:gd name="connsiteX1" fmla="*/ 0 w 5663821"/>
              <a:gd name="connsiteY1" fmla="*/ 0 h 6858000"/>
              <a:gd name="connsiteX2" fmla="*/ 222913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2502089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4235355 w 5663821"/>
              <a:gd name="connsiteY2" fmla="*/ 27017 h 6858000"/>
              <a:gd name="connsiteX3" fmla="*/ 5663821 w 5663821"/>
              <a:gd name="connsiteY3" fmla="*/ 6858000 h 6858000"/>
              <a:gd name="connsiteX4" fmla="*/ 0 w 5663821"/>
              <a:gd name="connsiteY4" fmla="*/ 6858000 h 6858000"/>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7167442"/>
              <a:gd name="connsiteX1" fmla="*/ 0 w 6318913"/>
              <a:gd name="connsiteY1" fmla="*/ 0 h 7167442"/>
              <a:gd name="connsiteX2" fmla="*/ 4235355 w 6318913"/>
              <a:gd name="connsiteY2" fmla="*/ 27017 h 7167442"/>
              <a:gd name="connsiteX3" fmla="*/ 6318913 w 6318913"/>
              <a:gd name="connsiteY3" fmla="*/ 6885295 h 7167442"/>
              <a:gd name="connsiteX4" fmla="*/ 0 w 6318913"/>
              <a:gd name="connsiteY4" fmla="*/ 6858000 h 7167442"/>
              <a:gd name="connsiteX0" fmla="*/ 0 w 6318927"/>
              <a:gd name="connsiteY0" fmla="*/ 6858000 h 6885889"/>
              <a:gd name="connsiteX1" fmla="*/ 0 w 6318927"/>
              <a:gd name="connsiteY1" fmla="*/ 0 h 6885889"/>
              <a:gd name="connsiteX2" fmla="*/ 4235355 w 6318927"/>
              <a:gd name="connsiteY2" fmla="*/ 27017 h 6885889"/>
              <a:gd name="connsiteX3" fmla="*/ 6318913 w 6318927"/>
              <a:gd name="connsiteY3" fmla="*/ 6885295 h 6885889"/>
              <a:gd name="connsiteX4" fmla="*/ 0 w 6318927"/>
              <a:gd name="connsiteY4" fmla="*/ 6858000 h 6885889"/>
              <a:gd name="connsiteX0" fmla="*/ 0 w 6318927"/>
              <a:gd name="connsiteY0" fmla="*/ 6871927 h 6899816"/>
              <a:gd name="connsiteX1" fmla="*/ 0 w 6318927"/>
              <a:gd name="connsiteY1" fmla="*/ 13927 h 6899816"/>
              <a:gd name="connsiteX2" fmla="*/ 4235356 w 6318927"/>
              <a:gd name="connsiteY2" fmla="*/ 0 h 6899816"/>
              <a:gd name="connsiteX3" fmla="*/ 6318913 w 6318927"/>
              <a:gd name="connsiteY3" fmla="*/ 6899222 h 6899816"/>
              <a:gd name="connsiteX4" fmla="*/ 0 w 6318927"/>
              <a:gd name="connsiteY4" fmla="*/ 6871927 h 6899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8927" h="6899816">
                <a:moveTo>
                  <a:pt x="0" y="6871927"/>
                </a:moveTo>
                <a:lnTo>
                  <a:pt x="0" y="13927"/>
                </a:lnTo>
                <a:lnTo>
                  <a:pt x="4235356" y="0"/>
                </a:lnTo>
                <a:lnTo>
                  <a:pt x="6318913" y="6899222"/>
                </a:lnTo>
                <a:cubicBezTo>
                  <a:pt x="6328012" y="6903771"/>
                  <a:pt x="2106304" y="6881025"/>
                  <a:pt x="0" y="687192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577C04-4A50-4C4B-AA95-192C4B0CEC46}"/>
              </a:ext>
            </a:extLst>
          </p:cNvPr>
          <p:cNvSpPr>
            <a:spLocks noGrp="1"/>
          </p:cNvSpPr>
          <p:nvPr>
            <p:ph type="title"/>
          </p:nvPr>
        </p:nvSpPr>
        <p:spPr>
          <a:xfrm>
            <a:off x="836613" y="1310185"/>
            <a:ext cx="2820988" cy="1633632"/>
          </a:xfrm>
        </p:spPr>
        <p:txBody>
          <a:bodyPr anchor="b"/>
          <a:lstStyle>
            <a:lvl1pPr>
              <a:defRPr sz="320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009A6BC5-E925-458F-85C4-60399C807B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10D9D04-90B1-4518-A02F-17DFC3D9DDEE}"/>
              </a:ext>
            </a:extLst>
          </p:cNvPr>
          <p:cNvSpPr>
            <a:spLocks noGrp="1"/>
          </p:cNvSpPr>
          <p:nvPr>
            <p:ph type="body" sz="half" idx="2"/>
          </p:nvPr>
        </p:nvSpPr>
        <p:spPr>
          <a:xfrm>
            <a:off x="839788" y="3039508"/>
            <a:ext cx="3322779" cy="3098492"/>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5A4F177E-AF31-43FE-8624-264903E1A242}"/>
              </a:ext>
            </a:extLst>
          </p:cNvPr>
          <p:cNvSpPr>
            <a:spLocks noGrp="1"/>
          </p:cNvSpPr>
          <p:nvPr>
            <p:ph type="ftr" sz="quarter" idx="11"/>
          </p:nvPr>
        </p:nvSpPr>
        <p:spPr>
          <a:xfrm>
            <a:off x="6196088" y="6329382"/>
            <a:ext cx="4114800" cy="365125"/>
          </a:xfrm>
        </p:spPr>
        <p:txBody>
          <a:bodyPr/>
          <a:lstStyle/>
          <a:p>
            <a:r>
              <a:rPr lang="en-US"/>
              <a:t>SWAN Library Services</a:t>
            </a:r>
          </a:p>
        </p:txBody>
      </p:sp>
      <p:sp>
        <p:nvSpPr>
          <p:cNvPr id="7" name="Slide Number Placeholder 6">
            <a:extLst>
              <a:ext uri="{FF2B5EF4-FFF2-40B4-BE49-F238E27FC236}">
                <a16:creationId xmlns:a16="http://schemas.microsoft.com/office/drawing/2014/main" id="{A04DA81C-9F81-4F4C-8D4F-EC49162106D6}"/>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9" name="Date Placeholder 3">
            <a:extLst>
              <a:ext uri="{FF2B5EF4-FFF2-40B4-BE49-F238E27FC236}">
                <a16:creationId xmlns:a16="http://schemas.microsoft.com/office/drawing/2014/main" id="{A7FA6EEB-0B96-45FA-91D8-D1923F3D25C0}"/>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bg1"/>
                </a:solidFill>
              </a:defRPr>
            </a:lvl1pPr>
          </a:lstStyle>
          <a:p>
            <a:fld id="{91554CBD-DA7E-40C6-8F02-2CE20B2B70F3}" type="datetime4">
              <a:rPr lang="en-US" smtClean="0"/>
              <a:t>March 24, 2022</a:t>
            </a:fld>
            <a:endParaRPr lang="en-US"/>
          </a:p>
        </p:txBody>
      </p:sp>
    </p:spTree>
    <p:extLst>
      <p:ext uri="{BB962C8B-B14F-4D97-AF65-F5344CB8AC3E}">
        <p14:creationId xmlns:p14="http://schemas.microsoft.com/office/powerpoint/2010/main" val="39591191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 Yellow">
    <p:spTree>
      <p:nvGrpSpPr>
        <p:cNvPr id="1" name=""/>
        <p:cNvGrpSpPr/>
        <p:nvPr/>
      </p:nvGrpSpPr>
      <p:grpSpPr>
        <a:xfrm>
          <a:off x="0" y="0"/>
          <a:ext cx="0" cy="0"/>
          <a:chOff x="0" y="0"/>
          <a:chExt cx="0" cy="0"/>
        </a:xfrm>
      </p:grpSpPr>
      <p:sp>
        <p:nvSpPr>
          <p:cNvPr id="8" name="Right Triangle 9">
            <a:extLst>
              <a:ext uri="{FF2B5EF4-FFF2-40B4-BE49-F238E27FC236}">
                <a16:creationId xmlns:a16="http://schemas.microsoft.com/office/drawing/2014/main" id="{3A2B8FCD-D57E-49F5-AAFB-F203512F5B39}"/>
              </a:ext>
            </a:extLst>
          </p:cNvPr>
          <p:cNvSpPr/>
          <p:nvPr/>
        </p:nvSpPr>
        <p:spPr>
          <a:xfrm>
            <a:off x="0" y="0"/>
            <a:ext cx="5183188" cy="6899816"/>
          </a:xfrm>
          <a:custGeom>
            <a:avLst/>
            <a:gdLst>
              <a:gd name="connsiteX0" fmla="*/ 0 w 5663821"/>
              <a:gd name="connsiteY0" fmla="*/ 6858000 h 6858000"/>
              <a:gd name="connsiteX1" fmla="*/ 0 w 5663821"/>
              <a:gd name="connsiteY1" fmla="*/ 0 h 6858000"/>
              <a:gd name="connsiteX2" fmla="*/ 5663821 w 5663821"/>
              <a:gd name="connsiteY2" fmla="*/ 6858000 h 6858000"/>
              <a:gd name="connsiteX3" fmla="*/ 0 w 5663821"/>
              <a:gd name="connsiteY3" fmla="*/ 6858000 h 6858000"/>
              <a:gd name="connsiteX0" fmla="*/ 0 w 5663821"/>
              <a:gd name="connsiteY0" fmla="*/ 6858000 h 6858000"/>
              <a:gd name="connsiteX1" fmla="*/ 0 w 5663821"/>
              <a:gd name="connsiteY1" fmla="*/ 0 h 6858000"/>
              <a:gd name="connsiteX2" fmla="*/ 222913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2502089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4235355 w 5663821"/>
              <a:gd name="connsiteY2" fmla="*/ 27017 h 6858000"/>
              <a:gd name="connsiteX3" fmla="*/ 5663821 w 5663821"/>
              <a:gd name="connsiteY3" fmla="*/ 6858000 h 6858000"/>
              <a:gd name="connsiteX4" fmla="*/ 0 w 5663821"/>
              <a:gd name="connsiteY4" fmla="*/ 6858000 h 6858000"/>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7167442"/>
              <a:gd name="connsiteX1" fmla="*/ 0 w 6318913"/>
              <a:gd name="connsiteY1" fmla="*/ 0 h 7167442"/>
              <a:gd name="connsiteX2" fmla="*/ 4235355 w 6318913"/>
              <a:gd name="connsiteY2" fmla="*/ 27017 h 7167442"/>
              <a:gd name="connsiteX3" fmla="*/ 6318913 w 6318913"/>
              <a:gd name="connsiteY3" fmla="*/ 6885295 h 7167442"/>
              <a:gd name="connsiteX4" fmla="*/ 0 w 6318913"/>
              <a:gd name="connsiteY4" fmla="*/ 6858000 h 7167442"/>
              <a:gd name="connsiteX0" fmla="*/ 0 w 6318927"/>
              <a:gd name="connsiteY0" fmla="*/ 6858000 h 6885889"/>
              <a:gd name="connsiteX1" fmla="*/ 0 w 6318927"/>
              <a:gd name="connsiteY1" fmla="*/ 0 h 6885889"/>
              <a:gd name="connsiteX2" fmla="*/ 4235355 w 6318927"/>
              <a:gd name="connsiteY2" fmla="*/ 27017 h 6885889"/>
              <a:gd name="connsiteX3" fmla="*/ 6318913 w 6318927"/>
              <a:gd name="connsiteY3" fmla="*/ 6885295 h 6885889"/>
              <a:gd name="connsiteX4" fmla="*/ 0 w 6318927"/>
              <a:gd name="connsiteY4" fmla="*/ 6858000 h 6885889"/>
              <a:gd name="connsiteX0" fmla="*/ 0 w 6318927"/>
              <a:gd name="connsiteY0" fmla="*/ 6871927 h 6899816"/>
              <a:gd name="connsiteX1" fmla="*/ 0 w 6318927"/>
              <a:gd name="connsiteY1" fmla="*/ 13927 h 6899816"/>
              <a:gd name="connsiteX2" fmla="*/ 4235356 w 6318927"/>
              <a:gd name="connsiteY2" fmla="*/ 0 h 6899816"/>
              <a:gd name="connsiteX3" fmla="*/ 6318913 w 6318927"/>
              <a:gd name="connsiteY3" fmla="*/ 6899222 h 6899816"/>
              <a:gd name="connsiteX4" fmla="*/ 0 w 6318927"/>
              <a:gd name="connsiteY4" fmla="*/ 6871927 h 6899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8927" h="6899816">
                <a:moveTo>
                  <a:pt x="0" y="6871927"/>
                </a:moveTo>
                <a:lnTo>
                  <a:pt x="0" y="13927"/>
                </a:lnTo>
                <a:lnTo>
                  <a:pt x="4235356" y="0"/>
                </a:lnTo>
                <a:lnTo>
                  <a:pt x="6318913" y="6899222"/>
                </a:lnTo>
                <a:cubicBezTo>
                  <a:pt x="6328012" y="6903771"/>
                  <a:pt x="2106304" y="6881025"/>
                  <a:pt x="0" y="68719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577C04-4A50-4C4B-AA95-192C4B0CEC46}"/>
              </a:ext>
            </a:extLst>
          </p:cNvPr>
          <p:cNvSpPr>
            <a:spLocks noGrp="1"/>
          </p:cNvSpPr>
          <p:nvPr>
            <p:ph type="title"/>
          </p:nvPr>
        </p:nvSpPr>
        <p:spPr>
          <a:xfrm>
            <a:off x="836613" y="1310185"/>
            <a:ext cx="2820988" cy="1633632"/>
          </a:xfrm>
        </p:spPr>
        <p:txBody>
          <a:bodyPr anchor="b"/>
          <a:lstStyle>
            <a:lvl1pPr>
              <a:defRPr sz="3200">
                <a:solidFill>
                  <a:schemeClr val="tx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009A6BC5-E925-458F-85C4-60399C807B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10D9D04-90B1-4518-A02F-17DFC3D9DDEE}"/>
              </a:ext>
            </a:extLst>
          </p:cNvPr>
          <p:cNvSpPr>
            <a:spLocks noGrp="1"/>
          </p:cNvSpPr>
          <p:nvPr>
            <p:ph type="body" sz="half" idx="2"/>
          </p:nvPr>
        </p:nvSpPr>
        <p:spPr>
          <a:xfrm>
            <a:off x="839788" y="3039508"/>
            <a:ext cx="3322779" cy="3098492"/>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5A4F177E-AF31-43FE-8624-264903E1A242}"/>
              </a:ext>
            </a:extLst>
          </p:cNvPr>
          <p:cNvSpPr>
            <a:spLocks noGrp="1"/>
          </p:cNvSpPr>
          <p:nvPr>
            <p:ph type="ftr" sz="quarter" idx="11"/>
          </p:nvPr>
        </p:nvSpPr>
        <p:spPr>
          <a:xfrm>
            <a:off x="6196088" y="6329382"/>
            <a:ext cx="4114800" cy="365125"/>
          </a:xfrm>
        </p:spPr>
        <p:txBody>
          <a:bodyPr/>
          <a:lstStyle/>
          <a:p>
            <a:r>
              <a:rPr lang="en-US"/>
              <a:t>SWAN Library Services</a:t>
            </a:r>
          </a:p>
        </p:txBody>
      </p:sp>
      <p:sp>
        <p:nvSpPr>
          <p:cNvPr id="7" name="Slide Number Placeholder 6">
            <a:extLst>
              <a:ext uri="{FF2B5EF4-FFF2-40B4-BE49-F238E27FC236}">
                <a16:creationId xmlns:a16="http://schemas.microsoft.com/office/drawing/2014/main" id="{A04DA81C-9F81-4F4C-8D4F-EC49162106D6}"/>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9" name="Date Placeholder 3">
            <a:extLst>
              <a:ext uri="{FF2B5EF4-FFF2-40B4-BE49-F238E27FC236}">
                <a16:creationId xmlns:a16="http://schemas.microsoft.com/office/drawing/2014/main" id="{EAAF6FE6-2586-42F8-8971-BDC5EC55EF2F}"/>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0AE53F9F-27FB-41CD-95B8-B1520CC1B6AE}" type="datetime4">
              <a:rPr lang="en-US" smtClean="0"/>
              <a:t>March 24, 2022</a:t>
            </a:fld>
            <a:endParaRPr lang="en-US"/>
          </a:p>
        </p:txBody>
      </p:sp>
    </p:spTree>
    <p:extLst>
      <p:ext uri="{BB962C8B-B14F-4D97-AF65-F5344CB8AC3E}">
        <p14:creationId xmlns:p14="http://schemas.microsoft.com/office/powerpoint/2010/main" val="25175932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 Pink">
    <p:spTree>
      <p:nvGrpSpPr>
        <p:cNvPr id="1" name=""/>
        <p:cNvGrpSpPr/>
        <p:nvPr/>
      </p:nvGrpSpPr>
      <p:grpSpPr>
        <a:xfrm>
          <a:off x="0" y="0"/>
          <a:ext cx="0" cy="0"/>
          <a:chOff x="0" y="0"/>
          <a:chExt cx="0" cy="0"/>
        </a:xfrm>
      </p:grpSpPr>
      <p:sp>
        <p:nvSpPr>
          <p:cNvPr id="8" name="Right Triangle 9">
            <a:extLst>
              <a:ext uri="{FF2B5EF4-FFF2-40B4-BE49-F238E27FC236}">
                <a16:creationId xmlns:a16="http://schemas.microsoft.com/office/drawing/2014/main" id="{3A2B8FCD-D57E-49F5-AAFB-F203512F5B39}"/>
              </a:ext>
            </a:extLst>
          </p:cNvPr>
          <p:cNvSpPr/>
          <p:nvPr/>
        </p:nvSpPr>
        <p:spPr>
          <a:xfrm>
            <a:off x="-121024" y="-147919"/>
            <a:ext cx="5304212" cy="7140389"/>
          </a:xfrm>
          <a:custGeom>
            <a:avLst/>
            <a:gdLst>
              <a:gd name="connsiteX0" fmla="*/ 0 w 5663821"/>
              <a:gd name="connsiteY0" fmla="*/ 6858000 h 6858000"/>
              <a:gd name="connsiteX1" fmla="*/ 0 w 5663821"/>
              <a:gd name="connsiteY1" fmla="*/ 0 h 6858000"/>
              <a:gd name="connsiteX2" fmla="*/ 5663821 w 5663821"/>
              <a:gd name="connsiteY2" fmla="*/ 6858000 h 6858000"/>
              <a:gd name="connsiteX3" fmla="*/ 0 w 5663821"/>
              <a:gd name="connsiteY3" fmla="*/ 6858000 h 6858000"/>
              <a:gd name="connsiteX0" fmla="*/ 0 w 5663821"/>
              <a:gd name="connsiteY0" fmla="*/ 6858000 h 6858000"/>
              <a:gd name="connsiteX1" fmla="*/ 0 w 5663821"/>
              <a:gd name="connsiteY1" fmla="*/ 0 h 6858000"/>
              <a:gd name="connsiteX2" fmla="*/ 222913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2502089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4235355 w 5663821"/>
              <a:gd name="connsiteY2" fmla="*/ 27017 h 6858000"/>
              <a:gd name="connsiteX3" fmla="*/ 5663821 w 5663821"/>
              <a:gd name="connsiteY3" fmla="*/ 6858000 h 6858000"/>
              <a:gd name="connsiteX4" fmla="*/ 0 w 5663821"/>
              <a:gd name="connsiteY4" fmla="*/ 6858000 h 6858000"/>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7167442"/>
              <a:gd name="connsiteX1" fmla="*/ 0 w 6318913"/>
              <a:gd name="connsiteY1" fmla="*/ 0 h 7167442"/>
              <a:gd name="connsiteX2" fmla="*/ 4235355 w 6318913"/>
              <a:gd name="connsiteY2" fmla="*/ 27017 h 7167442"/>
              <a:gd name="connsiteX3" fmla="*/ 6318913 w 6318913"/>
              <a:gd name="connsiteY3" fmla="*/ 6885295 h 7167442"/>
              <a:gd name="connsiteX4" fmla="*/ 0 w 6318913"/>
              <a:gd name="connsiteY4" fmla="*/ 6858000 h 7167442"/>
              <a:gd name="connsiteX0" fmla="*/ 0 w 6318927"/>
              <a:gd name="connsiteY0" fmla="*/ 6858000 h 6885889"/>
              <a:gd name="connsiteX1" fmla="*/ 0 w 6318927"/>
              <a:gd name="connsiteY1" fmla="*/ 0 h 6885889"/>
              <a:gd name="connsiteX2" fmla="*/ 4235355 w 6318927"/>
              <a:gd name="connsiteY2" fmla="*/ 27017 h 6885889"/>
              <a:gd name="connsiteX3" fmla="*/ 6318913 w 6318927"/>
              <a:gd name="connsiteY3" fmla="*/ 6885295 h 6885889"/>
              <a:gd name="connsiteX4" fmla="*/ 0 w 6318927"/>
              <a:gd name="connsiteY4" fmla="*/ 6858000 h 6885889"/>
              <a:gd name="connsiteX0" fmla="*/ 0 w 6318927"/>
              <a:gd name="connsiteY0" fmla="*/ 6871927 h 6899816"/>
              <a:gd name="connsiteX1" fmla="*/ 0 w 6318927"/>
              <a:gd name="connsiteY1" fmla="*/ 13927 h 6899816"/>
              <a:gd name="connsiteX2" fmla="*/ 4235356 w 6318927"/>
              <a:gd name="connsiteY2" fmla="*/ 0 h 6899816"/>
              <a:gd name="connsiteX3" fmla="*/ 6318913 w 6318927"/>
              <a:gd name="connsiteY3" fmla="*/ 6899222 h 6899816"/>
              <a:gd name="connsiteX4" fmla="*/ 0 w 6318927"/>
              <a:gd name="connsiteY4" fmla="*/ 6871927 h 6899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8927" h="6899816">
                <a:moveTo>
                  <a:pt x="0" y="6871927"/>
                </a:moveTo>
                <a:lnTo>
                  <a:pt x="0" y="13927"/>
                </a:lnTo>
                <a:lnTo>
                  <a:pt x="4235356" y="0"/>
                </a:lnTo>
                <a:lnTo>
                  <a:pt x="6318913" y="6899222"/>
                </a:lnTo>
                <a:cubicBezTo>
                  <a:pt x="6328012" y="6903771"/>
                  <a:pt x="2106304" y="6881025"/>
                  <a:pt x="0" y="687192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577C04-4A50-4C4B-AA95-192C4B0CEC46}"/>
              </a:ext>
            </a:extLst>
          </p:cNvPr>
          <p:cNvSpPr>
            <a:spLocks noGrp="1"/>
          </p:cNvSpPr>
          <p:nvPr>
            <p:ph type="title"/>
          </p:nvPr>
        </p:nvSpPr>
        <p:spPr>
          <a:xfrm>
            <a:off x="836613" y="1310185"/>
            <a:ext cx="2820988" cy="1633632"/>
          </a:xfrm>
        </p:spPr>
        <p:txBody>
          <a:bodyPr anchor="b"/>
          <a:lstStyle>
            <a:lvl1pPr>
              <a:defRPr sz="320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009A6BC5-E925-458F-85C4-60399C807B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10D9D04-90B1-4518-A02F-17DFC3D9DDEE}"/>
              </a:ext>
            </a:extLst>
          </p:cNvPr>
          <p:cNvSpPr>
            <a:spLocks noGrp="1"/>
          </p:cNvSpPr>
          <p:nvPr>
            <p:ph type="body" sz="half" idx="2"/>
          </p:nvPr>
        </p:nvSpPr>
        <p:spPr>
          <a:xfrm>
            <a:off x="839788" y="3039508"/>
            <a:ext cx="3322779" cy="3098492"/>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5A4F177E-AF31-43FE-8624-264903E1A242}"/>
              </a:ext>
            </a:extLst>
          </p:cNvPr>
          <p:cNvSpPr>
            <a:spLocks noGrp="1"/>
          </p:cNvSpPr>
          <p:nvPr>
            <p:ph type="ftr" sz="quarter" idx="11"/>
          </p:nvPr>
        </p:nvSpPr>
        <p:spPr>
          <a:xfrm>
            <a:off x="6196088" y="6329382"/>
            <a:ext cx="4114800" cy="365125"/>
          </a:xfrm>
        </p:spPr>
        <p:txBody>
          <a:bodyPr/>
          <a:lstStyle/>
          <a:p>
            <a:r>
              <a:rPr lang="en-US"/>
              <a:t>SWAN Library Services</a:t>
            </a:r>
          </a:p>
        </p:txBody>
      </p:sp>
      <p:sp>
        <p:nvSpPr>
          <p:cNvPr id="7" name="Slide Number Placeholder 6">
            <a:extLst>
              <a:ext uri="{FF2B5EF4-FFF2-40B4-BE49-F238E27FC236}">
                <a16:creationId xmlns:a16="http://schemas.microsoft.com/office/drawing/2014/main" id="{A04DA81C-9F81-4F4C-8D4F-EC49162106D6}"/>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9" name="Date Placeholder 3">
            <a:extLst>
              <a:ext uri="{FF2B5EF4-FFF2-40B4-BE49-F238E27FC236}">
                <a16:creationId xmlns:a16="http://schemas.microsoft.com/office/drawing/2014/main" id="{3589A5A5-D94A-404D-A669-1A64C32D40C9}"/>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bg1"/>
                </a:solidFill>
              </a:defRPr>
            </a:lvl1pPr>
          </a:lstStyle>
          <a:p>
            <a:fld id="{20058C57-3F4D-48F0-88DD-D716F564CC29}" type="datetime4">
              <a:rPr lang="en-US" smtClean="0"/>
              <a:t>March 24, 2022</a:t>
            </a:fld>
            <a:endParaRPr lang="en-US"/>
          </a:p>
        </p:txBody>
      </p:sp>
    </p:spTree>
    <p:extLst>
      <p:ext uri="{BB962C8B-B14F-4D97-AF65-F5344CB8AC3E}">
        <p14:creationId xmlns:p14="http://schemas.microsoft.com/office/powerpoint/2010/main" val="32706244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 Blue">
    <p:spTree>
      <p:nvGrpSpPr>
        <p:cNvPr id="1" name=""/>
        <p:cNvGrpSpPr/>
        <p:nvPr/>
      </p:nvGrpSpPr>
      <p:grpSpPr>
        <a:xfrm>
          <a:off x="0" y="0"/>
          <a:ext cx="0" cy="0"/>
          <a:chOff x="0" y="0"/>
          <a:chExt cx="0" cy="0"/>
        </a:xfrm>
      </p:grpSpPr>
      <p:sp>
        <p:nvSpPr>
          <p:cNvPr id="8" name="Right Triangle 9">
            <a:extLst>
              <a:ext uri="{FF2B5EF4-FFF2-40B4-BE49-F238E27FC236}">
                <a16:creationId xmlns:a16="http://schemas.microsoft.com/office/drawing/2014/main" id="{3A2B8FCD-D57E-49F5-AAFB-F203512F5B39}"/>
              </a:ext>
            </a:extLst>
          </p:cNvPr>
          <p:cNvSpPr/>
          <p:nvPr/>
        </p:nvSpPr>
        <p:spPr>
          <a:xfrm>
            <a:off x="0" y="0"/>
            <a:ext cx="5183188" cy="6899816"/>
          </a:xfrm>
          <a:custGeom>
            <a:avLst/>
            <a:gdLst>
              <a:gd name="connsiteX0" fmla="*/ 0 w 5663821"/>
              <a:gd name="connsiteY0" fmla="*/ 6858000 h 6858000"/>
              <a:gd name="connsiteX1" fmla="*/ 0 w 5663821"/>
              <a:gd name="connsiteY1" fmla="*/ 0 h 6858000"/>
              <a:gd name="connsiteX2" fmla="*/ 5663821 w 5663821"/>
              <a:gd name="connsiteY2" fmla="*/ 6858000 h 6858000"/>
              <a:gd name="connsiteX3" fmla="*/ 0 w 5663821"/>
              <a:gd name="connsiteY3" fmla="*/ 6858000 h 6858000"/>
              <a:gd name="connsiteX0" fmla="*/ 0 w 5663821"/>
              <a:gd name="connsiteY0" fmla="*/ 6858000 h 6858000"/>
              <a:gd name="connsiteX1" fmla="*/ 0 w 5663821"/>
              <a:gd name="connsiteY1" fmla="*/ 0 h 6858000"/>
              <a:gd name="connsiteX2" fmla="*/ 222913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2502089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4235355 w 5663821"/>
              <a:gd name="connsiteY2" fmla="*/ 27017 h 6858000"/>
              <a:gd name="connsiteX3" fmla="*/ 5663821 w 5663821"/>
              <a:gd name="connsiteY3" fmla="*/ 6858000 h 6858000"/>
              <a:gd name="connsiteX4" fmla="*/ 0 w 5663821"/>
              <a:gd name="connsiteY4" fmla="*/ 6858000 h 6858000"/>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7167442"/>
              <a:gd name="connsiteX1" fmla="*/ 0 w 6318913"/>
              <a:gd name="connsiteY1" fmla="*/ 0 h 7167442"/>
              <a:gd name="connsiteX2" fmla="*/ 4235355 w 6318913"/>
              <a:gd name="connsiteY2" fmla="*/ 27017 h 7167442"/>
              <a:gd name="connsiteX3" fmla="*/ 6318913 w 6318913"/>
              <a:gd name="connsiteY3" fmla="*/ 6885295 h 7167442"/>
              <a:gd name="connsiteX4" fmla="*/ 0 w 6318913"/>
              <a:gd name="connsiteY4" fmla="*/ 6858000 h 7167442"/>
              <a:gd name="connsiteX0" fmla="*/ 0 w 6318927"/>
              <a:gd name="connsiteY0" fmla="*/ 6858000 h 6885889"/>
              <a:gd name="connsiteX1" fmla="*/ 0 w 6318927"/>
              <a:gd name="connsiteY1" fmla="*/ 0 h 6885889"/>
              <a:gd name="connsiteX2" fmla="*/ 4235355 w 6318927"/>
              <a:gd name="connsiteY2" fmla="*/ 27017 h 6885889"/>
              <a:gd name="connsiteX3" fmla="*/ 6318913 w 6318927"/>
              <a:gd name="connsiteY3" fmla="*/ 6885295 h 6885889"/>
              <a:gd name="connsiteX4" fmla="*/ 0 w 6318927"/>
              <a:gd name="connsiteY4" fmla="*/ 6858000 h 6885889"/>
              <a:gd name="connsiteX0" fmla="*/ 0 w 6318927"/>
              <a:gd name="connsiteY0" fmla="*/ 6871927 h 6899816"/>
              <a:gd name="connsiteX1" fmla="*/ 0 w 6318927"/>
              <a:gd name="connsiteY1" fmla="*/ 13927 h 6899816"/>
              <a:gd name="connsiteX2" fmla="*/ 4235356 w 6318927"/>
              <a:gd name="connsiteY2" fmla="*/ 0 h 6899816"/>
              <a:gd name="connsiteX3" fmla="*/ 6318913 w 6318927"/>
              <a:gd name="connsiteY3" fmla="*/ 6899222 h 6899816"/>
              <a:gd name="connsiteX4" fmla="*/ 0 w 6318927"/>
              <a:gd name="connsiteY4" fmla="*/ 6871927 h 6899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8927" h="6899816">
                <a:moveTo>
                  <a:pt x="0" y="6871927"/>
                </a:moveTo>
                <a:lnTo>
                  <a:pt x="0" y="13927"/>
                </a:lnTo>
                <a:lnTo>
                  <a:pt x="4235356" y="0"/>
                </a:lnTo>
                <a:lnTo>
                  <a:pt x="6318913" y="6899222"/>
                </a:lnTo>
                <a:cubicBezTo>
                  <a:pt x="6328012" y="6903771"/>
                  <a:pt x="2106304" y="6881025"/>
                  <a:pt x="0" y="68719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577C04-4A50-4C4B-AA95-192C4B0CEC46}"/>
              </a:ext>
            </a:extLst>
          </p:cNvPr>
          <p:cNvSpPr>
            <a:spLocks noGrp="1"/>
          </p:cNvSpPr>
          <p:nvPr>
            <p:ph type="title"/>
          </p:nvPr>
        </p:nvSpPr>
        <p:spPr>
          <a:xfrm>
            <a:off x="836613" y="1310185"/>
            <a:ext cx="2820988" cy="1633632"/>
          </a:xfrm>
        </p:spPr>
        <p:txBody>
          <a:bodyPr anchor="b"/>
          <a:lstStyle>
            <a:lvl1pPr>
              <a:defRPr sz="320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009A6BC5-E925-458F-85C4-60399C807B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10D9D04-90B1-4518-A02F-17DFC3D9DDEE}"/>
              </a:ext>
            </a:extLst>
          </p:cNvPr>
          <p:cNvSpPr>
            <a:spLocks noGrp="1"/>
          </p:cNvSpPr>
          <p:nvPr>
            <p:ph type="body" sz="half" idx="2"/>
          </p:nvPr>
        </p:nvSpPr>
        <p:spPr>
          <a:xfrm>
            <a:off x="839788" y="3039508"/>
            <a:ext cx="3322779" cy="3098492"/>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5A4F177E-AF31-43FE-8624-264903E1A242}"/>
              </a:ext>
            </a:extLst>
          </p:cNvPr>
          <p:cNvSpPr>
            <a:spLocks noGrp="1"/>
          </p:cNvSpPr>
          <p:nvPr>
            <p:ph type="ftr" sz="quarter" idx="11"/>
          </p:nvPr>
        </p:nvSpPr>
        <p:spPr>
          <a:xfrm>
            <a:off x="6196088" y="6329382"/>
            <a:ext cx="4114800" cy="365125"/>
          </a:xfrm>
        </p:spPr>
        <p:txBody>
          <a:bodyPr/>
          <a:lstStyle/>
          <a:p>
            <a:r>
              <a:rPr lang="en-US"/>
              <a:t>SWAN Library Services</a:t>
            </a:r>
          </a:p>
        </p:txBody>
      </p:sp>
      <p:sp>
        <p:nvSpPr>
          <p:cNvPr id="7" name="Slide Number Placeholder 6">
            <a:extLst>
              <a:ext uri="{FF2B5EF4-FFF2-40B4-BE49-F238E27FC236}">
                <a16:creationId xmlns:a16="http://schemas.microsoft.com/office/drawing/2014/main" id="{A04DA81C-9F81-4F4C-8D4F-EC49162106D6}"/>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9" name="Date Placeholder 3">
            <a:extLst>
              <a:ext uri="{FF2B5EF4-FFF2-40B4-BE49-F238E27FC236}">
                <a16:creationId xmlns:a16="http://schemas.microsoft.com/office/drawing/2014/main" id="{1DDE87F0-FDA3-4FB0-ADC9-CD108984D8BE}"/>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bg1"/>
                </a:solidFill>
              </a:defRPr>
            </a:lvl1pPr>
          </a:lstStyle>
          <a:p>
            <a:fld id="{AC9A6078-8DFC-4B18-8A7E-32B506F12B8C}" type="datetime4">
              <a:rPr lang="en-US" smtClean="0"/>
              <a:t>March 24, 2022</a:t>
            </a:fld>
            <a:endParaRPr lang="en-US"/>
          </a:p>
        </p:txBody>
      </p:sp>
    </p:spTree>
    <p:extLst>
      <p:ext uri="{BB962C8B-B14F-4D97-AF65-F5344CB8AC3E}">
        <p14:creationId xmlns:p14="http://schemas.microsoft.com/office/powerpoint/2010/main" val="15982266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rgbClr val="003C5B"/>
                </a:solidFill>
                <a:latin typeface="Montserrat"/>
                <a:cs typeface="Montserrat"/>
              </a:defRPr>
            </a:lvl1pPr>
          </a:lstStyle>
          <a:p>
            <a:endParaRPr/>
          </a:p>
        </p:txBody>
      </p:sp>
      <p:sp>
        <p:nvSpPr>
          <p:cNvPr id="3" name="Holder 3"/>
          <p:cNvSpPr>
            <a:spLocks noGrp="1"/>
          </p:cNvSpPr>
          <p:nvPr>
            <p:ph sz="half" idx="2"/>
          </p:nvPr>
        </p:nvSpPr>
        <p:spPr>
          <a:xfrm>
            <a:off x="609600" y="1577340"/>
            <a:ext cx="5303520" cy="38779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38779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800" b="0" i="0">
                <a:solidFill>
                  <a:srgbClr val="929497"/>
                </a:solidFill>
                <a:latin typeface="Open Sans"/>
                <a:cs typeface="Open Sans"/>
              </a:defRPr>
            </a:lvl1pPr>
          </a:lstStyle>
          <a:p>
            <a:pPr marL="8467">
              <a:spcBef>
                <a:spcPts val="120"/>
              </a:spcBef>
            </a:pPr>
            <a:r>
              <a:rPr lang="en-US" spc="-3"/>
              <a:t>Copyright</a:t>
            </a:r>
            <a:r>
              <a:rPr lang="en-US" spc="-7"/>
              <a:t> </a:t>
            </a:r>
            <a:r>
              <a:rPr lang="en-US"/>
              <a:t>©</a:t>
            </a:r>
            <a:r>
              <a:rPr lang="en-US" spc="10"/>
              <a:t> </a:t>
            </a:r>
            <a:r>
              <a:rPr lang="en-US" spc="-3"/>
              <a:t>2022</a:t>
            </a:r>
            <a:r>
              <a:rPr lang="en-US" spc="13"/>
              <a:t> </a:t>
            </a:r>
            <a:r>
              <a:rPr lang="en-US"/>
              <a:t>Sikich</a:t>
            </a:r>
            <a:r>
              <a:rPr lang="en-US" spc="-7"/>
              <a:t> </a:t>
            </a:r>
            <a:r>
              <a:rPr lang="en-US" spc="-30"/>
              <a:t>LLP.</a:t>
            </a:r>
            <a:r>
              <a:rPr lang="en-US" spc="7"/>
              <a:t> </a:t>
            </a:r>
            <a:r>
              <a:rPr lang="en-US"/>
              <a:t>All </a:t>
            </a:r>
            <a:r>
              <a:rPr lang="en-US" spc="-3"/>
              <a:t>rights </a:t>
            </a:r>
            <a:r>
              <a:rPr lang="en-US" spc="-7"/>
              <a:t>reserved.</a:t>
            </a:r>
            <a:r>
              <a:rPr lang="en-US" spc="10"/>
              <a:t> </a:t>
            </a:r>
            <a:r>
              <a:rPr lang="en-US" spc="-3"/>
              <a:t>Distribution</a:t>
            </a:r>
            <a:r>
              <a:rPr lang="en-US" spc="-10"/>
              <a:t> </a:t>
            </a:r>
            <a:r>
              <a:rPr lang="en-US"/>
              <a:t>or </a:t>
            </a:r>
            <a:r>
              <a:rPr lang="en-US" spc="-3"/>
              <a:t>copying</a:t>
            </a:r>
            <a:r>
              <a:rPr lang="en-US"/>
              <a:t> is</a:t>
            </a:r>
            <a:r>
              <a:rPr lang="en-US" spc="3"/>
              <a:t> </a:t>
            </a:r>
            <a:r>
              <a:rPr lang="en-US" spc="-3"/>
              <a:t>strictly</a:t>
            </a:r>
            <a:r>
              <a:rPr lang="en-US" spc="-10"/>
              <a:t> </a:t>
            </a:r>
            <a:r>
              <a:rPr lang="en-US" spc="-3"/>
              <a:t>prohibited.</a:t>
            </a:r>
          </a:p>
        </p:txBody>
      </p:sp>
      <p:sp>
        <p:nvSpPr>
          <p:cNvPr id="6" name="Holder 6"/>
          <p:cNvSpPr>
            <a:spLocks noGrp="1"/>
          </p:cNvSpPr>
          <p:nvPr>
            <p:ph type="dt" sz="half" idx="6"/>
          </p:nvPr>
        </p:nvSpPr>
        <p:spPr/>
        <p:txBody>
          <a:bodyPr lIns="0" tIns="0" rIns="0" bIns="0"/>
          <a:lstStyle>
            <a:lvl1pPr>
              <a:defRPr sz="1333" b="1" i="0">
                <a:solidFill>
                  <a:schemeClr val="bg1"/>
                </a:solidFill>
                <a:latin typeface="Montserrat"/>
                <a:cs typeface="Montserrat"/>
              </a:defRPr>
            </a:lvl1pPr>
          </a:lstStyle>
          <a:p>
            <a:pPr marL="8467">
              <a:spcBef>
                <a:spcPts val="23"/>
              </a:spcBef>
            </a:pPr>
            <a:r>
              <a:rPr lang="en-US" spc="-13"/>
              <a:t>SIKI</a:t>
            </a:r>
            <a:r>
              <a:rPr lang="en-US" spc="-23"/>
              <a:t>C</a:t>
            </a:r>
            <a:r>
              <a:rPr lang="en-US" spc="-40"/>
              <a:t>H.COM</a:t>
            </a: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90407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55E85-9FCB-4CD8-A587-B5DBC47D028B}"/>
              </a:ext>
            </a:extLst>
          </p:cNvPr>
          <p:cNvSpPr>
            <a:spLocks noGrp="1"/>
          </p:cNvSpPr>
          <p:nvPr>
            <p:ph type="ctrTitle"/>
          </p:nvPr>
        </p:nvSpPr>
        <p:spPr>
          <a:xfrm>
            <a:off x="968991" y="2150492"/>
            <a:ext cx="7406184" cy="2387600"/>
          </a:xfrm>
        </p:spPr>
        <p:txBody>
          <a:bodyPr anchor="b"/>
          <a:lstStyle>
            <a:lvl1pPr algn="l">
              <a:defRPr sz="6000"/>
            </a:lvl1pPr>
          </a:lstStyle>
          <a:p>
            <a:endParaRPr lang="en-US"/>
          </a:p>
        </p:txBody>
      </p:sp>
      <p:sp>
        <p:nvSpPr>
          <p:cNvPr id="3" name="Subtitle 2">
            <a:extLst>
              <a:ext uri="{FF2B5EF4-FFF2-40B4-BE49-F238E27FC236}">
                <a16:creationId xmlns:a16="http://schemas.microsoft.com/office/drawing/2014/main" id="{587BEA46-D9AF-4EB0-A234-8DE326DB2426}"/>
              </a:ext>
            </a:extLst>
          </p:cNvPr>
          <p:cNvSpPr>
            <a:spLocks noGrp="1"/>
          </p:cNvSpPr>
          <p:nvPr>
            <p:ph type="subTitle" idx="1"/>
          </p:nvPr>
        </p:nvSpPr>
        <p:spPr>
          <a:xfrm>
            <a:off x="968991" y="4707508"/>
            <a:ext cx="7406184" cy="1655762"/>
          </a:xfrm>
        </p:spPr>
        <p:txBody>
          <a:bodyPr/>
          <a:lstStyle>
            <a:lvl1pPr marL="0" indent="0" algn="l">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sp>
        <p:nvSpPr>
          <p:cNvPr id="10" name="Right Triangle 9">
            <a:extLst>
              <a:ext uri="{FF2B5EF4-FFF2-40B4-BE49-F238E27FC236}">
                <a16:creationId xmlns:a16="http://schemas.microsoft.com/office/drawing/2014/main" id="{30317738-FF21-47C7-BA4C-E2EC43F9B334}"/>
              </a:ext>
            </a:extLst>
          </p:cNvPr>
          <p:cNvSpPr/>
          <p:nvPr/>
        </p:nvSpPr>
        <p:spPr>
          <a:xfrm flipH="1" flipV="1">
            <a:off x="7710985" y="0"/>
            <a:ext cx="4481015" cy="6858000"/>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rawing&#10;&#10;Description automatically generated">
            <a:extLst>
              <a:ext uri="{FF2B5EF4-FFF2-40B4-BE49-F238E27FC236}">
                <a16:creationId xmlns:a16="http://schemas.microsoft.com/office/drawing/2014/main" id="{FB7322D7-2E8F-4B8C-9745-7236C0768D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6136" y="740281"/>
            <a:ext cx="1751315" cy="1830962"/>
          </a:xfrm>
          <a:prstGeom prst="rect">
            <a:avLst/>
          </a:prstGeom>
        </p:spPr>
      </p:pic>
    </p:spTree>
    <p:extLst>
      <p:ext uri="{BB962C8B-B14F-4D97-AF65-F5344CB8AC3E}">
        <p14:creationId xmlns:p14="http://schemas.microsoft.com/office/powerpoint/2010/main" val="1637168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Pi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55E85-9FCB-4CD8-A587-B5DBC47D028B}"/>
              </a:ext>
            </a:extLst>
          </p:cNvPr>
          <p:cNvSpPr>
            <a:spLocks noGrp="1"/>
          </p:cNvSpPr>
          <p:nvPr>
            <p:ph type="ctrTitle"/>
          </p:nvPr>
        </p:nvSpPr>
        <p:spPr>
          <a:xfrm>
            <a:off x="968991" y="2150492"/>
            <a:ext cx="7406184" cy="2387600"/>
          </a:xfrm>
        </p:spPr>
        <p:txBody>
          <a:bodyPr anchor="b"/>
          <a:lstStyle>
            <a:lvl1pPr algn="l">
              <a:defRPr sz="6000"/>
            </a:lvl1pPr>
          </a:lstStyle>
          <a:p>
            <a:endParaRPr lang="en-US"/>
          </a:p>
        </p:txBody>
      </p:sp>
      <p:sp>
        <p:nvSpPr>
          <p:cNvPr id="3" name="Subtitle 2">
            <a:extLst>
              <a:ext uri="{FF2B5EF4-FFF2-40B4-BE49-F238E27FC236}">
                <a16:creationId xmlns:a16="http://schemas.microsoft.com/office/drawing/2014/main" id="{587BEA46-D9AF-4EB0-A234-8DE326DB2426}"/>
              </a:ext>
            </a:extLst>
          </p:cNvPr>
          <p:cNvSpPr>
            <a:spLocks noGrp="1"/>
          </p:cNvSpPr>
          <p:nvPr>
            <p:ph type="subTitle" idx="1"/>
          </p:nvPr>
        </p:nvSpPr>
        <p:spPr>
          <a:xfrm>
            <a:off x="968991" y="4707508"/>
            <a:ext cx="7406184" cy="1655762"/>
          </a:xfrm>
        </p:spPr>
        <p:txBody>
          <a:bodyPr/>
          <a:lstStyle>
            <a:lvl1pPr marL="0" indent="0" algn="l">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sp>
        <p:nvSpPr>
          <p:cNvPr id="10" name="Right Triangle 9">
            <a:extLst>
              <a:ext uri="{FF2B5EF4-FFF2-40B4-BE49-F238E27FC236}">
                <a16:creationId xmlns:a16="http://schemas.microsoft.com/office/drawing/2014/main" id="{30317738-FF21-47C7-BA4C-E2EC43F9B334}"/>
              </a:ext>
            </a:extLst>
          </p:cNvPr>
          <p:cNvSpPr/>
          <p:nvPr/>
        </p:nvSpPr>
        <p:spPr>
          <a:xfrm flipH="1" flipV="1">
            <a:off x="7710984" y="0"/>
            <a:ext cx="4481015" cy="6858000"/>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rawing&#10;&#10;Description automatically generated">
            <a:extLst>
              <a:ext uri="{FF2B5EF4-FFF2-40B4-BE49-F238E27FC236}">
                <a16:creationId xmlns:a16="http://schemas.microsoft.com/office/drawing/2014/main" id="{FB7322D7-2E8F-4B8C-9745-7236C0768D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6136" y="740281"/>
            <a:ext cx="1751315" cy="1830962"/>
          </a:xfrm>
          <a:prstGeom prst="rect">
            <a:avLst/>
          </a:prstGeom>
        </p:spPr>
      </p:pic>
    </p:spTree>
    <p:extLst>
      <p:ext uri="{BB962C8B-B14F-4D97-AF65-F5344CB8AC3E}">
        <p14:creationId xmlns:p14="http://schemas.microsoft.com/office/powerpoint/2010/main" val="3692523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55E85-9FCB-4CD8-A587-B5DBC47D028B}"/>
              </a:ext>
            </a:extLst>
          </p:cNvPr>
          <p:cNvSpPr>
            <a:spLocks noGrp="1"/>
          </p:cNvSpPr>
          <p:nvPr>
            <p:ph type="ctrTitle"/>
          </p:nvPr>
        </p:nvSpPr>
        <p:spPr>
          <a:xfrm>
            <a:off x="968991" y="2150492"/>
            <a:ext cx="7406184" cy="2387600"/>
          </a:xfrm>
        </p:spPr>
        <p:txBody>
          <a:bodyPr anchor="b"/>
          <a:lstStyle>
            <a:lvl1pPr algn="l">
              <a:defRPr sz="6000"/>
            </a:lvl1pPr>
          </a:lstStyle>
          <a:p>
            <a:endParaRPr lang="en-US"/>
          </a:p>
        </p:txBody>
      </p:sp>
      <p:sp>
        <p:nvSpPr>
          <p:cNvPr id="3" name="Subtitle 2">
            <a:extLst>
              <a:ext uri="{FF2B5EF4-FFF2-40B4-BE49-F238E27FC236}">
                <a16:creationId xmlns:a16="http://schemas.microsoft.com/office/drawing/2014/main" id="{587BEA46-D9AF-4EB0-A234-8DE326DB2426}"/>
              </a:ext>
            </a:extLst>
          </p:cNvPr>
          <p:cNvSpPr>
            <a:spLocks noGrp="1"/>
          </p:cNvSpPr>
          <p:nvPr>
            <p:ph type="subTitle" idx="1"/>
          </p:nvPr>
        </p:nvSpPr>
        <p:spPr>
          <a:xfrm>
            <a:off x="968991" y="4707508"/>
            <a:ext cx="7406184" cy="1655762"/>
          </a:xfrm>
        </p:spPr>
        <p:txBody>
          <a:bodyPr/>
          <a:lstStyle>
            <a:lvl1pPr marL="0" indent="0" algn="l">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sp>
        <p:nvSpPr>
          <p:cNvPr id="10" name="Right Triangle 9">
            <a:extLst>
              <a:ext uri="{FF2B5EF4-FFF2-40B4-BE49-F238E27FC236}">
                <a16:creationId xmlns:a16="http://schemas.microsoft.com/office/drawing/2014/main" id="{30317738-FF21-47C7-BA4C-E2EC43F9B334}"/>
              </a:ext>
            </a:extLst>
          </p:cNvPr>
          <p:cNvSpPr/>
          <p:nvPr/>
        </p:nvSpPr>
        <p:spPr>
          <a:xfrm flipH="1" flipV="1">
            <a:off x="7710984" y="0"/>
            <a:ext cx="4481015" cy="68580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rawing&#10;&#10;Description automatically generated">
            <a:extLst>
              <a:ext uri="{FF2B5EF4-FFF2-40B4-BE49-F238E27FC236}">
                <a16:creationId xmlns:a16="http://schemas.microsoft.com/office/drawing/2014/main" id="{FB7322D7-2E8F-4B8C-9745-7236C0768D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6136" y="740281"/>
            <a:ext cx="1751315" cy="1830962"/>
          </a:xfrm>
          <a:prstGeom prst="rect">
            <a:avLst/>
          </a:prstGeom>
        </p:spPr>
      </p:pic>
    </p:spTree>
    <p:extLst>
      <p:ext uri="{BB962C8B-B14F-4D97-AF65-F5344CB8AC3E}">
        <p14:creationId xmlns:p14="http://schemas.microsoft.com/office/powerpoint/2010/main" val="146647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82DC7B-633D-48CE-8692-749FA60A82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A7D194A-9AC6-43D0-B5EC-2ACD23E3FBDF}"/>
              </a:ext>
            </a:extLst>
          </p:cNvPr>
          <p:cNvSpPr>
            <a:spLocks noGrp="1"/>
          </p:cNvSpPr>
          <p:nvPr>
            <p:ph type="ftr" sz="quarter" idx="11"/>
          </p:nvPr>
        </p:nvSpPr>
        <p:spPr/>
        <p:txBody>
          <a:bodyPr/>
          <a:lstStyle/>
          <a:p>
            <a:r>
              <a:rPr lang="en-US"/>
              <a:t>SWAN Library Services</a:t>
            </a:r>
          </a:p>
        </p:txBody>
      </p:sp>
      <p:sp>
        <p:nvSpPr>
          <p:cNvPr id="6" name="Slide Number Placeholder 5">
            <a:extLst>
              <a:ext uri="{FF2B5EF4-FFF2-40B4-BE49-F238E27FC236}">
                <a16:creationId xmlns:a16="http://schemas.microsoft.com/office/drawing/2014/main" id="{F188383E-4531-4F02-9CF7-FDD0AE6F4825}"/>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4" name="Title 3">
            <a:extLst>
              <a:ext uri="{FF2B5EF4-FFF2-40B4-BE49-F238E27FC236}">
                <a16:creationId xmlns:a16="http://schemas.microsoft.com/office/drawing/2014/main" id="{29A81105-84AC-494D-95F4-BC910DBF6FD7}"/>
              </a:ext>
            </a:extLst>
          </p:cNvPr>
          <p:cNvSpPr>
            <a:spLocks noGrp="1"/>
          </p:cNvSpPr>
          <p:nvPr>
            <p:ph type="title"/>
          </p:nvPr>
        </p:nvSpPr>
        <p:spPr/>
        <p:txBody>
          <a:bodyPr/>
          <a:lstStyle/>
          <a:p>
            <a:r>
              <a:rPr lang="en-US"/>
              <a:t>Click to edit Master title style</a:t>
            </a:r>
          </a:p>
        </p:txBody>
      </p:sp>
      <p:sp>
        <p:nvSpPr>
          <p:cNvPr id="8" name="Date Placeholder 3">
            <a:extLst>
              <a:ext uri="{FF2B5EF4-FFF2-40B4-BE49-F238E27FC236}">
                <a16:creationId xmlns:a16="http://schemas.microsoft.com/office/drawing/2014/main" id="{B73FDD12-27FA-4A61-8C72-3334D4E70ACB}"/>
              </a:ext>
            </a:extLst>
          </p:cNvPr>
          <p:cNvSpPr>
            <a:spLocks noGrp="1"/>
          </p:cNvSpPr>
          <p:nvPr>
            <p:ph type="dt" sz="half" idx="2"/>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A99684E3-A0FF-49CA-B05E-EC4BBEDCAE69}" type="datetime4">
              <a:rPr lang="en-US" smtClean="0"/>
              <a:t>March 24, 2022</a:t>
            </a:fld>
            <a:endParaRPr lang="en-US"/>
          </a:p>
        </p:txBody>
      </p:sp>
    </p:spTree>
    <p:extLst>
      <p:ext uri="{BB962C8B-B14F-4D97-AF65-F5344CB8AC3E}">
        <p14:creationId xmlns:p14="http://schemas.microsoft.com/office/powerpoint/2010/main" val="1596958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Tea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9FD00A4-A0AB-4044-9167-74A9737CA2BC}"/>
              </a:ext>
            </a:extLst>
          </p:cNvPr>
          <p:cNvSpPr/>
          <p:nvPr userDrawn="1"/>
        </p:nvSpPr>
        <p:spPr>
          <a:xfrm>
            <a:off x="0" y="1709739"/>
            <a:ext cx="11360150" cy="27850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FD280C-DDF5-4D3E-81C7-4A036BF38FDE}"/>
              </a:ext>
            </a:extLst>
          </p:cNvPr>
          <p:cNvSpPr>
            <a:spLocks noGrp="1"/>
          </p:cNvSpPr>
          <p:nvPr>
            <p:ph type="title"/>
          </p:nvPr>
        </p:nvSpPr>
        <p:spPr>
          <a:xfrm>
            <a:off x="831850" y="1709739"/>
            <a:ext cx="10515600" cy="2362006"/>
          </a:xfrm>
        </p:spPr>
        <p:txBody>
          <a:bodyPr anchor="b"/>
          <a:lstStyle>
            <a:lvl1pPr>
              <a:defRPr lang="en-US" dirty="0">
                <a:solidFill>
                  <a:schemeClr val="bg1"/>
                </a:solidFill>
              </a:defRPr>
            </a:lvl1pPr>
          </a:lstStyle>
          <a:p>
            <a:endParaRPr lang="en-US"/>
          </a:p>
        </p:txBody>
      </p:sp>
      <p:sp>
        <p:nvSpPr>
          <p:cNvPr id="3" name="Text Placeholder 2">
            <a:extLst>
              <a:ext uri="{FF2B5EF4-FFF2-40B4-BE49-F238E27FC236}">
                <a16:creationId xmlns:a16="http://schemas.microsoft.com/office/drawing/2014/main" id="{424A3DD7-7945-497B-A62C-583B78AF01D4}"/>
              </a:ext>
            </a:extLst>
          </p:cNvPr>
          <p:cNvSpPr>
            <a:spLocks noGrp="1"/>
          </p:cNvSpPr>
          <p:nvPr>
            <p:ph type="body" idx="1"/>
          </p:nvPr>
        </p:nvSpPr>
        <p:spPr>
          <a:xfrm>
            <a:off x="831850" y="4599296"/>
            <a:ext cx="10515600" cy="1422114"/>
          </a:xfrm>
        </p:spPr>
        <p:txBody>
          <a:bodyPr/>
          <a:lstStyle>
            <a:lvl1pPr marL="0" indent="0">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5" name="Footer Placeholder 4">
            <a:extLst>
              <a:ext uri="{FF2B5EF4-FFF2-40B4-BE49-F238E27FC236}">
                <a16:creationId xmlns:a16="http://schemas.microsoft.com/office/drawing/2014/main" id="{B4A21A10-E1FA-4A6B-AC65-A28DA3C385CE}"/>
              </a:ext>
            </a:extLst>
          </p:cNvPr>
          <p:cNvSpPr>
            <a:spLocks noGrp="1"/>
          </p:cNvSpPr>
          <p:nvPr>
            <p:ph type="ftr" sz="quarter" idx="11"/>
          </p:nvPr>
        </p:nvSpPr>
        <p:spPr/>
        <p:txBody>
          <a:bodyPr/>
          <a:lstStyle>
            <a:lvl1pPr>
              <a:defRPr>
                <a:solidFill>
                  <a:schemeClr val="tx1"/>
                </a:solidFill>
              </a:defRPr>
            </a:lvl1pPr>
          </a:lstStyle>
          <a:p>
            <a:r>
              <a:rPr lang="en-US"/>
              <a:t>SWAN Library Services</a:t>
            </a:r>
          </a:p>
        </p:txBody>
      </p:sp>
      <p:sp>
        <p:nvSpPr>
          <p:cNvPr id="6" name="Date Placeholder 3">
            <a:extLst>
              <a:ext uri="{FF2B5EF4-FFF2-40B4-BE49-F238E27FC236}">
                <a16:creationId xmlns:a16="http://schemas.microsoft.com/office/drawing/2014/main" id="{0AE72D5E-E03C-4FC7-8731-E2196ED23E49}"/>
              </a:ext>
            </a:extLst>
          </p:cNvPr>
          <p:cNvSpPr>
            <a:spLocks noGrp="1"/>
          </p:cNvSpPr>
          <p:nvPr>
            <p:ph type="dt" sz="half" idx="2"/>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13396ADE-9909-4D89-85AF-2BEE99A3BE82}" type="datetime4">
              <a:rPr lang="en-US" smtClean="0"/>
              <a:t>March 24, 2022</a:t>
            </a:fld>
            <a:endParaRPr lang="en-US"/>
          </a:p>
        </p:txBody>
      </p:sp>
      <p:sp>
        <p:nvSpPr>
          <p:cNvPr id="8" name="Slide Number Placeholder 5">
            <a:extLst>
              <a:ext uri="{FF2B5EF4-FFF2-40B4-BE49-F238E27FC236}">
                <a16:creationId xmlns:a16="http://schemas.microsoft.com/office/drawing/2014/main" id="{2D7D384A-F7E8-4567-BA95-00691C9ED748}"/>
              </a:ext>
            </a:extLst>
          </p:cNvPr>
          <p:cNvSpPr>
            <a:spLocks noGrp="1"/>
          </p:cNvSpPr>
          <p:nvPr>
            <p:ph type="sldNum" sz="quarter" idx="12"/>
          </p:nvPr>
        </p:nvSpPr>
        <p:spPr>
          <a:xfrm>
            <a:off x="11546006" y="6329381"/>
            <a:ext cx="532263" cy="365125"/>
          </a:xfrm>
        </p:spPr>
        <p:txBody>
          <a:bodyPr/>
          <a:lstStyle>
            <a:lvl1pPr>
              <a:defRPr>
                <a:solidFill>
                  <a:schemeClr val="tx1"/>
                </a:solidFill>
              </a:defRPr>
            </a:lvl1pPr>
          </a:lstStyle>
          <a:p>
            <a:fld id="{1FAA610F-65FB-4D76-A9F7-0135426F9A2E}" type="slidenum">
              <a:rPr lang="en-US" smtClean="0"/>
              <a:pPr/>
              <a:t>‹#›</a:t>
            </a:fld>
            <a:endParaRPr lang="en-US"/>
          </a:p>
        </p:txBody>
      </p:sp>
    </p:spTree>
    <p:extLst>
      <p:ext uri="{BB962C8B-B14F-4D97-AF65-F5344CB8AC3E}">
        <p14:creationId xmlns:p14="http://schemas.microsoft.com/office/powerpoint/2010/main" val="1691424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 Oran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9FD00A4-A0AB-4044-9167-74A9737CA2BC}"/>
              </a:ext>
            </a:extLst>
          </p:cNvPr>
          <p:cNvSpPr/>
          <p:nvPr/>
        </p:nvSpPr>
        <p:spPr>
          <a:xfrm>
            <a:off x="0" y="1709739"/>
            <a:ext cx="11360150" cy="27850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2" name="Title 1">
            <a:extLst>
              <a:ext uri="{FF2B5EF4-FFF2-40B4-BE49-F238E27FC236}">
                <a16:creationId xmlns:a16="http://schemas.microsoft.com/office/drawing/2014/main" id="{9DFD280C-DDF5-4D3E-81C7-4A036BF38FDE}"/>
              </a:ext>
            </a:extLst>
          </p:cNvPr>
          <p:cNvSpPr>
            <a:spLocks noGrp="1"/>
          </p:cNvSpPr>
          <p:nvPr>
            <p:ph type="title"/>
          </p:nvPr>
        </p:nvSpPr>
        <p:spPr>
          <a:xfrm>
            <a:off x="831850" y="1709739"/>
            <a:ext cx="10515600" cy="2362006"/>
          </a:xfrm>
        </p:spPr>
        <p:txBody>
          <a:bodyPr anchor="b"/>
          <a:lstStyle>
            <a:lvl1pPr>
              <a:defRPr lang="en-US" dirty="0">
                <a:solidFill>
                  <a:schemeClr val="bg2"/>
                </a:solidFill>
              </a:defRPr>
            </a:lvl1pPr>
          </a:lstStyle>
          <a:p>
            <a:endParaRPr lang="en-US"/>
          </a:p>
        </p:txBody>
      </p:sp>
      <p:sp>
        <p:nvSpPr>
          <p:cNvPr id="3" name="Text Placeholder 2">
            <a:extLst>
              <a:ext uri="{FF2B5EF4-FFF2-40B4-BE49-F238E27FC236}">
                <a16:creationId xmlns:a16="http://schemas.microsoft.com/office/drawing/2014/main" id="{424A3DD7-7945-497B-A62C-583B78AF01D4}"/>
              </a:ext>
            </a:extLst>
          </p:cNvPr>
          <p:cNvSpPr>
            <a:spLocks noGrp="1"/>
          </p:cNvSpPr>
          <p:nvPr>
            <p:ph type="body" idx="1"/>
          </p:nvPr>
        </p:nvSpPr>
        <p:spPr>
          <a:xfrm>
            <a:off x="831850" y="4599296"/>
            <a:ext cx="10515600" cy="1422114"/>
          </a:xfrm>
        </p:spPr>
        <p:txBody>
          <a:bodyPr/>
          <a:lstStyle>
            <a:lvl1pPr marL="0" indent="0">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5" name="Footer Placeholder 4">
            <a:extLst>
              <a:ext uri="{FF2B5EF4-FFF2-40B4-BE49-F238E27FC236}">
                <a16:creationId xmlns:a16="http://schemas.microsoft.com/office/drawing/2014/main" id="{B4A21A10-E1FA-4A6B-AC65-A28DA3C385CE}"/>
              </a:ext>
            </a:extLst>
          </p:cNvPr>
          <p:cNvSpPr>
            <a:spLocks noGrp="1"/>
          </p:cNvSpPr>
          <p:nvPr>
            <p:ph type="ftr" sz="quarter" idx="11"/>
          </p:nvPr>
        </p:nvSpPr>
        <p:spPr/>
        <p:txBody>
          <a:bodyPr/>
          <a:lstStyle>
            <a:lvl1pPr>
              <a:defRPr>
                <a:solidFill>
                  <a:schemeClr val="tx1"/>
                </a:solidFill>
              </a:defRPr>
            </a:lvl1pPr>
          </a:lstStyle>
          <a:p>
            <a:r>
              <a:rPr lang="en-US"/>
              <a:t>SWAN Library Services</a:t>
            </a:r>
          </a:p>
        </p:txBody>
      </p:sp>
      <p:sp>
        <p:nvSpPr>
          <p:cNvPr id="6" name="Date Placeholder 3">
            <a:extLst>
              <a:ext uri="{FF2B5EF4-FFF2-40B4-BE49-F238E27FC236}">
                <a16:creationId xmlns:a16="http://schemas.microsoft.com/office/drawing/2014/main" id="{659C5715-F3E7-4D38-8EB4-FB5A7CD49520}"/>
              </a:ext>
            </a:extLst>
          </p:cNvPr>
          <p:cNvSpPr>
            <a:spLocks noGrp="1"/>
          </p:cNvSpPr>
          <p:nvPr>
            <p:ph type="dt" sz="half" idx="2"/>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238D10E8-F5EF-4030-9DD4-58F7E5E696F1}" type="datetime4">
              <a:rPr lang="en-US" smtClean="0"/>
              <a:t>March 24, 2022</a:t>
            </a:fld>
            <a:endParaRPr lang="en-US"/>
          </a:p>
        </p:txBody>
      </p:sp>
      <p:sp>
        <p:nvSpPr>
          <p:cNvPr id="8" name="Slide Number Placeholder 5">
            <a:extLst>
              <a:ext uri="{FF2B5EF4-FFF2-40B4-BE49-F238E27FC236}">
                <a16:creationId xmlns:a16="http://schemas.microsoft.com/office/drawing/2014/main" id="{313F4682-70F7-47FD-9D78-36447294D65E}"/>
              </a:ext>
            </a:extLst>
          </p:cNvPr>
          <p:cNvSpPr>
            <a:spLocks noGrp="1"/>
          </p:cNvSpPr>
          <p:nvPr>
            <p:ph type="sldNum" sz="quarter" idx="12"/>
          </p:nvPr>
        </p:nvSpPr>
        <p:spPr>
          <a:xfrm>
            <a:off x="11546006" y="6329381"/>
            <a:ext cx="532263" cy="365125"/>
          </a:xfrm>
        </p:spPr>
        <p:txBody>
          <a:bodyPr/>
          <a:lstStyle>
            <a:lvl1pPr>
              <a:defRPr>
                <a:solidFill>
                  <a:schemeClr val="tx1"/>
                </a:solidFill>
              </a:defRPr>
            </a:lvl1pPr>
          </a:lstStyle>
          <a:p>
            <a:fld id="{1FAA610F-65FB-4D76-A9F7-0135426F9A2E}" type="slidenum">
              <a:rPr lang="en-US" smtClean="0"/>
              <a:pPr/>
              <a:t>‹#›</a:t>
            </a:fld>
            <a:endParaRPr lang="en-US"/>
          </a:p>
        </p:txBody>
      </p:sp>
    </p:spTree>
    <p:extLst>
      <p:ext uri="{BB962C8B-B14F-4D97-AF65-F5344CB8AC3E}">
        <p14:creationId xmlns:p14="http://schemas.microsoft.com/office/powerpoint/2010/main" val="2848517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1_Section Header-Tea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9FD00A4-A0AB-4044-9167-74A9737CA2BC}"/>
              </a:ext>
            </a:extLst>
          </p:cNvPr>
          <p:cNvSpPr/>
          <p:nvPr/>
        </p:nvSpPr>
        <p:spPr>
          <a:xfrm>
            <a:off x="0" y="1709739"/>
            <a:ext cx="11360150" cy="27850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2" name="Title 1">
            <a:extLst>
              <a:ext uri="{FF2B5EF4-FFF2-40B4-BE49-F238E27FC236}">
                <a16:creationId xmlns:a16="http://schemas.microsoft.com/office/drawing/2014/main" id="{9DFD280C-DDF5-4D3E-81C7-4A036BF38FDE}"/>
              </a:ext>
            </a:extLst>
          </p:cNvPr>
          <p:cNvSpPr>
            <a:spLocks noGrp="1"/>
          </p:cNvSpPr>
          <p:nvPr>
            <p:ph type="title"/>
          </p:nvPr>
        </p:nvSpPr>
        <p:spPr>
          <a:xfrm>
            <a:off x="831850" y="1709739"/>
            <a:ext cx="10515600" cy="2362006"/>
          </a:xfrm>
        </p:spPr>
        <p:txBody>
          <a:bodyPr anchor="b"/>
          <a:lstStyle>
            <a:lvl1pPr>
              <a:defRPr lang="en-US" dirty="0">
                <a:solidFill>
                  <a:schemeClr val="tx1"/>
                </a:solidFill>
              </a:defRPr>
            </a:lvl1pPr>
          </a:lstStyle>
          <a:p>
            <a:endParaRPr lang="en-US"/>
          </a:p>
        </p:txBody>
      </p:sp>
      <p:sp>
        <p:nvSpPr>
          <p:cNvPr id="3" name="Text Placeholder 2">
            <a:extLst>
              <a:ext uri="{FF2B5EF4-FFF2-40B4-BE49-F238E27FC236}">
                <a16:creationId xmlns:a16="http://schemas.microsoft.com/office/drawing/2014/main" id="{424A3DD7-7945-497B-A62C-583B78AF01D4}"/>
              </a:ext>
            </a:extLst>
          </p:cNvPr>
          <p:cNvSpPr>
            <a:spLocks noGrp="1"/>
          </p:cNvSpPr>
          <p:nvPr>
            <p:ph type="body" idx="1"/>
          </p:nvPr>
        </p:nvSpPr>
        <p:spPr>
          <a:xfrm>
            <a:off x="831850" y="4599296"/>
            <a:ext cx="10515600" cy="1422114"/>
          </a:xfrm>
        </p:spPr>
        <p:txBody>
          <a:bodyPr/>
          <a:lstStyle>
            <a:lvl1pPr marL="0" indent="0">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5" name="Footer Placeholder 4">
            <a:extLst>
              <a:ext uri="{FF2B5EF4-FFF2-40B4-BE49-F238E27FC236}">
                <a16:creationId xmlns:a16="http://schemas.microsoft.com/office/drawing/2014/main" id="{B4A21A10-E1FA-4A6B-AC65-A28DA3C385CE}"/>
              </a:ext>
            </a:extLst>
          </p:cNvPr>
          <p:cNvSpPr>
            <a:spLocks noGrp="1"/>
          </p:cNvSpPr>
          <p:nvPr>
            <p:ph type="ftr" sz="quarter" idx="11"/>
          </p:nvPr>
        </p:nvSpPr>
        <p:spPr/>
        <p:txBody>
          <a:bodyPr/>
          <a:lstStyle>
            <a:lvl1pPr>
              <a:defRPr>
                <a:solidFill>
                  <a:schemeClr val="tx1"/>
                </a:solidFill>
              </a:defRPr>
            </a:lvl1pPr>
          </a:lstStyle>
          <a:p>
            <a:r>
              <a:rPr lang="en-US"/>
              <a:t>SWAN Library Services</a:t>
            </a:r>
          </a:p>
        </p:txBody>
      </p:sp>
      <p:sp>
        <p:nvSpPr>
          <p:cNvPr id="6" name="Date Placeholder 3">
            <a:extLst>
              <a:ext uri="{FF2B5EF4-FFF2-40B4-BE49-F238E27FC236}">
                <a16:creationId xmlns:a16="http://schemas.microsoft.com/office/drawing/2014/main" id="{D9FFE8B7-AC69-42B9-9B36-E352CE095E6B}"/>
              </a:ext>
            </a:extLst>
          </p:cNvPr>
          <p:cNvSpPr>
            <a:spLocks noGrp="1"/>
          </p:cNvSpPr>
          <p:nvPr>
            <p:ph type="dt" sz="half" idx="2"/>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2ADB9304-2271-43F1-84BE-A04666C2680B}" type="datetime4">
              <a:rPr lang="en-US" smtClean="0"/>
              <a:t>March 24, 2022</a:t>
            </a:fld>
            <a:endParaRPr lang="en-US"/>
          </a:p>
        </p:txBody>
      </p:sp>
      <p:sp>
        <p:nvSpPr>
          <p:cNvPr id="8" name="Slide Number Placeholder 5">
            <a:extLst>
              <a:ext uri="{FF2B5EF4-FFF2-40B4-BE49-F238E27FC236}">
                <a16:creationId xmlns:a16="http://schemas.microsoft.com/office/drawing/2014/main" id="{471ABEB1-A9F1-4315-B8B7-365CA9544076}"/>
              </a:ext>
            </a:extLst>
          </p:cNvPr>
          <p:cNvSpPr>
            <a:spLocks noGrp="1"/>
          </p:cNvSpPr>
          <p:nvPr>
            <p:ph type="sldNum" sz="quarter" idx="12"/>
          </p:nvPr>
        </p:nvSpPr>
        <p:spPr>
          <a:xfrm>
            <a:off x="11546006" y="6329381"/>
            <a:ext cx="532263" cy="365125"/>
          </a:xfrm>
        </p:spPr>
        <p:txBody>
          <a:bodyPr/>
          <a:lstStyle>
            <a:lvl1pPr>
              <a:defRPr>
                <a:solidFill>
                  <a:schemeClr val="tx1"/>
                </a:solidFill>
              </a:defRPr>
            </a:lvl1pPr>
          </a:lstStyle>
          <a:p>
            <a:fld id="{1FAA610F-65FB-4D76-A9F7-0135426F9A2E}" type="slidenum">
              <a:rPr lang="en-US" smtClean="0"/>
              <a:pPr/>
              <a:t>‹#›</a:t>
            </a:fld>
            <a:endParaRPr lang="en-US"/>
          </a:p>
        </p:txBody>
      </p:sp>
    </p:spTree>
    <p:extLst>
      <p:ext uri="{BB962C8B-B14F-4D97-AF65-F5344CB8AC3E}">
        <p14:creationId xmlns:p14="http://schemas.microsoft.com/office/powerpoint/2010/main" val="2607644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4F449A-758A-4296-A93B-B1F55F7005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9A5C32-29DA-4B8E-9CB7-D898F32ACC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D433256-9D2E-4147-B784-5AB6832EFAF5}"/>
              </a:ext>
            </a:extLst>
          </p:cNvPr>
          <p:cNvSpPr>
            <a:spLocks noGrp="1"/>
          </p:cNvSpPr>
          <p:nvPr>
            <p:ph type="ftr" sz="quarter" idx="3"/>
          </p:nvPr>
        </p:nvSpPr>
        <p:spPr>
          <a:xfrm>
            <a:off x="3657600" y="6329382"/>
            <a:ext cx="4114800" cy="365125"/>
          </a:xfrm>
          <a:prstGeom prst="rect">
            <a:avLst/>
          </a:prstGeom>
        </p:spPr>
        <p:txBody>
          <a:bodyPr vert="horz" lIns="91440" tIns="45720" rIns="91440" bIns="45720" rtlCol="0" anchor="ctr"/>
          <a:lstStyle>
            <a:lvl1pPr algn="ctr">
              <a:defRPr sz="1200">
                <a:solidFill>
                  <a:schemeClr val="tx1"/>
                </a:solidFill>
              </a:defRPr>
            </a:lvl1pPr>
          </a:lstStyle>
          <a:p>
            <a:r>
              <a:rPr lang="en-US"/>
              <a:t>SWAN Library Services</a:t>
            </a:r>
          </a:p>
        </p:txBody>
      </p:sp>
      <p:sp>
        <p:nvSpPr>
          <p:cNvPr id="12" name="Right Triangle 11">
            <a:extLst>
              <a:ext uri="{FF2B5EF4-FFF2-40B4-BE49-F238E27FC236}">
                <a16:creationId xmlns:a16="http://schemas.microsoft.com/office/drawing/2014/main" id="{40BA4F24-E363-4102-AE6A-B8348B2CA01E}"/>
              </a:ext>
            </a:extLst>
          </p:cNvPr>
          <p:cNvSpPr/>
          <p:nvPr/>
        </p:nvSpPr>
        <p:spPr>
          <a:xfrm rot="5400000" flipH="1" flipV="1">
            <a:off x="10606588" y="5272587"/>
            <a:ext cx="1842448" cy="1328380"/>
          </a:xfrm>
          <a:prstGeom prst="rtTriangl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C45004CB-3916-4B2C-93CE-D019A4B57E7C}"/>
              </a:ext>
            </a:extLst>
          </p:cNvPr>
          <p:cNvSpPr>
            <a:spLocks noGrp="1"/>
          </p:cNvSpPr>
          <p:nvPr>
            <p:ph type="sldNum" sz="quarter" idx="4"/>
          </p:nvPr>
        </p:nvSpPr>
        <p:spPr>
          <a:xfrm>
            <a:off x="11546006" y="6329381"/>
            <a:ext cx="532263" cy="365125"/>
          </a:xfrm>
          <a:prstGeom prst="rect">
            <a:avLst/>
          </a:prstGeom>
        </p:spPr>
        <p:txBody>
          <a:bodyPr vert="horz" lIns="91440" tIns="45720" rIns="91440" bIns="45720" rtlCol="0" anchor="ctr"/>
          <a:lstStyle>
            <a:lvl1pPr algn="ctr">
              <a:defRPr sz="1400" b="1">
                <a:solidFill>
                  <a:schemeClr val="bg1"/>
                </a:solidFill>
              </a:defRPr>
            </a:lvl1pPr>
          </a:lstStyle>
          <a:p>
            <a:fld id="{1FAA610F-65FB-4D76-A9F7-0135426F9A2E}" type="slidenum">
              <a:rPr lang="en-US" smtClean="0"/>
              <a:pPr/>
              <a:t>‹#›</a:t>
            </a:fld>
            <a:endParaRPr lang="en-US"/>
          </a:p>
        </p:txBody>
      </p:sp>
      <p:sp>
        <p:nvSpPr>
          <p:cNvPr id="4" name="Date Placeholder 3">
            <a:extLst>
              <a:ext uri="{FF2B5EF4-FFF2-40B4-BE49-F238E27FC236}">
                <a16:creationId xmlns:a16="http://schemas.microsoft.com/office/drawing/2014/main" id="{887FE394-EB20-449A-855A-8C51B7CADC19}"/>
              </a:ext>
            </a:extLst>
          </p:cNvPr>
          <p:cNvSpPr>
            <a:spLocks noGrp="1"/>
          </p:cNvSpPr>
          <p:nvPr>
            <p:ph type="dt" sz="half" idx="2"/>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3FA3ECAF-574B-4E90-9C13-32DCAA13B527}" type="datetime4">
              <a:rPr lang="en-US" smtClean="0"/>
              <a:t>March 24, 2022</a:t>
            </a:fld>
            <a:endParaRPr lang="en-US"/>
          </a:p>
        </p:txBody>
      </p:sp>
    </p:spTree>
    <p:extLst>
      <p:ext uri="{BB962C8B-B14F-4D97-AF65-F5344CB8AC3E}">
        <p14:creationId xmlns:p14="http://schemas.microsoft.com/office/powerpoint/2010/main" val="27348096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hyperlink" Target="https://support.swanlibraries.net/news/2022-03/90612" TargetMode="External"/><Relationship Id="rId2" Type="http://schemas.openxmlformats.org/officeDocument/2006/relationships/slideLayout" Target="../slideLayouts/slideLayout12.xml"/><Relationship Id="rId1" Type="http://schemas.openxmlformats.org/officeDocument/2006/relationships/tags" Target="../tags/tag7.xml"/><Relationship Id="rId6" Type="http://schemas.openxmlformats.org/officeDocument/2006/relationships/hyperlink" Target="https://support.swanlibraries.net/documentation/64828" TargetMode="External"/><Relationship Id="rId5" Type="http://schemas.openxmlformats.org/officeDocument/2006/relationships/hyperlink" Target="http://pngimg.com/download/18952" TargetMode="Externa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18.xml"/><Relationship Id="rId1" Type="http://schemas.openxmlformats.org/officeDocument/2006/relationships/tags" Target="../tags/tag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catalog.swanlibraries.net/" TargetMode="External"/><Relationship Id="rId2" Type="http://schemas.openxmlformats.org/officeDocument/2006/relationships/slideLayout" Target="../slideLayouts/slideLayout18.xml"/><Relationship Id="rId1" Type="http://schemas.openxmlformats.org/officeDocument/2006/relationships/tags" Target="../tags/tag9.xml"/><Relationship Id="rId6" Type="http://schemas.openxmlformats.org/officeDocument/2006/relationships/hyperlink" Target="http://pngimg.com/download/18952" TargetMode="External"/><Relationship Id="rId5" Type="http://schemas.openxmlformats.org/officeDocument/2006/relationships/image" Target="../media/image11.png"/><Relationship Id="rId4" Type="http://schemas.openxmlformats.org/officeDocument/2006/relationships/hyperlink" Target="swanlibs.ent.sirsi.net"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3.xml"/><Relationship Id="rId1" Type="http://schemas.openxmlformats.org/officeDocument/2006/relationships/tags" Target="../tags/tag10.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tags" Target="../tags/tag1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Layout" Target="../slideLayouts/slideLayout6.xml"/><Relationship Id="rId1" Type="http://schemas.openxmlformats.org/officeDocument/2006/relationships/tags" Target="../tags/tag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19.xml"/><Relationship Id="rId1" Type="http://schemas.openxmlformats.org/officeDocument/2006/relationships/tags" Target="../tags/tag1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slideLayout" Target="../slideLayouts/slideLayout27.xml"/><Relationship Id="rId1" Type="http://schemas.openxmlformats.org/officeDocument/2006/relationships/tags" Target="../tags/tag1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slideLayout" Target="../slideLayouts/slideLayout6.xml"/><Relationship Id="rId1" Type="http://schemas.openxmlformats.org/officeDocument/2006/relationships/tags" Target="../tags/tag1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9.xml"/><Relationship Id="rId7" Type="http://schemas.openxmlformats.org/officeDocument/2006/relationships/diagramColors" Target="../diagrams/colors6.xml"/><Relationship Id="rId2" Type="http://schemas.openxmlformats.org/officeDocument/2006/relationships/slideLayout" Target="../slideLayouts/slideLayout6.xml"/><Relationship Id="rId1" Type="http://schemas.openxmlformats.org/officeDocument/2006/relationships/tags" Target="../tags/tag17.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hyperlink" Target="https://support.swanlibraries.net/training/90239" TargetMode="External"/><Relationship Id="rId2" Type="http://schemas.openxmlformats.org/officeDocument/2006/relationships/slideLayout" Target="../slideLayouts/slideLayout17.xml"/><Relationship Id="rId1" Type="http://schemas.openxmlformats.org/officeDocument/2006/relationships/video" Target="https://www.youtube.com/embed/kEQ_hICCKaE?feature=oembed" TargetMode="Externa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9.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6.xml"/><Relationship Id="rId1" Type="http://schemas.openxmlformats.org/officeDocument/2006/relationships/tags" Target="../tags/tag20.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6.xml"/><Relationship Id="rId1" Type="http://schemas.openxmlformats.org/officeDocument/2006/relationships/tags" Target="../tags/tag2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22.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s://forums.swanlibraries.net/c/technology/11" TargetMode="External"/><Relationship Id="rId2" Type="http://schemas.openxmlformats.org/officeDocument/2006/relationships/slideLayout" Target="../slideLayouts/slideLayout6.xml"/><Relationship Id="rId1" Type="http://schemas.openxmlformats.org/officeDocument/2006/relationships/video" Target="https://www.youtube.com/embed/_SrSTKsAT8Q?feature=oembed" TargetMode="External"/><Relationship Id="rId6" Type="http://schemas.openxmlformats.org/officeDocument/2006/relationships/image" Target="../media/image30.jpeg"/><Relationship Id="rId5" Type="http://schemas.openxmlformats.org/officeDocument/2006/relationships/hyperlink" Target="https://support.swanlibraries.net/training/90693" TargetMode="Externa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hyperlink" Target="https://support.swanlibraries.net/meeting/88725" TargetMode="External"/><Relationship Id="rId2" Type="http://schemas.openxmlformats.org/officeDocument/2006/relationships/hyperlink" Target="https://support.swanlibraries.net/meeting/89222" TargetMode="External"/><Relationship Id="rId1" Type="http://schemas.openxmlformats.org/officeDocument/2006/relationships/slideLayout" Target="../slideLayouts/slideLayout17.xml"/><Relationship Id="rId4" Type="http://schemas.openxmlformats.org/officeDocument/2006/relationships/hyperlink" Target="https://support.swanlibraries.net/meeting/88732"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support.swanlibraries.net/" TargetMode="External"/><Relationship Id="rId2" Type="http://schemas.openxmlformats.org/officeDocument/2006/relationships/hyperlink" Target="mailto:help@swanlibraries.net" TargetMode="Externa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50EF8-2200-4129-8424-313D11C3CF6D}"/>
              </a:ext>
            </a:extLst>
          </p:cNvPr>
          <p:cNvSpPr>
            <a:spLocks noGrp="1"/>
          </p:cNvSpPr>
          <p:nvPr>
            <p:ph type="ctrTitle"/>
          </p:nvPr>
        </p:nvSpPr>
        <p:spPr>
          <a:xfrm>
            <a:off x="1107214" y="2564456"/>
            <a:ext cx="7406184" cy="2387600"/>
          </a:xfrm>
        </p:spPr>
        <p:txBody>
          <a:bodyPr>
            <a:normAutofit/>
          </a:bodyPr>
          <a:lstStyle/>
          <a:p>
            <a:r>
              <a:rPr lang="en-US" dirty="0"/>
              <a:t>SWAN Technology Update</a:t>
            </a:r>
            <a:endParaRPr lang="en-US" sz="4000" dirty="0"/>
          </a:p>
        </p:txBody>
      </p:sp>
      <p:sp>
        <p:nvSpPr>
          <p:cNvPr id="3" name="Subtitle 2">
            <a:extLst>
              <a:ext uri="{FF2B5EF4-FFF2-40B4-BE49-F238E27FC236}">
                <a16:creationId xmlns:a16="http://schemas.microsoft.com/office/drawing/2014/main" id="{B5ACB4E9-4212-4291-8E9F-7C29C2B607CC}"/>
              </a:ext>
            </a:extLst>
          </p:cNvPr>
          <p:cNvSpPr>
            <a:spLocks noGrp="1"/>
          </p:cNvSpPr>
          <p:nvPr>
            <p:ph type="subTitle" idx="1"/>
          </p:nvPr>
        </p:nvSpPr>
        <p:spPr>
          <a:xfrm>
            <a:off x="1245437" y="5202238"/>
            <a:ext cx="7406184" cy="1655762"/>
          </a:xfrm>
        </p:spPr>
        <p:txBody>
          <a:bodyPr/>
          <a:lstStyle/>
          <a:p>
            <a:r>
              <a:rPr lang="en-US"/>
              <a:t>March 24</a:t>
            </a:r>
            <a:r>
              <a:rPr lang="en-US" baseline="30000"/>
              <a:t>th</a:t>
            </a:r>
            <a:r>
              <a:rPr lang="en-US"/>
              <a:t>, 2022</a:t>
            </a:r>
          </a:p>
        </p:txBody>
      </p:sp>
    </p:spTree>
    <p:custDataLst>
      <p:tags r:id="rId1"/>
    </p:custDataLst>
    <p:extLst>
      <p:ext uri="{BB962C8B-B14F-4D97-AF65-F5344CB8AC3E}">
        <p14:creationId xmlns:p14="http://schemas.microsoft.com/office/powerpoint/2010/main" val="564033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descr="Sunday April 17th.">
            <a:extLst>
              <a:ext uri="{FF2B5EF4-FFF2-40B4-BE49-F238E27FC236}">
                <a16:creationId xmlns:a16="http://schemas.microsoft.com/office/drawing/2014/main" id="{7BF4A518-7763-4948-961A-C58B18F5A8A4}"/>
              </a:ext>
            </a:extLst>
          </p:cNvPr>
          <p:cNvGrpSpPr/>
          <p:nvPr/>
        </p:nvGrpSpPr>
        <p:grpSpPr>
          <a:xfrm>
            <a:off x="9159149" y="0"/>
            <a:ext cx="2634367" cy="2196445"/>
            <a:chOff x="7780133" y="-180259"/>
            <a:chExt cx="5314399" cy="5346441"/>
          </a:xfrm>
        </p:grpSpPr>
        <p:pic>
          <p:nvPicPr>
            <p:cNvPr id="11" name="Picture 10" descr="Shape&#10;&#10;Description automatically generated">
              <a:extLst>
                <a:ext uri="{FF2B5EF4-FFF2-40B4-BE49-F238E27FC236}">
                  <a16:creationId xmlns:a16="http://schemas.microsoft.com/office/drawing/2014/main" id="{AAF3253A-2937-41D9-9BFE-7153A0FE831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780133" y="-180259"/>
              <a:ext cx="5314399" cy="5346441"/>
            </a:xfrm>
            <a:prstGeom prst="rect">
              <a:avLst/>
            </a:prstGeom>
          </p:spPr>
        </p:pic>
        <p:sp>
          <p:nvSpPr>
            <p:cNvPr id="12" name="TextBox 11">
              <a:extLst>
                <a:ext uri="{FF2B5EF4-FFF2-40B4-BE49-F238E27FC236}">
                  <a16:creationId xmlns:a16="http://schemas.microsoft.com/office/drawing/2014/main" id="{7FAABA89-07CF-484B-A74F-53CF268DF05E}"/>
                </a:ext>
              </a:extLst>
            </p:cNvPr>
            <p:cNvSpPr txBox="1"/>
            <p:nvPr/>
          </p:nvSpPr>
          <p:spPr>
            <a:xfrm rot="21385520">
              <a:off x="8223628" y="1262236"/>
              <a:ext cx="4556419" cy="2830275"/>
            </a:xfrm>
            <a:prstGeom prst="rect">
              <a:avLst/>
            </a:prstGeom>
            <a:noFill/>
          </p:spPr>
          <p:txBody>
            <a:bodyPr wrap="square" lIns="91440" tIns="45720" rIns="91440" bIns="45720" rtlCol="0" anchor="t">
              <a:spAutoFit/>
            </a:bodyPr>
            <a:lstStyle/>
            <a:p>
              <a:pPr marL="285750" indent="-285750">
                <a:lnSpc>
                  <a:spcPct val="90000"/>
                </a:lnSpc>
                <a:spcBef>
                  <a:spcPts val="1000"/>
                </a:spcBef>
                <a:buFont typeface="Arial"/>
                <a:buChar char="•"/>
              </a:pPr>
              <a:r>
                <a:rPr lang="en-US" sz="2800">
                  <a:ea typeface="+mn-lt"/>
                  <a:cs typeface="+mn-lt"/>
                </a:rPr>
                <a:t>Sunday, APRIL 17</a:t>
              </a:r>
              <a:r>
                <a:rPr lang="en-US" sz="2800" baseline="30000">
                  <a:ea typeface="+mn-lt"/>
                  <a:cs typeface="+mn-lt"/>
                </a:rPr>
                <a:t>th</a:t>
              </a:r>
              <a:r>
                <a:rPr lang="en-US" sz="2800">
                  <a:ea typeface="+mn-lt"/>
                  <a:cs typeface="+mn-lt"/>
                </a:rPr>
                <a:t> </a:t>
              </a:r>
            </a:p>
            <a:p>
              <a:endParaRPr lang="en-US" sz="2800">
                <a:ea typeface="Source Sans Pro"/>
              </a:endParaRPr>
            </a:p>
          </p:txBody>
        </p:sp>
      </p:grpSp>
      <p:sp>
        <p:nvSpPr>
          <p:cNvPr id="2" name="Title 1">
            <a:extLst>
              <a:ext uri="{FF2B5EF4-FFF2-40B4-BE49-F238E27FC236}">
                <a16:creationId xmlns:a16="http://schemas.microsoft.com/office/drawing/2014/main" id="{8B1EF7B0-46F4-4CFD-B3F3-6122C8CC1BB6}"/>
              </a:ext>
            </a:extLst>
          </p:cNvPr>
          <p:cNvSpPr>
            <a:spLocks noGrp="1"/>
          </p:cNvSpPr>
          <p:nvPr>
            <p:ph type="title"/>
          </p:nvPr>
        </p:nvSpPr>
        <p:spPr/>
        <p:txBody>
          <a:bodyPr/>
          <a:lstStyle/>
          <a:p>
            <a:r>
              <a:rPr lang="en-US">
                <a:ea typeface="Source Sans Pro SemiBold"/>
              </a:rPr>
              <a:t>Annual Symphony </a:t>
            </a:r>
            <a:br>
              <a:rPr lang="en-US">
                <a:ea typeface="Source Sans Pro SemiBold"/>
              </a:rPr>
            </a:br>
            <a:r>
              <a:rPr lang="en-US">
                <a:ea typeface="Source Sans Pro SemiBold"/>
              </a:rPr>
              <a:t>Database Rebuild</a:t>
            </a:r>
            <a:endParaRPr lang="en-US"/>
          </a:p>
        </p:txBody>
      </p:sp>
      <p:sp>
        <p:nvSpPr>
          <p:cNvPr id="3" name="Content Placeholder 2">
            <a:extLst>
              <a:ext uri="{FF2B5EF4-FFF2-40B4-BE49-F238E27FC236}">
                <a16:creationId xmlns:a16="http://schemas.microsoft.com/office/drawing/2014/main" id="{0BCBE806-B0E9-45CC-9E9C-C91AA655DC66}"/>
              </a:ext>
            </a:extLst>
          </p:cNvPr>
          <p:cNvSpPr>
            <a:spLocks noGrp="1"/>
          </p:cNvSpPr>
          <p:nvPr>
            <p:ph sz="half" idx="1"/>
          </p:nvPr>
        </p:nvSpPr>
        <p:spPr>
          <a:xfrm>
            <a:off x="838200" y="1825625"/>
            <a:ext cx="5257800" cy="4351338"/>
          </a:xfrm>
        </p:spPr>
        <p:txBody>
          <a:bodyPr vert="horz" lIns="91440" tIns="45720" rIns="91440" bIns="45720" rtlCol="0" anchor="t">
            <a:normAutofit lnSpcReduction="10000"/>
          </a:bodyPr>
          <a:lstStyle/>
          <a:p>
            <a:r>
              <a:rPr lang="en-US">
                <a:ea typeface="Source Sans Pro"/>
              </a:rPr>
              <a:t>Sunday, April 17</a:t>
            </a:r>
            <a:r>
              <a:rPr lang="en-US" baseline="30000">
                <a:ea typeface="Source Sans Pro"/>
              </a:rPr>
              <a:t>th</a:t>
            </a:r>
            <a:r>
              <a:rPr lang="en-US">
                <a:ea typeface="Source Sans Pro"/>
              </a:rPr>
              <a:t>, 2022 (Easter Sunday)</a:t>
            </a:r>
          </a:p>
          <a:p>
            <a:pPr lvl="1"/>
            <a:r>
              <a:rPr lang="en-US">
                <a:ea typeface="Source Sans Pro"/>
              </a:rPr>
              <a:t>Downtime of </a:t>
            </a:r>
            <a:r>
              <a:rPr lang="en-US" err="1">
                <a:ea typeface="Source Sans Pro"/>
              </a:rPr>
              <a:t>WorkFlows</a:t>
            </a:r>
            <a:r>
              <a:rPr lang="en-US">
                <a:ea typeface="Source Sans Pro"/>
              </a:rPr>
              <a:t> and other services required throughout</a:t>
            </a:r>
          </a:p>
          <a:p>
            <a:pPr lvl="1"/>
            <a:r>
              <a:rPr lang="en-US">
                <a:ea typeface="Source Sans Pro"/>
              </a:rPr>
              <a:t>Process will begin Saturday night after libraries close</a:t>
            </a:r>
          </a:p>
          <a:p>
            <a:r>
              <a:rPr lang="en-US" err="1">
                <a:ea typeface="Source Sans Pro"/>
                <a:hlinkClick r:id="rId6"/>
              </a:rPr>
              <a:t>WorkFlows</a:t>
            </a:r>
            <a:r>
              <a:rPr lang="en-US">
                <a:ea typeface="Source Sans Pro"/>
                <a:hlinkClick r:id="rId6"/>
              </a:rPr>
              <a:t> Offline</a:t>
            </a:r>
            <a:r>
              <a:rPr lang="en-US">
                <a:ea typeface="Source Sans Pro"/>
              </a:rPr>
              <a:t> required for open libraries on the 17</a:t>
            </a:r>
            <a:r>
              <a:rPr lang="en-US" baseline="30000">
                <a:ea typeface="Source Sans Pro"/>
              </a:rPr>
              <a:t>th</a:t>
            </a:r>
            <a:r>
              <a:rPr lang="en-US">
                <a:ea typeface="Source Sans Pro"/>
              </a:rPr>
              <a:t> </a:t>
            </a:r>
          </a:p>
          <a:p>
            <a:r>
              <a:rPr lang="en-US">
                <a:ea typeface="Source Sans Pro"/>
              </a:rPr>
              <a:t>Complete details in the </a:t>
            </a:r>
            <a:r>
              <a:rPr lang="en-US">
                <a:ea typeface="Source Sans Pro"/>
                <a:hlinkClick r:id="rId7"/>
              </a:rPr>
              <a:t>news post</a:t>
            </a:r>
            <a:endParaRPr lang="en-US">
              <a:ea typeface="Source Sans Pro"/>
            </a:endParaRPr>
          </a:p>
          <a:p>
            <a:pPr marL="457200" lvl="1" indent="0">
              <a:buNone/>
            </a:pPr>
            <a:endParaRPr lang="en-US">
              <a:ea typeface="Source Sans Pro"/>
            </a:endParaRPr>
          </a:p>
        </p:txBody>
      </p:sp>
      <p:sp>
        <p:nvSpPr>
          <p:cNvPr id="5" name="Footer Placeholder 4">
            <a:extLst>
              <a:ext uri="{FF2B5EF4-FFF2-40B4-BE49-F238E27FC236}">
                <a16:creationId xmlns:a16="http://schemas.microsoft.com/office/drawing/2014/main" id="{7FF07A84-B261-4848-8450-BF6061754454}"/>
              </a:ext>
            </a:extLst>
          </p:cNvPr>
          <p:cNvSpPr>
            <a:spLocks noGrp="1"/>
          </p:cNvSpPr>
          <p:nvPr>
            <p:ph type="ftr" sz="quarter" idx="11"/>
          </p:nvPr>
        </p:nvSpPr>
        <p:spPr/>
        <p:txBody>
          <a:bodyPr/>
          <a:lstStyle/>
          <a:p>
            <a:r>
              <a:rPr lang="en-US"/>
              <a:t>SWAN Library Services</a:t>
            </a:r>
          </a:p>
        </p:txBody>
      </p:sp>
      <p:sp>
        <p:nvSpPr>
          <p:cNvPr id="6" name="Slide Number Placeholder 5">
            <a:extLst>
              <a:ext uri="{FF2B5EF4-FFF2-40B4-BE49-F238E27FC236}">
                <a16:creationId xmlns:a16="http://schemas.microsoft.com/office/drawing/2014/main" id="{A90A00DD-2165-4E66-AEA1-25754B7DF2A4}"/>
              </a:ext>
            </a:extLst>
          </p:cNvPr>
          <p:cNvSpPr>
            <a:spLocks noGrp="1"/>
          </p:cNvSpPr>
          <p:nvPr>
            <p:ph type="sldNum" sz="quarter" idx="12"/>
          </p:nvPr>
        </p:nvSpPr>
        <p:spPr/>
        <p:txBody>
          <a:bodyPr/>
          <a:lstStyle/>
          <a:p>
            <a:fld id="{1FAA610F-65FB-4D76-A9F7-0135426F9A2E}" type="slidenum">
              <a:rPr lang="en-US" smtClean="0"/>
              <a:t>10</a:t>
            </a:fld>
            <a:endParaRPr lang="en-US"/>
          </a:p>
        </p:txBody>
      </p:sp>
      <p:sp>
        <p:nvSpPr>
          <p:cNvPr id="7" name="Date Placeholder 6">
            <a:extLst>
              <a:ext uri="{FF2B5EF4-FFF2-40B4-BE49-F238E27FC236}">
                <a16:creationId xmlns:a16="http://schemas.microsoft.com/office/drawing/2014/main" id="{19A7F67E-5E1E-440A-9388-19702F31CDB0}"/>
              </a:ext>
            </a:extLst>
          </p:cNvPr>
          <p:cNvSpPr>
            <a:spLocks noGrp="1"/>
          </p:cNvSpPr>
          <p:nvPr>
            <p:ph type="dt" sz="half" idx="13"/>
          </p:nvPr>
        </p:nvSpPr>
        <p:spPr/>
        <p:txBody>
          <a:bodyPr/>
          <a:lstStyle/>
          <a:p>
            <a:fld id="{BE77881E-05EA-445D-A401-3F862F6B3C8C}" type="datetime4">
              <a:rPr lang="en-US" smtClean="0"/>
              <a:t>March 24, 2022</a:t>
            </a:fld>
            <a:endParaRPr lang="en-US"/>
          </a:p>
        </p:txBody>
      </p:sp>
      <p:sp>
        <p:nvSpPr>
          <p:cNvPr id="9" name="Content Placeholder 2">
            <a:extLst>
              <a:ext uri="{FF2B5EF4-FFF2-40B4-BE49-F238E27FC236}">
                <a16:creationId xmlns:a16="http://schemas.microsoft.com/office/drawing/2014/main" id="{F16DD04F-FE78-4258-8026-125AC3E454AD}"/>
              </a:ext>
            </a:extLst>
          </p:cNvPr>
          <p:cNvSpPr txBox="1">
            <a:spLocks/>
          </p:cNvSpPr>
          <p:nvPr/>
        </p:nvSpPr>
        <p:spPr>
          <a:xfrm>
            <a:off x="6096000" y="1825625"/>
            <a:ext cx="5257800" cy="4667250"/>
          </a:xfrm>
          <a:prstGeom prst="rect">
            <a:avLst/>
          </a:prstGeom>
        </p:spPr>
        <p:txBody>
          <a:bodyPr vert="horz" lIns="91440" tIns="45720" rIns="91440" bIns="45720" rtlCol="0" anchor="t">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ea typeface="Source Sans Pro"/>
              </a:rPr>
              <a:t>Impacted Services:</a:t>
            </a:r>
            <a:endParaRPr lang="en-US">
              <a:ea typeface="Source Sans Pro"/>
            </a:endParaRPr>
          </a:p>
          <a:p>
            <a:pPr marL="457200" lvl="1" indent="0">
              <a:buNone/>
            </a:pPr>
            <a:r>
              <a:rPr lang="en-US" sz="2600" b="1">
                <a:ea typeface="Source Sans Pro"/>
              </a:rPr>
              <a:t>Enterprise &amp; Aspen Catalog</a:t>
            </a:r>
          </a:p>
          <a:p>
            <a:pPr lvl="1"/>
            <a:r>
              <a:rPr lang="en-US" sz="2600">
                <a:ea typeface="Source Sans Pro"/>
              </a:rPr>
              <a:t>*Intermittent* My Account functions (holds, payments, lists, </a:t>
            </a:r>
            <a:r>
              <a:rPr lang="en-US" sz="2600" err="1">
                <a:ea typeface="Source Sans Pro"/>
              </a:rPr>
              <a:t>etc</a:t>
            </a:r>
            <a:r>
              <a:rPr lang="en-US" sz="2600">
                <a:ea typeface="Source Sans Pro"/>
              </a:rPr>
              <a:t>)</a:t>
            </a:r>
          </a:p>
          <a:p>
            <a:pPr lvl="1"/>
            <a:r>
              <a:rPr lang="en-US" sz="2600">
                <a:ea typeface="Source Sans Pro"/>
              </a:rPr>
              <a:t>*Intermittent* Inaccuracies of Item location and availability</a:t>
            </a:r>
          </a:p>
          <a:p>
            <a:pPr marL="457200" lvl="1" indent="0">
              <a:buNone/>
            </a:pPr>
            <a:endParaRPr lang="en-US" sz="2600">
              <a:ea typeface="Source Sans Pro"/>
            </a:endParaRPr>
          </a:p>
          <a:p>
            <a:pPr marL="457200" lvl="1" indent="0">
              <a:buNone/>
            </a:pPr>
            <a:r>
              <a:rPr lang="en-US" sz="2600" b="1">
                <a:ea typeface="Source Sans Pro"/>
              </a:rPr>
              <a:t>Symphony WorkFlows</a:t>
            </a:r>
          </a:p>
          <a:p>
            <a:pPr lvl="1"/>
            <a:r>
              <a:rPr lang="en-US" sz="2600"/>
              <a:t>*Intermittent* External SIP2 &amp; Web Services integrations (including external vendor subscriptions, digital materials access)</a:t>
            </a:r>
          </a:p>
          <a:p>
            <a:pPr lvl="1"/>
            <a:r>
              <a:rPr lang="en-US" sz="2600"/>
              <a:t>Internal SIP2 integrations for library self-checkout, AMH, and PC reservation</a:t>
            </a:r>
          </a:p>
          <a:p>
            <a:pPr lvl="1"/>
            <a:r>
              <a:rPr lang="en-US" sz="2600"/>
              <a:t>WorkFlows - Offline mode must be used for all checkouts</a:t>
            </a:r>
          </a:p>
          <a:p>
            <a:pPr lvl="1"/>
            <a:endParaRPr lang="en-US" sz="2600"/>
          </a:p>
          <a:p>
            <a:pPr marL="457200" lvl="1" indent="0">
              <a:buNone/>
            </a:pPr>
            <a:r>
              <a:rPr lang="en-US" sz="2600" b="1" err="1"/>
              <a:t>BLUEcloud</a:t>
            </a:r>
            <a:r>
              <a:rPr lang="en-US" sz="2600" b="1"/>
              <a:t> Applications</a:t>
            </a:r>
          </a:p>
          <a:p>
            <a:pPr lvl="1"/>
            <a:r>
              <a:rPr lang="en-US" sz="2600" err="1"/>
              <a:t>BLUEcloud</a:t>
            </a:r>
            <a:r>
              <a:rPr lang="en-US" sz="2600"/>
              <a:t> Analytics April 16/17</a:t>
            </a:r>
            <a:r>
              <a:rPr lang="en-US" sz="2600" baseline="30000"/>
              <a:t>th</a:t>
            </a:r>
            <a:r>
              <a:rPr lang="en-US" sz="2600"/>
              <a:t> transactions - harvest will be delayed an extra day</a:t>
            </a:r>
          </a:p>
          <a:p>
            <a:pPr lvl="1"/>
            <a:r>
              <a:rPr lang="en-US" sz="2600" err="1"/>
              <a:t>BLUEcloud</a:t>
            </a:r>
            <a:r>
              <a:rPr lang="en-US" sz="2600"/>
              <a:t> Mobile, </a:t>
            </a:r>
            <a:r>
              <a:rPr lang="en-US" sz="2600" err="1"/>
              <a:t>MobileCirc</a:t>
            </a:r>
            <a:r>
              <a:rPr lang="en-US" sz="2600"/>
              <a:t>, </a:t>
            </a:r>
            <a:r>
              <a:rPr lang="en-US" sz="2600" err="1"/>
              <a:t>BLUEcloud</a:t>
            </a:r>
            <a:r>
              <a:rPr lang="en-US" sz="2600"/>
              <a:t> Circ and Cataloging will be unavailable</a:t>
            </a:r>
          </a:p>
          <a:p>
            <a:pPr marL="457200" lvl="1" indent="0">
              <a:buNone/>
            </a:pPr>
            <a:endParaRPr lang="en-US" sz="2500"/>
          </a:p>
          <a:p>
            <a:pPr marL="457200" lvl="1" indent="0">
              <a:buFont typeface="Arial" panose="020B0604020202020204" pitchFamily="34" charset="0"/>
              <a:buNone/>
            </a:pPr>
            <a:endParaRPr lang="en-US">
              <a:ea typeface="Source Sans Pro"/>
            </a:endParaRPr>
          </a:p>
        </p:txBody>
      </p:sp>
    </p:spTree>
    <p:custDataLst>
      <p:tags r:id="rId1"/>
    </p:custDataLst>
    <p:extLst>
      <p:ext uri="{BB962C8B-B14F-4D97-AF65-F5344CB8AC3E}">
        <p14:creationId xmlns:p14="http://schemas.microsoft.com/office/powerpoint/2010/main" val="925076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8D850E1-5D36-458B-AD39-3CE333548657}"/>
              </a:ext>
            </a:extLst>
          </p:cNvPr>
          <p:cNvSpPr txBox="1">
            <a:spLocks/>
          </p:cNvSpPr>
          <p:nvPr/>
        </p:nvSpPr>
        <p:spPr>
          <a:xfrm>
            <a:off x="655093" y="1712794"/>
            <a:ext cx="3111690" cy="1600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bg2"/>
                </a:solidFill>
                <a:latin typeface="+mj-lt"/>
                <a:ea typeface="+mj-ea"/>
                <a:cs typeface="+mj-cs"/>
              </a:defRPr>
            </a:lvl1pPr>
          </a:lstStyle>
          <a:p>
            <a:pPr>
              <a:spcAft>
                <a:spcPts val="600"/>
              </a:spcAft>
            </a:pPr>
            <a:r>
              <a:rPr lang="en-US" sz="4400" kern="1200">
                <a:latin typeface="+mj-lt"/>
                <a:ea typeface="+mj-ea"/>
                <a:cs typeface="+mj-cs"/>
              </a:rPr>
              <a:t>Aspen</a:t>
            </a:r>
          </a:p>
        </p:txBody>
      </p:sp>
      <p:sp>
        <p:nvSpPr>
          <p:cNvPr id="10" name="Text Placeholder 3">
            <a:extLst>
              <a:ext uri="{FF2B5EF4-FFF2-40B4-BE49-F238E27FC236}">
                <a16:creationId xmlns:a16="http://schemas.microsoft.com/office/drawing/2014/main" id="{6E825E54-CFC5-478F-B0DE-6E67A3700040}"/>
              </a:ext>
            </a:extLst>
          </p:cNvPr>
          <p:cNvSpPr>
            <a:spLocks noGrp="1"/>
          </p:cNvSpPr>
          <p:nvPr>
            <p:ph type="body" sz="half" idx="2"/>
          </p:nvPr>
        </p:nvSpPr>
        <p:spPr>
          <a:xfrm>
            <a:off x="655094" y="3429000"/>
            <a:ext cx="4116932" cy="2439988"/>
          </a:xfrm>
        </p:spPr>
        <p:txBody>
          <a:bodyPr vert="horz" lIns="91440" tIns="45720" rIns="91440" bIns="45720" rtlCol="0">
            <a:normAutofit/>
          </a:bodyPr>
          <a:lstStyle/>
          <a:p>
            <a:r>
              <a:rPr lang="en-US" sz="3200" kern="1200">
                <a:latin typeface="+mn-lt"/>
                <a:ea typeface="+mn-ea"/>
                <a:cs typeface="+mn-cs"/>
              </a:rPr>
              <a:t>Key Dates</a:t>
            </a:r>
          </a:p>
        </p:txBody>
      </p:sp>
      <p:sp>
        <p:nvSpPr>
          <p:cNvPr id="5" name="Footer Placeholder 4">
            <a:extLst>
              <a:ext uri="{FF2B5EF4-FFF2-40B4-BE49-F238E27FC236}">
                <a16:creationId xmlns:a16="http://schemas.microsoft.com/office/drawing/2014/main" id="{7BA002DF-87F9-445F-BF67-CB3CBD34D1E2}"/>
              </a:ext>
            </a:extLst>
          </p:cNvPr>
          <p:cNvSpPr>
            <a:spLocks noGrp="1"/>
          </p:cNvSpPr>
          <p:nvPr>
            <p:ph type="ftr" sz="quarter" idx="11"/>
          </p:nvPr>
        </p:nvSpPr>
        <p:spPr>
          <a:xfrm>
            <a:off x="6438309" y="6339849"/>
            <a:ext cx="4114800" cy="365125"/>
          </a:xfrm>
        </p:spPr>
        <p:txBody>
          <a:bodyPr vert="horz" lIns="91440" tIns="45720" rIns="91440" bIns="45720" rtlCol="0" anchor="ctr">
            <a:normAutofit/>
          </a:bodyPr>
          <a:lstStyle/>
          <a:p>
            <a:pPr>
              <a:spcAft>
                <a:spcPts val="600"/>
              </a:spcAft>
            </a:pPr>
            <a:r>
              <a:rPr lang="en-US" kern="1200">
                <a:latin typeface="+mn-lt"/>
                <a:ea typeface="+mn-ea"/>
                <a:cs typeface="+mn-cs"/>
              </a:rPr>
              <a:t>SWAN Library Services</a:t>
            </a:r>
          </a:p>
        </p:txBody>
      </p:sp>
      <p:sp>
        <p:nvSpPr>
          <p:cNvPr id="6" name="Slide Number Placeholder 5">
            <a:extLst>
              <a:ext uri="{FF2B5EF4-FFF2-40B4-BE49-F238E27FC236}">
                <a16:creationId xmlns:a16="http://schemas.microsoft.com/office/drawing/2014/main" id="{56EB50AE-446A-4310-B1EF-C49E6C2E42B4}"/>
              </a:ext>
            </a:extLst>
          </p:cNvPr>
          <p:cNvSpPr>
            <a:spLocks noGrp="1"/>
          </p:cNvSpPr>
          <p:nvPr>
            <p:ph type="sldNum" sz="quarter" idx="12"/>
          </p:nvPr>
        </p:nvSpPr>
        <p:spPr>
          <a:xfrm>
            <a:off x="11546006" y="6329381"/>
            <a:ext cx="532263" cy="365125"/>
          </a:xfrm>
        </p:spPr>
        <p:txBody>
          <a:bodyPr vert="horz" lIns="91440" tIns="45720" rIns="91440" bIns="45720" rtlCol="0" anchor="ctr">
            <a:normAutofit/>
          </a:bodyPr>
          <a:lstStyle/>
          <a:p>
            <a:pPr>
              <a:spcAft>
                <a:spcPts val="600"/>
              </a:spcAft>
            </a:pPr>
            <a:fld id="{1FAA610F-65FB-4D76-A9F7-0135426F9A2E}" type="slidenum">
              <a:rPr lang="en-US" smtClean="0"/>
              <a:pPr>
                <a:spcAft>
                  <a:spcPts val="600"/>
                </a:spcAft>
              </a:pPr>
              <a:t>11</a:t>
            </a:fld>
            <a:endParaRPr lang="en-US"/>
          </a:p>
        </p:txBody>
      </p:sp>
      <p:sp>
        <p:nvSpPr>
          <p:cNvPr id="7" name="Date Placeholder 6">
            <a:extLst>
              <a:ext uri="{FF2B5EF4-FFF2-40B4-BE49-F238E27FC236}">
                <a16:creationId xmlns:a16="http://schemas.microsoft.com/office/drawing/2014/main" id="{3FD4E255-96E6-4836-9B54-85F65E5DA3D5}"/>
              </a:ext>
            </a:extLst>
          </p:cNvPr>
          <p:cNvSpPr>
            <a:spLocks noGrp="1"/>
          </p:cNvSpPr>
          <p:nvPr>
            <p:ph type="dt" sz="half" idx="13"/>
          </p:nvPr>
        </p:nvSpPr>
        <p:spPr>
          <a:xfrm>
            <a:off x="838200" y="6329380"/>
            <a:ext cx="2743200" cy="365125"/>
          </a:xfrm>
        </p:spPr>
        <p:txBody>
          <a:bodyPr vert="horz" lIns="91440" tIns="45720" rIns="91440" bIns="45720" rtlCol="0" anchor="ctr">
            <a:normAutofit/>
          </a:bodyPr>
          <a:lstStyle/>
          <a:p>
            <a:pPr>
              <a:spcAft>
                <a:spcPts val="600"/>
              </a:spcAft>
            </a:pPr>
            <a:fld id="{C7EE3EF2-A7B1-4F23-8584-F0BBB5D3EC1A}" type="datetime4">
              <a:rPr lang="en-US" smtClean="0"/>
              <a:pPr>
                <a:spcAft>
                  <a:spcPts val="600"/>
                </a:spcAft>
              </a:pPr>
              <a:t>March 24, 2022</a:t>
            </a:fld>
            <a:endParaRPr lang="en-US"/>
          </a:p>
        </p:txBody>
      </p:sp>
      <p:graphicFrame>
        <p:nvGraphicFramePr>
          <p:cNvPr id="12" name="Content Placeholder 2" descr="April 24th redirect catalog.swanlibraries.net to Aspen and April 30th the Enterprise contract ends.">
            <a:extLst>
              <a:ext uri="{FF2B5EF4-FFF2-40B4-BE49-F238E27FC236}">
                <a16:creationId xmlns:a16="http://schemas.microsoft.com/office/drawing/2014/main" id="{0840F0CD-9292-5AF7-E8B7-FCE1CAF6BA81}"/>
              </a:ext>
            </a:extLst>
          </p:cNvPr>
          <p:cNvGraphicFramePr/>
          <p:nvPr>
            <p:extLst>
              <p:ext uri="{D42A27DB-BD31-4B8C-83A1-F6EECF244321}">
                <p14:modId xmlns:p14="http://schemas.microsoft.com/office/powerpoint/2010/main" val="3324804209"/>
              </p:ext>
            </p:extLst>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3058428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8D850E1-5D36-458B-AD39-3CE333548657}"/>
              </a:ext>
            </a:extLst>
          </p:cNvPr>
          <p:cNvSpPr txBox="1">
            <a:spLocks/>
          </p:cNvSpPr>
          <p:nvPr/>
        </p:nvSpPr>
        <p:spPr>
          <a:xfrm>
            <a:off x="655093" y="1712794"/>
            <a:ext cx="3111690" cy="1600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bg2"/>
                </a:solidFill>
                <a:latin typeface="+mj-lt"/>
                <a:ea typeface="+mj-ea"/>
                <a:cs typeface="+mj-cs"/>
              </a:defRPr>
            </a:lvl1pPr>
          </a:lstStyle>
          <a:p>
            <a:pPr>
              <a:spcAft>
                <a:spcPts val="600"/>
              </a:spcAft>
            </a:pPr>
            <a:r>
              <a:rPr lang="en-US" sz="4400" kern="1200">
                <a:latin typeface="+mj-lt"/>
                <a:ea typeface="+mj-ea"/>
                <a:cs typeface="+mj-cs"/>
              </a:rPr>
              <a:t>Aspen</a:t>
            </a:r>
          </a:p>
        </p:txBody>
      </p:sp>
      <p:sp>
        <p:nvSpPr>
          <p:cNvPr id="10" name="Text Placeholder 3">
            <a:extLst>
              <a:ext uri="{FF2B5EF4-FFF2-40B4-BE49-F238E27FC236}">
                <a16:creationId xmlns:a16="http://schemas.microsoft.com/office/drawing/2014/main" id="{6E825E54-CFC5-478F-B0DE-6E67A3700040}"/>
              </a:ext>
            </a:extLst>
          </p:cNvPr>
          <p:cNvSpPr>
            <a:spLocks noGrp="1"/>
          </p:cNvSpPr>
          <p:nvPr>
            <p:ph type="body" sz="half" idx="2"/>
          </p:nvPr>
        </p:nvSpPr>
        <p:spPr>
          <a:xfrm>
            <a:off x="655094" y="3429000"/>
            <a:ext cx="4116932" cy="2439988"/>
          </a:xfrm>
        </p:spPr>
        <p:txBody>
          <a:bodyPr vert="horz" lIns="91440" tIns="45720" rIns="91440" bIns="45720" rtlCol="0">
            <a:normAutofit/>
          </a:bodyPr>
          <a:lstStyle/>
          <a:p>
            <a:r>
              <a:rPr lang="en-US" sz="3200">
                <a:ea typeface="Source Sans Pro SemiBold"/>
              </a:rPr>
              <a:t>Enterprise OPAC Retirement</a:t>
            </a:r>
            <a:endParaRPr lang="en-US" sz="3200"/>
          </a:p>
        </p:txBody>
      </p:sp>
      <p:sp>
        <p:nvSpPr>
          <p:cNvPr id="5" name="Footer Placeholder 4">
            <a:extLst>
              <a:ext uri="{FF2B5EF4-FFF2-40B4-BE49-F238E27FC236}">
                <a16:creationId xmlns:a16="http://schemas.microsoft.com/office/drawing/2014/main" id="{7BA002DF-87F9-445F-BF67-CB3CBD34D1E2}"/>
              </a:ext>
            </a:extLst>
          </p:cNvPr>
          <p:cNvSpPr>
            <a:spLocks noGrp="1"/>
          </p:cNvSpPr>
          <p:nvPr>
            <p:ph type="ftr" sz="quarter" idx="11"/>
          </p:nvPr>
        </p:nvSpPr>
        <p:spPr>
          <a:xfrm>
            <a:off x="6438309" y="6339849"/>
            <a:ext cx="4114800" cy="365125"/>
          </a:xfrm>
        </p:spPr>
        <p:txBody>
          <a:bodyPr vert="horz" lIns="91440" tIns="45720" rIns="91440" bIns="45720" rtlCol="0" anchor="ctr">
            <a:normAutofit/>
          </a:bodyPr>
          <a:lstStyle/>
          <a:p>
            <a:pPr>
              <a:spcAft>
                <a:spcPts val="600"/>
              </a:spcAft>
            </a:pPr>
            <a:r>
              <a:rPr lang="en-US" kern="1200">
                <a:latin typeface="+mn-lt"/>
                <a:ea typeface="+mn-ea"/>
                <a:cs typeface="+mn-cs"/>
              </a:rPr>
              <a:t>SWAN Library Services</a:t>
            </a:r>
          </a:p>
        </p:txBody>
      </p:sp>
      <p:sp>
        <p:nvSpPr>
          <p:cNvPr id="6" name="Slide Number Placeholder 5">
            <a:extLst>
              <a:ext uri="{FF2B5EF4-FFF2-40B4-BE49-F238E27FC236}">
                <a16:creationId xmlns:a16="http://schemas.microsoft.com/office/drawing/2014/main" id="{56EB50AE-446A-4310-B1EF-C49E6C2E42B4}"/>
              </a:ext>
            </a:extLst>
          </p:cNvPr>
          <p:cNvSpPr>
            <a:spLocks noGrp="1"/>
          </p:cNvSpPr>
          <p:nvPr>
            <p:ph type="sldNum" sz="quarter" idx="12"/>
          </p:nvPr>
        </p:nvSpPr>
        <p:spPr>
          <a:xfrm>
            <a:off x="11546006" y="6329381"/>
            <a:ext cx="532263" cy="365125"/>
          </a:xfrm>
        </p:spPr>
        <p:txBody>
          <a:bodyPr vert="horz" lIns="91440" tIns="45720" rIns="91440" bIns="45720" rtlCol="0" anchor="ctr">
            <a:normAutofit/>
          </a:bodyPr>
          <a:lstStyle/>
          <a:p>
            <a:pPr>
              <a:spcAft>
                <a:spcPts val="600"/>
              </a:spcAft>
            </a:pPr>
            <a:fld id="{1FAA610F-65FB-4D76-A9F7-0135426F9A2E}" type="slidenum">
              <a:rPr lang="en-US" smtClean="0"/>
              <a:pPr>
                <a:spcAft>
                  <a:spcPts val="600"/>
                </a:spcAft>
              </a:pPr>
              <a:t>12</a:t>
            </a:fld>
            <a:endParaRPr lang="en-US"/>
          </a:p>
        </p:txBody>
      </p:sp>
      <p:sp>
        <p:nvSpPr>
          <p:cNvPr id="7" name="Date Placeholder 6">
            <a:extLst>
              <a:ext uri="{FF2B5EF4-FFF2-40B4-BE49-F238E27FC236}">
                <a16:creationId xmlns:a16="http://schemas.microsoft.com/office/drawing/2014/main" id="{3FD4E255-96E6-4836-9B54-85F65E5DA3D5}"/>
              </a:ext>
            </a:extLst>
          </p:cNvPr>
          <p:cNvSpPr>
            <a:spLocks noGrp="1"/>
          </p:cNvSpPr>
          <p:nvPr>
            <p:ph type="dt" sz="half" idx="13"/>
          </p:nvPr>
        </p:nvSpPr>
        <p:spPr>
          <a:xfrm>
            <a:off x="838200" y="6329380"/>
            <a:ext cx="2743200" cy="365125"/>
          </a:xfrm>
        </p:spPr>
        <p:txBody>
          <a:bodyPr vert="horz" lIns="91440" tIns="45720" rIns="91440" bIns="45720" rtlCol="0" anchor="ctr">
            <a:normAutofit/>
          </a:bodyPr>
          <a:lstStyle/>
          <a:p>
            <a:pPr>
              <a:spcAft>
                <a:spcPts val="600"/>
              </a:spcAft>
            </a:pPr>
            <a:fld id="{C7EE3EF2-A7B1-4F23-8584-F0BBB5D3EC1A}" type="datetime4">
              <a:rPr lang="en-US" smtClean="0"/>
              <a:pPr>
                <a:spcAft>
                  <a:spcPts val="600"/>
                </a:spcAft>
              </a:pPr>
              <a:t>March 24, 2022</a:t>
            </a:fld>
            <a:endParaRPr lang="en-US"/>
          </a:p>
        </p:txBody>
      </p:sp>
      <p:sp>
        <p:nvSpPr>
          <p:cNvPr id="15" name="Content Placeholder 2">
            <a:extLst>
              <a:ext uri="{FF2B5EF4-FFF2-40B4-BE49-F238E27FC236}">
                <a16:creationId xmlns:a16="http://schemas.microsoft.com/office/drawing/2014/main" id="{EA8CCFD1-27FA-4A89-B685-CB7F85D2E105}"/>
              </a:ext>
            </a:extLst>
          </p:cNvPr>
          <p:cNvSpPr>
            <a:spLocks noGrp="1"/>
          </p:cNvSpPr>
          <p:nvPr>
            <p:ph idx="1"/>
          </p:nvPr>
        </p:nvSpPr>
        <p:spPr>
          <a:xfrm>
            <a:off x="5183188" y="987425"/>
            <a:ext cx="6172200" cy="4873625"/>
          </a:xfrm>
        </p:spPr>
        <p:txBody>
          <a:bodyPr>
            <a:normAutofit fontScale="92500"/>
          </a:bodyPr>
          <a:lstStyle/>
          <a:p>
            <a:endParaRPr lang="en-US">
              <a:ea typeface="Source Sans Pro"/>
              <a:hlinkClick r:id="rId3"/>
            </a:endParaRPr>
          </a:p>
          <a:p>
            <a:endParaRPr lang="en-US">
              <a:ea typeface="Source Sans Pro"/>
              <a:hlinkClick r:id="rId3"/>
            </a:endParaRPr>
          </a:p>
          <a:p>
            <a:endParaRPr lang="en-US">
              <a:ea typeface="Source Sans Pro"/>
              <a:hlinkClick r:id="rId3"/>
            </a:endParaRPr>
          </a:p>
          <a:p>
            <a:r>
              <a:rPr lang="en-US">
                <a:ea typeface="Source Sans Pro"/>
                <a:hlinkClick r:id="rId3"/>
              </a:rPr>
              <a:t>Catalog.swanlibraries.net</a:t>
            </a:r>
            <a:r>
              <a:rPr lang="en-US">
                <a:ea typeface="Source Sans Pro"/>
              </a:rPr>
              <a:t> addresses will automatically redirect</a:t>
            </a:r>
          </a:p>
          <a:p>
            <a:pPr lvl="1"/>
            <a:r>
              <a:rPr lang="en-US" sz="2200">
                <a:ea typeface="Source Sans Pro"/>
              </a:rPr>
              <a:t>Example: </a:t>
            </a:r>
            <a:r>
              <a:rPr lang="en-US" sz="2200" b="1">
                <a:ea typeface="Source Sans Pro"/>
              </a:rPr>
              <a:t>catalog.swanlibraries.net/</a:t>
            </a:r>
            <a:r>
              <a:rPr lang="en-US" sz="2200" b="1" err="1">
                <a:ea typeface="Source Sans Pro"/>
              </a:rPr>
              <a:t>dgs</a:t>
            </a:r>
            <a:r>
              <a:rPr lang="en-US" sz="2200" b="1">
                <a:ea typeface="Source Sans Pro"/>
              </a:rPr>
              <a:t> </a:t>
            </a:r>
            <a:r>
              <a:rPr lang="en-US" sz="2200">
                <a:ea typeface="Source Sans Pro"/>
              </a:rPr>
              <a:t>redirects to </a:t>
            </a:r>
            <a:r>
              <a:rPr lang="en-US" sz="2200" b="1">
                <a:ea typeface="Source Sans Pro"/>
              </a:rPr>
              <a:t>dgs.swanlibraries.net</a:t>
            </a:r>
          </a:p>
          <a:p>
            <a:r>
              <a:rPr lang="en-US">
                <a:ea typeface="Source Sans Pro"/>
              </a:rPr>
              <a:t>Ensure you are </a:t>
            </a:r>
            <a:r>
              <a:rPr lang="en-US" i="1">
                <a:ea typeface="Source Sans Pro"/>
              </a:rPr>
              <a:t>not</a:t>
            </a:r>
            <a:r>
              <a:rPr lang="en-US">
                <a:ea typeface="Source Sans Pro"/>
              </a:rPr>
              <a:t> using </a:t>
            </a:r>
            <a:r>
              <a:rPr lang="en-US">
                <a:ea typeface="Source Sans Pro"/>
                <a:hlinkClick r:id="rId4"/>
              </a:rPr>
              <a:t>swanlibs.ent.sirsi.net</a:t>
            </a:r>
            <a:endParaRPr lang="en-US">
              <a:ea typeface="Source Sans Pro"/>
            </a:endParaRPr>
          </a:p>
          <a:p>
            <a:pPr lvl="1"/>
            <a:r>
              <a:rPr lang="en-US" sz="2200">
                <a:ea typeface="Source Sans Pro"/>
              </a:rPr>
              <a:t>These addresses are SirsiDynix-owned and will not redirect</a:t>
            </a:r>
          </a:p>
          <a:p>
            <a:endParaRPr lang="en-US"/>
          </a:p>
        </p:txBody>
      </p:sp>
      <p:grpSp>
        <p:nvGrpSpPr>
          <p:cNvPr id="16" name="Group 15" descr="Sunday April 17th.">
            <a:extLst>
              <a:ext uri="{FF2B5EF4-FFF2-40B4-BE49-F238E27FC236}">
                <a16:creationId xmlns:a16="http://schemas.microsoft.com/office/drawing/2014/main" id="{94934406-4C66-48E0-8D02-EE743C743760}"/>
              </a:ext>
            </a:extLst>
          </p:cNvPr>
          <p:cNvGrpSpPr/>
          <p:nvPr/>
        </p:nvGrpSpPr>
        <p:grpSpPr>
          <a:xfrm>
            <a:off x="9159149" y="0"/>
            <a:ext cx="2634367" cy="2196445"/>
            <a:chOff x="7780133" y="-180259"/>
            <a:chExt cx="5314399" cy="5346441"/>
          </a:xfrm>
        </p:grpSpPr>
        <p:pic>
          <p:nvPicPr>
            <p:cNvPr id="17" name="Picture 16" descr="Shape&#10;&#10;Description automatically generated">
              <a:extLst>
                <a:ext uri="{FF2B5EF4-FFF2-40B4-BE49-F238E27FC236}">
                  <a16:creationId xmlns:a16="http://schemas.microsoft.com/office/drawing/2014/main" id="{49AF434D-3CAC-4244-8CE9-54A9AC0960B3}"/>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780133" y="-180259"/>
              <a:ext cx="5314399" cy="5346441"/>
            </a:xfrm>
            <a:prstGeom prst="rect">
              <a:avLst/>
            </a:prstGeom>
          </p:spPr>
        </p:pic>
        <p:sp>
          <p:nvSpPr>
            <p:cNvPr id="18" name="TextBox 17">
              <a:extLst>
                <a:ext uri="{FF2B5EF4-FFF2-40B4-BE49-F238E27FC236}">
                  <a16:creationId xmlns:a16="http://schemas.microsoft.com/office/drawing/2014/main" id="{A6B5E2B6-80BD-4266-B6C8-7D4E28CD8A99}"/>
                </a:ext>
              </a:extLst>
            </p:cNvPr>
            <p:cNvSpPr txBox="1"/>
            <p:nvPr/>
          </p:nvSpPr>
          <p:spPr>
            <a:xfrm rot="21385520">
              <a:off x="8223628" y="1096627"/>
              <a:ext cx="4556420" cy="3161494"/>
            </a:xfrm>
            <a:prstGeom prst="rect">
              <a:avLst/>
            </a:prstGeom>
            <a:noFill/>
          </p:spPr>
          <p:txBody>
            <a:bodyPr wrap="square" lIns="91440" tIns="45720" rIns="91440" bIns="45720" rtlCol="0" anchor="t">
              <a:spAutoFit/>
            </a:bodyPr>
            <a:lstStyle/>
            <a:p>
              <a:pPr marL="285750" indent="-285750">
                <a:lnSpc>
                  <a:spcPct val="90000"/>
                </a:lnSpc>
                <a:spcBef>
                  <a:spcPts val="1000"/>
                </a:spcBef>
                <a:buFont typeface="Arial"/>
                <a:buChar char="•"/>
              </a:pPr>
              <a:r>
                <a:rPr lang="en-US" sz="2800">
                  <a:ea typeface="+mn-lt"/>
                  <a:cs typeface="+mn-lt"/>
                </a:rPr>
                <a:t>Sunday, APRIL 24</a:t>
              </a:r>
              <a:r>
                <a:rPr lang="en-US" sz="2800" baseline="30000">
                  <a:ea typeface="+mn-lt"/>
                  <a:cs typeface="+mn-lt"/>
                </a:rPr>
                <a:t>th</a:t>
              </a:r>
              <a:r>
                <a:rPr lang="en-US" sz="2800">
                  <a:ea typeface="+mn-lt"/>
                  <a:cs typeface="+mn-lt"/>
                </a:rPr>
                <a:t> </a:t>
              </a:r>
            </a:p>
            <a:p>
              <a:endParaRPr lang="en-US" sz="2800">
                <a:ea typeface="Source Sans Pro"/>
              </a:endParaRPr>
            </a:p>
          </p:txBody>
        </p:sp>
      </p:grpSp>
    </p:spTree>
    <p:custDataLst>
      <p:tags r:id="rId1"/>
    </p:custDataLst>
    <p:extLst>
      <p:ext uri="{BB962C8B-B14F-4D97-AF65-F5344CB8AC3E}">
        <p14:creationId xmlns:p14="http://schemas.microsoft.com/office/powerpoint/2010/main" val="70009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BEAD8A8-5A7A-481C-8A6D-7543D5050FA0}"/>
              </a:ext>
            </a:extLst>
          </p:cNvPr>
          <p:cNvSpPr>
            <a:spLocks noGrp="1"/>
          </p:cNvSpPr>
          <p:nvPr>
            <p:ph type="title"/>
          </p:nvPr>
        </p:nvSpPr>
        <p:spPr>
          <a:xfrm>
            <a:off x="836613" y="1310185"/>
            <a:ext cx="2820988" cy="1633632"/>
          </a:xfrm>
        </p:spPr>
        <p:txBody>
          <a:bodyPr anchor="b">
            <a:normAutofit/>
          </a:bodyPr>
          <a:lstStyle/>
          <a:p>
            <a:r>
              <a:rPr lang="en-US" sz="2200"/>
              <a:t>Referrals to swanlibs.ent.sirsi.net</a:t>
            </a:r>
          </a:p>
        </p:txBody>
      </p:sp>
      <p:pic>
        <p:nvPicPr>
          <p:cNvPr id="2" name="Picture 2" descr="Google Analytics data showing the websites that are linking to swanlibs.ent.sirsi.net.">
            <a:extLst>
              <a:ext uri="{FF2B5EF4-FFF2-40B4-BE49-F238E27FC236}">
                <a16:creationId xmlns:a16="http://schemas.microsoft.com/office/drawing/2014/main" id="{70B48EE9-644F-4C3F-8057-77FB3B1838D3}"/>
              </a:ext>
            </a:extLst>
          </p:cNvPr>
          <p:cNvPicPr>
            <a:picLocks noChangeAspect="1"/>
          </p:cNvPicPr>
          <p:nvPr/>
        </p:nvPicPr>
        <p:blipFill>
          <a:blip r:embed="rId3"/>
          <a:stretch>
            <a:fillRect/>
          </a:stretch>
        </p:blipFill>
        <p:spPr>
          <a:xfrm>
            <a:off x="4405745" y="91933"/>
            <a:ext cx="7335981" cy="6327284"/>
          </a:xfrm>
          <a:prstGeom prst="rect">
            <a:avLst/>
          </a:prstGeom>
          <a:noFill/>
        </p:spPr>
      </p:pic>
      <p:sp>
        <p:nvSpPr>
          <p:cNvPr id="12" name="Text Placeholder 11">
            <a:extLst>
              <a:ext uri="{FF2B5EF4-FFF2-40B4-BE49-F238E27FC236}">
                <a16:creationId xmlns:a16="http://schemas.microsoft.com/office/drawing/2014/main" id="{8817E17B-DA46-4C11-81B3-356FAE92DBE4}"/>
              </a:ext>
            </a:extLst>
          </p:cNvPr>
          <p:cNvSpPr>
            <a:spLocks noGrp="1"/>
          </p:cNvSpPr>
          <p:nvPr>
            <p:ph type="body" sz="half" idx="2"/>
          </p:nvPr>
        </p:nvSpPr>
        <p:spPr>
          <a:xfrm>
            <a:off x="839788" y="3039508"/>
            <a:ext cx="3322779" cy="3098492"/>
          </a:xfrm>
        </p:spPr>
        <p:txBody>
          <a:bodyPr vert="horz" lIns="91440" tIns="45720" rIns="91440" bIns="45720" rtlCol="0">
            <a:normAutofit/>
          </a:bodyPr>
          <a:lstStyle/>
          <a:p>
            <a:r>
              <a:rPr lang="en-US" sz="2000"/>
              <a:t>We're seeing these drop which is great! This URL will break, with no redirect, April 30th.</a:t>
            </a:r>
          </a:p>
        </p:txBody>
      </p:sp>
      <p:sp>
        <p:nvSpPr>
          <p:cNvPr id="5" name="Footer Placeholder 4">
            <a:extLst>
              <a:ext uri="{FF2B5EF4-FFF2-40B4-BE49-F238E27FC236}">
                <a16:creationId xmlns:a16="http://schemas.microsoft.com/office/drawing/2014/main" id="{FC614F85-98EE-4C5F-B36F-E3C853975849}"/>
              </a:ext>
            </a:extLst>
          </p:cNvPr>
          <p:cNvSpPr>
            <a:spLocks noGrp="1"/>
          </p:cNvSpPr>
          <p:nvPr>
            <p:ph type="ftr" sz="quarter" idx="11"/>
          </p:nvPr>
        </p:nvSpPr>
        <p:spPr>
          <a:xfrm>
            <a:off x="6196088" y="6329382"/>
            <a:ext cx="4114800" cy="365125"/>
          </a:xfrm>
        </p:spPr>
        <p:txBody>
          <a:bodyPr anchor="ctr">
            <a:normAutofit/>
          </a:bodyPr>
          <a:lstStyle/>
          <a:p>
            <a:pPr>
              <a:spcAft>
                <a:spcPts val="600"/>
              </a:spcAft>
            </a:pPr>
            <a:r>
              <a:rPr lang="en-US"/>
              <a:t>SWAN Library Services</a:t>
            </a:r>
          </a:p>
        </p:txBody>
      </p:sp>
      <p:sp>
        <p:nvSpPr>
          <p:cNvPr id="6" name="Slide Number Placeholder 5">
            <a:extLst>
              <a:ext uri="{FF2B5EF4-FFF2-40B4-BE49-F238E27FC236}">
                <a16:creationId xmlns:a16="http://schemas.microsoft.com/office/drawing/2014/main" id="{CDDB03DE-872E-4AA3-9C4B-251E9CE8D0C8}"/>
              </a:ext>
            </a:extLst>
          </p:cNvPr>
          <p:cNvSpPr>
            <a:spLocks noGrp="1"/>
          </p:cNvSpPr>
          <p:nvPr>
            <p:ph type="sldNum" sz="quarter" idx="12"/>
          </p:nvPr>
        </p:nvSpPr>
        <p:spPr>
          <a:xfrm>
            <a:off x="11546006" y="6329381"/>
            <a:ext cx="532263" cy="365125"/>
          </a:xfrm>
        </p:spPr>
        <p:txBody>
          <a:bodyPr anchor="ctr">
            <a:normAutofit/>
          </a:bodyPr>
          <a:lstStyle/>
          <a:p>
            <a:pPr>
              <a:spcAft>
                <a:spcPts val="600"/>
              </a:spcAft>
            </a:pPr>
            <a:fld id="{1FAA610F-65FB-4D76-A9F7-0135426F9A2E}" type="slidenum">
              <a:rPr lang="en-US" smtClean="0"/>
              <a:pPr>
                <a:spcAft>
                  <a:spcPts val="600"/>
                </a:spcAft>
              </a:pPr>
              <a:t>13</a:t>
            </a:fld>
            <a:endParaRPr lang="en-US"/>
          </a:p>
        </p:txBody>
      </p:sp>
      <p:sp>
        <p:nvSpPr>
          <p:cNvPr id="7" name="Date Placeholder 6">
            <a:extLst>
              <a:ext uri="{FF2B5EF4-FFF2-40B4-BE49-F238E27FC236}">
                <a16:creationId xmlns:a16="http://schemas.microsoft.com/office/drawing/2014/main" id="{B491C059-EBDC-411D-819D-C2FEAAC3F3E2}"/>
              </a:ext>
            </a:extLst>
          </p:cNvPr>
          <p:cNvSpPr>
            <a:spLocks noGrp="1"/>
          </p:cNvSpPr>
          <p:nvPr>
            <p:ph type="dt" sz="half" idx="13"/>
          </p:nvPr>
        </p:nvSpPr>
        <p:spPr>
          <a:xfrm>
            <a:off x="838200" y="6329380"/>
            <a:ext cx="2743200" cy="365125"/>
          </a:xfrm>
        </p:spPr>
        <p:txBody>
          <a:bodyPr anchor="ctr">
            <a:normAutofit/>
          </a:bodyPr>
          <a:lstStyle/>
          <a:p>
            <a:pPr>
              <a:spcAft>
                <a:spcPts val="600"/>
              </a:spcAft>
            </a:pPr>
            <a:fld id="{C7EE3EF2-A7B1-4F23-8584-F0BBB5D3EC1A}" type="datetime4">
              <a:rPr lang="en-US" smtClean="0"/>
              <a:pPr>
                <a:spcAft>
                  <a:spcPts val="600"/>
                </a:spcAft>
              </a:pPr>
              <a:t>March 24, 2022</a:t>
            </a:fld>
            <a:endParaRPr lang="en-US"/>
          </a:p>
        </p:txBody>
      </p:sp>
    </p:spTree>
    <p:custDataLst>
      <p:tags r:id="rId1"/>
    </p:custDataLst>
    <p:extLst>
      <p:ext uri="{BB962C8B-B14F-4D97-AF65-F5344CB8AC3E}">
        <p14:creationId xmlns:p14="http://schemas.microsoft.com/office/powerpoint/2010/main" val="3662081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C1AEF-53B8-4133-BEE0-E7A8CA97D1E0}"/>
              </a:ext>
            </a:extLst>
          </p:cNvPr>
          <p:cNvSpPr>
            <a:spLocks noGrp="1"/>
          </p:cNvSpPr>
          <p:nvPr>
            <p:ph type="title"/>
          </p:nvPr>
        </p:nvSpPr>
        <p:spPr>
          <a:xfrm>
            <a:off x="655093" y="1712794"/>
            <a:ext cx="3111690" cy="1600200"/>
          </a:xfrm>
        </p:spPr>
        <p:txBody>
          <a:bodyPr anchor="b">
            <a:normAutofit fontScale="90000"/>
          </a:bodyPr>
          <a:lstStyle/>
          <a:p>
            <a:r>
              <a:rPr lang="en-US" sz="3600"/>
              <a:t>SWAN-Managed VPN Agreements</a:t>
            </a:r>
            <a:br>
              <a:rPr lang="en-US" sz="2700"/>
            </a:br>
            <a:endParaRPr lang="en-US" sz="2700"/>
          </a:p>
        </p:txBody>
      </p:sp>
      <p:sp>
        <p:nvSpPr>
          <p:cNvPr id="15" name="Content Placeholder 2">
            <a:extLst>
              <a:ext uri="{FF2B5EF4-FFF2-40B4-BE49-F238E27FC236}">
                <a16:creationId xmlns:a16="http://schemas.microsoft.com/office/drawing/2014/main" id="{2726CED1-D170-4176-A690-2B36C49DE2A3}"/>
              </a:ext>
            </a:extLst>
          </p:cNvPr>
          <p:cNvSpPr>
            <a:spLocks noGrp="1"/>
          </p:cNvSpPr>
          <p:nvPr>
            <p:ph idx="1"/>
          </p:nvPr>
        </p:nvSpPr>
        <p:spPr>
          <a:xfrm>
            <a:off x="5183188" y="987425"/>
            <a:ext cx="6172200" cy="4873625"/>
          </a:xfrm>
        </p:spPr>
        <p:txBody>
          <a:bodyPr>
            <a:normAutofit/>
          </a:bodyPr>
          <a:lstStyle/>
          <a:p>
            <a:r>
              <a:rPr lang="en-US" sz="1800"/>
              <a:t>When making changes to internal/external networking</a:t>
            </a:r>
          </a:p>
          <a:p>
            <a:pPr lvl="1"/>
            <a:r>
              <a:rPr lang="en-US" sz="1800"/>
              <a:t>Changing addressing of wireless network</a:t>
            </a:r>
          </a:p>
          <a:p>
            <a:pPr lvl="1"/>
            <a:r>
              <a:rPr lang="en-US" sz="1800"/>
              <a:t>Changing addressing of staff network</a:t>
            </a:r>
          </a:p>
          <a:p>
            <a:pPr lvl="1"/>
            <a:r>
              <a:rPr lang="en-US" sz="1800"/>
              <a:t>Segmenting networks</a:t>
            </a:r>
          </a:p>
          <a:p>
            <a:pPr lvl="1"/>
            <a:r>
              <a:rPr lang="en-US" sz="1800"/>
              <a:t>Introducing a new staff network</a:t>
            </a:r>
          </a:p>
          <a:p>
            <a:pPr lvl="1"/>
            <a:r>
              <a:rPr lang="en-US" sz="1800"/>
              <a:t>Changing an internet service provider (ISP)</a:t>
            </a:r>
          </a:p>
          <a:p>
            <a:pPr lvl="1"/>
            <a:r>
              <a:rPr lang="en-US" sz="1800"/>
              <a:t>Cancelling an ISP</a:t>
            </a:r>
          </a:p>
          <a:p>
            <a:r>
              <a:rPr lang="en-US" sz="1800"/>
              <a:t>When changing external-facing hardware</a:t>
            </a:r>
          </a:p>
          <a:p>
            <a:pPr lvl="1"/>
            <a:r>
              <a:rPr lang="en-US" sz="1800"/>
              <a:t>ISP is swapping out the modem</a:t>
            </a:r>
          </a:p>
          <a:p>
            <a:endParaRPr lang="en-US" sz="1800"/>
          </a:p>
          <a:p>
            <a:r>
              <a:rPr lang="en-US" sz="1800" b="1"/>
              <a:t>Always contact SWAN at least 48 hours in advance when pursuing an internal or external change</a:t>
            </a:r>
          </a:p>
          <a:p>
            <a:r>
              <a:rPr lang="en-US" sz="1800" b="1"/>
              <a:t>Contact SWAN at least one week in advance if requesting a consultation or site visit</a:t>
            </a:r>
          </a:p>
          <a:p>
            <a:endParaRPr lang="en-US" sz="1800"/>
          </a:p>
        </p:txBody>
      </p:sp>
      <p:sp>
        <p:nvSpPr>
          <p:cNvPr id="16" name="Text Placeholder 3">
            <a:extLst>
              <a:ext uri="{FF2B5EF4-FFF2-40B4-BE49-F238E27FC236}">
                <a16:creationId xmlns:a16="http://schemas.microsoft.com/office/drawing/2014/main" id="{9A14B490-558F-40C6-34ED-B8037D1D135A}"/>
              </a:ext>
            </a:extLst>
          </p:cNvPr>
          <p:cNvSpPr>
            <a:spLocks noGrp="1"/>
          </p:cNvSpPr>
          <p:nvPr>
            <p:ph type="body" sz="half" idx="2"/>
          </p:nvPr>
        </p:nvSpPr>
        <p:spPr>
          <a:xfrm>
            <a:off x="655094" y="3429000"/>
            <a:ext cx="4116932" cy="2439988"/>
          </a:xfrm>
        </p:spPr>
        <p:txBody>
          <a:bodyPr>
            <a:normAutofit/>
          </a:bodyPr>
          <a:lstStyle/>
          <a:p>
            <a:r>
              <a:rPr lang="en-US" sz="2000"/>
              <a:t>When to contact SWAN</a:t>
            </a:r>
          </a:p>
        </p:txBody>
      </p:sp>
      <p:sp>
        <p:nvSpPr>
          <p:cNvPr id="5" name="Footer Placeholder 4">
            <a:extLst>
              <a:ext uri="{FF2B5EF4-FFF2-40B4-BE49-F238E27FC236}">
                <a16:creationId xmlns:a16="http://schemas.microsoft.com/office/drawing/2014/main" id="{B4437DAF-A351-4FCA-A51B-FDF36F82BE86}"/>
              </a:ext>
            </a:extLst>
          </p:cNvPr>
          <p:cNvSpPr>
            <a:spLocks noGrp="1"/>
          </p:cNvSpPr>
          <p:nvPr>
            <p:ph type="ftr" sz="quarter" idx="11"/>
          </p:nvPr>
        </p:nvSpPr>
        <p:spPr>
          <a:xfrm>
            <a:off x="6438309" y="6339849"/>
            <a:ext cx="4114800" cy="365125"/>
          </a:xfrm>
        </p:spPr>
        <p:txBody>
          <a:bodyPr anchor="ctr">
            <a:normAutofit/>
          </a:bodyPr>
          <a:lstStyle/>
          <a:p>
            <a:pPr>
              <a:spcAft>
                <a:spcPts val="600"/>
              </a:spcAft>
            </a:pPr>
            <a:r>
              <a:rPr lang="en-US"/>
              <a:t>SWAN Library Services</a:t>
            </a:r>
          </a:p>
        </p:txBody>
      </p:sp>
      <p:sp>
        <p:nvSpPr>
          <p:cNvPr id="6" name="Slide Number Placeholder 5">
            <a:extLst>
              <a:ext uri="{FF2B5EF4-FFF2-40B4-BE49-F238E27FC236}">
                <a16:creationId xmlns:a16="http://schemas.microsoft.com/office/drawing/2014/main" id="{3DA7CD05-7116-4A0F-B61C-A893405F3C50}"/>
              </a:ext>
            </a:extLst>
          </p:cNvPr>
          <p:cNvSpPr>
            <a:spLocks noGrp="1"/>
          </p:cNvSpPr>
          <p:nvPr>
            <p:ph type="sldNum" sz="quarter" idx="12"/>
          </p:nvPr>
        </p:nvSpPr>
        <p:spPr>
          <a:xfrm>
            <a:off x="11546006" y="6329381"/>
            <a:ext cx="532263" cy="365125"/>
          </a:xfrm>
        </p:spPr>
        <p:txBody>
          <a:bodyPr anchor="ctr">
            <a:normAutofit/>
          </a:bodyPr>
          <a:lstStyle/>
          <a:p>
            <a:pPr>
              <a:spcAft>
                <a:spcPts val="600"/>
              </a:spcAft>
            </a:pPr>
            <a:fld id="{1FAA610F-65FB-4D76-A9F7-0135426F9A2E}" type="slidenum">
              <a:rPr lang="en-US" smtClean="0"/>
              <a:pPr>
                <a:spcAft>
                  <a:spcPts val="600"/>
                </a:spcAft>
              </a:pPr>
              <a:t>14</a:t>
            </a:fld>
            <a:endParaRPr lang="en-US"/>
          </a:p>
        </p:txBody>
      </p:sp>
      <p:sp>
        <p:nvSpPr>
          <p:cNvPr id="7" name="Date Placeholder 6">
            <a:extLst>
              <a:ext uri="{FF2B5EF4-FFF2-40B4-BE49-F238E27FC236}">
                <a16:creationId xmlns:a16="http://schemas.microsoft.com/office/drawing/2014/main" id="{9939E397-7B0A-4E0E-9BA6-334B54E7B0FA}"/>
              </a:ext>
            </a:extLst>
          </p:cNvPr>
          <p:cNvSpPr>
            <a:spLocks noGrp="1"/>
          </p:cNvSpPr>
          <p:nvPr>
            <p:ph type="dt" sz="half" idx="13"/>
          </p:nvPr>
        </p:nvSpPr>
        <p:spPr>
          <a:xfrm>
            <a:off x="838200" y="6329380"/>
            <a:ext cx="2743200" cy="365125"/>
          </a:xfrm>
        </p:spPr>
        <p:txBody>
          <a:bodyPr anchor="ctr">
            <a:normAutofit/>
          </a:bodyPr>
          <a:lstStyle/>
          <a:p>
            <a:pPr>
              <a:spcAft>
                <a:spcPts val="600"/>
              </a:spcAft>
            </a:pPr>
            <a:fld id="{BE77881E-05EA-445D-A401-3F862F6B3C8C}" type="datetime4">
              <a:rPr lang="en-US" smtClean="0"/>
              <a:pPr>
                <a:spcAft>
                  <a:spcPts val="600"/>
                </a:spcAft>
              </a:pPr>
              <a:t>March 24, 2022</a:t>
            </a:fld>
            <a:endParaRPr lang="en-US"/>
          </a:p>
        </p:txBody>
      </p:sp>
    </p:spTree>
    <p:custDataLst>
      <p:tags r:id="rId1"/>
    </p:custDataLst>
    <p:extLst>
      <p:ext uri="{BB962C8B-B14F-4D97-AF65-F5344CB8AC3E}">
        <p14:creationId xmlns:p14="http://schemas.microsoft.com/office/powerpoint/2010/main" val="1821815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AF6A2E2-46AF-45B5-BF26-EB452B691841}"/>
              </a:ext>
            </a:extLst>
          </p:cNvPr>
          <p:cNvSpPr>
            <a:spLocks noGrp="1"/>
          </p:cNvSpPr>
          <p:nvPr>
            <p:ph type="ftr" sz="quarter" idx="11"/>
          </p:nvPr>
        </p:nvSpPr>
        <p:spPr>
          <a:xfrm>
            <a:off x="3657600" y="6329382"/>
            <a:ext cx="4114800" cy="365125"/>
          </a:xfrm>
        </p:spPr>
        <p:txBody>
          <a:bodyPr anchor="ctr">
            <a:normAutofit/>
          </a:bodyPr>
          <a:lstStyle/>
          <a:p>
            <a:pPr>
              <a:spcAft>
                <a:spcPts val="600"/>
              </a:spcAft>
            </a:pPr>
            <a:r>
              <a:rPr lang="en-US"/>
              <a:t>SWAN Library Services</a:t>
            </a:r>
          </a:p>
        </p:txBody>
      </p:sp>
      <p:sp>
        <p:nvSpPr>
          <p:cNvPr id="6" name="Slide Number Placeholder 5">
            <a:extLst>
              <a:ext uri="{FF2B5EF4-FFF2-40B4-BE49-F238E27FC236}">
                <a16:creationId xmlns:a16="http://schemas.microsoft.com/office/drawing/2014/main" id="{AB141A6E-BAE0-40F5-B706-3FD8D5E73AE7}"/>
              </a:ext>
            </a:extLst>
          </p:cNvPr>
          <p:cNvSpPr>
            <a:spLocks noGrp="1"/>
          </p:cNvSpPr>
          <p:nvPr>
            <p:ph type="sldNum" sz="quarter" idx="12"/>
          </p:nvPr>
        </p:nvSpPr>
        <p:spPr>
          <a:xfrm>
            <a:off x="11546006" y="6329381"/>
            <a:ext cx="532263" cy="365125"/>
          </a:xfrm>
        </p:spPr>
        <p:txBody>
          <a:bodyPr anchor="ctr">
            <a:normAutofit/>
          </a:bodyPr>
          <a:lstStyle/>
          <a:p>
            <a:pPr>
              <a:spcAft>
                <a:spcPts val="600"/>
              </a:spcAft>
            </a:pPr>
            <a:fld id="{1FAA610F-65FB-4D76-A9F7-0135426F9A2E}" type="slidenum">
              <a:rPr lang="en-US" smtClean="0"/>
              <a:pPr>
                <a:spcAft>
                  <a:spcPts val="600"/>
                </a:spcAft>
              </a:pPr>
              <a:t>15</a:t>
            </a:fld>
            <a:endParaRPr lang="en-US"/>
          </a:p>
        </p:txBody>
      </p:sp>
      <p:sp>
        <p:nvSpPr>
          <p:cNvPr id="2" name="Title 1">
            <a:extLst>
              <a:ext uri="{FF2B5EF4-FFF2-40B4-BE49-F238E27FC236}">
                <a16:creationId xmlns:a16="http://schemas.microsoft.com/office/drawing/2014/main" id="{3B2ED602-D908-4B12-B1E5-D47B1780D820}"/>
              </a:ext>
            </a:extLst>
          </p:cNvPr>
          <p:cNvSpPr>
            <a:spLocks noGrp="1"/>
          </p:cNvSpPr>
          <p:nvPr>
            <p:ph type="title"/>
          </p:nvPr>
        </p:nvSpPr>
        <p:spPr>
          <a:xfrm>
            <a:off x="838200" y="365125"/>
            <a:ext cx="10515600" cy="1325563"/>
          </a:xfrm>
        </p:spPr>
        <p:txBody>
          <a:bodyPr anchor="ctr">
            <a:normAutofit/>
          </a:bodyPr>
          <a:lstStyle/>
          <a:p>
            <a:r>
              <a:rPr lang="en-US"/>
              <a:t>Library Contractors</a:t>
            </a:r>
          </a:p>
        </p:txBody>
      </p:sp>
      <p:sp>
        <p:nvSpPr>
          <p:cNvPr id="7" name="Date Placeholder 6">
            <a:extLst>
              <a:ext uri="{FF2B5EF4-FFF2-40B4-BE49-F238E27FC236}">
                <a16:creationId xmlns:a16="http://schemas.microsoft.com/office/drawing/2014/main" id="{CED8AD84-D52E-4934-8FA6-FA5902252ECE}"/>
              </a:ext>
            </a:extLst>
          </p:cNvPr>
          <p:cNvSpPr>
            <a:spLocks noGrp="1"/>
          </p:cNvSpPr>
          <p:nvPr>
            <p:ph type="dt" sz="half" idx="2"/>
          </p:nvPr>
        </p:nvSpPr>
        <p:spPr>
          <a:xfrm>
            <a:off x="838200" y="6329380"/>
            <a:ext cx="2743200" cy="365125"/>
          </a:xfrm>
        </p:spPr>
        <p:txBody>
          <a:bodyPr anchor="ctr">
            <a:normAutofit/>
          </a:bodyPr>
          <a:lstStyle/>
          <a:p>
            <a:pPr>
              <a:spcAft>
                <a:spcPts val="600"/>
              </a:spcAft>
            </a:pPr>
            <a:fld id="{BE77881E-05EA-445D-A401-3F862F6B3C8C}" type="datetime4">
              <a:rPr lang="en-US" smtClean="0"/>
              <a:pPr>
                <a:spcAft>
                  <a:spcPts val="600"/>
                </a:spcAft>
              </a:pPr>
              <a:t>March 24, 2022</a:t>
            </a:fld>
            <a:endParaRPr lang="en-US"/>
          </a:p>
        </p:txBody>
      </p:sp>
      <p:graphicFrame>
        <p:nvGraphicFramePr>
          <p:cNvPr id="9" name="Content Placeholder 2">
            <a:extLst>
              <a:ext uri="{FF2B5EF4-FFF2-40B4-BE49-F238E27FC236}">
                <a16:creationId xmlns:a16="http://schemas.microsoft.com/office/drawing/2014/main" id="{E62A9CE2-AB3F-363A-49DC-FEED89608684}"/>
              </a:ext>
            </a:extLst>
          </p:cNvPr>
          <p:cNvGraphicFramePr>
            <a:graphicFrameLocks noGrp="1"/>
          </p:cNvGraphicFramePr>
          <p:nvPr>
            <p:ph idx="1"/>
            <p:extLst>
              <p:ext uri="{D42A27DB-BD31-4B8C-83A1-F6EECF244321}">
                <p14:modId xmlns:p14="http://schemas.microsoft.com/office/powerpoint/2010/main" val="53940820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415292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0DCCC-5B8B-4138-B471-04DC9645C038}"/>
              </a:ext>
            </a:extLst>
          </p:cNvPr>
          <p:cNvSpPr>
            <a:spLocks noGrp="1"/>
          </p:cNvSpPr>
          <p:nvPr>
            <p:ph type="title"/>
          </p:nvPr>
        </p:nvSpPr>
        <p:spPr>
          <a:xfrm>
            <a:off x="655093" y="1712794"/>
            <a:ext cx="3111690" cy="1600200"/>
          </a:xfrm>
        </p:spPr>
        <p:txBody>
          <a:bodyPr anchor="b">
            <a:normAutofit/>
          </a:bodyPr>
          <a:lstStyle/>
          <a:p>
            <a:r>
              <a:rPr lang="en-US"/>
              <a:t>Multi-Factor Authentication</a:t>
            </a:r>
          </a:p>
        </p:txBody>
      </p:sp>
      <p:pic>
        <p:nvPicPr>
          <p:cNvPr id="9" name="Content Placeholder 8" descr="A screenshot of a cell phone&#10;&#10;Description automatically generated with medium confidence">
            <a:extLst>
              <a:ext uri="{FF2B5EF4-FFF2-40B4-BE49-F238E27FC236}">
                <a16:creationId xmlns:a16="http://schemas.microsoft.com/office/drawing/2014/main" id="{B6BE49B2-D8D0-4674-8FB2-28487EB50A3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03672" y="1273336"/>
            <a:ext cx="7243094" cy="4311327"/>
          </a:xfrm>
          <a:noFill/>
        </p:spPr>
      </p:pic>
      <p:sp>
        <p:nvSpPr>
          <p:cNvPr id="14" name="Text Placeholder 3">
            <a:extLst>
              <a:ext uri="{FF2B5EF4-FFF2-40B4-BE49-F238E27FC236}">
                <a16:creationId xmlns:a16="http://schemas.microsoft.com/office/drawing/2014/main" id="{AF06F078-C7A5-8E87-8207-85E033A23AB6}"/>
              </a:ext>
            </a:extLst>
          </p:cNvPr>
          <p:cNvSpPr>
            <a:spLocks noGrp="1"/>
          </p:cNvSpPr>
          <p:nvPr>
            <p:ph type="body" sz="half" idx="2"/>
          </p:nvPr>
        </p:nvSpPr>
        <p:spPr>
          <a:xfrm>
            <a:off x="655094" y="3429000"/>
            <a:ext cx="3754860" cy="2439988"/>
          </a:xfrm>
        </p:spPr>
        <p:txBody>
          <a:bodyPr/>
          <a:lstStyle/>
          <a:p>
            <a:r>
              <a:rPr lang="en-US"/>
              <a:t>DUO MFA now used on all SWAN-managed SonicWall hardware</a:t>
            </a:r>
          </a:p>
          <a:p>
            <a:r>
              <a:rPr lang="en-US"/>
              <a:t>Implemented Q4 2021</a:t>
            </a:r>
          </a:p>
        </p:txBody>
      </p:sp>
      <p:sp>
        <p:nvSpPr>
          <p:cNvPr id="5" name="Footer Placeholder 4">
            <a:extLst>
              <a:ext uri="{FF2B5EF4-FFF2-40B4-BE49-F238E27FC236}">
                <a16:creationId xmlns:a16="http://schemas.microsoft.com/office/drawing/2014/main" id="{58D05578-3E94-4BE0-8F4C-780678FCA1A0}"/>
              </a:ext>
            </a:extLst>
          </p:cNvPr>
          <p:cNvSpPr>
            <a:spLocks noGrp="1"/>
          </p:cNvSpPr>
          <p:nvPr>
            <p:ph type="ftr" sz="quarter" idx="11"/>
          </p:nvPr>
        </p:nvSpPr>
        <p:spPr>
          <a:xfrm>
            <a:off x="6438309" y="6339849"/>
            <a:ext cx="4114800" cy="365125"/>
          </a:xfrm>
        </p:spPr>
        <p:txBody>
          <a:bodyPr anchor="ctr">
            <a:normAutofit/>
          </a:bodyPr>
          <a:lstStyle/>
          <a:p>
            <a:pPr>
              <a:spcAft>
                <a:spcPts val="600"/>
              </a:spcAft>
            </a:pPr>
            <a:r>
              <a:rPr lang="en-US"/>
              <a:t>SWAN Library Services</a:t>
            </a:r>
          </a:p>
        </p:txBody>
      </p:sp>
      <p:sp>
        <p:nvSpPr>
          <p:cNvPr id="6" name="Slide Number Placeholder 5">
            <a:extLst>
              <a:ext uri="{FF2B5EF4-FFF2-40B4-BE49-F238E27FC236}">
                <a16:creationId xmlns:a16="http://schemas.microsoft.com/office/drawing/2014/main" id="{FE293D32-3280-4997-ACC2-AE0761856DC8}"/>
              </a:ext>
            </a:extLst>
          </p:cNvPr>
          <p:cNvSpPr>
            <a:spLocks noGrp="1"/>
          </p:cNvSpPr>
          <p:nvPr>
            <p:ph type="sldNum" sz="quarter" idx="12"/>
          </p:nvPr>
        </p:nvSpPr>
        <p:spPr>
          <a:xfrm>
            <a:off x="11546006" y="6329381"/>
            <a:ext cx="532263" cy="365125"/>
          </a:xfrm>
        </p:spPr>
        <p:txBody>
          <a:bodyPr anchor="ctr">
            <a:normAutofit/>
          </a:bodyPr>
          <a:lstStyle/>
          <a:p>
            <a:pPr>
              <a:spcAft>
                <a:spcPts val="600"/>
              </a:spcAft>
            </a:pPr>
            <a:fld id="{1FAA610F-65FB-4D76-A9F7-0135426F9A2E}" type="slidenum">
              <a:rPr lang="en-US" smtClean="0"/>
              <a:pPr>
                <a:spcAft>
                  <a:spcPts val="600"/>
                </a:spcAft>
              </a:pPr>
              <a:t>16</a:t>
            </a:fld>
            <a:endParaRPr lang="en-US"/>
          </a:p>
        </p:txBody>
      </p:sp>
      <p:sp>
        <p:nvSpPr>
          <p:cNvPr id="7" name="Date Placeholder 6">
            <a:extLst>
              <a:ext uri="{FF2B5EF4-FFF2-40B4-BE49-F238E27FC236}">
                <a16:creationId xmlns:a16="http://schemas.microsoft.com/office/drawing/2014/main" id="{FCAEC692-16C5-46F9-AF30-E33D040077DE}"/>
              </a:ext>
            </a:extLst>
          </p:cNvPr>
          <p:cNvSpPr>
            <a:spLocks noGrp="1"/>
          </p:cNvSpPr>
          <p:nvPr>
            <p:ph type="dt" sz="half" idx="13"/>
          </p:nvPr>
        </p:nvSpPr>
        <p:spPr>
          <a:xfrm>
            <a:off x="838200" y="6329380"/>
            <a:ext cx="2743200" cy="365125"/>
          </a:xfrm>
        </p:spPr>
        <p:txBody>
          <a:bodyPr anchor="ctr">
            <a:normAutofit/>
          </a:bodyPr>
          <a:lstStyle/>
          <a:p>
            <a:pPr>
              <a:spcAft>
                <a:spcPts val="600"/>
              </a:spcAft>
            </a:pPr>
            <a:fld id="{BE77881E-05EA-445D-A401-3F862F6B3C8C}" type="datetime4">
              <a:rPr lang="en-US" smtClean="0"/>
              <a:pPr>
                <a:spcAft>
                  <a:spcPts val="600"/>
                </a:spcAft>
              </a:pPr>
              <a:t>March 24, 2022</a:t>
            </a:fld>
            <a:endParaRPr lang="en-US"/>
          </a:p>
        </p:txBody>
      </p:sp>
    </p:spTree>
    <p:custDataLst>
      <p:tags r:id="rId1"/>
    </p:custDataLst>
    <p:extLst>
      <p:ext uri="{BB962C8B-B14F-4D97-AF65-F5344CB8AC3E}">
        <p14:creationId xmlns:p14="http://schemas.microsoft.com/office/powerpoint/2010/main" val="261653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F37615-9E31-41FC-9EA3-088AD8A5FADD}"/>
              </a:ext>
            </a:extLst>
          </p:cNvPr>
          <p:cNvSpPr>
            <a:spLocks noGrp="1"/>
          </p:cNvSpPr>
          <p:nvPr>
            <p:ph type="title"/>
          </p:nvPr>
        </p:nvSpPr>
        <p:spPr>
          <a:xfrm>
            <a:off x="831850" y="1709739"/>
            <a:ext cx="10515600" cy="2362006"/>
          </a:xfrm>
        </p:spPr>
        <p:txBody>
          <a:bodyPr anchor="b">
            <a:normAutofit/>
          </a:bodyPr>
          <a:lstStyle/>
          <a:p>
            <a:r>
              <a:rPr lang="en-US" dirty="0"/>
              <a:t>SWAN Security Initiative</a:t>
            </a:r>
          </a:p>
        </p:txBody>
      </p:sp>
      <p:sp>
        <p:nvSpPr>
          <p:cNvPr id="5" name="Text Placeholder 4">
            <a:extLst>
              <a:ext uri="{FF2B5EF4-FFF2-40B4-BE49-F238E27FC236}">
                <a16:creationId xmlns:a16="http://schemas.microsoft.com/office/drawing/2014/main" id="{F62EC7C1-1BD8-4724-B0F4-938CA95BEC98}"/>
              </a:ext>
            </a:extLst>
          </p:cNvPr>
          <p:cNvSpPr>
            <a:spLocks noGrp="1"/>
          </p:cNvSpPr>
          <p:nvPr>
            <p:ph type="body" idx="1"/>
          </p:nvPr>
        </p:nvSpPr>
        <p:spPr>
          <a:xfrm>
            <a:off x="831850" y="4599296"/>
            <a:ext cx="10515600" cy="1422114"/>
          </a:xfrm>
        </p:spPr>
        <p:txBody>
          <a:bodyPr>
            <a:normAutofit/>
          </a:bodyPr>
          <a:lstStyle/>
          <a:p>
            <a:r>
              <a:rPr lang="en-US" dirty="0"/>
              <a:t>Information Security Risk Assessment </a:t>
            </a:r>
          </a:p>
        </p:txBody>
      </p:sp>
      <p:sp>
        <p:nvSpPr>
          <p:cNvPr id="3" name="Footer Placeholder 2">
            <a:extLst>
              <a:ext uri="{FF2B5EF4-FFF2-40B4-BE49-F238E27FC236}">
                <a16:creationId xmlns:a16="http://schemas.microsoft.com/office/drawing/2014/main" id="{DF32896E-4E4F-428F-97CD-78CAE3924C2D}"/>
              </a:ext>
            </a:extLst>
          </p:cNvPr>
          <p:cNvSpPr>
            <a:spLocks noGrp="1"/>
          </p:cNvSpPr>
          <p:nvPr>
            <p:ph type="ftr" sz="quarter" idx="11"/>
          </p:nvPr>
        </p:nvSpPr>
        <p:spPr>
          <a:xfrm>
            <a:off x="3657600" y="6329382"/>
            <a:ext cx="4114800" cy="365125"/>
          </a:xfrm>
        </p:spPr>
        <p:txBody>
          <a:bodyPr anchor="ctr">
            <a:normAutofit/>
          </a:bodyPr>
          <a:lstStyle/>
          <a:p>
            <a:pPr>
              <a:spcAft>
                <a:spcPts val="600"/>
              </a:spcAft>
            </a:pPr>
            <a:r>
              <a:rPr lang="en-US"/>
              <a:t>SWAN Library Services</a:t>
            </a:r>
          </a:p>
        </p:txBody>
      </p:sp>
      <p:sp>
        <p:nvSpPr>
          <p:cNvPr id="6" name="Date Placeholder 5">
            <a:extLst>
              <a:ext uri="{FF2B5EF4-FFF2-40B4-BE49-F238E27FC236}">
                <a16:creationId xmlns:a16="http://schemas.microsoft.com/office/drawing/2014/main" id="{C42CF1DF-7BC6-4563-87C8-02597F0A7245}"/>
              </a:ext>
            </a:extLst>
          </p:cNvPr>
          <p:cNvSpPr>
            <a:spLocks noGrp="1"/>
          </p:cNvSpPr>
          <p:nvPr>
            <p:ph type="dt" sz="half" idx="2"/>
          </p:nvPr>
        </p:nvSpPr>
        <p:spPr>
          <a:xfrm>
            <a:off x="838200" y="6329380"/>
            <a:ext cx="2743200" cy="365125"/>
          </a:xfrm>
        </p:spPr>
        <p:txBody>
          <a:bodyPr anchor="ctr">
            <a:normAutofit/>
          </a:bodyPr>
          <a:lstStyle/>
          <a:p>
            <a:pPr>
              <a:spcAft>
                <a:spcPts val="600"/>
              </a:spcAft>
            </a:pPr>
            <a:fld id="{A99684E3-A0FF-49CA-B05E-EC4BBEDCAE69}" type="datetime4">
              <a:rPr lang="en-US" smtClean="0"/>
              <a:pPr>
                <a:spcAft>
                  <a:spcPts val="600"/>
                </a:spcAft>
              </a:pPr>
              <a:t>March 24, 2022</a:t>
            </a:fld>
            <a:endParaRPr lang="en-US"/>
          </a:p>
        </p:txBody>
      </p:sp>
      <p:sp>
        <p:nvSpPr>
          <p:cNvPr id="4" name="Slide Number Placeholder 3">
            <a:extLst>
              <a:ext uri="{FF2B5EF4-FFF2-40B4-BE49-F238E27FC236}">
                <a16:creationId xmlns:a16="http://schemas.microsoft.com/office/drawing/2014/main" id="{016BE861-7170-4D3C-B244-1039528EB1C3}"/>
              </a:ext>
            </a:extLst>
          </p:cNvPr>
          <p:cNvSpPr>
            <a:spLocks noGrp="1"/>
          </p:cNvSpPr>
          <p:nvPr>
            <p:ph type="sldNum" sz="quarter" idx="12"/>
          </p:nvPr>
        </p:nvSpPr>
        <p:spPr>
          <a:xfrm>
            <a:off x="11546006" y="6329381"/>
            <a:ext cx="532263" cy="365125"/>
          </a:xfrm>
        </p:spPr>
        <p:txBody>
          <a:bodyPr anchor="ctr">
            <a:normAutofit/>
          </a:bodyPr>
          <a:lstStyle/>
          <a:p>
            <a:pPr>
              <a:spcAft>
                <a:spcPts val="600"/>
              </a:spcAft>
            </a:pPr>
            <a:fld id="{1FAA610F-65FB-4D76-A9F7-0135426F9A2E}" type="slidenum">
              <a:rPr lang="en-US" smtClean="0"/>
              <a:pPr>
                <a:spcAft>
                  <a:spcPts val="600"/>
                </a:spcAft>
              </a:pPr>
              <a:t>17</a:t>
            </a:fld>
            <a:endParaRPr lang="en-US"/>
          </a:p>
        </p:txBody>
      </p:sp>
    </p:spTree>
    <p:custDataLst>
      <p:tags r:id="rId1"/>
    </p:custDataLst>
    <p:extLst>
      <p:ext uri="{BB962C8B-B14F-4D97-AF65-F5344CB8AC3E}">
        <p14:creationId xmlns:p14="http://schemas.microsoft.com/office/powerpoint/2010/main" val="701003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CDE220E-D50D-4649-AC63-4DEF8671AEA4}"/>
              </a:ext>
            </a:extLst>
          </p:cNvPr>
          <p:cNvSpPr txBox="1">
            <a:spLocks noGrp="1"/>
          </p:cNvSpPr>
          <p:nvPr>
            <p:ph type="title"/>
          </p:nvPr>
        </p:nvSpPr>
        <p:spPr>
          <a:xfrm>
            <a:off x="648886" y="608617"/>
            <a:ext cx="8277437" cy="444566"/>
          </a:xfrm>
          <a:prstGeom prst="rect">
            <a:avLst/>
          </a:prstGeom>
        </p:spPr>
        <p:txBody>
          <a:bodyPr vert="horz" wrap="square" lIns="0" tIns="8467" rIns="0" bIns="0" rtlCol="0" anchor="ctr">
            <a:spAutoFit/>
          </a:bodyPr>
          <a:lstStyle/>
          <a:p>
            <a:pPr marL="8467">
              <a:lnSpc>
                <a:spcPts val="3420"/>
              </a:lnSpc>
              <a:spcBef>
                <a:spcPts val="67"/>
              </a:spcBef>
            </a:pPr>
            <a:r>
              <a:rPr lang="en-US" spc="-47">
                <a:solidFill>
                  <a:srgbClr val="003A5C"/>
                </a:solidFill>
              </a:rPr>
              <a:t>OVERVIEW</a:t>
            </a:r>
            <a:endParaRPr spc="-47">
              <a:solidFill>
                <a:srgbClr val="003A5C"/>
              </a:solidFill>
            </a:endParaRPr>
          </a:p>
        </p:txBody>
      </p:sp>
      <p:graphicFrame>
        <p:nvGraphicFramePr>
          <p:cNvPr id="2" name="Diagram 1">
            <a:extLst>
              <a:ext uri="{FF2B5EF4-FFF2-40B4-BE49-F238E27FC236}">
                <a16:creationId xmlns:a16="http://schemas.microsoft.com/office/drawing/2014/main" id="{99928507-D0A0-4C23-AD92-ED002003D900}"/>
              </a:ext>
            </a:extLst>
          </p:cNvPr>
          <p:cNvGraphicFramePr/>
          <p:nvPr>
            <p:extLst>
              <p:ext uri="{D42A27DB-BD31-4B8C-83A1-F6EECF244321}">
                <p14:modId xmlns:p14="http://schemas.microsoft.com/office/powerpoint/2010/main" val="2241332160"/>
              </p:ext>
            </p:extLst>
          </p:nvPr>
        </p:nvGraphicFramePr>
        <p:xfrm>
          <a:off x="648885" y="1173708"/>
          <a:ext cx="11041127" cy="52733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5">
            <a:extLst>
              <a:ext uri="{FF2B5EF4-FFF2-40B4-BE49-F238E27FC236}">
                <a16:creationId xmlns:a16="http://schemas.microsoft.com/office/drawing/2014/main" id="{7C7D492B-81C9-495D-87EA-F53AC15A6A52}"/>
              </a:ext>
            </a:extLst>
          </p:cNvPr>
          <p:cNvSpPr txBox="1">
            <a:spLocks/>
          </p:cNvSpPr>
          <p:nvPr/>
        </p:nvSpPr>
        <p:spPr>
          <a:xfrm>
            <a:off x="11546006" y="6329381"/>
            <a:ext cx="532263" cy="365125"/>
          </a:xfrm>
          <a:prstGeom prst="rect">
            <a:avLst/>
          </a:prstGeom>
        </p:spPr>
        <p:txBody>
          <a:bodyPr anchor="ctr">
            <a:normAutofit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1FAA610F-65FB-4D76-A9F7-0135426F9A2E}" type="slidenum">
              <a:rPr lang="en-US" smtClean="0">
                <a:solidFill>
                  <a:schemeClr val="bg2"/>
                </a:solidFill>
              </a:rPr>
              <a:pPr>
                <a:spcAft>
                  <a:spcPts val="600"/>
                </a:spcAft>
              </a:pPr>
              <a:t>18</a:t>
            </a:fld>
            <a:endParaRPr lang="en-US">
              <a:solidFill>
                <a:schemeClr val="bg2"/>
              </a:solidFill>
            </a:endParaRPr>
          </a:p>
        </p:txBody>
      </p:sp>
    </p:spTree>
    <p:custDataLst>
      <p:tags r:id="rId1"/>
    </p:custDataLst>
    <p:extLst>
      <p:ext uri="{BB962C8B-B14F-4D97-AF65-F5344CB8AC3E}">
        <p14:creationId xmlns:p14="http://schemas.microsoft.com/office/powerpoint/2010/main" val="697843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E27EF3C-637F-4184-A617-7221FBFCE1A3}"/>
              </a:ext>
            </a:extLst>
          </p:cNvPr>
          <p:cNvSpPr>
            <a:spLocks noGrp="1"/>
          </p:cNvSpPr>
          <p:nvPr>
            <p:ph type="ftr" sz="quarter" idx="11"/>
          </p:nvPr>
        </p:nvSpPr>
        <p:spPr>
          <a:xfrm>
            <a:off x="3657600" y="6329382"/>
            <a:ext cx="4114800" cy="365125"/>
          </a:xfrm>
        </p:spPr>
        <p:txBody>
          <a:bodyPr anchor="ctr">
            <a:normAutofit/>
          </a:bodyPr>
          <a:lstStyle/>
          <a:p>
            <a:pPr>
              <a:spcAft>
                <a:spcPts val="600"/>
              </a:spcAft>
            </a:pPr>
            <a:r>
              <a:rPr lang="en-US"/>
              <a:t>SWAN Library Services</a:t>
            </a:r>
          </a:p>
        </p:txBody>
      </p:sp>
      <p:sp>
        <p:nvSpPr>
          <p:cNvPr id="4" name="Slide Number Placeholder 3">
            <a:extLst>
              <a:ext uri="{FF2B5EF4-FFF2-40B4-BE49-F238E27FC236}">
                <a16:creationId xmlns:a16="http://schemas.microsoft.com/office/drawing/2014/main" id="{5BF4FD44-F8A8-4910-B38A-C4BBEF122AC0}"/>
              </a:ext>
            </a:extLst>
          </p:cNvPr>
          <p:cNvSpPr>
            <a:spLocks noGrp="1"/>
          </p:cNvSpPr>
          <p:nvPr>
            <p:ph type="sldNum" sz="quarter" idx="12"/>
          </p:nvPr>
        </p:nvSpPr>
        <p:spPr>
          <a:xfrm>
            <a:off x="11546006" y="6329381"/>
            <a:ext cx="532263" cy="365125"/>
          </a:xfrm>
        </p:spPr>
        <p:txBody>
          <a:bodyPr anchor="ctr">
            <a:normAutofit/>
          </a:bodyPr>
          <a:lstStyle/>
          <a:p>
            <a:pPr>
              <a:spcAft>
                <a:spcPts val="600"/>
              </a:spcAft>
            </a:pPr>
            <a:fld id="{1FAA610F-65FB-4D76-A9F7-0135426F9A2E}" type="slidenum">
              <a:rPr lang="en-US" smtClean="0"/>
              <a:pPr>
                <a:spcAft>
                  <a:spcPts val="600"/>
                </a:spcAft>
              </a:pPr>
              <a:t>19</a:t>
            </a:fld>
            <a:endParaRPr lang="en-US"/>
          </a:p>
        </p:txBody>
      </p:sp>
      <p:sp>
        <p:nvSpPr>
          <p:cNvPr id="5" name="Title 4">
            <a:extLst>
              <a:ext uri="{FF2B5EF4-FFF2-40B4-BE49-F238E27FC236}">
                <a16:creationId xmlns:a16="http://schemas.microsoft.com/office/drawing/2014/main" id="{3AA9214F-6188-45E2-A740-252A1E578104}"/>
              </a:ext>
            </a:extLst>
          </p:cNvPr>
          <p:cNvSpPr>
            <a:spLocks noGrp="1"/>
          </p:cNvSpPr>
          <p:nvPr>
            <p:ph type="title"/>
          </p:nvPr>
        </p:nvSpPr>
        <p:spPr>
          <a:xfrm>
            <a:off x="838200" y="365125"/>
            <a:ext cx="10515600" cy="1325563"/>
          </a:xfrm>
        </p:spPr>
        <p:txBody>
          <a:bodyPr anchor="ctr">
            <a:normAutofit/>
          </a:bodyPr>
          <a:lstStyle/>
          <a:p>
            <a:r>
              <a:rPr lang="en-US">
                <a:solidFill>
                  <a:schemeClr val="accent1">
                    <a:lumMod val="50000"/>
                  </a:schemeClr>
                </a:solidFill>
              </a:rPr>
              <a:t>CYBERSECURITY</a:t>
            </a:r>
            <a:br>
              <a:rPr lang="en-US">
                <a:solidFill>
                  <a:schemeClr val="accent1">
                    <a:lumMod val="50000"/>
                  </a:schemeClr>
                </a:solidFill>
              </a:rPr>
            </a:br>
            <a:r>
              <a:rPr lang="en-US">
                <a:solidFill>
                  <a:srgbClr val="4DB6AC"/>
                </a:solidFill>
              </a:rPr>
              <a:t>Summarized</a:t>
            </a:r>
          </a:p>
        </p:txBody>
      </p:sp>
      <p:sp>
        <p:nvSpPr>
          <p:cNvPr id="6" name="Date Placeholder 5">
            <a:extLst>
              <a:ext uri="{FF2B5EF4-FFF2-40B4-BE49-F238E27FC236}">
                <a16:creationId xmlns:a16="http://schemas.microsoft.com/office/drawing/2014/main" id="{87BF5AF6-F2E8-41DC-9B06-246FCF17A3BD}"/>
              </a:ext>
            </a:extLst>
          </p:cNvPr>
          <p:cNvSpPr>
            <a:spLocks noGrp="1"/>
          </p:cNvSpPr>
          <p:nvPr>
            <p:ph type="dt" sz="half" idx="2"/>
          </p:nvPr>
        </p:nvSpPr>
        <p:spPr>
          <a:xfrm>
            <a:off x="838200" y="6329380"/>
            <a:ext cx="2743200" cy="365125"/>
          </a:xfrm>
        </p:spPr>
        <p:txBody>
          <a:bodyPr anchor="ctr">
            <a:normAutofit/>
          </a:bodyPr>
          <a:lstStyle/>
          <a:p>
            <a:pPr>
              <a:spcAft>
                <a:spcPts val="600"/>
              </a:spcAft>
            </a:pPr>
            <a:fld id="{A99684E3-A0FF-49CA-B05E-EC4BBEDCAE69}" type="datetime4">
              <a:rPr lang="en-US" smtClean="0"/>
              <a:pPr>
                <a:spcAft>
                  <a:spcPts val="600"/>
                </a:spcAft>
              </a:pPr>
              <a:t>March 24, 2022</a:t>
            </a:fld>
            <a:endParaRPr lang="en-US"/>
          </a:p>
        </p:txBody>
      </p:sp>
      <p:graphicFrame>
        <p:nvGraphicFramePr>
          <p:cNvPr id="9" name="Content Placeholder 8">
            <a:extLst>
              <a:ext uri="{FF2B5EF4-FFF2-40B4-BE49-F238E27FC236}">
                <a16:creationId xmlns:a16="http://schemas.microsoft.com/office/drawing/2014/main" id="{F89E170F-9744-4C1E-A2B3-F3678993F009}"/>
              </a:ext>
            </a:extLst>
          </p:cNvPr>
          <p:cNvGraphicFramePr>
            <a:graphicFrameLocks noGrp="1"/>
          </p:cNvGraphicFramePr>
          <p:nvPr>
            <p:ph idx="1"/>
            <p:extLst>
              <p:ext uri="{D42A27DB-BD31-4B8C-83A1-F6EECF244321}">
                <p14:modId xmlns:p14="http://schemas.microsoft.com/office/powerpoint/2010/main" val="424108147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1204124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14173-3411-44FE-B0D6-C6F45E844C26}"/>
              </a:ext>
            </a:extLst>
          </p:cNvPr>
          <p:cNvSpPr>
            <a:spLocks noGrp="1"/>
          </p:cNvSpPr>
          <p:nvPr>
            <p:ph type="title"/>
          </p:nvPr>
        </p:nvSpPr>
        <p:spPr>
          <a:xfrm>
            <a:off x="655093" y="1712794"/>
            <a:ext cx="3111690" cy="1600200"/>
          </a:xfrm>
        </p:spPr>
        <p:txBody>
          <a:bodyPr anchor="b">
            <a:normAutofit/>
          </a:bodyPr>
          <a:lstStyle/>
          <a:p>
            <a:r>
              <a:rPr lang="en-US"/>
              <a:t>Agenda</a:t>
            </a:r>
          </a:p>
        </p:txBody>
      </p:sp>
      <p:sp>
        <p:nvSpPr>
          <p:cNvPr id="3" name="Content Placeholder 2">
            <a:extLst>
              <a:ext uri="{FF2B5EF4-FFF2-40B4-BE49-F238E27FC236}">
                <a16:creationId xmlns:a16="http://schemas.microsoft.com/office/drawing/2014/main" id="{19751751-5B06-4B52-BA6C-B90002F744DE}"/>
              </a:ext>
            </a:extLst>
          </p:cNvPr>
          <p:cNvSpPr>
            <a:spLocks noGrp="1"/>
          </p:cNvSpPr>
          <p:nvPr>
            <p:ph idx="1"/>
          </p:nvPr>
        </p:nvSpPr>
        <p:spPr>
          <a:xfrm>
            <a:off x="5183188" y="987425"/>
            <a:ext cx="6172200" cy="5341955"/>
          </a:xfrm>
        </p:spPr>
        <p:txBody>
          <a:bodyPr vert="horz" lIns="91440" tIns="45720" rIns="91440" bIns="45720" rtlCol="0">
            <a:normAutofit/>
          </a:bodyPr>
          <a:lstStyle/>
          <a:p>
            <a:r>
              <a:rPr lang="en-US" sz="2800"/>
              <a:t>Housekeeping</a:t>
            </a:r>
          </a:p>
          <a:p>
            <a:r>
              <a:rPr lang="en-US" sz="2800"/>
              <a:t>Uptime report</a:t>
            </a:r>
          </a:p>
          <a:p>
            <a:r>
              <a:rPr lang="en-US" sz="2800"/>
              <a:t>Scheduled rebuild &amp; offline</a:t>
            </a:r>
          </a:p>
          <a:p>
            <a:r>
              <a:rPr lang="en-US" sz="2800"/>
              <a:t>Enterprise OPAC retirement </a:t>
            </a:r>
          </a:p>
          <a:p>
            <a:r>
              <a:rPr lang="en-US" sz="2800"/>
              <a:t>VPN agreements</a:t>
            </a:r>
          </a:p>
          <a:p>
            <a:r>
              <a:rPr lang="en-US" sz="2800"/>
              <a:t>IT contractors</a:t>
            </a:r>
          </a:p>
          <a:p>
            <a:r>
              <a:rPr lang="en-US" sz="2800"/>
              <a:t>Security initiative / risk assessment</a:t>
            </a:r>
          </a:p>
          <a:p>
            <a:r>
              <a:rPr lang="en-US" sz="2800"/>
              <a:t>How Do We Do That?</a:t>
            </a:r>
          </a:p>
          <a:p>
            <a:pPr lvl="1"/>
            <a:r>
              <a:rPr lang="en-US" sz="2400"/>
              <a:t>Windows 11 rollout</a:t>
            </a:r>
          </a:p>
          <a:p>
            <a:r>
              <a:rPr lang="en-US" sz="2800"/>
              <a:t>Open Forum</a:t>
            </a:r>
          </a:p>
        </p:txBody>
      </p:sp>
      <p:sp>
        <p:nvSpPr>
          <p:cNvPr id="8" name="Text Placeholder 3">
            <a:extLst>
              <a:ext uri="{FF2B5EF4-FFF2-40B4-BE49-F238E27FC236}">
                <a16:creationId xmlns:a16="http://schemas.microsoft.com/office/drawing/2014/main" id="{ECFA5FC7-6D9F-42FF-A19B-326049A7BDB7}"/>
              </a:ext>
            </a:extLst>
          </p:cNvPr>
          <p:cNvSpPr>
            <a:spLocks noGrp="1"/>
          </p:cNvSpPr>
          <p:nvPr>
            <p:ph type="body" sz="half" idx="2"/>
          </p:nvPr>
        </p:nvSpPr>
        <p:spPr>
          <a:xfrm>
            <a:off x="655094" y="3429000"/>
            <a:ext cx="4116932" cy="2439988"/>
          </a:xfrm>
        </p:spPr>
        <p:txBody>
          <a:bodyPr/>
          <a:lstStyle/>
          <a:p>
            <a:endParaRPr lang="en-US"/>
          </a:p>
        </p:txBody>
      </p:sp>
      <p:sp>
        <p:nvSpPr>
          <p:cNvPr id="11" name="Footer Placeholder 4">
            <a:extLst>
              <a:ext uri="{FF2B5EF4-FFF2-40B4-BE49-F238E27FC236}">
                <a16:creationId xmlns:a16="http://schemas.microsoft.com/office/drawing/2014/main" id="{F36A2E68-72C6-4AE0-A1DE-31F7F0F071D3}"/>
              </a:ext>
            </a:extLst>
          </p:cNvPr>
          <p:cNvSpPr>
            <a:spLocks noGrp="1"/>
          </p:cNvSpPr>
          <p:nvPr>
            <p:ph type="ftr" sz="quarter" idx="11"/>
          </p:nvPr>
        </p:nvSpPr>
        <p:spPr>
          <a:xfrm>
            <a:off x="6438309" y="6339849"/>
            <a:ext cx="4114800" cy="365125"/>
          </a:xfrm>
        </p:spPr>
        <p:txBody>
          <a:bodyPr/>
          <a:lstStyle/>
          <a:p>
            <a:pPr>
              <a:spcAft>
                <a:spcPts val="600"/>
              </a:spcAft>
            </a:pPr>
            <a:r>
              <a:rPr lang="en-US"/>
              <a:t>SWAN Library Services</a:t>
            </a:r>
          </a:p>
        </p:txBody>
      </p:sp>
      <p:sp>
        <p:nvSpPr>
          <p:cNvPr id="4" name="Slide Number Placeholder 3">
            <a:extLst>
              <a:ext uri="{FF2B5EF4-FFF2-40B4-BE49-F238E27FC236}">
                <a16:creationId xmlns:a16="http://schemas.microsoft.com/office/drawing/2014/main" id="{24265D4B-4CFC-4DDE-B988-75246721A96B}"/>
              </a:ext>
            </a:extLst>
          </p:cNvPr>
          <p:cNvSpPr>
            <a:spLocks noGrp="1"/>
          </p:cNvSpPr>
          <p:nvPr>
            <p:ph type="sldNum" sz="quarter" idx="12"/>
          </p:nvPr>
        </p:nvSpPr>
        <p:spPr>
          <a:xfrm>
            <a:off x="11546006" y="6329381"/>
            <a:ext cx="532263" cy="365125"/>
          </a:xfrm>
        </p:spPr>
        <p:txBody>
          <a:bodyPr anchor="ctr">
            <a:normAutofit/>
          </a:bodyPr>
          <a:lstStyle/>
          <a:p>
            <a:pPr>
              <a:spcAft>
                <a:spcPts val="600"/>
              </a:spcAft>
            </a:pPr>
            <a:fld id="{B2E8E252-A4C9-4825-B6A7-DD4A52002440}" type="slidenum">
              <a:rPr lang="en-US" smtClean="0"/>
              <a:pPr>
                <a:spcAft>
                  <a:spcPts val="600"/>
                </a:spcAft>
              </a:pPr>
              <a:t>2</a:t>
            </a:fld>
            <a:endParaRPr lang="en-US"/>
          </a:p>
        </p:txBody>
      </p:sp>
      <p:sp>
        <p:nvSpPr>
          <p:cNvPr id="13" name="Date Placeholder 6">
            <a:extLst>
              <a:ext uri="{FF2B5EF4-FFF2-40B4-BE49-F238E27FC236}">
                <a16:creationId xmlns:a16="http://schemas.microsoft.com/office/drawing/2014/main" id="{0DCCEAD6-AC5C-4A9F-A55A-D2A3F4FD7FF5}"/>
              </a:ext>
            </a:extLst>
          </p:cNvPr>
          <p:cNvSpPr>
            <a:spLocks noGrp="1"/>
          </p:cNvSpPr>
          <p:nvPr>
            <p:ph type="dt" sz="half" idx="13"/>
          </p:nvPr>
        </p:nvSpPr>
        <p:spPr>
          <a:xfrm>
            <a:off x="838200" y="6329380"/>
            <a:ext cx="2743200" cy="365125"/>
          </a:xfrm>
        </p:spPr>
        <p:txBody>
          <a:bodyPr/>
          <a:lstStyle/>
          <a:p>
            <a:pPr>
              <a:spcAft>
                <a:spcPts val="600"/>
              </a:spcAft>
            </a:pPr>
            <a:fld id="{69D110A1-1339-49BC-A0D7-38CE24E36754}" type="datetime4">
              <a:rPr lang="en-US" smtClean="0"/>
              <a:pPr>
                <a:spcAft>
                  <a:spcPts val="600"/>
                </a:spcAft>
              </a:pPr>
              <a:t>March 24, 2022</a:t>
            </a:fld>
            <a:endParaRPr lang="en-US"/>
          </a:p>
        </p:txBody>
      </p:sp>
    </p:spTree>
    <p:custDataLst>
      <p:tags r:id="rId1"/>
    </p:custDataLst>
    <p:extLst>
      <p:ext uri="{BB962C8B-B14F-4D97-AF65-F5344CB8AC3E}">
        <p14:creationId xmlns:p14="http://schemas.microsoft.com/office/powerpoint/2010/main" val="1609069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11">
            <a:extLst>
              <a:ext uri="{FF2B5EF4-FFF2-40B4-BE49-F238E27FC236}">
                <a16:creationId xmlns:a16="http://schemas.microsoft.com/office/drawing/2014/main" id="{13D8993E-12E1-4086-AFB7-0E7D8D1087D9}"/>
              </a:ext>
            </a:extLst>
          </p:cNvPr>
          <p:cNvSpPr txBox="1">
            <a:spLocks noGrp="1"/>
          </p:cNvSpPr>
          <p:nvPr>
            <p:ph type="title"/>
          </p:nvPr>
        </p:nvSpPr>
        <p:spPr>
          <a:xfrm>
            <a:off x="637117" y="342347"/>
            <a:ext cx="10917767" cy="880583"/>
          </a:xfrm>
          <a:prstGeom prst="rect">
            <a:avLst/>
          </a:prstGeom>
        </p:spPr>
        <p:txBody>
          <a:bodyPr vert="horz" wrap="square" lIns="0" tIns="8467" rIns="0" bIns="0" rtlCol="0" anchor="ctr">
            <a:spAutoFit/>
          </a:bodyPr>
          <a:lstStyle/>
          <a:p>
            <a:pPr marL="8467">
              <a:lnSpc>
                <a:spcPts val="3420"/>
              </a:lnSpc>
              <a:spcBef>
                <a:spcPts val="67"/>
              </a:spcBef>
            </a:pPr>
            <a:r>
              <a:rPr lang="en-US" sz="3000" spc="-50">
                <a:solidFill>
                  <a:schemeClr val="accent1">
                    <a:lumMod val="50000"/>
                  </a:schemeClr>
                </a:solidFill>
              </a:rPr>
              <a:t>CONCLUSIONS</a:t>
            </a:r>
            <a:endParaRPr sz="3000" spc="-50">
              <a:solidFill>
                <a:schemeClr val="accent1">
                  <a:lumMod val="50000"/>
                </a:schemeClr>
              </a:solidFill>
            </a:endParaRPr>
          </a:p>
          <a:p>
            <a:pPr marL="8467">
              <a:lnSpc>
                <a:spcPts val="3420"/>
              </a:lnSpc>
            </a:pPr>
            <a:r>
              <a:rPr lang="en-US" sz="3000" spc="-63">
                <a:solidFill>
                  <a:srgbClr val="00A399"/>
                </a:solidFill>
              </a:rPr>
              <a:t>SWAN Take-Aways</a:t>
            </a:r>
            <a:endParaRPr sz="3000" spc="-50">
              <a:solidFill>
                <a:srgbClr val="00A399"/>
              </a:solidFill>
            </a:endParaRPr>
          </a:p>
        </p:txBody>
      </p:sp>
      <p:sp>
        <p:nvSpPr>
          <p:cNvPr id="4" name="Content Placeholder 2">
            <a:extLst>
              <a:ext uri="{FF2B5EF4-FFF2-40B4-BE49-F238E27FC236}">
                <a16:creationId xmlns:a16="http://schemas.microsoft.com/office/drawing/2014/main" id="{3859F7A5-3E5F-46FE-921C-D6AEB8EA26A9}"/>
              </a:ext>
            </a:extLst>
          </p:cNvPr>
          <p:cNvSpPr txBox="1">
            <a:spLocks/>
          </p:cNvSpPr>
          <p:nvPr/>
        </p:nvSpPr>
        <p:spPr>
          <a:xfrm>
            <a:off x="637117" y="1978554"/>
            <a:ext cx="7010400" cy="2900892"/>
          </a:xfrm>
          <a:prstGeom prst="rect">
            <a:avLst/>
          </a:prstGeom>
        </p:spPr>
        <p:txBody>
          <a:bodyPr vert="horz" lIns="60960" tIns="30480" rIns="60960" bIns="3048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2408" indent="-152408" defTabSz="609630">
              <a:spcBef>
                <a:spcPts val="667"/>
              </a:spcBef>
              <a:defRPr/>
            </a:pPr>
            <a:endParaRPr lang="en-US" sz="2667">
              <a:solidFill>
                <a:sysClr val="windowText" lastClr="000000"/>
              </a:solidFill>
              <a:latin typeface="Calibri" panose="020F0502020204030204"/>
            </a:endParaRPr>
          </a:p>
          <a:p>
            <a:pPr marL="152408" indent="-152408" defTabSz="609630">
              <a:spcBef>
                <a:spcPts val="667"/>
              </a:spcBef>
              <a:defRPr/>
            </a:pPr>
            <a:endParaRPr lang="en-US" sz="2667">
              <a:solidFill>
                <a:sysClr val="windowText" lastClr="000000"/>
              </a:solidFill>
              <a:latin typeface="Calibri" panose="020F0502020204030204"/>
            </a:endParaRPr>
          </a:p>
        </p:txBody>
      </p:sp>
      <p:graphicFrame>
        <p:nvGraphicFramePr>
          <p:cNvPr id="2" name="Diagram 1">
            <a:extLst>
              <a:ext uri="{FF2B5EF4-FFF2-40B4-BE49-F238E27FC236}">
                <a16:creationId xmlns:a16="http://schemas.microsoft.com/office/drawing/2014/main" id="{B7C8486A-5909-4CC2-BD35-9EB757CC3CE7}"/>
              </a:ext>
            </a:extLst>
          </p:cNvPr>
          <p:cNvGraphicFramePr/>
          <p:nvPr>
            <p:extLst>
              <p:ext uri="{D42A27DB-BD31-4B8C-83A1-F6EECF244321}">
                <p14:modId xmlns:p14="http://schemas.microsoft.com/office/powerpoint/2010/main" val="254300691"/>
              </p:ext>
            </p:extLst>
          </p:nvPr>
        </p:nvGraphicFramePr>
        <p:xfrm>
          <a:off x="637117" y="1656144"/>
          <a:ext cx="10917766" cy="38380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Slide Number Placeholder 5">
            <a:extLst>
              <a:ext uri="{FF2B5EF4-FFF2-40B4-BE49-F238E27FC236}">
                <a16:creationId xmlns:a16="http://schemas.microsoft.com/office/drawing/2014/main" id="{50DE15A5-4A0A-4979-B3AD-43AA6FB556F5}"/>
              </a:ext>
            </a:extLst>
          </p:cNvPr>
          <p:cNvSpPr>
            <a:spLocks noGrp="1"/>
          </p:cNvSpPr>
          <p:nvPr>
            <p:ph type="sldNum" sz="quarter" idx="12"/>
          </p:nvPr>
        </p:nvSpPr>
        <p:spPr>
          <a:xfrm>
            <a:off x="11546006" y="6329381"/>
            <a:ext cx="532263" cy="365125"/>
          </a:xfrm>
        </p:spPr>
        <p:txBody>
          <a:bodyPr anchor="ctr">
            <a:normAutofit/>
          </a:bodyPr>
          <a:lstStyle/>
          <a:p>
            <a:pPr>
              <a:spcAft>
                <a:spcPts val="600"/>
              </a:spcAft>
            </a:pPr>
            <a:fld id="{1FAA610F-65FB-4D76-A9F7-0135426F9A2E}" type="slidenum">
              <a:rPr lang="en-US" smtClean="0"/>
              <a:pPr>
                <a:spcAft>
                  <a:spcPts val="600"/>
                </a:spcAft>
              </a:pPr>
              <a:t>20</a:t>
            </a:fld>
            <a:endParaRPr lang="en-US"/>
          </a:p>
        </p:txBody>
      </p:sp>
    </p:spTree>
    <p:custDataLst>
      <p:tags r:id="rId1"/>
    </p:custDataLst>
    <p:extLst>
      <p:ext uri="{BB962C8B-B14F-4D97-AF65-F5344CB8AC3E}">
        <p14:creationId xmlns:p14="http://schemas.microsoft.com/office/powerpoint/2010/main" val="18158433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07C711E-F28F-4A7D-BA39-866F5C7A6475}"/>
              </a:ext>
            </a:extLst>
          </p:cNvPr>
          <p:cNvSpPr>
            <a:spLocks noGrp="1"/>
          </p:cNvSpPr>
          <p:nvPr>
            <p:ph type="title"/>
          </p:nvPr>
        </p:nvSpPr>
        <p:spPr>
          <a:xfrm>
            <a:off x="655093" y="1712794"/>
            <a:ext cx="3111690" cy="1600200"/>
          </a:xfrm>
        </p:spPr>
        <p:txBody>
          <a:bodyPr anchor="b">
            <a:normAutofit/>
          </a:bodyPr>
          <a:lstStyle/>
          <a:p>
            <a:r>
              <a:rPr lang="en-US"/>
              <a:t>Associated Projects</a:t>
            </a:r>
          </a:p>
        </p:txBody>
      </p:sp>
      <p:sp>
        <p:nvSpPr>
          <p:cNvPr id="11" name="Content Placeholder 10">
            <a:extLst>
              <a:ext uri="{FF2B5EF4-FFF2-40B4-BE49-F238E27FC236}">
                <a16:creationId xmlns:a16="http://schemas.microsoft.com/office/drawing/2014/main" id="{BCC85405-0BD8-4BB4-AE5A-933F135B30A3}"/>
              </a:ext>
            </a:extLst>
          </p:cNvPr>
          <p:cNvSpPr>
            <a:spLocks noGrp="1"/>
          </p:cNvSpPr>
          <p:nvPr>
            <p:ph idx="1"/>
          </p:nvPr>
        </p:nvSpPr>
        <p:spPr>
          <a:xfrm>
            <a:off x="4930815" y="153026"/>
            <a:ext cx="6967960" cy="6317222"/>
          </a:xfrm>
        </p:spPr>
        <p:txBody>
          <a:bodyPr vert="horz" lIns="91440" tIns="45720" rIns="91440" bIns="45720" rtlCol="0" anchor="t">
            <a:normAutofit fontScale="92500" lnSpcReduction="10000"/>
          </a:bodyPr>
          <a:lstStyle/>
          <a:p>
            <a:r>
              <a:rPr lang="en-US" sz="1600"/>
              <a:t>Sikich Risk &amp; Cybersecurity Assessment</a:t>
            </a:r>
            <a:endParaRPr lang="en-US" sz="1600">
              <a:ea typeface="Source Sans Pro"/>
            </a:endParaRPr>
          </a:p>
          <a:p>
            <a:pPr lvl="1">
              <a:buFont typeface="Wingdings" panose="020B0604020202020204" pitchFamily="34" charset="0"/>
              <a:buChar char="ü"/>
            </a:pPr>
            <a:r>
              <a:rPr lang="en-US" sz="1400"/>
              <a:t>Sikich interview and assessment process</a:t>
            </a:r>
            <a:endParaRPr lang="en-US" sz="1400">
              <a:ea typeface="Source Sans Pro"/>
            </a:endParaRPr>
          </a:p>
          <a:p>
            <a:pPr lvl="1"/>
            <a:r>
              <a:rPr lang="en-US" sz="1400"/>
              <a:t>NIST SP 800-171 policy, process drafting</a:t>
            </a:r>
            <a:endParaRPr lang="en-US" sz="1400">
              <a:ea typeface="Source Sans Pro"/>
            </a:endParaRPr>
          </a:p>
          <a:p>
            <a:pPr lvl="1"/>
            <a:r>
              <a:rPr lang="en-US" sz="1400"/>
              <a:t>Establish Incident Response Team (IRT)</a:t>
            </a:r>
            <a:endParaRPr lang="en-US" sz="1400">
              <a:ea typeface="Source Sans Pro"/>
            </a:endParaRPr>
          </a:p>
          <a:p>
            <a:pPr lvl="1"/>
            <a:r>
              <a:rPr lang="en-US" sz="1400"/>
              <a:t>Audit servers/networks against SWAN-NIST policies</a:t>
            </a:r>
            <a:endParaRPr lang="en-US" sz="1400">
              <a:ea typeface="Source Sans Pro"/>
            </a:endParaRPr>
          </a:p>
          <a:p>
            <a:pPr>
              <a:buFont typeface="Wingdings" panose="020B0604020202020204" pitchFamily="34" charset="0"/>
              <a:buChar char="ü"/>
            </a:pPr>
            <a:r>
              <a:rPr lang="en-US" sz="1600"/>
              <a:t>Monthly Patron Purges / 2021 NCOA</a:t>
            </a:r>
            <a:endParaRPr lang="en-US" sz="1600">
              <a:ea typeface="Source Sans Pro"/>
            </a:endParaRPr>
          </a:p>
          <a:p>
            <a:pPr>
              <a:buFont typeface="Wingdings" panose="020B0604020202020204" pitchFamily="34" charset="0"/>
              <a:buChar char="ü"/>
            </a:pPr>
            <a:r>
              <a:rPr lang="en-US" sz="1600"/>
              <a:t>Regular email phishing training for SWAN staff</a:t>
            </a:r>
            <a:endParaRPr lang="en-US" sz="1600">
              <a:ea typeface="Source Sans Pro"/>
            </a:endParaRPr>
          </a:p>
          <a:p>
            <a:r>
              <a:rPr lang="en-US" sz="1600">
                <a:ea typeface="Source Sans Pro"/>
              </a:rPr>
              <a:t>SonicWall Firewall Updates</a:t>
            </a:r>
          </a:p>
          <a:p>
            <a:pPr lvl="1">
              <a:buFont typeface="Wingdings" panose="020B0604020202020204" pitchFamily="34" charset="0"/>
              <a:buChar char="ü"/>
            </a:pPr>
            <a:r>
              <a:rPr lang="en-US" sz="1400">
                <a:ea typeface="Source Sans Pro"/>
              </a:rPr>
              <a:t>Multi-Factor Authentication for SWAN servers and </a:t>
            </a:r>
            <a:r>
              <a:rPr lang="en-US" sz="1400" err="1">
                <a:ea typeface="Source Sans Pro"/>
              </a:rPr>
              <a:t>SonicWalls</a:t>
            </a:r>
            <a:endParaRPr lang="en-US" sz="1400">
              <a:ea typeface="Source Sans Pro"/>
            </a:endParaRPr>
          </a:p>
          <a:p>
            <a:pPr lvl="1">
              <a:buFont typeface="Wingdings" panose="020B0604020202020204" pitchFamily="34" charset="0"/>
              <a:buChar char="ü"/>
            </a:pPr>
            <a:r>
              <a:rPr lang="en-US" sz="1400">
                <a:ea typeface="Source Sans Pro"/>
              </a:rPr>
              <a:t>SonicWall hardware replacements, 2021</a:t>
            </a:r>
          </a:p>
          <a:p>
            <a:pPr lvl="1"/>
            <a:r>
              <a:rPr lang="en-US" sz="1400">
                <a:ea typeface="Source Sans Pro"/>
              </a:rPr>
              <a:t>New SonicWall self-maintainer libraries</a:t>
            </a:r>
          </a:p>
          <a:p>
            <a:r>
              <a:rPr lang="en-US" sz="1600">
                <a:ea typeface="Source Sans Pro"/>
              </a:rPr>
              <a:t>System Monitoring Tools</a:t>
            </a:r>
            <a:endParaRPr lang="en-US" sz="1600"/>
          </a:p>
          <a:p>
            <a:pPr lvl="1"/>
            <a:r>
              <a:rPr lang="en-US" sz="1400"/>
              <a:t>Zabbix System Monitoring to replace Cacti</a:t>
            </a:r>
            <a:endParaRPr lang="en-US" sz="1400">
              <a:ea typeface="Source Sans Pro"/>
            </a:endParaRPr>
          </a:p>
          <a:p>
            <a:pPr lvl="1"/>
            <a:r>
              <a:rPr lang="en-US" sz="1400"/>
              <a:t>Investigation of Azure/M365 subscription security tools</a:t>
            </a:r>
            <a:endParaRPr lang="en-US" sz="1400">
              <a:ea typeface="Source Sans Pro"/>
            </a:endParaRPr>
          </a:p>
          <a:p>
            <a:pPr lvl="1"/>
            <a:r>
              <a:rPr lang="en-US" sz="1400"/>
              <a:t>Investigation of Managed Detection and Response (MDR) security alerting services</a:t>
            </a:r>
            <a:endParaRPr lang="en-US" sz="1400">
              <a:ea typeface="Source Sans Pro"/>
            </a:endParaRPr>
          </a:p>
          <a:p>
            <a:r>
              <a:rPr lang="en-US" sz="1600"/>
              <a:t>R&amp;D of membership-wide directory services and single sign-on (SSO)</a:t>
            </a:r>
            <a:endParaRPr lang="en-US" sz="1600">
              <a:ea typeface="Source Sans Pro"/>
            </a:endParaRPr>
          </a:p>
          <a:p>
            <a:pPr lvl="1"/>
            <a:r>
              <a:rPr lang="en-US" sz="1400"/>
              <a:t>SirsiDynix BLUEcloud Pilot</a:t>
            </a:r>
            <a:endParaRPr lang="en-US" sz="1400">
              <a:ea typeface="Source Sans Pro"/>
            </a:endParaRPr>
          </a:p>
          <a:p>
            <a:r>
              <a:rPr lang="en-US" sz="1600">
                <a:ea typeface="Source Sans Pro"/>
              </a:rPr>
              <a:t>SirsiDynix audit of Symphony policies, roles and permissions</a:t>
            </a:r>
          </a:p>
          <a:p>
            <a:r>
              <a:rPr lang="en-US" sz="1600">
                <a:ea typeface="Source Sans Pro"/>
              </a:rPr>
              <a:t>Review SWAN 3rd party vendor integrations</a:t>
            </a:r>
          </a:p>
          <a:p>
            <a:pPr lvl="1"/>
            <a:r>
              <a:rPr lang="en-US" sz="1400">
                <a:ea typeface="Source Sans Pro"/>
              </a:rPr>
              <a:t>Eliminate unsecured SIP2 integrations</a:t>
            </a:r>
          </a:p>
          <a:p>
            <a:pPr lvl="1"/>
            <a:r>
              <a:rPr lang="en-US" sz="1400">
                <a:ea typeface="Source Sans Pro"/>
              </a:rPr>
              <a:t>Audit vendor agreements</a:t>
            </a:r>
          </a:p>
          <a:p>
            <a:r>
              <a:rPr lang="en-US" sz="1800">
                <a:ea typeface="Source Sans Pro"/>
              </a:rPr>
              <a:t>Education &amp; Partnerships</a:t>
            </a:r>
          </a:p>
          <a:p>
            <a:pPr lvl="1"/>
            <a:r>
              <a:rPr lang="en-US" sz="1400">
                <a:ea typeface="Source Sans Pro"/>
              </a:rPr>
              <a:t>Outreach to library community partners to brainstorm cybersecurity</a:t>
            </a:r>
          </a:p>
          <a:p>
            <a:pPr lvl="1"/>
            <a:r>
              <a:rPr lang="en-US" sz="1400">
                <a:ea typeface="Source Sans Pro"/>
              </a:rPr>
              <a:t>Education push to member libraries at SWAN events</a:t>
            </a:r>
          </a:p>
        </p:txBody>
      </p:sp>
      <p:sp>
        <p:nvSpPr>
          <p:cNvPr id="16" name="Text Placeholder 3">
            <a:extLst>
              <a:ext uri="{FF2B5EF4-FFF2-40B4-BE49-F238E27FC236}">
                <a16:creationId xmlns:a16="http://schemas.microsoft.com/office/drawing/2014/main" id="{C62DB941-6FF6-6421-DDF6-98947847F6D8}"/>
              </a:ext>
            </a:extLst>
          </p:cNvPr>
          <p:cNvSpPr>
            <a:spLocks noGrp="1"/>
          </p:cNvSpPr>
          <p:nvPr>
            <p:ph type="body" sz="half" idx="2"/>
          </p:nvPr>
        </p:nvSpPr>
        <p:spPr>
          <a:xfrm>
            <a:off x="655094" y="3429000"/>
            <a:ext cx="4116932" cy="2439988"/>
          </a:xfrm>
        </p:spPr>
        <p:txBody>
          <a:bodyPr/>
          <a:lstStyle/>
          <a:p>
            <a:endParaRPr lang="en-US"/>
          </a:p>
        </p:txBody>
      </p:sp>
      <p:sp>
        <p:nvSpPr>
          <p:cNvPr id="4" name="Footer Placeholder 3">
            <a:extLst>
              <a:ext uri="{FF2B5EF4-FFF2-40B4-BE49-F238E27FC236}">
                <a16:creationId xmlns:a16="http://schemas.microsoft.com/office/drawing/2014/main" id="{34BB006E-5E85-4DEE-BFC0-2CB333974BF0}"/>
              </a:ext>
            </a:extLst>
          </p:cNvPr>
          <p:cNvSpPr>
            <a:spLocks noGrp="1"/>
          </p:cNvSpPr>
          <p:nvPr>
            <p:ph type="ftr" sz="quarter" idx="11"/>
          </p:nvPr>
        </p:nvSpPr>
        <p:spPr>
          <a:xfrm>
            <a:off x="6438309" y="6339849"/>
            <a:ext cx="4114800" cy="365125"/>
          </a:xfrm>
        </p:spPr>
        <p:txBody>
          <a:bodyPr anchor="ctr">
            <a:normAutofit/>
          </a:bodyPr>
          <a:lstStyle/>
          <a:p>
            <a:pPr>
              <a:spcAft>
                <a:spcPts val="600"/>
              </a:spcAft>
            </a:pPr>
            <a:r>
              <a:rPr lang="en-US"/>
              <a:t>SWAN Library Services</a:t>
            </a:r>
          </a:p>
        </p:txBody>
      </p:sp>
      <p:sp>
        <p:nvSpPr>
          <p:cNvPr id="6" name="Slide Number Placeholder 5">
            <a:extLst>
              <a:ext uri="{FF2B5EF4-FFF2-40B4-BE49-F238E27FC236}">
                <a16:creationId xmlns:a16="http://schemas.microsoft.com/office/drawing/2014/main" id="{ED9A024E-522D-4575-8A43-AFCAC3766F3E}"/>
              </a:ext>
            </a:extLst>
          </p:cNvPr>
          <p:cNvSpPr>
            <a:spLocks noGrp="1"/>
          </p:cNvSpPr>
          <p:nvPr>
            <p:ph type="sldNum" sz="quarter" idx="12"/>
          </p:nvPr>
        </p:nvSpPr>
        <p:spPr>
          <a:xfrm>
            <a:off x="11546006" y="6329381"/>
            <a:ext cx="532263" cy="365125"/>
          </a:xfrm>
        </p:spPr>
        <p:txBody>
          <a:bodyPr anchor="ctr">
            <a:normAutofit/>
          </a:bodyPr>
          <a:lstStyle/>
          <a:p>
            <a:pPr>
              <a:spcAft>
                <a:spcPts val="600"/>
              </a:spcAft>
            </a:pPr>
            <a:fld id="{1FAA610F-65FB-4D76-A9F7-0135426F9A2E}" type="slidenum">
              <a:rPr lang="en-US" smtClean="0"/>
              <a:pPr>
                <a:spcAft>
                  <a:spcPts val="600"/>
                </a:spcAft>
              </a:pPr>
              <a:t>21</a:t>
            </a:fld>
            <a:endParaRPr lang="en-US"/>
          </a:p>
        </p:txBody>
      </p:sp>
      <p:sp>
        <p:nvSpPr>
          <p:cNvPr id="5" name="Date Placeholder 4">
            <a:extLst>
              <a:ext uri="{FF2B5EF4-FFF2-40B4-BE49-F238E27FC236}">
                <a16:creationId xmlns:a16="http://schemas.microsoft.com/office/drawing/2014/main" id="{0C54E64D-85BB-4017-9A93-9401675ABACC}"/>
              </a:ext>
            </a:extLst>
          </p:cNvPr>
          <p:cNvSpPr>
            <a:spLocks noGrp="1"/>
          </p:cNvSpPr>
          <p:nvPr>
            <p:ph type="dt" sz="half" idx="13"/>
          </p:nvPr>
        </p:nvSpPr>
        <p:spPr>
          <a:xfrm>
            <a:off x="838200" y="6329380"/>
            <a:ext cx="2743200" cy="365125"/>
          </a:xfrm>
        </p:spPr>
        <p:txBody>
          <a:bodyPr anchor="ctr">
            <a:normAutofit/>
          </a:bodyPr>
          <a:lstStyle/>
          <a:p>
            <a:pPr>
              <a:spcAft>
                <a:spcPts val="600"/>
              </a:spcAft>
            </a:pPr>
            <a:fld id="{13396ADE-9909-4D89-85AF-2BEE99A3BE82}" type="datetime4">
              <a:rPr lang="en-US" smtClean="0"/>
              <a:pPr>
                <a:spcAft>
                  <a:spcPts val="600"/>
                </a:spcAft>
              </a:pPr>
              <a:t>March 24, 2022</a:t>
            </a:fld>
            <a:endParaRPr lang="en-US"/>
          </a:p>
        </p:txBody>
      </p:sp>
    </p:spTree>
    <p:custDataLst>
      <p:tags r:id="rId1"/>
    </p:custDataLst>
    <p:extLst>
      <p:ext uri="{BB962C8B-B14F-4D97-AF65-F5344CB8AC3E}">
        <p14:creationId xmlns:p14="http://schemas.microsoft.com/office/powerpoint/2010/main" val="15174408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37381D-CDEC-460D-8826-A21450503A44}"/>
              </a:ext>
            </a:extLst>
          </p:cNvPr>
          <p:cNvSpPr>
            <a:spLocks noGrp="1"/>
          </p:cNvSpPr>
          <p:nvPr>
            <p:ph type="title"/>
          </p:nvPr>
        </p:nvSpPr>
        <p:spPr>
          <a:xfrm>
            <a:off x="655093" y="1712794"/>
            <a:ext cx="3111690" cy="1600200"/>
          </a:xfrm>
        </p:spPr>
        <p:txBody>
          <a:bodyPr anchor="b">
            <a:normAutofit/>
          </a:bodyPr>
          <a:lstStyle/>
          <a:p>
            <a:r>
              <a:rPr lang="en-US"/>
              <a:t>How is Your Library Handling Cybersecurity?</a:t>
            </a:r>
          </a:p>
        </p:txBody>
      </p:sp>
      <p:sp>
        <p:nvSpPr>
          <p:cNvPr id="13" name="Text Placeholder 3">
            <a:extLst>
              <a:ext uri="{FF2B5EF4-FFF2-40B4-BE49-F238E27FC236}">
                <a16:creationId xmlns:a16="http://schemas.microsoft.com/office/drawing/2014/main" id="{84D04618-D584-612A-6B6F-ACFA2545FD99}"/>
              </a:ext>
            </a:extLst>
          </p:cNvPr>
          <p:cNvSpPr>
            <a:spLocks noGrp="1"/>
          </p:cNvSpPr>
          <p:nvPr>
            <p:ph type="body" sz="half" idx="2"/>
          </p:nvPr>
        </p:nvSpPr>
        <p:spPr>
          <a:xfrm>
            <a:off x="655094" y="3429000"/>
            <a:ext cx="4116932" cy="2439988"/>
          </a:xfrm>
        </p:spPr>
        <p:txBody>
          <a:bodyPr/>
          <a:lstStyle/>
          <a:p>
            <a:r>
              <a:rPr lang="en-US"/>
              <a:t>Open Discussion</a:t>
            </a:r>
          </a:p>
        </p:txBody>
      </p:sp>
      <p:sp>
        <p:nvSpPr>
          <p:cNvPr id="3" name="Footer Placeholder 2">
            <a:extLst>
              <a:ext uri="{FF2B5EF4-FFF2-40B4-BE49-F238E27FC236}">
                <a16:creationId xmlns:a16="http://schemas.microsoft.com/office/drawing/2014/main" id="{A9F3941D-D590-45FE-A5D7-C520A7017FEB}"/>
              </a:ext>
            </a:extLst>
          </p:cNvPr>
          <p:cNvSpPr>
            <a:spLocks noGrp="1"/>
          </p:cNvSpPr>
          <p:nvPr>
            <p:ph type="ftr" sz="quarter" idx="11"/>
          </p:nvPr>
        </p:nvSpPr>
        <p:spPr>
          <a:xfrm>
            <a:off x="6438309" y="6339849"/>
            <a:ext cx="4114800" cy="365125"/>
          </a:xfrm>
        </p:spPr>
        <p:txBody>
          <a:bodyPr anchor="ctr">
            <a:normAutofit/>
          </a:bodyPr>
          <a:lstStyle/>
          <a:p>
            <a:pPr>
              <a:spcAft>
                <a:spcPts val="600"/>
              </a:spcAft>
            </a:pPr>
            <a:r>
              <a:rPr lang="en-US"/>
              <a:t>SWAN Library Services</a:t>
            </a:r>
          </a:p>
        </p:txBody>
      </p:sp>
      <p:sp>
        <p:nvSpPr>
          <p:cNvPr id="4" name="Slide Number Placeholder 3">
            <a:extLst>
              <a:ext uri="{FF2B5EF4-FFF2-40B4-BE49-F238E27FC236}">
                <a16:creationId xmlns:a16="http://schemas.microsoft.com/office/drawing/2014/main" id="{9E23017A-73D7-464C-935B-9D77338D6040}"/>
              </a:ext>
            </a:extLst>
          </p:cNvPr>
          <p:cNvSpPr>
            <a:spLocks noGrp="1"/>
          </p:cNvSpPr>
          <p:nvPr>
            <p:ph type="sldNum" sz="quarter" idx="12"/>
          </p:nvPr>
        </p:nvSpPr>
        <p:spPr>
          <a:xfrm>
            <a:off x="11546006" y="6329381"/>
            <a:ext cx="532263" cy="365125"/>
          </a:xfrm>
        </p:spPr>
        <p:txBody>
          <a:bodyPr anchor="ctr">
            <a:normAutofit/>
          </a:bodyPr>
          <a:lstStyle/>
          <a:p>
            <a:pPr>
              <a:spcAft>
                <a:spcPts val="600"/>
              </a:spcAft>
            </a:pPr>
            <a:fld id="{1FAA610F-65FB-4D76-A9F7-0135426F9A2E}" type="slidenum">
              <a:rPr lang="en-US" smtClean="0"/>
              <a:pPr>
                <a:spcAft>
                  <a:spcPts val="600"/>
                </a:spcAft>
              </a:pPr>
              <a:t>22</a:t>
            </a:fld>
            <a:endParaRPr lang="en-US"/>
          </a:p>
        </p:txBody>
      </p:sp>
      <p:sp>
        <p:nvSpPr>
          <p:cNvPr id="6" name="Date Placeholder 5">
            <a:extLst>
              <a:ext uri="{FF2B5EF4-FFF2-40B4-BE49-F238E27FC236}">
                <a16:creationId xmlns:a16="http://schemas.microsoft.com/office/drawing/2014/main" id="{2E7551C3-283D-40FE-AED0-FA461F7111E0}"/>
              </a:ext>
            </a:extLst>
          </p:cNvPr>
          <p:cNvSpPr>
            <a:spLocks noGrp="1"/>
          </p:cNvSpPr>
          <p:nvPr>
            <p:ph type="dt" sz="half" idx="13"/>
          </p:nvPr>
        </p:nvSpPr>
        <p:spPr>
          <a:xfrm>
            <a:off x="838200" y="6329380"/>
            <a:ext cx="2743200" cy="365125"/>
          </a:xfrm>
        </p:spPr>
        <p:txBody>
          <a:bodyPr anchor="ctr">
            <a:normAutofit/>
          </a:bodyPr>
          <a:lstStyle/>
          <a:p>
            <a:pPr>
              <a:spcAft>
                <a:spcPts val="600"/>
              </a:spcAft>
            </a:pPr>
            <a:fld id="{A99684E3-A0FF-49CA-B05E-EC4BBEDCAE69}" type="datetime4">
              <a:rPr lang="en-US" smtClean="0"/>
              <a:pPr>
                <a:spcAft>
                  <a:spcPts val="600"/>
                </a:spcAft>
              </a:pPr>
              <a:t>March 24, 2022</a:t>
            </a:fld>
            <a:endParaRPr lang="en-US"/>
          </a:p>
        </p:txBody>
      </p:sp>
      <p:sp>
        <p:nvSpPr>
          <p:cNvPr id="21" name="Content Placeholder 2">
            <a:extLst>
              <a:ext uri="{FF2B5EF4-FFF2-40B4-BE49-F238E27FC236}">
                <a16:creationId xmlns:a16="http://schemas.microsoft.com/office/drawing/2014/main" id="{52B44640-4CF8-4B9E-87EC-BF37FAF8FE3D}"/>
              </a:ext>
            </a:extLst>
          </p:cNvPr>
          <p:cNvSpPr>
            <a:spLocks noGrp="1"/>
          </p:cNvSpPr>
          <p:nvPr>
            <p:ph idx="1"/>
          </p:nvPr>
        </p:nvSpPr>
        <p:spPr>
          <a:xfrm>
            <a:off x="5183188" y="987425"/>
            <a:ext cx="6172200" cy="4873625"/>
          </a:xfrm>
        </p:spPr>
        <p:txBody>
          <a:bodyPr>
            <a:normAutofit fontScale="62500" lnSpcReduction="20000"/>
          </a:bodyPr>
          <a:lstStyle/>
          <a:p>
            <a:r>
              <a:rPr lang="en-US" dirty="0"/>
              <a:t>Does your library have cybersecurity insurance? </a:t>
            </a:r>
          </a:p>
          <a:p>
            <a:endParaRPr lang="en-US" dirty="0"/>
          </a:p>
          <a:p>
            <a:r>
              <a:rPr lang="en-US" dirty="0"/>
              <a:t>Do you practice phishing campaigns? </a:t>
            </a:r>
          </a:p>
          <a:p>
            <a:endParaRPr lang="en-US" dirty="0"/>
          </a:p>
          <a:p>
            <a:r>
              <a:rPr lang="en-US" dirty="0"/>
              <a:t>Do you utilize any sort of external system monitoring?</a:t>
            </a:r>
          </a:p>
          <a:p>
            <a:endParaRPr lang="en-US" dirty="0"/>
          </a:p>
          <a:p>
            <a:r>
              <a:rPr lang="en-US" dirty="0"/>
              <a:t>Does your library practice principal of least privilege (</a:t>
            </a:r>
            <a:r>
              <a:rPr lang="en-US" dirty="0" err="1"/>
              <a:t>PoLP</a:t>
            </a:r>
            <a:r>
              <a:rPr lang="en-US" dirty="0"/>
              <a:t>)?</a:t>
            </a:r>
          </a:p>
          <a:p>
            <a:endParaRPr lang="en-US" dirty="0"/>
          </a:p>
          <a:p>
            <a:r>
              <a:rPr lang="en-US" dirty="0"/>
              <a:t>Does your library minimize handling of patron data? </a:t>
            </a:r>
          </a:p>
          <a:p>
            <a:endParaRPr lang="en-US" dirty="0"/>
          </a:p>
          <a:p>
            <a:r>
              <a:rPr lang="en-US" dirty="0"/>
              <a:t>How does your library vet 3</a:t>
            </a:r>
            <a:r>
              <a:rPr lang="en-US" baseline="30000" dirty="0"/>
              <a:t>rd</a:t>
            </a:r>
            <a:r>
              <a:rPr lang="en-US" dirty="0"/>
              <a:t> party </a:t>
            </a:r>
            <a:r>
              <a:rPr lang="en-US"/>
              <a:t>vendors?</a:t>
            </a:r>
          </a:p>
          <a:p>
            <a:pPr marL="0" indent="0">
              <a:buNone/>
            </a:pPr>
            <a:endParaRPr lang="en-US" dirty="0"/>
          </a:p>
          <a:p>
            <a:r>
              <a:rPr lang="en-US" dirty="0"/>
              <a:t>Do you require PINs at self-checkout stations? </a:t>
            </a:r>
          </a:p>
        </p:txBody>
      </p:sp>
    </p:spTree>
    <p:extLst>
      <p:ext uri="{BB962C8B-B14F-4D97-AF65-F5344CB8AC3E}">
        <p14:creationId xmlns:p14="http://schemas.microsoft.com/office/powerpoint/2010/main" val="1919320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23444-67E1-4801-9EC8-82B39BD1F44D}"/>
              </a:ext>
            </a:extLst>
          </p:cNvPr>
          <p:cNvSpPr>
            <a:spLocks noGrp="1"/>
          </p:cNvSpPr>
          <p:nvPr>
            <p:ph type="title"/>
          </p:nvPr>
        </p:nvSpPr>
        <p:spPr/>
        <p:txBody>
          <a:bodyPr/>
          <a:lstStyle/>
          <a:p>
            <a:r>
              <a:rPr lang="en-US" dirty="0"/>
              <a:t>ICYMI</a:t>
            </a:r>
          </a:p>
        </p:txBody>
      </p:sp>
      <p:sp>
        <p:nvSpPr>
          <p:cNvPr id="3" name="Content Placeholder 2">
            <a:extLst>
              <a:ext uri="{FF2B5EF4-FFF2-40B4-BE49-F238E27FC236}">
                <a16:creationId xmlns:a16="http://schemas.microsoft.com/office/drawing/2014/main" id="{D4E8D601-E184-4850-95FB-EF195FA75ABE}"/>
              </a:ext>
            </a:extLst>
          </p:cNvPr>
          <p:cNvSpPr>
            <a:spLocks noGrp="1"/>
          </p:cNvSpPr>
          <p:nvPr>
            <p:ph idx="1"/>
          </p:nvPr>
        </p:nvSpPr>
        <p:spPr/>
        <p:txBody>
          <a:bodyPr>
            <a:normAutofit/>
          </a:bodyPr>
          <a:lstStyle/>
          <a:p>
            <a:pPr marL="0" indent="0">
              <a:buNone/>
            </a:pPr>
            <a:endParaRPr lang="en-US" sz="2000" dirty="0"/>
          </a:p>
        </p:txBody>
      </p:sp>
      <p:sp>
        <p:nvSpPr>
          <p:cNvPr id="4" name="Text Placeholder 3">
            <a:extLst>
              <a:ext uri="{FF2B5EF4-FFF2-40B4-BE49-F238E27FC236}">
                <a16:creationId xmlns:a16="http://schemas.microsoft.com/office/drawing/2014/main" id="{7B6FDD54-78C5-41A4-A343-29BD5B76E002}"/>
              </a:ext>
            </a:extLst>
          </p:cNvPr>
          <p:cNvSpPr>
            <a:spLocks noGrp="1"/>
          </p:cNvSpPr>
          <p:nvPr>
            <p:ph type="body" sz="half" idx="2"/>
          </p:nvPr>
        </p:nvSpPr>
        <p:spPr/>
        <p:txBody>
          <a:bodyPr/>
          <a:lstStyle/>
          <a:p>
            <a:r>
              <a:rPr lang="en-US" dirty="0">
                <a:solidFill>
                  <a:schemeClr val="accent1">
                    <a:lumMod val="20000"/>
                    <a:lumOff val="80000"/>
                  </a:schemeClr>
                </a:solidFill>
                <a:hlinkClick r:id="rId3">
                  <a:extLst>
                    <a:ext uri="{A12FA001-AC4F-418D-AE19-62706E023703}">
                      <ahyp:hlinkClr xmlns:ahyp="http://schemas.microsoft.com/office/drawing/2018/hyperlinkcolor" val="tx"/>
                    </a:ext>
                  </a:extLst>
                </a:hlinkClick>
              </a:rPr>
              <a:t>Password Management Best Practices</a:t>
            </a:r>
            <a:endParaRPr lang="en-US" dirty="0">
              <a:solidFill>
                <a:schemeClr val="accent1">
                  <a:lumMod val="20000"/>
                  <a:lumOff val="80000"/>
                </a:schemeClr>
              </a:solidFill>
            </a:endParaRPr>
          </a:p>
        </p:txBody>
      </p:sp>
      <p:sp>
        <p:nvSpPr>
          <p:cNvPr id="5" name="Footer Placeholder 4">
            <a:extLst>
              <a:ext uri="{FF2B5EF4-FFF2-40B4-BE49-F238E27FC236}">
                <a16:creationId xmlns:a16="http://schemas.microsoft.com/office/drawing/2014/main" id="{D6C51D10-8D68-43B5-A159-5E461FF16082}"/>
              </a:ext>
            </a:extLst>
          </p:cNvPr>
          <p:cNvSpPr>
            <a:spLocks noGrp="1"/>
          </p:cNvSpPr>
          <p:nvPr>
            <p:ph type="ftr" sz="quarter" idx="11"/>
          </p:nvPr>
        </p:nvSpPr>
        <p:spPr/>
        <p:txBody>
          <a:bodyPr/>
          <a:lstStyle/>
          <a:p>
            <a:r>
              <a:rPr lang="en-US"/>
              <a:t>SWAN Library Services</a:t>
            </a:r>
          </a:p>
        </p:txBody>
      </p:sp>
      <p:sp>
        <p:nvSpPr>
          <p:cNvPr id="6" name="Slide Number Placeholder 5">
            <a:extLst>
              <a:ext uri="{FF2B5EF4-FFF2-40B4-BE49-F238E27FC236}">
                <a16:creationId xmlns:a16="http://schemas.microsoft.com/office/drawing/2014/main" id="{7D712469-3FBD-4A3A-B237-F3B0003F6ECE}"/>
              </a:ext>
            </a:extLst>
          </p:cNvPr>
          <p:cNvSpPr>
            <a:spLocks noGrp="1"/>
          </p:cNvSpPr>
          <p:nvPr>
            <p:ph type="sldNum" sz="quarter" idx="12"/>
          </p:nvPr>
        </p:nvSpPr>
        <p:spPr/>
        <p:txBody>
          <a:bodyPr/>
          <a:lstStyle/>
          <a:p>
            <a:fld id="{1FAA610F-65FB-4D76-A9F7-0135426F9A2E}" type="slidenum">
              <a:rPr lang="en-US" smtClean="0"/>
              <a:t>23</a:t>
            </a:fld>
            <a:endParaRPr lang="en-US"/>
          </a:p>
        </p:txBody>
      </p:sp>
      <p:sp>
        <p:nvSpPr>
          <p:cNvPr id="7" name="Date Placeholder 6">
            <a:extLst>
              <a:ext uri="{FF2B5EF4-FFF2-40B4-BE49-F238E27FC236}">
                <a16:creationId xmlns:a16="http://schemas.microsoft.com/office/drawing/2014/main" id="{C15FAB90-F63F-4405-BB72-772551259787}"/>
              </a:ext>
            </a:extLst>
          </p:cNvPr>
          <p:cNvSpPr>
            <a:spLocks noGrp="1"/>
          </p:cNvSpPr>
          <p:nvPr>
            <p:ph type="dt" sz="half" idx="13"/>
          </p:nvPr>
        </p:nvSpPr>
        <p:spPr/>
        <p:txBody>
          <a:bodyPr/>
          <a:lstStyle/>
          <a:p>
            <a:fld id="{C7EE3EF2-A7B1-4F23-8584-F0BBB5D3EC1A}" type="datetime4">
              <a:rPr lang="en-US" smtClean="0"/>
              <a:t>March 24, 2022</a:t>
            </a:fld>
            <a:endParaRPr lang="en-US"/>
          </a:p>
        </p:txBody>
      </p:sp>
      <p:pic>
        <p:nvPicPr>
          <p:cNvPr id="8" name="Online Media 7" title="Training: 2022-01-11 Password Management Best Practices">
            <a:hlinkClick r:id="" action="ppaction://media"/>
            <a:extLst>
              <a:ext uri="{FF2B5EF4-FFF2-40B4-BE49-F238E27FC236}">
                <a16:creationId xmlns:a16="http://schemas.microsoft.com/office/drawing/2014/main" id="{D9A0D307-EAD6-4CD8-8FC6-B798765F45AC}"/>
              </a:ext>
            </a:extLst>
          </p:cNvPr>
          <p:cNvPicPr>
            <a:picLocks noRot="1" noChangeAspect="1"/>
          </p:cNvPicPr>
          <p:nvPr>
            <a:videoFile r:link="rId1"/>
          </p:nvPr>
        </p:nvPicPr>
        <p:blipFill>
          <a:blip r:embed="rId4"/>
          <a:stretch>
            <a:fillRect/>
          </a:stretch>
        </p:blipFill>
        <p:spPr>
          <a:xfrm>
            <a:off x="5514527" y="1867797"/>
            <a:ext cx="5509522" cy="3112880"/>
          </a:xfrm>
          <a:prstGeom prst="rect">
            <a:avLst/>
          </a:prstGeom>
        </p:spPr>
      </p:pic>
    </p:spTree>
    <p:extLst>
      <p:ext uri="{BB962C8B-B14F-4D97-AF65-F5344CB8AC3E}">
        <p14:creationId xmlns:p14="http://schemas.microsoft.com/office/powerpoint/2010/main" val="3337137827"/>
      </p:ext>
    </p:extLst>
  </p:cSld>
  <p:clrMapOvr>
    <a:masterClrMapping/>
  </p:clrMapOvr>
  <p:timing>
    <p:tnLst>
      <p:par>
        <p:cTn id="1" dur="indefinite" restart="never" nodeType="tmRoot">
          <p:childTnLst>
            <p:video>
              <p:cMediaNode vol="80000">
                <p:cTn id="2" fill="hold" display="0">
                  <p:stCondLst>
                    <p:cond delay="indefinite"/>
                  </p:stCondLst>
                </p:cTn>
                <p:tgtEl>
                  <p:spTgt spid="8"/>
                </p:tgtEl>
              </p:cMediaNode>
            </p:video>
            <p:seq concurrent="1" nextAc="seek">
              <p:cTn id="3" restart="whenNotActive" fill="hold" evtFilter="cancelBubble" nodeType="interactiveSeq">
                <p:stCondLst>
                  <p:cond evt="onClick" delay="0">
                    <p:tgtEl>
                      <p:spTgt spid="8"/>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p:cTn id="7" dur="1" fill="hold"/>
                                        <p:tgtEl>
                                          <p:spTgt spid="8"/>
                                        </p:tgtEl>
                                      </p:cBhvr>
                                    </p:cmd>
                                  </p:childTnLst>
                                </p:cTn>
                              </p:par>
                            </p:childTnLst>
                          </p:cTn>
                        </p:par>
                      </p:childTnLst>
                    </p:cTn>
                  </p:par>
                </p:childTnLst>
              </p:cTn>
              <p:nextCondLst>
                <p:cond evt="onClick" delay="0">
                  <p:tgtEl>
                    <p:spTgt spid="8"/>
                  </p:tgtEl>
                </p:cond>
              </p:nextCondLst>
            </p:seq>
            <p:video>
              <p:cMediaNode>
                <p:cTn id="8" fill="hold" display="0">
                  <p:stCondLst>
                    <p:cond delay="indefinite"/>
                  </p:stCondLst>
                </p:cTn>
                <p:tgtEl>
                  <p:spTgt spid="8"/>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67E24AD-889B-4C04-8FF9-D69CFA420458}"/>
              </a:ext>
            </a:extLst>
          </p:cNvPr>
          <p:cNvSpPr>
            <a:spLocks noGrp="1"/>
          </p:cNvSpPr>
          <p:nvPr>
            <p:ph type="title"/>
          </p:nvPr>
        </p:nvSpPr>
        <p:spPr>
          <a:xfrm>
            <a:off x="831850" y="1709739"/>
            <a:ext cx="10515600" cy="2362006"/>
          </a:xfrm>
        </p:spPr>
        <p:txBody>
          <a:bodyPr anchor="b">
            <a:normAutofit/>
          </a:bodyPr>
          <a:lstStyle/>
          <a:p>
            <a:r>
              <a:rPr lang="en-US"/>
              <a:t>How Do We Do That?</a:t>
            </a:r>
            <a:br>
              <a:rPr lang="en-US"/>
            </a:br>
            <a:endParaRPr lang="en-US"/>
          </a:p>
        </p:txBody>
      </p:sp>
      <p:sp>
        <p:nvSpPr>
          <p:cNvPr id="8" name="Text Placeholder 7">
            <a:extLst>
              <a:ext uri="{FF2B5EF4-FFF2-40B4-BE49-F238E27FC236}">
                <a16:creationId xmlns:a16="http://schemas.microsoft.com/office/drawing/2014/main" id="{DFA0B3B5-A981-4DEE-9AE5-575E0E40E78D}"/>
              </a:ext>
            </a:extLst>
          </p:cNvPr>
          <p:cNvSpPr>
            <a:spLocks noGrp="1"/>
          </p:cNvSpPr>
          <p:nvPr>
            <p:ph type="body" idx="1"/>
          </p:nvPr>
        </p:nvSpPr>
        <p:spPr>
          <a:xfrm>
            <a:off x="831850" y="4599296"/>
            <a:ext cx="10515600" cy="1422114"/>
          </a:xfrm>
        </p:spPr>
        <p:txBody>
          <a:bodyPr>
            <a:normAutofit/>
          </a:bodyPr>
          <a:lstStyle/>
          <a:p>
            <a:r>
              <a:rPr lang="en-US"/>
              <a:t>Windows 11 Migration</a:t>
            </a:r>
          </a:p>
        </p:txBody>
      </p:sp>
      <p:sp>
        <p:nvSpPr>
          <p:cNvPr id="3" name="Footer Placeholder 2">
            <a:extLst>
              <a:ext uri="{FF2B5EF4-FFF2-40B4-BE49-F238E27FC236}">
                <a16:creationId xmlns:a16="http://schemas.microsoft.com/office/drawing/2014/main" id="{60DE9D9A-B064-46E4-8D42-ABE08246CA02}"/>
              </a:ext>
            </a:extLst>
          </p:cNvPr>
          <p:cNvSpPr>
            <a:spLocks noGrp="1"/>
          </p:cNvSpPr>
          <p:nvPr>
            <p:ph type="ftr" sz="quarter" idx="11"/>
          </p:nvPr>
        </p:nvSpPr>
        <p:spPr>
          <a:xfrm>
            <a:off x="3657600" y="6329382"/>
            <a:ext cx="4114800" cy="365125"/>
          </a:xfrm>
        </p:spPr>
        <p:txBody>
          <a:bodyPr anchor="ctr">
            <a:normAutofit/>
          </a:bodyPr>
          <a:lstStyle/>
          <a:p>
            <a:pPr>
              <a:spcAft>
                <a:spcPts val="600"/>
              </a:spcAft>
            </a:pPr>
            <a:r>
              <a:rPr lang="en-US"/>
              <a:t>SWAN Library Services</a:t>
            </a:r>
          </a:p>
        </p:txBody>
      </p:sp>
      <p:sp>
        <p:nvSpPr>
          <p:cNvPr id="6" name="Date Placeholder 5">
            <a:extLst>
              <a:ext uri="{FF2B5EF4-FFF2-40B4-BE49-F238E27FC236}">
                <a16:creationId xmlns:a16="http://schemas.microsoft.com/office/drawing/2014/main" id="{981BA548-5048-44F6-9E01-1C5155C9E4F3}"/>
              </a:ext>
            </a:extLst>
          </p:cNvPr>
          <p:cNvSpPr>
            <a:spLocks noGrp="1"/>
          </p:cNvSpPr>
          <p:nvPr>
            <p:ph type="dt" sz="half" idx="2"/>
          </p:nvPr>
        </p:nvSpPr>
        <p:spPr>
          <a:xfrm>
            <a:off x="838200" y="6329380"/>
            <a:ext cx="2743200" cy="365125"/>
          </a:xfrm>
        </p:spPr>
        <p:txBody>
          <a:bodyPr anchor="ctr">
            <a:normAutofit/>
          </a:bodyPr>
          <a:lstStyle/>
          <a:p>
            <a:pPr>
              <a:spcAft>
                <a:spcPts val="600"/>
              </a:spcAft>
            </a:pPr>
            <a:fld id="{A99684E3-A0FF-49CA-B05E-EC4BBEDCAE69}" type="datetime4">
              <a:rPr lang="en-US" smtClean="0"/>
              <a:pPr>
                <a:spcAft>
                  <a:spcPts val="600"/>
                </a:spcAft>
              </a:pPr>
              <a:t>March 24, 2022</a:t>
            </a:fld>
            <a:endParaRPr lang="en-US"/>
          </a:p>
        </p:txBody>
      </p:sp>
      <p:sp>
        <p:nvSpPr>
          <p:cNvPr id="4" name="Slide Number Placeholder 3">
            <a:extLst>
              <a:ext uri="{FF2B5EF4-FFF2-40B4-BE49-F238E27FC236}">
                <a16:creationId xmlns:a16="http://schemas.microsoft.com/office/drawing/2014/main" id="{4C47A43C-4B3E-4B44-A39A-FBE1015C688C}"/>
              </a:ext>
            </a:extLst>
          </p:cNvPr>
          <p:cNvSpPr>
            <a:spLocks noGrp="1"/>
          </p:cNvSpPr>
          <p:nvPr>
            <p:ph type="sldNum" sz="quarter" idx="12"/>
          </p:nvPr>
        </p:nvSpPr>
        <p:spPr>
          <a:xfrm>
            <a:off x="11546006" y="6329381"/>
            <a:ext cx="532263" cy="365125"/>
          </a:xfrm>
        </p:spPr>
        <p:txBody>
          <a:bodyPr anchor="ctr">
            <a:normAutofit/>
          </a:bodyPr>
          <a:lstStyle/>
          <a:p>
            <a:pPr>
              <a:spcAft>
                <a:spcPts val="600"/>
              </a:spcAft>
            </a:pPr>
            <a:fld id="{1FAA610F-65FB-4D76-A9F7-0135426F9A2E}" type="slidenum">
              <a:rPr lang="en-US" smtClean="0"/>
              <a:pPr>
                <a:spcAft>
                  <a:spcPts val="600"/>
                </a:spcAft>
              </a:pPr>
              <a:t>24</a:t>
            </a:fld>
            <a:endParaRPr lang="en-US"/>
          </a:p>
        </p:txBody>
      </p:sp>
    </p:spTree>
    <p:custDataLst>
      <p:tags r:id="rId1"/>
    </p:custDataLst>
    <p:extLst>
      <p:ext uri="{BB962C8B-B14F-4D97-AF65-F5344CB8AC3E}">
        <p14:creationId xmlns:p14="http://schemas.microsoft.com/office/powerpoint/2010/main" val="3837338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14173-3411-44FE-B0D6-C6F45E844C26}"/>
              </a:ext>
            </a:extLst>
          </p:cNvPr>
          <p:cNvSpPr>
            <a:spLocks noGrp="1"/>
          </p:cNvSpPr>
          <p:nvPr>
            <p:ph type="title"/>
          </p:nvPr>
        </p:nvSpPr>
        <p:spPr>
          <a:xfrm>
            <a:off x="896862" y="267909"/>
            <a:ext cx="10562634" cy="776826"/>
          </a:xfrm>
        </p:spPr>
        <p:txBody>
          <a:bodyPr anchor="b">
            <a:normAutofit/>
          </a:bodyPr>
          <a:lstStyle/>
          <a:p>
            <a:r>
              <a:rPr lang="en-US"/>
              <a:t>Initial Testing and Pilot Phase</a:t>
            </a:r>
          </a:p>
        </p:txBody>
      </p:sp>
      <p:sp>
        <p:nvSpPr>
          <p:cNvPr id="4" name="Slide Number Placeholder 3">
            <a:extLst>
              <a:ext uri="{FF2B5EF4-FFF2-40B4-BE49-F238E27FC236}">
                <a16:creationId xmlns:a16="http://schemas.microsoft.com/office/drawing/2014/main" id="{24265D4B-4CFC-4DDE-B988-75246721A96B}"/>
              </a:ext>
            </a:extLst>
          </p:cNvPr>
          <p:cNvSpPr>
            <a:spLocks noGrp="1"/>
          </p:cNvSpPr>
          <p:nvPr>
            <p:ph type="sldNum" sz="quarter" idx="12"/>
          </p:nvPr>
        </p:nvSpPr>
        <p:spPr>
          <a:xfrm>
            <a:off x="10167042" y="6356350"/>
            <a:ext cx="1186758" cy="365125"/>
          </a:xfrm>
        </p:spPr>
        <p:txBody>
          <a:bodyPr>
            <a:normAutofit/>
          </a:bodyPr>
          <a:lstStyle/>
          <a:p>
            <a:pPr>
              <a:spcAft>
                <a:spcPts val="600"/>
              </a:spcAft>
            </a:pPr>
            <a:fld id="{B2E8E252-A4C9-4825-B6A7-DD4A52002440}" type="slidenum">
              <a:rPr lang="en-US" smtClean="0"/>
              <a:pPr>
                <a:spcAft>
                  <a:spcPts val="600"/>
                </a:spcAft>
              </a:pPr>
              <a:t>25</a:t>
            </a:fld>
            <a:endParaRPr lang="en-US"/>
          </a:p>
        </p:txBody>
      </p:sp>
      <p:sp>
        <p:nvSpPr>
          <p:cNvPr id="3" name="TextBox 2">
            <a:extLst>
              <a:ext uri="{FF2B5EF4-FFF2-40B4-BE49-F238E27FC236}">
                <a16:creationId xmlns:a16="http://schemas.microsoft.com/office/drawing/2014/main" id="{EADB8818-5693-4921-A2FE-7508128EA82B}"/>
              </a:ext>
            </a:extLst>
          </p:cNvPr>
          <p:cNvSpPr txBox="1"/>
          <p:nvPr/>
        </p:nvSpPr>
        <p:spPr>
          <a:xfrm>
            <a:off x="896862" y="3429000"/>
            <a:ext cx="10562634" cy="1908215"/>
          </a:xfrm>
          <a:prstGeom prst="rect">
            <a:avLst/>
          </a:prstGeom>
          <a:noFill/>
        </p:spPr>
        <p:txBody>
          <a:bodyPr wrap="square" rtlCol="0">
            <a:spAutoFit/>
          </a:bodyPr>
          <a:lstStyle/>
          <a:p>
            <a:pPr marL="285750" indent="-285750">
              <a:buFont typeface="Arial" panose="020B0604020202020204" pitchFamily="34" charset="0"/>
              <a:buChar char="•"/>
            </a:pPr>
            <a:r>
              <a:rPr lang="en-US" sz="2000"/>
              <a:t>Installed Windows 11 as ‘Windows Insider’ in September 2021</a:t>
            </a:r>
          </a:p>
          <a:p>
            <a:pPr marL="285750" indent="-285750">
              <a:buFont typeface="Arial" panose="020B0604020202020204" pitchFamily="34" charset="0"/>
              <a:buChar char="•"/>
            </a:pPr>
            <a:r>
              <a:rPr lang="en-US" sz="2000"/>
              <a:t>Initial compatibility testing with </a:t>
            </a:r>
            <a:r>
              <a:rPr lang="en-US" sz="2000" err="1"/>
              <a:t>WorkFlows</a:t>
            </a:r>
            <a:r>
              <a:rPr lang="en-US" sz="2000"/>
              <a:t> and other critical software</a:t>
            </a:r>
          </a:p>
          <a:p>
            <a:pPr marL="285750" indent="-285750">
              <a:buFont typeface="Arial" panose="020B0604020202020204" pitchFamily="34" charset="0"/>
              <a:buChar char="•"/>
            </a:pPr>
            <a:r>
              <a:rPr lang="en-US" sz="2000"/>
              <a:t>“What to expect” presentation at February staff meeting</a:t>
            </a:r>
          </a:p>
          <a:p>
            <a:pPr marL="285750" indent="-285750">
              <a:buFont typeface="Arial" panose="020B0604020202020204" pitchFamily="34" charset="0"/>
              <a:buChar char="•"/>
            </a:pPr>
            <a:r>
              <a:rPr lang="en-US" sz="2000"/>
              <a:t>Pilot group was selected and went live by end of February</a:t>
            </a:r>
          </a:p>
          <a:p>
            <a:pPr marL="285750" indent="-285750">
              <a:buFont typeface="Arial" panose="020B0604020202020204" pitchFamily="34" charset="0"/>
              <a:buChar char="•"/>
            </a:pPr>
            <a:r>
              <a:rPr lang="en-US" sz="2000"/>
              <a:t>Windows 11 “Office Hour” was scheduled for feedback/comments</a:t>
            </a:r>
          </a:p>
          <a:p>
            <a:endParaRPr lang="en-US"/>
          </a:p>
        </p:txBody>
      </p:sp>
      <p:pic>
        <p:nvPicPr>
          <p:cNvPr id="8" name="Picture 7" descr="A picture containing text, clipart, light&#10;&#10;Description automatically generated">
            <a:extLst>
              <a:ext uri="{FF2B5EF4-FFF2-40B4-BE49-F238E27FC236}">
                <a16:creationId xmlns:a16="http://schemas.microsoft.com/office/drawing/2014/main" id="{50F53EA1-6DBF-4842-9571-8712E04C6F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862" y="1233539"/>
            <a:ext cx="9725082" cy="1838649"/>
          </a:xfrm>
          <a:prstGeom prst="rect">
            <a:avLst/>
          </a:prstGeom>
          <a:ln>
            <a:solidFill>
              <a:schemeClr val="tx1"/>
            </a:solidFill>
          </a:ln>
        </p:spPr>
      </p:pic>
      <p:sp>
        <p:nvSpPr>
          <p:cNvPr id="6" name="Slide Number Placeholder 3">
            <a:extLst>
              <a:ext uri="{FF2B5EF4-FFF2-40B4-BE49-F238E27FC236}">
                <a16:creationId xmlns:a16="http://schemas.microsoft.com/office/drawing/2014/main" id="{D920581C-D376-49EE-96D3-A8A870AA3605}"/>
              </a:ext>
            </a:extLst>
          </p:cNvPr>
          <p:cNvSpPr txBox="1">
            <a:spLocks/>
          </p:cNvSpPr>
          <p:nvPr/>
        </p:nvSpPr>
        <p:spPr>
          <a:xfrm>
            <a:off x="11546006" y="6329381"/>
            <a:ext cx="532263" cy="365125"/>
          </a:xfrm>
          <a:prstGeom prst="rect">
            <a:avLst/>
          </a:prstGeom>
        </p:spPr>
        <p:txBody>
          <a:bodyPr vert="horz" lIns="91440" tIns="45720" rIns="91440" bIns="45720" rtlCol="0" anchor="ctr"/>
          <a:lstStyle>
            <a:defPPr>
              <a:defRPr lang="en-US"/>
            </a:defPPr>
            <a:lvl1pPr marL="0" algn="ctr" defTabSz="914400" rtl="0" eaLnBrk="1" latinLnBrk="0" hangingPunct="1">
              <a:defRPr sz="14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AA610F-65FB-4D76-A9F7-0135426F9A2E}" type="slidenum">
              <a:rPr lang="en-US" smtClean="0"/>
              <a:pPr/>
              <a:t>25</a:t>
            </a:fld>
            <a:endParaRPr lang="en-US"/>
          </a:p>
        </p:txBody>
      </p:sp>
    </p:spTree>
    <p:custDataLst>
      <p:tags r:id="rId1"/>
    </p:custDataLst>
    <p:extLst>
      <p:ext uri="{BB962C8B-B14F-4D97-AF65-F5344CB8AC3E}">
        <p14:creationId xmlns:p14="http://schemas.microsoft.com/office/powerpoint/2010/main" val="13521172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14173-3411-44FE-B0D6-C6F45E844C26}"/>
              </a:ext>
            </a:extLst>
          </p:cNvPr>
          <p:cNvSpPr>
            <a:spLocks noGrp="1"/>
          </p:cNvSpPr>
          <p:nvPr>
            <p:ph type="title"/>
          </p:nvPr>
        </p:nvSpPr>
        <p:spPr>
          <a:xfrm>
            <a:off x="896863" y="373926"/>
            <a:ext cx="10562634" cy="776826"/>
          </a:xfrm>
        </p:spPr>
        <p:txBody>
          <a:bodyPr anchor="b">
            <a:normAutofit/>
          </a:bodyPr>
          <a:lstStyle/>
          <a:p>
            <a:r>
              <a:rPr lang="en-US"/>
              <a:t>Staff Deployment Phase and Beyond</a:t>
            </a:r>
          </a:p>
        </p:txBody>
      </p:sp>
      <p:sp>
        <p:nvSpPr>
          <p:cNvPr id="4" name="Slide Number Placeholder 3">
            <a:extLst>
              <a:ext uri="{FF2B5EF4-FFF2-40B4-BE49-F238E27FC236}">
                <a16:creationId xmlns:a16="http://schemas.microsoft.com/office/drawing/2014/main" id="{24265D4B-4CFC-4DDE-B988-75246721A96B}"/>
              </a:ext>
            </a:extLst>
          </p:cNvPr>
          <p:cNvSpPr>
            <a:spLocks noGrp="1"/>
          </p:cNvSpPr>
          <p:nvPr>
            <p:ph type="sldNum" sz="quarter" idx="12"/>
          </p:nvPr>
        </p:nvSpPr>
        <p:spPr>
          <a:xfrm>
            <a:off x="10167042" y="6356350"/>
            <a:ext cx="1186758" cy="365125"/>
          </a:xfrm>
        </p:spPr>
        <p:txBody>
          <a:bodyPr>
            <a:normAutofit/>
          </a:bodyPr>
          <a:lstStyle/>
          <a:p>
            <a:pPr>
              <a:spcAft>
                <a:spcPts val="600"/>
              </a:spcAft>
            </a:pPr>
            <a:fld id="{B2E8E252-A4C9-4825-B6A7-DD4A52002440}" type="slidenum">
              <a:rPr lang="en-US" smtClean="0"/>
              <a:pPr>
                <a:spcAft>
                  <a:spcPts val="600"/>
                </a:spcAft>
              </a:pPr>
              <a:t>26</a:t>
            </a:fld>
            <a:endParaRPr lang="en-US"/>
          </a:p>
        </p:txBody>
      </p:sp>
      <p:sp>
        <p:nvSpPr>
          <p:cNvPr id="3" name="TextBox 2">
            <a:extLst>
              <a:ext uri="{FF2B5EF4-FFF2-40B4-BE49-F238E27FC236}">
                <a16:creationId xmlns:a16="http://schemas.microsoft.com/office/drawing/2014/main" id="{EADB8818-5693-4921-A2FE-7508128EA82B}"/>
              </a:ext>
            </a:extLst>
          </p:cNvPr>
          <p:cNvSpPr txBox="1"/>
          <p:nvPr/>
        </p:nvSpPr>
        <p:spPr>
          <a:xfrm>
            <a:off x="896863" y="4009452"/>
            <a:ext cx="10769111" cy="1938992"/>
          </a:xfrm>
          <a:prstGeom prst="rect">
            <a:avLst/>
          </a:prstGeom>
          <a:noFill/>
        </p:spPr>
        <p:txBody>
          <a:bodyPr wrap="square" rtlCol="0">
            <a:spAutoFit/>
          </a:bodyPr>
          <a:lstStyle/>
          <a:p>
            <a:pPr marL="285750" indent="-285750">
              <a:buFont typeface="Arial" panose="020B0604020202020204" pitchFamily="34" charset="0"/>
              <a:buChar char="•"/>
            </a:pPr>
            <a:r>
              <a:rPr lang="en-US" sz="2000"/>
              <a:t>Staff handled their own upgrade via Windows Update</a:t>
            </a:r>
          </a:p>
          <a:p>
            <a:pPr marL="285750" indent="-285750">
              <a:buFont typeface="Arial" panose="020B0604020202020204" pitchFamily="34" charset="0"/>
              <a:buChar char="•"/>
            </a:pPr>
            <a:r>
              <a:rPr lang="en-US" sz="2000"/>
              <a:t>Upgrade assistance was offered to staff; most did not require assistance</a:t>
            </a:r>
          </a:p>
          <a:p>
            <a:pPr marL="285750" indent="-285750">
              <a:buFont typeface="Arial" panose="020B0604020202020204" pitchFamily="34" charset="0"/>
              <a:buChar char="•"/>
            </a:pPr>
            <a:r>
              <a:rPr lang="en-US" sz="2000"/>
              <a:t>All staff was live on Windows 11 by March 18</a:t>
            </a:r>
          </a:p>
          <a:p>
            <a:pPr marL="285750" indent="-285750">
              <a:buFont typeface="Arial" panose="020B0604020202020204" pitchFamily="34" charset="0"/>
              <a:buChar char="•"/>
            </a:pPr>
            <a:r>
              <a:rPr lang="en-US" sz="2000"/>
              <a:t>Another Windows 11 “Office Hour” was scheduled for following week</a:t>
            </a:r>
          </a:p>
          <a:p>
            <a:pPr marL="285750" indent="-285750">
              <a:buFont typeface="Arial" panose="020B0604020202020204" pitchFamily="34" charset="0"/>
              <a:buChar char="•"/>
            </a:pPr>
            <a:r>
              <a:rPr lang="en-US" sz="2000"/>
              <a:t>Using Windows 11 Teams Channel to keep staff updated on patches</a:t>
            </a:r>
          </a:p>
          <a:p>
            <a:endParaRPr lang="en-US" sz="2000"/>
          </a:p>
        </p:txBody>
      </p:sp>
      <p:pic>
        <p:nvPicPr>
          <p:cNvPr id="9" name="Picture 8" descr="Graphical user interface, text, application&#10;&#10;Description automatically generated">
            <a:extLst>
              <a:ext uri="{FF2B5EF4-FFF2-40B4-BE49-F238E27FC236}">
                <a16:creationId xmlns:a16="http://schemas.microsoft.com/office/drawing/2014/main" id="{8691D995-0A5B-47AB-9543-8149B9AB54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863" y="1150752"/>
            <a:ext cx="8247137" cy="2594369"/>
          </a:xfrm>
          <a:prstGeom prst="rect">
            <a:avLst/>
          </a:prstGeom>
          <a:ln>
            <a:solidFill>
              <a:schemeClr val="tx1"/>
            </a:solidFill>
          </a:ln>
        </p:spPr>
      </p:pic>
      <p:sp>
        <p:nvSpPr>
          <p:cNvPr id="6" name="Slide Number Placeholder 3">
            <a:extLst>
              <a:ext uri="{FF2B5EF4-FFF2-40B4-BE49-F238E27FC236}">
                <a16:creationId xmlns:a16="http://schemas.microsoft.com/office/drawing/2014/main" id="{E8B540A4-7DD2-4E3C-B5DC-84C451FCD206}"/>
              </a:ext>
            </a:extLst>
          </p:cNvPr>
          <p:cNvSpPr txBox="1">
            <a:spLocks/>
          </p:cNvSpPr>
          <p:nvPr/>
        </p:nvSpPr>
        <p:spPr>
          <a:xfrm>
            <a:off x="11546006" y="6329381"/>
            <a:ext cx="532263" cy="365125"/>
          </a:xfrm>
          <a:prstGeom prst="rect">
            <a:avLst/>
          </a:prstGeom>
        </p:spPr>
        <p:txBody>
          <a:bodyPr vert="horz" lIns="91440" tIns="45720" rIns="91440" bIns="45720" rtlCol="0" anchor="ctr"/>
          <a:lstStyle>
            <a:defPPr>
              <a:defRPr lang="en-US"/>
            </a:defPPr>
            <a:lvl1pPr marL="0" algn="ctr" defTabSz="914400" rtl="0" eaLnBrk="1" latinLnBrk="0" hangingPunct="1">
              <a:defRPr sz="14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AA610F-65FB-4D76-A9F7-0135426F9A2E}" type="slidenum">
              <a:rPr lang="en-US" smtClean="0"/>
              <a:pPr/>
              <a:t>26</a:t>
            </a:fld>
            <a:endParaRPr lang="en-US"/>
          </a:p>
        </p:txBody>
      </p:sp>
    </p:spTree>
    <p:custDataLst>
      <p:tags r:id="rId1"/>
    </p:custDataLst>
    <p:extLst>
      <p:ext uri="{BB962C8B-B14F-4D97-AF65-F5344CB8AC3E}">
        <p14:creationId xmlns:p14="http://schemas.microsoft.com/office/powerpoint/2010/main" val="30375577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14173-3411-44FE-B0D6-C6F45E844C26}"/>
              </a:ext>
            </a:extLst>
          </p:cNvPr>
          <p:cNvSpPr>
            <a:spLocks noGrp="1"/>
          </p:cNvSpPr>
          <p:nvPr>
            <p:ph type="title"/>
          </p:nvPr>
        </p:nvSpPr>
        <p:spPr>
          <a:xfrm>
            <a:off x="896863" y="599213"/>
            <a:ext cx="10562634" cy="776826"/>
          </a:xfrm>
        </p:spPr>
        <p:txBody>
          <a:bodyPr anchor="b">
            <a:normAutofit/>
          </a:bodyPr>
          <a:lstStyle/>
          <a:p>
            <a:r>
              <a:rPr lang="en-US"/>
              <a:t>Observations and Staff Experience</a:t>
            </a:r>
          </a:p>
        </p:txBody>
      </p:sp>
      <p:sp>
        <p:nvSpPr>
          <p:cNvPr id="4" name="Slide Number Placeholder 3">
            <a:extLst>
              <a:ext uri="{FF2B5EF4-FFF2-40B4-BE49-F238E27FC236}">
                <a16:creationId xmlns:a16="http://schemas.microsoft.com/office/drawing/2014/main" id="{24265D4B-4CFC-4DDE-B988-75246721A96B}"/>
              </a:ext>
            </a:extLst>
          </p:cNvPr>
          <p:cNvSpPr>
            <a:spLocks noGrp="1"/>
          </p:cNvSpPr>
          <p:nvPr>
            <p:ph type="sldNum" sz="quarter" idx="12"/>
          </p:nvPr>
        </p:nvSpPr>
        <p:spPr>
          <a:xfrm>
            <a:off x="10167042" y="6356350"/>
            <a:ext cx="1186758" cy="365125"/>
          </a:xfrm>
        </p:spPr>
        <p:txBody>
          <a:bodyPr>
            <a:normAutofit/>
          </a:bodyPr>
          <a:lstStyle/>
          <a:p>
            <a:pPr>
              <a:spcAft>
                <a:spcPts val="600"/>
              </a:spcAft>
            </a:pPr>
            <a:fld id="{B2E8E252-A4C9-4825-B6A7-DD4A52002440}" type="slidenum">
              <a:rPr lang="en-US" smtClean="0"/>
              <a:pPr>
                <a:spcAft>
                  <a:spcPts val="600"/>
                </a:spcAft>
              </a:pPr>
              <a:t>27</a:t>
            </a:fld>
            <a:endParaRPr lang="en-US"/>
          </a:p>
        </p:txBody>
      </p:sp>
      <p:sp>
        <p:nvSpPr>
          <p:cNvPr id="3" name="TextBox 2">
            <a:extLst>
              <a:ext uri="{FF2B5EF4-FFF2-40B4-BE49-F238E27FC236}">
                <a16:creationId xmlns:a16="http://schemas.microsoft.com/office/drawing/2014/main" id="{EADB8818-5693-4921-A2FE-7508128EA82B}"/>
              </a:ext>
            </a:extLst>
          </p:cNvPr>
          <p:cNvSpPr txBox="1"/>
          <p:nvPr/>
        </p:nvSpPr>
        <p:spPr>
          <a:xfrm>
            <a:off x="983372" y="4355765"/>
            <a:ext cx="10562634" cy="2554545"/>
          </a:xfrm>
          <a:prstGeom prst="rect">
            <a:avLst/>
          </a:prstGeom>
          <a:noFill/>
        </p:spPr>
        <p:txBody>
          <a:bodyPr wrap="square" rtlCol="0">
            <a:spAutoFit/>
          </a:bodyPr>
          <a:lstStyle/>
          <a:p>
            <a:pPr marL="342900" indent="-342900">
              <a:buFont typeface="Arial" panose="020B0604020202020204" pitchFamily="34" charset="0"/>
              <a:buChar char="•"/>
            </a:pPr>
            <a:r>
              <a:rPr lang="en-US" sz="2000"/>
              <a:t>Windows 11 is largely compatible with all applications </a:t>
            </a:r>
          </a:p>
          <a:p>
            <a:pPr marL="342900" indent="-342900">
              <a:buFont typeface="Arial" panose="020B0604020202020204" pitchFamily="34" charset="0"/>
              <a:buChar char="•"/>
            </a:pPr>
            <a:r>
              <a:rPr lang="en-US" sz="2000"/>
              <a:t>Improved synchronization with OneDrive and SharePoint</a:t>
            </a:r>
          </a:p>
          <a:p>
            <a:pPr marL="342900" indent="-342900">
              <a:buFont typeface="Arial" panose="020B0604020202020204" pitchFamily="34" charset="0"/>
              <a:buChar char="•"/>
            </a:pPr>
            <a:r>
              <a:rPr lang="en-US" sz="2000"/>
              <a:t>Contextual menu and Taskbar streamlined</a:t>
            </a:r>
          </a:p>
          <a:p>
            <a:pPr marL="342900" indent="-342900">
              <a:buFont typeface="Arial" panose="020B0604020202020204" pitchFamily="34" charset="0"/>
              <a:buChar char="•"/>
            </a:pPr>
            <a:r>
              <a:rPr lang="en-US" sz="2000"/>
              <a:t>Most of the bugs encountered were due to unapplied patches</a:t>
            </a:r>
          </a:p>
          <a:p>
            <a:pPr marL="342900" indent="-342900">
              <a:buFont typeface="Arial" panose="020B0604020202020204" pitchFamily="34" charset="0"/>
              <a:buChar char="•"/>
            </a:pPr>
            <a:r>
              <a:rPr lang="en-US" sz="2000"/>
              <a:t>Using Microsoft’s Feedback Hub to search and upvote enhancement requests</a:t>
            </a:r>
          </a:p>
          <a:p>
            <a:pPr marL="342900" indent="-342900">
              <a:buFont typeface="Arial" panose="020B0604020202020204" pitchFamily="34" charset="0"/>
              <a:buChar char="•"/>
            </a:pPr>
            <a:endParaRPr lang="en-US" sz="2000"/>
          </a:p>
          <a:p>
            <a:pPr marL="342900" indent="-342900">
              <a:buFont typeface="Arial" panose="020B0604020202020204" pitchFamily="34" charset="0"/>
              <a:buChar char="•"/>
            </a:pPr>
            <a:endParaRPr lang="en-US" sz="2000"/>
          </a:p>
          <a:p>
            <a:pPr marL="342900" indent="-342900">
              <a:buFont typeface="Arial" panose="020B0604020202020204" pitchFamily="34" charset="0"/>
              <a:buChar char="•"/>
            </a:pPr>
            <a:endParaRPr lang="en-US" sz="2000"/>
          </a:p>
        </p:txBody>
      </p:sp>
      <p:pic>
        <p:nvPicPr>
          <p:cNvPr id="6" name="Picture 5">
            <a:extLst>
              <a:ext uri="{FF2B5EF4-FFF2-40B4-BE49-F238E27FC236}">
                <a16:creationId xmlns:a16="http://schemas.microsoft.com/office/drawing/2014/main" id="{D71EBB8F-9E07-4DA1-98A7-4DB285588BEE}"/>
              </a:ext>
            </a:extLst>
          </p:cNvPr>
          <p:cNvPicPr>
            <a:picLocks noChangeAspect="1"/>
          </p:cNvPicPr>
          <p:nvPr/>
        </p:nvPicPr>
        <p:blipFill>
          <a:blip r:embed="rId4"/>
          <a:stretch>
            <a:fillRect/>
          </a:stretch>
        </p:blipFill>
        <p:spPr>
          <a:xfrm>
            <a:off x="983372" y="1376039"/>
            <a:ext cx="6837638" cy="2764325"/>
          </a:xfrm>
          <a:prstGeom prst="rect">
            <a:avLst/>
          </a:prstGeom>
          <a:ln>
            <a:solidFill>
              <a:schemeClr val="tx1"/>
            </a:solidFill>
          </a:ln>
        </p:spPr>
      </p:pic>
      <p:sp>
        <p:nvSpPr>
          <p:cNvPr id="7" name="Slide Number Placeholder 3">
            <a:extLst>
              <a:ext uri="{FF2B5EF4-FFF2-40B4-BE49-F238E27FC236}">
                <a16:creationId xmlns:a16="http://schemas.microsoft.com/office/drawing/2014/main" id="{768989CB-EA2D-401A-9D77-A4B0E471EEAB}"/>
              </a:ext>
            </a:extLst>
          </p:cNvPr>
          <p:cNvSpPr txBox="1">
            <a:spLocks/>
          </p:cNvSpPr>
          <p:nvPr/>
        </p:nvSpPr>
        <p:spPr>
          <a:xfrm>
            <a:off x="11546006" y="6329381"/>
            <a:ext cx="532263" cy="365125"/>
          </a:xfrm>
          <a:prstGeom prst="rect">
            <a:avLst/>
          </a:prstGeom>
        </p:spPr>
        <p:txBody>
          <a:bodyPr vert="horz" lIns="91440" tIns="45720" rIns="91440" bIns="45720" rtlCol="0" anchor="ctr"/>
          <a:lstStyle>
            <a:defPPr>
              <a:defRPr lang="en-US"/>
            </a:defPPr>
            <a:lvl1pPr marL="0" algn="ctr" defTabSz="914400" rtl="0" eaLnBrk="1" latinLnBrk="0" hangingPunct="1">
              <a:defRPr sz="14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AA610F-65FB-4D76-A9F7-0135426F9A2E}" type="slidenum">
              <a:rPr lang="en-US" smtClean="0"/>
              <a:pPr/>
              <a:t>27</a:t>
            </a:fld>
            <a:endParaRPr lang="en-US"/>
          </a:p>
        </p:txBody>
      </p:sp>
    </p:spTree>
    <p:custDataLst>
      <p:tags r:id="rId1"/>
    </p:custDataLst>
    <p:extLst>
      <p:ext uri="{BB962C8B-B14F-4D97-AF65-F5344CB8AC3E}">
        <p14:creationId xmlns:p14="http://schemas.microsoft.com/office/powerpoint/2010/main" val="15006498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37381D-CDEC-460D-8826-A21450503A44}"/>
              </a:ext>
            </a:extLst>
          </p:cNvPr>
          <p:cNvSpPr>
            <a:spLocks noGrp="1"/>
          </p:cNvSpPr>
          <p:nvPr>
            <p:ph type="title"/>
          </p:nvPr>
        </p:nvSpPr>
        <p:spPr>
          <a:xfrm>
            <a:off x="655093" y="1712794"/>
            <a:ext cx="3111690" cy="1600200"/>
          </a:xfrm>
        </p:spPr>
        <p:txBody>
          <a:bodyPr anchor="b">
            <a:normAutofit/>
          </a:bodyPr>
          <a:lstStyle/>
          <a:p>
            <a:r>
              <a:rPr lang="en-US"/>
              <a:t>Windows 11</a:t>
            </a:r>
            <a:endParaRPr lang="en-US" dirty="0"/>
          </a:p>
        </p:txBody>
      </p:sp>
      <p:sp>
        <p:nvSpPr>
          <p:cNvPr id="21" name="Content Placeholder 2">
            <a:extLst>
              <a:ext uri="{FF2B5EF4-FFF2-40B4-BE49-F238E27FC236}">
                <a16:creationId xmlns:a16="http://schemas.microsoft.com/office/drawing/2014/main" id="{52B44640-4CF8-4B9E-87EC-BF37FAF8FE3D}"/>
              </a:ext>
            </a:extLst>
          </p:cNvPr>
          <p:cNvSpPr>
            <a:spLocks noGrp="1"/>
          </p:cNvSpPr>
          <p:nvPr>
            <p:ph idx="1"/>
          </p:nvPr>
        </p:nvSpPr>
        <p:spPr>
          <a:xfrm>
            <a:off x="5183188" y="987425"/>
            <a:ext cx="6172200" cy="4873625"/>
          </a:xfrm>
        </p:spPr>
        <p:txBody>
          <a:bodyPr>
            <a:normAutofit/>
          </a:bodyPr>
          <a:lstStyle/>
          <a:p>
            <a:r>
              <a:rPr lang="en-US" sz="2400" dirty="0"/>
              <a:t>How many of you have deployed Windows 11? </a:t>
            </a:r>
          </a:p>
          <a:p>
            <a:endParaRPr lang="en-US" sz="2400" dirty="0"/>
          </a:p>
          <a:p>
            <a:r>
              <a:rPr lang="en-US" sz="2400" dirty="0"/>
              <a:t>What has been your experience rolling it out to staff, to patrons? </a:t>
            </a:r>
          </a:p>
          <a:p>
            <a:endParaRPr lang="en-US" sz="2400" dirty="0"/>
          </a:p>
          <a:p>
            <a:r>
              <a:rPr lang="en-US" sz="2400" dirty="0"/>
              <a:t>What incompatibilities and frustrations have you encountered? </a:t>
            </a:r>
          </a:p>
        </p:txBody>
      </p:sp>
      <p:sp>
        <p:nvSpPr>
          <p:cNvPr id="13" name="Text Placeholder 3">
            <a:extLst>
              <a:ext uri="{FF2B5EF4-FFF2-40B4-BE49-F238E27FC236}">
                <a16:creationId xmlns:a16="http://schemas.microsoft.com/office/drawing/2014/main" id="{84D04618-D584-612A-6B6F-ACFA2545FD99}"/>
              </a:ext>
            </a:extLst>
          </p:cNvPr>
          <p:cNvSpPr>
            <a:spLocks noGrp="1"/>
          </p:cNvSpPr>
          <p:nvPr>
            <p:ph type="body" sz="half" idx="2"/>
          </p:nvPr>
        </p:nvSpPr>
        <p:spPr>
          <a:xfrm>
            <a:off x="655094" y="3429000"/>
            <a:ext cx="4116932" cy="2439988"/>
          </a:xfrm>
        </p:spPr>
        <p:txBody>
          <a:bodyPr>
            <a:normAutofit/>
          </a:bodyPr>
          <a:lstStyle/>
          <a:p>
            <a:r>
              <a:rPr lang="en-US"/>
              <a:t>Open Discussion</a:t>
            </a:r>
          </a:p>
        </p:txBody>
      </p:sp>
      <p:sp>
        <p:nvSpPr>
          <p:cNvPr id="3" name="Footer Placeholder 2">
            <a:extLst>
              <a:ext uri="{FF2B5EF4-FFF2-40B4-BE49-F238E27FC236}">
                <a16:creationId xmlns:a16="http://schemas.microsoft.com/office/drawing/2014/main" id="{A9F3941D-D590-45FE-A5D7-C520A7017FEB}"/>
              </a:ext>
            </a:extLst>
          </p:cNvPr>
          <p:cNvSpPr>
            <a:spLocks noGrp="1"/>
          </p:cNvSpPr>
          <p:nvPr>
            <p:ph type="ftr" sz="quarter" idx="11"/>
          </p:nvPr>
        </p:nvSpPr>
        <p:spPr>
          <a:xfrm>
            <a:off x="6438309" y="6339849"/>
            <a:ext cx="4114800" cy="365125"/>
          </a:xfrm>
        </p:spPr>
        <p:txBody>
          <a:bodyPr anchor="ctr">
            <a:normAutofit/>
          </a:bodyPr>
          <a:lstStyle/>
          <a:p>
            <a:pPr>
              <a:spcAft>
                <a:spcPts val="600"/>
              </a:spcAft>
            </a:pPr>
            <a:r>
              <a:rPr lang="en-US"/>
              <a:t>SWAN Library Services</a:t>
            </a:r>
          </a:p>
        </p:txBody>
      </p:sp>
      <p:sp>
        <p:nvSpPr>
          <p:cNvPr id="4" name="Slide Number Placeholder 3">
            <a:extLst>
              <a:ext uri="{FF2B5EF4-FFF2-40B4-BE49-F238E27FC236}">
                <a16:creationId xmlns:a16="http://schemas.microsoft.com/office/drawing/2014/main" id="{9E23017A-73D7-464C-935B-9D77338D6040}"/>
              </a:ext>
            </a:extLst>
          </p:cNvPr>
          <p:cNvSpPr>
            <a:spLocks noGrp="1"/>
          </p:cNvSpPr>
          <p:nvPr>
            <p:ph type="sldNum" sz="quarter" idx="12"/>
          </p:nvPr>
        </p:nvSpPr>
        <p:spPr>
          <a:xfrm>
            <a:off x="11546006" y="6329381"/>
            <a:ext cx="532263" cy="365125"/>
          </a:xfrm>
        </p:spPr>
        <p:txBody>
          <a:bodyPr anchor="ctr">
            <a:normAutofit/>
          </a:bodyPr>
          <a:lstStyle/>
          <a:p>
            <a:pPr>
              <a:spcAft>
                <a:spcPts val="600"/>
              </a:spcAft>
            </a:pPr>
            <a:fld id="{1FAA610F-65FB-4D76-A9F7-0135426F9A2E}" type="slidenum">
              <a:rPr lang="en-US" smtClean="0"/>
              <a:pPr>
                <a:spcAft>
                  <a:spcPts val="600"/>
                </a:spcAft>
              </a:pPr>
              <a:t>28</a:t>
            </a:fld>
            <a:endParaRPr lang="en-US"/>
          </a:p>
        </p:txBody>
      </p:sp>
      <p:sp>
        <p:nvSpPr>
          <p:cNvPr id="6" name="Date Placeholder 5">
            <a:extLst>
              <a:ext uri="{FF2B5EF4-FFF2-40B4-BE49-F238E27FC236}">
                <a16:creationId xmlns:a16="http://schemas.microsoft.com/office/drawing/2014/main" id="{2E7551C3-283D-40FE-AED0-FA461F7111E0}"/>
              </a:ext>
            </a:extLst>
          </p:cNvPr>
          <p:cNvSpPr>
            <a:spLocks noGrp="1"/>
          </p:cNvSpPr>
          <p:nvPr>
            <p:ph type="dt" sz="half" idx="13"/>
          </p:nvPr>
        </p:nvSpPr>
        <p:spPr>
          <a:xfrm>
            <a:off x="838200" y="6329380"/>
            <a:ext cx="2743200" cy="365125"/>
          </a:xfrm>
        </p:spPr>
        <p:txBody>
          <a:bodyPr anchor="ctr">
            <a:normAutofit/>
          </a:bodyPr>
          <a:lstStyle/>
          <a:p>
            <a:pPr>
              <a:spcAft>
                <a:spcPts val="600"/>
              </a:spcAft>
            </a:pPr>
            <a:fld id="{A99684E3-A0FF-49CA-B05E-EC4BBEDCAE69}" type="datetime4">
              <a:rPr lang="en-US" smtClean="0"/>
              <a:pPr>
                <a:spcAft>
                  <a:spcPts val="600"/>
                </a:spcAft>
              </a:pPr>
              <a:t>March 24, 2022</a:t>
            </a:fld>
            <a:endParaRPr lang="en-US"/>
          </a:p>
        </p:txBody>
      </p:sp>
    </p:spTree>
    <p:extLst>
      <p:ext uri="{BB962C8B-B14F-4D97-AF65-F5344CB8AC3E}">
        <p14:creationId xmlns:p14="http://schemas.microsoft.com/office/powerpoint/2010/main" val="3753976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2465FFA-5D98-4A71-92EC-CD7601D75980}"/>
              </a:ext>
            </a:extLst>
          </p:cNvPr>
          <p:cNvSpPr>
            <a:spLocks noGrp="1"/>
          </p:cNvSpPr>
          <p:nvPr>
            <p:ph type="ftr" sz="quarter" idx="11"/>
          </p:nvPr>
        </p:nvSpPr>
        <p:spPr/>
        <p:txBody>
          <a:bodyPr/>
          <a:lstStyle/>
          <a:p>
            <a:r>
              <a:rPr lang="en-US"/>
              <a:t>SWAN Library Services</a:t>
            </a:r>
          </a:p>
        </p:txBody>
      </p:sp>
      <p:sp>
        <p:nvSpPr>
          <p:cNvPr id="4" name="Slide Number Placeholder 3">
            <a:extLst>
              <a:ext uri="{FF2B5EF4-FFF2-40B4-BE49-F238E27FC236}">
                <a16:creationId xmlns:a16="http://schemas.microsoft.com/office/drawing/2014/main" id="{748352C0-68FC-478E-8F1E-998F4D3E33F7}"/>
              </a:ext>
            </a:extLst>
          </p:cNvPr>
          <p:cNvSpPr>
            <a:spLocks noGrp="1"/>
          </p:cNvSpPr>
          <p:nvPr>
            <p:ph type="sldNum" sz="quarter" idx="12"/>
          </p:nvPr>
        </p:nvSpPr>
        <p:spPr/>
        <p:txBody>
          <a:bodyPr/>
          <a:lstStyle/>
          <a:p>
            <a:fld id="{1FAA610F-65FB-4D76-A9F7-0135426F9A2E}" type="slidenum">
              <a:rPr lang="en-US" smtClean="0"/>
              <a:t>29</a:t>
            </a:fld>
            <a:endParaRPr lang="en-US"/>
          </a:p>
        </p:txBody>
      </p:sp>
      <p:sp>
        <p:nvSpPr>
          <p:cNvPr id="5" name="Title 4">
            <a:extLst>
              <a:ext uri="{FF2B5EF4-FFF2-40B4-BE49-F238E27FC236}">
                <a16:creationId xmlns:a16="http://schemas.microsoft.com/office/drawing/2014/main" id="{02A2BF37-D340-448E-B700-F7ADB1FD712B}"/>
              </a:ext>
            </a:extLst>
          </p:cNvPr>
          <p:cNvSpPr>
            <a:spLocks noGrp="1"/>
          </p:cNvSpPr>
          <p:nvPr>
            <p:ph type="title"/>
          </p:nvPr>
        </p:nvSpPr>
        <p:spPr/>
        <p:txBody>
          <a:bodyPr/>
          <a:lstStyle/>
          <a:p>
            <a:r>
              <a:rPr lang="en-US"/>
              <a:t>Windows Version Support</a:t>
            </a:r>
          </a:p>
        </p:txBody>
      </p:sp>
      <p:sp>
        <p:nvSpPr>
          <p:cNvPr id="6" name="Date Placeholder 5">
            <a:extLst>
              <a:ext uri="{FF2B5EF4-FFF2-40B4-BE49-F238E27FC236}">
                <a16:creationId xmlns:a16="http://schemas.microsoft.com/office/drawing/2014/main" id="{A928E1D1-51D6-4E2F-8DF1-427FD61BFC54}"/>
              </a:ext>
            </a:extLst>
          </p:cNvPr>
          <p:cNvSpPr>
            <a:spLocks noGrp="1"/>
          </p:cNvSpPr>
          <p:nvPr>
            <p:ph type="dt" sz="half" idx="2"/>
          </p:nvPr>
        </p:nvSpPr>
        <p:spPr/>
        <p:txBody>
          <a:bodyPr/>
          <a:lstStyle/>
          <a:p>
            <a:fld id="{A99684E3-A0FF-49CA-B05E-EC4BBEDCAE69}" type="datetime4">
              <a:rPr lang="en-US" smtClean="0"/>
              <a:t>March 24, 2022</a:t>
            </a:fld>
            <a:endParaRPr lang="en-US"/>
          </a:p>
        </p:txBody>
      </p:sp>
      <p:pic>
        <p:nvPicPr>
          <p:cNvPr id="8" name="Content Placeholder 7" descr="A picture containing text, clipart&#10;&#10;Description automatically generated">
            <a:extLst>
              <a:ext uri="{FF2B5EF4-FFF2-40B4-BE49-F238E27FC236}">
                <a16:creationId xmlns:a16="http://schemas.microsoft.com/office/drawing/2014/main" id="{A9BF1681-B018-4FC3-A016-CF6EB3E7D74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77188" y="2294165"/>
            <a:ext cx="4776612" cy="2686844"/>
          </a:xfrm>
          <a:prstGeom prst="rect">
            <a:avLst/>
          </a:prstGeom>
        </p:spPr>
      </p:pic>
      <p:sp>
        <p:nvSpPr>
          <p:cNvPr id="9" name="Content Placeholder 1">
            <a:extLst>
              <a:ext uri="{FF2B5EF4-FFF2-40B4-BE49-F238E27FC236}">
                <a16:creationId xmlns:a16="http://schemas.microsoft.com/office/drawing/2014/main" id="{8CBB7293-2B0F-46DA-8784-1DC760713CEA}"/>
              </a:ext>
            </a:extLst>
          </p:cNvPr>
          <p:cNvSpPr txBox="1">
            <a:spLocks/>
          </p:cNvSpPr>
          <p:nvPr/>
        </p:nvSpPr>
        <p:spPr>
          <a:xfrm>
            <a:off x="838200" y="1825625"/>
            <a:ext cx="5257800"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Microsoft EOS for Windows 7 – January 2020</a:t>
            </a:r>
          </a:p>
          <a:p>
            <a:pPr lvl="1"/>
            <a:r>
              <a:rPr lang="en-US"/>
              <a:t>This includes your </a:t>
            </a:r>
            <a:r>
              <a:rPr lang="en-US" b="1"/>
              <a:t>self-checkout </a:t>
            </a:r>
            <a:r>
              <a:rPr lang="en-US"/>
              <a:t>and </a:t>
            </a:r>
            <a:r>
              <a:rPr lang="en-US" b="1"/>
              <a:t>PC reservation </a:t>
            </a:r>
            <a:r>
              <a:rPr lang="en-US"/>
              <a:t>workstations!</a:t>
            </a:r>
          </a:p>
          <a:p>
            <a:endParaRPr lang="en-US"/>
          </a:p>
          <a:p>
            <a:r>
              <a:rPr lang="en-US"/>
              <a:t>SWAN supports the following operating systems:</a:t>
            </a:r>
          </a:p>
          <a:p>
            <a:pPr lvl="1"/>
            <a:r>
              <a:rPr lang="en-US"/>
              <a:t>Windows 8</a:t>
            </a:r>
          </a:p>
          <a:p>
            <a:pPr lvl="1"/>
            <a:r>
              <a:rPr lang="en-US"/>
              <a:t>Windows 10</a:t>
            </a:r>
          </a:p>
          <a:p>
            <a:pPr lvl="1"/>
            <a:r>
              <a:rPr lang="en-US" b="1"/>
              <a:t>Windows 11</a:t>
            </a:r>
          </a:p>
          <a:p>
            <a:pPr lvl="1"/>
            <a:r>
              <a:rPr lang="en-US"/>
              <a:t>MacOS (latest) </a:t>
            </a:r>
          </a:p>
        </p:txBody>
      </p:sp>
    </p:spTree>
    <p:extLst>
      <p:ext uri="{BB962C8B-B14F-4D97-AF65-F5344CB8AC3E}">
        <p14:creationId xmlns:p14="http://schemas.microsoft.com/office/powerpoint/2010/main" val="4202135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261469-75A3-4541-8B22-FDD1B96A37D8}"/>
              </a:ext>
            </a:extLst>
          </p:cNvPr>
          <p:cNvSpPr>
            <a:spLocks noGrp="1"/>
          </p:cNvSpPr>
          <p:nvPr>
            <p:ph idx="1"/>
          </p:nvPr>
        </p:nvSpPr>
        <p:spPr>
          <a:xfrm>
            <a:off x="835306" y="2426814"/>
            <a:ext cx="6743218" cy="3004969"/>
          </a:xfrm>
        </p:spPr>
        <p:txBody>
          <a:bodyPr>
            <a:normAutofit/>
          </a:bodyPr>
          <a:lstStyle/>
          <a:p>
            <a:pPr marL="0" indent="0" algn="ctr">
              <a:buNone/>
            </a:pPr>
            <a:endParaRPr lang="en-US" sz="4400"/>
          </a:p>
          <a:p>
            <a:pPr marL="0" indent="0" algn="ctr">
              <a:buNone/>
            </a:pPr>
            <a:r>
              <a:rPr lang="en-US" sz="3600"/>
              <a:t>SWAN’s Microsoft Azure </a:t>
            </a:r>
          </a:p>
          <a:p>
            <a:pPr marL="0" indent="0" algn="ctr">
              <a:buNone/>
            </a:pPr>
            <a:r>
              <a:rPr lang="en-US" sz="3600"/>
              <a:t>Certified Administrator!</a:t>
            </a:r>
          </a:p>
        </p:txBody>
      </p:sp>
      <p:sp>
        <p:nvSpPr>
          <p:cNvPr id="3" name="Footer Placeholder 2">
            <a:extLst>
              <a:ext uri="{FF2B5EF4-FFF2-40B4-BE49-F238E27FC236}">
                <a16:creationId xmlns:a16="http://schemas.microsoft.com/office/drawing/2014/main" id="{F4848EF3-7F21-49C7-823D-FDA474700678}"/>
              </a:ext>
            </a:extLst>
          </p:cNvPr>
          <p:cNvSpPr>
            <a:spLocks noGrp="1"/>
          </p:cNvSpPr>
          <p:nvPr>
            <p:ph type="ftr" sz="quarter" idx="11"/>
          </p:nvPr>
        </p:nvSpPr>
        <p:spPr/>
        <p:txBody>
          <a:bodyPr/>
          <a:lstStyle/>
          <a:p>
            <a:r>
              <a:rPr lang="en-US"/>
              <a:t>SWAN Library Services</a:t>
            </a:r>
          </a:p>
        </p:txBody>
      </p:sp>
      <p:sp>
        <p:nvSpPr>
          <p:cNvPr id="4" name="Slide Number Placeholder 3">
            <a:extLst>
              <a:ext uri="{FF2B5EF4-FFF2-40B4-BE49-F238E27FC236}">
                <a16:creationId xmlns:a16="http://schemas.microsoft.com/office/drawing/2014/main" id="{35DC68DD-6A4C-4604-AA20-6A5F14875B83}"/>
              </a:ext>
            </a:extLst>
          </p:cNvPr>
          <p:cNvSpPr>
            <a:spLocks noGrp="1"/>
          </p:cNvSpPr>
          <p:nvPr>
            <p:ph type="sldNum" sz="quarter" idx="12"/>
          </p:nvPr>
        </p:nvSpPr>
        <p:spPr/>
        <p:txBody>
          <a:bodyPr/>
          <a:lstStyle/>
          <a:p>
            <a:fld id="{1FAA610F-65FB-4D76-A9F7-0135426F9A2E}" type="slidenum">
              <a:rPr lang="en-US" smtClean="0"/>
              <a:t>3</a:t>
            </a:fld>
            <a:endParaRPr lang="en-US"/>
          </a:p>
        </p:txBody>
      </p:sp>
      <p:sp>
        <p:nvSpPr>
          <p:cNvPr id="5" name="Title 4">
            <a:extLst>
              <a:ext uri="{FF2B5EF4-FFF2-40B4-BE49-F238E27FC236}">
                <a16:creationId xmlns:a16="http://schemas.microsoft.com/office/drawing/2014/main" id="{DBD251AE-EF9B-4899-B2B1-4E5D56A801C4}"/>
              </a:ext>
            </a:extLst>
          </p:cNvPr>
          <p:cNvSpPr>
            <a:spLocks noGrp="1"/>
          </p:cNvSpPr>
          <p:nvPr>
            <p:ph type="title"/>
          </p:nvPr>
        </p:nvSpPr>
        <p:spPr/>
        <p:txBody>
          <a:bodyPr/>
          <a:lstStyle/>
          <a:p>
            <a:pPr marL="0" indent="0" algn="ctr">
              <a:buNone/>
            </a:pPr>
            <a:r>
              <a:rPr lang="en-US" sz="4400"/>
              <a:t>Congratulations, Ian Nosek! </a:t>
            </a:r>
          </a:p>
        </p:txBody>
      </p:sp>
      <p:sp>
        <p:nvSpPr>
          <p:cNvPr id="6" name="Date Placeholder 5">
            <a:extLst>
              <a:ext uri="{FF2B5EF4-FFF2-40B4-BE49-F238E27FC236}">
                <a16:creationId xmlns:a16="http://schemas.microsoft.com/office/drawing/2014/main" id="{6C9B7031-7699-4B21-97E4-CE63084B15D4}"/>
              </a:ext>
            </a:extLst>
          </p:cNvPr>
          <p:cNvSpPr>
            <a:spLocks noGrp="1"/>
          </p:cNvSpPr>
          <p:nvPr>
            <p:ph type="dt" sz="half" idx="2"/>
          </p:nvPr>
        </p:nvSpPr>
        <p:spPr/>
        <p:txBody>
          <a:bodyPr/>
          <a:lstStyle/>
          <a:p>
            <a:fld id="{A99684E3-A0FF-49CA-B05E-EC4BBEDCAE69}" type="datetime4">
              <a:rPr lang="en-US" smtClean="0"/>
              <a:t>March 24, 2022</a:t>
            </a:fld>
            <a:endParaRPr lang="en-US"/>
          </a:p>
        </p:txBody>
      </p:sp>
      <p:pic>
        <p:nvPicPr>
          <p:cNvPr id="8" name="Graphic 7" descr="Fireworks with solid fill">
            <a:extLst>
              <a:ext uri="{FF2B5EF4-FFF2-40B4-BE49-F238E27FC236}">
                <a16:creationId xmlns:a16="http://schemas.microsoft.com/office/drawing/2014/main" id="{71F01E47-04C9-4859-8A82-8BB4E171853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31606" y="2426814"/>
            <a:ext cx="914400" cy="914400"/>
          </a:xfrm>
          <a:prstGeom prst="rect">
            <a:avLst/>
          </a:prstGeom>
        </p:spPr>
      </p:pic>
      <p:pic>
        <p:nvPicPr>
          <p:cNvPr id="9" name="Graphic 8" descr="Fireworks with solid fill">
            <a:extLst>
              <a:ext uri="{FF2B5EF4-FFF2-40B4-BE49-F238E27FC236}">
                <a16:creationId xmlns:a16="http://schemas.microsoft.com/office/drawing/2014/main" id="{D050FDAA-29D1-4647-A8CE-45F2FC847C2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18813" y="1839352"/>
            <a:ext cx="914400" cy="914400"/>
          </a:xfrm>
          <a:prstGeom prst="rect">
            <a:avLst/>
          </a:prstGeom>
        </p:spPr>
      </p:pic>
      <p:pic>
        <p:nvPicPr>
          <p:cNvPr id="10" name="Graphic 9" descr="Fireworks with solid fill">
            <a:extLst>
              <a:ext uri="{FF2B5EF4-FFF2-40B4-BE49-F238E27FC236}">
                <a16:creationId xmlns:a16="http://schemas.microsoft.com/office/drawing/2014/main" id="{90948269-7411-4DEE-B59F-C02FBB5311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35306" y="2426814"/>
            <a:ext cx="914400" cy="914400"/>
          </a:xfrm>
          <a:prstGeom prst="rect">
            <a:avLst/>
          </a:prstGeom>
        </p:spPr>
      </p:pic>
      <p:pic>
        <p:nvPicPr>
          <p:cNvPr id="11" name="Graphic 10" descr="Fireworks with solid fill">
            <a:extLst>
              <a:ext uri="{FF2B5EF4-FFF2-40B4-BE49-F238E27FC236}">
                <a16:creationId xmlns:a16="http://schemas.microsoft.com/office/drawing/2014/main" id="{3A46D835-99F9-4763-8FB6-289AB3240BE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905671" y="1782445"/>
            <a:ext cx="914400" cy="914400"/>
          </a:xfrm>
          <a:prstGeom prst="rect">
            <a:avLst/>
          </a:prstGeom>
        </p:spPr>
      </p:pic>
      <p:pic>
        <p:nvPicPr>
          <p:cNvPr id="1026" name="Picture 2">
            <a:extLst>
              <a:ext uri="{FF2B5EF4-FFF2-40B4-BE49-F238E27FC236}">
                <a16:creationId xmlns:a16="http://schemas.microsoft.com/office/drawing/2014/main" id="{D942F284-4C7D-4140-A6D7-3841EE149F8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01519" y="1877857"/>
            <a:ext cx="7058025" cy="4191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9862940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7987009-9232-4137-93E9-EA4B9ACF0798}"/>
              </a:ext>
            </a:extLst>
          </p:cNvPr>
          <p:cNvSpPr>
            <a:spLocks noGrp="1"/>
          </p:cNvSpPr>
          <p:nvPr>
            <p:ph type="title"/>
          </p:nvPr>
        </p:nvSpPr>
        <p:spPr>
          <a:xfrm>
            <a:off x="838200" y="365125"/>
            <a:ext cx="10515600" cy="1325563"/>
          </a:xfrm>
        </p:spPr>
        <p:txBody>
          <a:bodyPr anchor="ctr">
            <a:normAutofit/>
          </a:bodyPr>
          <a:lstStyle/>
          <a:p>
            <a:r>
              <a:rPr lang="en-US"/>
              <a:t>Open Forum Discussion</a:t>
            </a:r>
          </a:p>
        </p:txBody>
      </p:sp>
      <p:pic>
        <p:nvPicPr>
          <p:cNvPr id="7" name="Graphic 6" descr="Megaphone">
            <a:extLst>
              <a:ext uri="{FF2B5EF4-FFF2-40B4-BE49-F238E27FC236}">
                <a16:creationId xmlns:a16="http://schemas.microsoft.com/office/drawing/2014/main" id="{BEDB9D25-D016-4399-ABA7-6D40B20372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p:blipFill>
        <p:spPr>
          <a:xfrm>
            <a:off x="1253331" y="1825625"/>
            <a:ext cx="4351338" cy="4351338"/>
          </a:xfrm>
          <a:prstGeom prst="rect">
            <a:avLst/>
          </a:prstGeom>
        </p:spPr>
      </p:pic>
      <p:sp>
        <p:nvSpPr>
          <p:cNvPr id="2" name="Content Placeholder 1">
            <a:extLst>
              <a:ext uri="{FF2B5EF4-FFF2-40B4-BE49-F238E27FC236}">
                <a16:creationId xmlns:a16="http://schemas.microsoft.com/office/drawing/2014/main" id="{3FC03455-077B-4F55-873A-C7D864CF7B6C}"/>
              </a:ext>
            </a:extLst>
          </p:cNvPr>
          <p:cNvSpPr>
            <a:spLocks noGrp="1"/>
          </p:cNvSpPr>
          <p:nvPr>
            <p:ph sz="half" idx="2"/>
          </p:nvPr>
        </p:nvSpPr>
        <p:spPr>
          <a:xfrm>
            <a:off x="6172200" y="1825625"/>
            <a:ext cx="5181600" cy="4351338"/>
          </a:xfrm>
        </p:spPr>
        <p:txBody>
          <a:bodyPr>
            <a:normAutofit/>
          </a:bodyPr>
          <a:lstStyle/>
          <a:p>
            <a:r>
              <a:rPr lang="en-US"/>
              <a:t>Future RFID implementations?</a:t>
            </a:r>
          </a:p>
          <a:p>
            <a:r>
              <a:rPr lang="en-US"/>
              <a:t>New installations of Self-Checkout or AMH?</a:t>
            </a:r>
          </a:p>
          <a:p>
            <a:r>
              <a:rPr lang="en-US"/>
              <a:t>System upgrades?</a:t>
            </a:r>
          </a:p>
          <a:p>
            <a:pPr marL="0" indent="0">
              <a:buNone/>
            </a:pPr>
            <a:endParaRPr lang="en-US"/>
          </a:p>
        </p:txBody>
      </p:sp>
      <p:sp>
        <p:nvSpPr>
          <p:cNvPr id="3" name="Footer Placeholder 2">
            <a:extLst>
              <a:ext uri="{FF2B5EF4-FFF2-40B4-BE49-F238E27FC236}">
                <a16:creationId xmlns:a16="http://schemas.microsoft.com/office/drawing/2014/main" id="{5298BA46-54F0-4454-B86F-8C93C057C946}"/>
              </a:ext>
            </a:extLst>
          </p:cNvPr>
          <p:cNvSpPr>
            <a:spLocks noGrp="1"/>
          </p:cNvSpPr>
          <p:nvPr>
            <p:ph type="ftr" sz="quarter" idx="11"/>
          </p:nvPr>
        </p:nvSpPr>
        <p:spPr>
          <a:xfrm>
            <a:off x="3657600" y="6329382"/>
            <a:ext cx="4114800" cy="365125"/>
          </a:xfrm>
        </p:spPr>
        <p:txBody>
          <a:bodyPr anchor="ctr">
            <a:normAutofit/>
          </a:bodyPr>
          <a:lstStyle/>
          <a:p>
            <a:pPr>
              <a:spcAft>
                <a:spcPts val="600"/>
              </a:spcAft>
            </a:pPr>
            <a:r>
              <a:rPr lang="en-US"/>
              <a:t>SWAN Library Services</a:t>
            </a:r>
          </a:p>
        </p:txBody>
      </p:sp>
      <p:sp>
        <p:nvSpPr>
          <p:cNvPr id="4" name="Slide Number Placeholder 3">
            <a:extLst>
              <a:ext uri="{FF2B5EF4-FFF2-40B4-BE49-F238E27FC236}">
                <a16:creationId xmlns:a16="http://schemas.microsoft.com/office/drawing/2014/main" id="{33061B29-79D9-4247-A43D-EF76D780352C}"/>
              </a:ext>
            </a:extLst>
          </p:cNvPr>
          <p:cNvSpPr>
            <a:spLocks noGrp="1"/>
          </p:cNvSpPr>
          <p:nvPr>
            <p:ph type="sldNum" sz="quarter" idx="12"/>
          </p:nvPr>
        </p:nvSpPr>
        <p:spPr>
          <a:xfrm>
            <a:off x="11546006" y="6329381"/>
            <a:ext cx="532263" cy="365125"/>
          </a:xfrm>
        </p:spPr>
        <p:txBody>
          <a:bodyPr anchor="ctr">
            <a:normAutofit/>
          </a:bodyPr>
          <a:lstStyle/>
          <a:p>
            <a:pPr>
              <a:spcAft>
                <a:spcPts val="600"/>
              </a:spcAft>
            </a:pPr>
            <a:fld id="{1FAA610F-65FB-4D76-A9F7-0135426F9A2E}" type="slidenum">
              <a:rPr lang="en-US" smtClean="0"/>
              <a:pPr>
                <a:spcAft>
                  <a:spcPts val="600"/>
                </a:spcAft>
              </a:pPr>
              <a:t>30</a:t>
            </a:fld>
            <a:endParaRPr lang="en-US"/>
          </a:p>
        </p:txBody>
      </p:sp>
      <p:sp>
        <p:nvSpPr>
          <p:cNvPr id="6" name="Date Placeholder 5">
            <a:extLst>
              <a:ext uri="{FF2B5EF4-FFF2-40B4-BE49-F238E27FC236}">
                <a16:creationId xmlns:a16="http://schemas.microsoft.com/office/drawing/2014/main" id="{A4795E0A-E8C3-413B-9F8B-0F6D9E4C37CF}"/>
              </a:ext>
            </a:extLst>
          </p:cNvPr>
          <p:cNvSpPr>
            <a:spLocks noGrp="1"/>
          </p:cNvSpPr>
          <p:nvPr>
            <p:ph type="dt" sz="half" idx="13"/>
          </p:nvPr>
        </p:nvSpPr>
        <p:spPr>
          <a:xfrm>
            <a:off x="838200" y="6329380"/>
            <a:ext cx="2743200" cy="365125"/>
          </a:xfrm>
        </p:spPr>
        <p:txBody>
          <a:bodyPr anchor="ctr">
            <a:normAutofit/>
          </a:bodyPr>
          <a:lstStyle/>
          <a:p>
            <a:pPr>
              <a:spcAft>
                <a:spcPts val="600"/>
              </a:spcAft>
            </a:pPr>
            <a:fld id="{A99684E3-A0FF-49CA-B05E-EC4BBEDCAE69}" type="datetime4">
              <a:rPr lang="en-US" smtClean="0"/>
              <a:pPr>
                <a:spcAft>
                  <a:spcPts val="600"/>
                </a:spcAft>
              </a:pPr>
              <a:t>March 24, 2022</a:t>
            </a:fld>
            <a:endParaRPr lang="en-US"/>
          </a:p>
        </p:txBody>
      </p:sp>
    </p:spTree>
    <p:extLst>
      <p:ext uri="{BB962C8B-B14F-4D97-AF65-F5344CB8AC3E}">
        <p14:creationId xmlns:p14="http://schemas.microsoft.com/office/powerpoint/2010/main" val="42345783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4F0736-B8FC-4D77-9705-368F6D088D4B}"/>
              </a:ext>
            </a:extLst>
          </p:cNvPr>
          <p:cNvSpPr>
            <a:spLocks noGrp="1"/>
          </p:cNvSpPr>
          <p:nvPr>
            <p:ph idx="1"/>
          </p:nvPr>
        </p:nvSpPr>
        <p:spPr>
          <a:xfrm>
            <a:off x="838200" y="1825625"/>
            <a:ext cx="5178287" cy="4351338"/>
          </a:xfrm>
        </p:spPr>
        <p:txBody>
          <a:bodyPr>
            <a:normAutofit/>
          </a:bodyPr>
          <a:lstStyle/>
          <a:p>
            <a:pPr marL="0" indent="0" algn="ctr">
              <a:buNone/>
            </a:pPr>
            <a:r>
              <a:rPr lang="en-US" sz="1800" dirty="0">
                <a:hlinkClick r:id="rId3"/>
              </a:rPr>
              <a:t>SWAN Community Forums / Technology</a:t>
            </a:r>
            <a:endParaRPr lang="en-US" sz="1800" dirty="0"/>
          </a:p>
        </p:txBody>
      </p:sp>
      <p:sp>
        <p:nvSpPr>
          <p:cNvPr id="3" name="Footer Placeholder 2">
            <a:extLst>
              <a:ext uri="{FF2B5EF4-FFF2-40B4-BE49-F238E27FC236}">
                <a16:creationId xmlns:a16="http://schemas.microsoft.com/office/drawing/2014/main" id="{2338636B-8FBF-4844-89B5-FE0A4DAE773D}"/>
              </a:ext>
            </a:extLst>
          </p:cNvPr>
          <p:cNvSpPr>
            <a:spLocks noGrp="1"/>
          </p:cNvSpPr>
          <p:nvPr>
            <p:ph type="ftr" sz="quarter" idx="11"/>
          </p:nvPr>
        </p:nvSpPr>
        <p:spPr/>
        <p:txBody>
          <a:bodyPr/>
          <a:lstStyle/>
          <a:p>
            <a:r>
              <a:rPr lang="en-US"/>
              <a:t>SWAN Library Services</a:t>
            </a:r>
          </a:p>
        </p:txBody>
      </p:sp>
      <p:sp>
        <p:nvSpPr>
          <p:cNvPr id="4" name="Slide Number Placeholder 3">
            <a:extLst>
              <a:ext uri="{FF2B5EF4-FFF2-40B4-BE49-F238E27FC236}">
                <a16:creationId xmlns:a16="http://schemas.microsoft.com/office/drawing/2014/main" id="{6CB8F43D-3933-4834-AFEC-554F5DB9C2AE}"/>
              </a:ext>
            </a:extLst>
          </p:cNvPr>
          <p:cNvSpPr>
            <a:spLocks noGrp="1"/>
          </p:cNvSpPr>
          <p:nvPr>
            <p:ph type="sldNum" sz="quarter" idx="12"/>
          </p:nvPr>
        </p:nvSpPr>
        <p:spPr/>
        <p:txBody>
          <a:bodyPr/>
          <a:lstStyle/>
          <a:p>
            <a:fld id="{1FAA610F-65FB-4D76-A9F7-0135426F9A2E}" type="slidenum">
              <a:rPr lang="en-US" smtClean="0"/>
              <a:t>31</a:t>
            </a:fld>
            <a:endParaRPr lang="en-US"/>
          </a:p>
        </p:txBody>
      </p:sp>
      <p:sp>
        <p:nvSpPr>
          <p:cNvPr id="5" name="Title 4">
            <a:extLst>
              <a:ext uri="{FF2B5EF4-FFF2-40B4-BE49-F238E27FC236}">
                <a16:creationId xmlns:a16="http://schemas.microsoft.com/office/drawing/2014/main" id="{6EF5154F-F0E5-4E30-A94C-AF86588FB478}"/>
              </a:ext>
            </a:extLst>
          </p:cNvPr>
          <p:cNvSpPr>
            <a:spLocks noGrp="1"/>
          </p:cNvSpPr>
          <p:nvPr>
            <p:ph type="title"/>
          </p:nvPr>
        </p:nvSpPr>
        <p:spPr/>
        <p:txBody>
          <a:bodyPr/>
          <a:lstStyle/>
          <a:p>
            <a:r>
              <a:rPr lang="en-US"/>
              <a:t>Continue the Discussion</a:t>
            </a:r>
          </a:p>
        </p:txBody>
      </p:sp>
      <p:sp>
        <p:nvSpPr>
          <p:cNvPr id="6" name="Date Placeholder 5">
            <a:extLst>
              <a:ext uri="{FF2B5EF4-FFF2-40B4-BE49-F238E27FC236}">
                <a16:creationId xmlns:a16="http://schemas.microsoft.com/office/drawing/2014/main" id="{D75C8F50-FC6A-4DA3-94E9-2831442D65EE}"/>
              </a:ext>
            </a:extLst>
          </p:cNvPr>
          <p:cNvSpPr>
            <a:spLocks noGrp="1"/>
          </p:cNvSpPr>
          <p:nvPr>
            <p:ph type="dt" sz="half" idx="2"/>
          </p:nvPr>
        </p:nvSpPr>
        <p:spPr/>
        <p:txBody>
          <a:bodyPr/>
          <a:lstStyle/>
          <a:p>
            <a:fld id="{A99684E3-A0FF-49CA-B05E-EC4BBEDCAE69}" type="datetime4">
              <a:rPr lang="en-US" smtClean="0"/>
              <a:t>March 24, 2022</a:t>
            </a:fld>
            <a:endParaRPr lang="en-US"/>
          </a:p>
        </p:txBody>
      </p:sp>
      <p:pic>
        <p:nvPicPr>
          <p:cNvPr id="10" name="Picture 9">
            <a:extLst>
              <a:ext uri="{FF2B5EF4-FFF2-40B4-BE49-F238E27FC236}">
                <a16:creationId xmlns:a16="http://schemas.microsoft.com/office/drawing/2014/main" id="{DE4F4D1F-403F-41C5-A1A2-153E00AC9E4C}"/>
              </a:ext>
            </a:extLst>
          </p:cNvPr>
          <p:cNvPicPr>
            <a:picLocks noChangeAspect="1"/>
          </p:cNvPicPr>
          <p:nvPr/>
        </p:nvPicPr>
        <p:blipFill>
          <a:blip r:embed="rId4"/>
          <a:stretch>
            <a:fillRect/>
          </a:stretch>
        </p:blipFill>
        <p:spPr>
          <a:xfrm>
            <a:off x="1060586" y="2133377"/>
            <a:ext cx="4733514" cy="2591246"/>
          </a:xfrm>
          <a:prstGeom prst="rect">
            <a:avLst/>
          </a:prstGeom>
          <a:noFill/>
          <a:ln>
            <a:solidFill>
              <a:schemeClr val="accent1"/>
            </a:solidFill>
          </a:ln>
        </p:spPr>
      </p:pic>
      <p:sp>
        <p:nvSpPr>
          <p:cNvPr id="7" name="TextBox 6">
            <a:extLst>
              <a:ext uri="{FF2B5EF4-FFF2-40B4-BE49-F238E27FC236}">
                <a16:creationId xmlns:a16="http://schemas.microsoft.com/office/drawing/2014/main" id="{03AD1BC6-0C7E-40DA-9359-096FC5FA798B}"/>
              </a:ext>
            </a:extLst>
          </p:cNvPr>
          <p:cNvSpPr txBox="1"/>
          <p:nvPr/>
        </p:nvSpPr>
        <p:spPr>
          <a:xfrm>
            <a:off x="6498015" y="1825625"/>
            <a:ext cx="4406348" cy="3693319"/>
          </a:xfrm>
          <a:prstGeom prst="rect">
            <a:avLst/>
          </a:prstGeom>
          <a:noFill/>
        </p:spPr>
        <p:txBody>
          <a:bodyPr wrap="square" rtlCol="0">
            <a:spAutoFit/>
          </a:bodyPr>
          <a:lstStyle/>
          <a:p>
            <a:pPr algn="ctr"/>
            <a:r>
              <a:rPr lang="en-US" dirty="0"/>
              <a:t>Need help getting started? </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hlinkClick r:id="rId5"/>
              </a:rPr>
              <a:t>How to improve your SWAN Community Forums Experience</a:t>
            </a:r>
            <a:endParaRPr lang="en-US" dirty="0"/>
          </a:p>
        </p:txBody>
      </p:sp>
      <p:pic>
        <p:nvPicPr>
          <p:cNvPr id="8" name="Online Media 7" title="Training: 2022-03-17 How to improve your SWAN Community Forums experience">
            <a:hlinkClick r:id="" action="ppaction://media"/>
            <a:extLst>
              <a:ext uri="{FF2B5EF4-FFF2-40B4-BE49-F238E27FC236}">
                <a16:creationId xmlns:a16="http://schemas.microsoft.com/office/drawing/2014/main" id="{C9DA9461-A2A4-435B-8114-E373FCC20E5F}"/>
              </a:ext>
            </a:extLst>
          </p:cNvPr>
          <p:cNvPicPr>
            <a:picLocks noRot="1" noChangeAspect="1"/>
          </p:cNvPicPr>
          <p:nvPr>
            <a:videoFile r:link="rId1"/>
          </p:nvPr>
        </p:nvPicPr>
        <p:blipFill>
          <a:blip r:embed="rId6"/>
          <a:stretch>
            <a:fillRect/>
          </a:stretch>
        </p:blipFill>
        <p:spPr>
          <a:xfrm>
            <a:off x="6384584" y="2133377"/>
            <a:ext cx="4746830" cy="2681959"/>
          </a:xfrm>
          <a:prstGeom prst="rect">
            <a:avLst/>
          </a:prstGeom>
        </p:spPr>
      </p:pic>
    </p:spTree>
    <p:extLst>
      <p:ext uri="{BB962C8B-B14F-4D97-AF65-F5344CB8AC3E}">
        <p14:creationId xmlns:p14="http://schemas.microsoft.com/office/powerpoint/2010/main" val="8522842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vol="80000">
                <p:cTn id="7" fill="hold" display="0">
                  <p:stCondLst>
                    <p:cond delay="indefinite"/>
                  </p:stCondLst>
                </p:cTn>
                <p:tgtEl>
                  <p:spTgt spid="8"/>
                </p:tgtEl>
              </p:cMediaNode>
            </p:vide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550F1-7A33-45A8-9818-3A877DCF248D}"/>
              </a:ext>
            </a:extLst>
          </p:cNvPr>
          <p:cNvSpPr>
            <a:spLocks noGrp="1"/>
          </p:cNvSpPr>
          <p:nvPr>
            <p:ph type="title"/>
          </p:nvPr>
        </p:nvSpPr>
        <p:spPr/>
        <p:txBody>
          <a:bodyPr>
            <a:normAutofit/>
          </a:bodyPr>
          <a:lstStyle/>
          <a:p>
            <a:r>
              <a:rPr lang="en-US"/>
              <a:t>Upcoming Meetings</a:t>
            </a:r>
          </a:p>
        </p:txBody>
      </p:sp>
      <p:sp>
        <p:nvSpPr>
          <p:cNvPr id="3" name="Content Placeholder 2">
            <a:extLst>
              <a:ext uri="{FF2B5EF4-FFF2-40B4-BE49-F238E27FC236}">
                <a16:creationId xmlns:a16="http://schemas.microsoft.com/office/drawing/2014/main" id="{F332B711-3482-409D-BD6F-E47FFB7A20D1}"/>
              </a:ext>
            </a:extLst>
          </p:cNvPr>
          <p:cNvSpPr>
            <a:spLocks noGrp="1"/>
          </p:cNvSpPr>
          <p:nvPr>
            <p:ph idx="1"/>
          </p:nvPr>
        </p:nvSpPr>
        <p:spPr/>
        <p:txBody>
          <a:bodyPr vert="horz" lIns="91440" tIns="45720" rIns="91440" bIns="45720" rtlCol="0" anchor="t">
            <a:normAutofit/>
          </a:bodyPr>
          <a:lstStyle/>
          <a:p>
            <a:pPr marL="457200" indent="-457200"/>
            <a:r>
              <a:rPr lang="en-US">
                <a:ea typeface="+mn-lt"/>
                <a:cs typeface="+mn-lt"/>
                <a:hlinkClick r:id="rId2"/>
              </a:rPr>
              <a:t>SWAN Fireside Chat</a:t>
            </a:r>
            <a:endParaRPr lang="en-US">
              <a:ea typeface="+mn-lt"/>
              <a:cs typeface="+mn-lt"/>
            </a:endParaRPr>
          </a:p>
          <a:p>
            <a:pPr marL="914400" lvl="1" indent="-457200"/>
            <a:r>
              <a:rPr lang="en-US">
                <a:ea typeface="+mn-lt"/>
                <a:cs typeface="+mn-lt"/>
              </a:rPr>
              <a:t>Tuesday, March 29</a:t>
            </a:r>
            <a:r>
              <a:rPr lang="en-US" baseline="30000">
                <a:ea typeface="+mn-lt"/>
                <a:cs typeface="+mn-lt"/>
              </a:rPr>
              <a:t>th</a:t>
            </a:r>
            <a:r>
              <a:rPr lang="en-US">
                <a:ea typeface="+mn-lt"/>
                <a:cs typeface="+mn-lt"/>
              </a:rPr>
              <a:t>, 11am</a:t>
            </a:r>
          </a:p>
          <a:p>
            <a:pPr marL="457200" indent="-457200"/>
            <a:r>
              <a:rPr lang="en-US">
                <a:ea typeface="+mn-lt"/>
                <a:cs typeface="+mn-lt"/>
                <a:hlinkClick r:id="rId3"/>
              </a:rPr>
              <a:t>SWAN RFID Users Group</a:t>
            </a:r>
            <a:endParaRPr lang="en-US">
              <a:ea typeface="+mn-lt"/>
              <a:cs typeface="+mn-lt"/>
            </a:endParaRPr>
          </a:p>
          <a:p>
            <a:pPr marL="914400" lvl="1" indent="-457200"/>
            <a:r>
              <a:rPr lang="en-US">
                <a:ea typeface="+mn-lt"/>
                <a:cs typeface="+mn-lt"/>
              </a:rPr>
              <a:t>Thursday, April 28</a:t>
            </a:r>
            <a:r>
              <a:rPr lang="en-US" baseline="30000">
                <a:ea typeface="+mn-lt"/>
                <a:cs typeface="+mn-lt"/>
              </a:rPr>
              <a:t>th</a:t>
            </a:r>
            <a:r>
              <a:rPr lang="en-US">
                <a:ea typeface="+mn-lt"/>
                <a:cs typeface="+mn-lt"/>
              </a:rPr>
              <a:t>, 10am</a:t>
            </a:r>
          </a:p>
          <a:p>
            <a:pPr marL="457200" indent="-457200"/>
            <a:r>
              <a:rPr lang="en-US">
                <a:ea typeface="+mn-lt"/>
                <a:cs typeface="+mn-lt"/>
                <a:hlinkClick r:id="rId4"/>
              </a:rPr>
              <a:t>SWAN Technology Update</a:t>
            </a:r>
            <a:endParaRPr lang="en-US">
              <a:ea typeface="+mn-lt"/>
              <a:cs typeface="+mn-lt"/>
            </a:endParaRPr>
          </a:p>
          <a:p>
            <a:pPr marL="914400" lvl="1" indent="-457200"/>
            <a:r>
              <a:rPr lang="en-US">
                <a:ea typeface="+mn-lt"/>
                <a:cs typeface="+mn-lt"/>
              </a:rPr>
              <a:t>Thursday, September 22</a:t>
            </a:r>
            <a:r>
              <a:rPr lang="en-US" baseline="30000">
                <a:ea typeface="+mn-lt"/>
                <a:cs typeface="+mn-lt"/>
              </a:rPr>
              <a:t>nd</a:t>
            </a:r>
            <a:r>
              <a:rPr lang="en-US">
                <a:ea typeface="+mn-lt"/>
                <a:cs typeface="+mn-lt"/>
              </a:rPr>
              <a:t>, 10am</a:t>
            </a:r>
            <a:endParaRPr lang="en-US"/>
          </a:p>
        </p:txBody>
      </p:sp>
      <p:sp>
        <p:nvSpPr>
          <p:cNvPr id="4" name="Text Placeholder 3">
            <a:extLst>
              <a:ext uri="{FF2B5EF4-FFF2-40B4-BE49-F238E27FC236}">
                <a16:creationId xmlns:a16="http://schemas.microsoft.com/office/drawing/2014/main" id="{A8963C4C-4498-4BD2-BD90-5F97B82B7D3A}"/>
              </a:ext>
            </a:extLst>
          </p:cNvPr>
          <p:cNvSpPr>
            <a:spLocks noGrp="1"/>
          </p:cNvSpPr>
          <p:nvPr>
            <p:ph type="body" sz="half" idx="2"/>
          </p:nvPr>
        </p:nvSpPr>
        <p:spPr/>
        <p:txBody>
          <a:bodyPr/>
          <a:lstStyle/>
          <a:p>
            <a:endParaRPr lang="en-US"/>
          </a:p>
        </p:txBody>
      </p:sp>
      <p:sp>
        <p:nvSpPr>
          <p:cNvPr id="5" name="Footer Placeholder 4">
            <a:extLst>
              <a:ext uri="{FF2B5EF4-FFF2-40B4-BE49-F238E27FC236}">
                <a16:creationId xmlns:a16="http://schemas.microsoft.com/office/drawing/2014/main" id="{35085471-2579-4975-8B2E-000006AB95DC}"/>
              </a:ext>
            </a:extLst>
          </p:cNvPr>
          <p:cNvSpPr>
            <a:spLocks noGrp="1"/>
          </p:cNvSpPr>
          <p:nvPr>
            <p:ph type="ftr" sz="quarter" idx="11"/>
          </p:nvPr>
        </p:nvSpPr>
        <p:spPr/>
        <p:txBody>
          <a:bodyPr/>
          <a:lstStyle/>
          <a:p>
            <a:r>
              <a:rPr lang="en-US"/>
              <a:t>SWAN Library Services</a:t>
            </a:r>
          </a:p>
        </p:txBody>
      </p:sp>
      <p:sp>
        <p:nvSpPr>
          <p:cNvPr id="6" name="Slide Number Placeholder 5">
            <a:extLst>
              <a:ext uri="{FF2B5EF4-FFF2-40B4-BE49-F238E27FC236}">
                <a16:creationId xmlns:a16="http://schemas.microsoft.com/office/drawing/2014/main" id="{80D2293E-9785-4EE3-8719-E703466ED858}"/>
              </a:ext>
            </a:extLst>
          </p:cNvPr>
          <p:cNvSpPr>
            <a:spLocks noGrp="1"/>
          </p:cNvSpPr>
          <p:nvPr>
            <p:ph type="sldNum" sz="quarter" idx="12"/>
          </p:nvPr>
        </p:nvSpPr>
        <p:spPr/>
        <p:txBody>
          <a:bodyPr/>
          <a:lstStyle/>
          <a:p>
            <a:fld id="{1FAA610F-65FB-4D76-A9F7-0135426F9A2E}" type="slidenum">
              <a:rPr lang="en-US" smtClean="0"/>
              <a:t>32</a:t>
            </a:fld>
            <a:endParaRPr lang="en-US"/>
          </a:p>
        </p:txBody>
      </p:sp>
      <p:sp>
        <p:nvSpPr>
          <p:cNvPr id="7" name="Date Placeholder 6">
            <a:extLst>
              <a:ext uri="{FF2B5EF4-FFF2-40B4-BE49-F238E27FC236}">
                <a16:creationId xmlns:a16="http://schemas.microsoft.com/office/drawing/2014/main" id="{1AE436A2-A9AB-4303-AC9A-EB6B8A63693E}"/>
              </a:ext>
            </a:extLst>
          </p:cNvPr>
          <p:cNvSpPr>
            <a:spLocks noGrp="1"/>
          </p:cNvSpPr>
          <p:nvPr>
            <p:ph type="dt" sz="half" idx="13"/>
          </p:nvPr>
        </p:nvSpPr>
        <p:spPr/>
        <p:txBody>
          <a:bodyPr/>
          <a:lstStyle/>
          <a:p>
            <a:fld id="{C7EE3EF2-A7B1-4F23-8584-F0BBB5D3EC1A}" type="datetime4">
              <a:rPr lang="en-US" smtClean="0"/>
              <a:t>March 24, 2022</a:t>
            </a:fld>
            <a:endParaRPr lang="en-US"/>
          </a:p>
        </p:txBody>
      </p:sp>
    </p:spTree>
    <p:extLst>
      <p:ext uri="{BB962C8B-B14F-4D97-AF65-F5344CB8AC3E}">
        <p14:creationId xmlns:p14="http://schemas.microsoft.com/office/powerpoint/2010/main" val="39688316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1BAD2-E3C7-4B23-88CE-34A9A8D47498}"/>
              </a:ext>
            </a:extLst>
          </p:cNvPr>
          <p:cNvSpPr>
            <a:spLocks noGrp="1"/>
          </p:cNvSpPr>
          <p:nvPr>
            <p:ph type="title"/>
          </p:nvPr>
        </p:nvSpPr>
        <p:spPr/>
        <p:txBody>
          <a:bodyPr/>
          <a:lstStyle/>
          <a:p>
            <a:r>
              <a:rPr lang="en-US"/>
              <a:t>Questions &amp; Follow-Up</a:t>
            </a:r>
          </a:p>
        </p:txBody>
      </p:sp>
      <p:sp>
        <p:nvSpPr>
          <p:cNvPr id="3" name="Content Placeholder 2">
            <a:extLst>
              <a:ext uri="{FF2B5EF4-FFF2-40B4-BE49-F238E27FC236}">
                <a16:creationId xmlns:a16="http://schemas.microsoft.com/office/drawing/2014/main" id="{1D3B17D1-94EC-4C13-96BE-6669A6844963}"/>
              </a:ext>
            </a:extLst>
          </p:cNvPr>
          <p:cNvSpPr>
            <a:spLocks noGrp="1"/>
          </p:cNvSpPr>
          <p:nvPr>
            <p:ph idx="1"/>
          </p:nvPr>
        </p:nvSpPr>
        <p:spPr/>
        <p:txBody>
          <a:bodyPr>
            <a:normAutofit fontScale="92500" lnSpcReduction="10000"/>
          </a:bodyPr>
          <a:lstStyle/>
          <a:p>
            <a:pPr marL="0" indent="0">
              <a:lnSpc>
                <a:spcPct val="100000"/>
              </a:lnSpc>
              <a:spcBef>
                <a:spcPts val="0"/>
              </a:spcBef>
              <a:buNone/>
            </a:pPr>
            <a:r>
              <a:rPr lang="en-US" sz="3200">
                <a:latin typeface="Calibri" panose="020F0502020204030204" pitchFamily="34" charset="0"/>
                <a:ea typeface="Times New Roman" panose="02020603050405020304" pitchFamily="18" charset="0"/>
                <a:cs typeface="Calibri" panose="020F0502020204030204" pitchFamily="34" charset="0"/>
              </a:rPr>
              <a:t>Send questions to our online ticketing system at </a:t>
            </a:r>
            <a:r>
              <a:rPr lang="en-US" sz="3200">
                <a:latin typeface="Calibri" panose="020F0502020204030204" pitchFamily="34" charset="0"/>
                <a:ea typeface="Times New Roman" panose="02020603050405020304" pitchFamily="18" charset="0"/>
                <a:cs typeface="Calibri" panose="020F0502020204030204" pitchFamily="34" charset="0"/>
                <a:hlinkClick r:id="rId2"/>
              </a:rPr>
              <a:t>help@swanlibraries.net</a:t>
            </a:r>
            <a:r>
              <a:rPr lang="en-US" sz="3200">
                <a:latin typeface="Calibri" panose="020F0502020204030204" pitchFamily="34" charset="0"/>
                <a:ea typeface="Times New Roman" panose="02020603050405020304" pitchFamily="18" charset="0"/>
                <a:cs typeface="Calibri" panose="020F0502020204030204" pitchFamily="34" charset="0"/>
              </a:rPr>
              <a:t> </a:t>
            </a:r>
          </a:p>
          <a:p>
            <a:pPr marL="0" marR="0" lvl="0" indent="0">
              <a:lnSpc>
                <a:spcPct val="100000"/>
              </a:lnSpc>
              <a:spcBef>
                <a:spcPts val="0"/>
              </a:spcBef>
              <a:spcAft>
                <a:spcPts val="0"/>
              </a:spcAft>
              <a:buNone/>
            </a:pPr>
            <a:endParaRPr lang="en-US" sz="3200">
              <a:latin typeface="Calibri" panose="020F0502020204030204" pitchFamily="34" charset="0"/>
              <a:ea typeface="Times New Roman" panose="02020603050405020304" pitchFamily="18" charset="0"/>
              <a:cs typeface="Calibri" panose="020F0502020204030204" pitchFamily="34" charset="0"/>
            </a:endParaRPr>
          </a:p>
          <a:p>
            <a:pPr marL="0" marR="0" lvl="0" indent="0">
              <a:lnSpc>
                <a:spcPct val="100000"/>
              </a:lnSpc>
              <a:spcBef>
                <a:spcPts val="0"/>
              </a:spcBef>
              <a:spcAft>
                <a:spcPts val="0"/>
              </a:spcAft>
              <a:buNone/>
            </a:pPr>
            <a:r>
              <a:rPr lang="en-US" sz="3200">
                <a:latin typeface="Calibri" panose="020F0502020204030204" pitchFamily="34" charset="0"/>
                <a:ea typeface="Times New Roman" panose="02020603050405020304" pitchFamily="18" charset="0"/>
                <a:cs typeface="Calibri" panose="020F0502020204030204" pitchFamily="34" charset="0"/>
              </a:rPr>
              <a:t>Visit the SWAN Support Site for access to recorded sessions. </a:t>
            </a:r>
            <a:br>
              <a:rPr lang="en-US" sz="3200">
                <a:latin typeface="Calibri" panose="020F0502020204030204" pitchFamily="34" charset="0"/>
                <a:ea typeface="Times New Roman" panose="02020603050405020304" pitchFamily="18" charset="0"/>
                <a:cs typeface="Calibri" panose="020F0502020204030204" pitchFamily="34" charset="0"/>
              </a:rPr>
            </a:br>
            <a:r>
              <a:rPr lang="en-US" sz="3200">
                <a:latin typeface="Calibri" panose="020F0502020204030204" pitchFamily="34" charset="0"/>
                <a:ea typeface="Times New Roman" panose="02020603050405020304" pitchFamily="18" charset="0"/>
                <a:cs typeface="Calibri" panose="020F0502020204030204" pitchFamily="34" charset="0"/>
                <a:hlinkClick r:id="rId3"/>
              </a:rPr>
              <a:t>https://support.swanlibraries.net</a:t>
            </a:r>
            <a:r>
              <a:rPr lang="en-US" sz="3200">
                <a:latin typeface="Calibri" panose="020F0502020204030204" pitchFamily="34" charset="0"/>
                <a:ea typeface="Times New Roman" panose="02020603050405020304" pitchFamily="18" charset="0"/>
                <a:cs typeface="Calibri" panose="020F0502020204030204" pitchFamily="34" charset="0"/>
              </a:rPr>
              <a:t> </a:t>
            </a:r>
          </a:p>
          <a:p>
            <a:pPr marL="0" marR="0" lvl="0" indent="0">
              <a:lnSpc>
                <a:spcPct val="100000"/>
              </a:lnSpc>
              <a:spcBef>
                <a:spcPts val="0"/>
              </a:spcBef>
              <a:spcAft>
                <a:spcPts val="0"/>
              </a:spcAft>
              <a:buNone/>
            </a:pPr>
            <a:endParaRPr lang="en-US" sz="3200">
              <a:latin typeface="Calibri" panose="020F0502020204030204" pitchFamily="34" charset="0"/>
              <a:ea typeface="Times New Roman" panose="02020603050405020304" pitchFamily="18" charset="0"/>
              <a:cs typeface="Calibri" panose="020F0502020204030204" pitchFamily="34" charset="0"/>
            </a:endParaRPr>
          </a:p>
          <a:p>
            <a:pPr marL="0" marR="0" lvl="0" indent="0">
              <a:lnSpc>
                <a:spcPct val="100000"/>
              </a:lnSpc>
              <a:spcBef>
                <a:spcPts val="0"/>
              </a:spcBef>
              <a:spcAft>
                <a:spcPts val="0"/>
              </a:spcAft>
              <a:buNone/>
            </a:pPr>
            <a:r>
              <a:rPr lang="en-US" sz="3200">
                <a:latin typeface="Calibri" panose="020F0502020204030204" pitchFamily="34" charset="0"/>
                <a:ea typeface="Times New Roman" panose="02020603050405020304" pitchFamily="18" charset="0"/>
                <a:cs typeface="Calibri" panose="020F0502020204030204" pitchFamily="34" charset="0"/>
              </a:rPr>
              <a:t>Submit a request for additional training topics. </a:t>
            </a:r>
            <a:br>
              <a:rPr lang="en-US" sz="3200">
                <a:latin typeface="Calibri" panose="020F0502020204030204" pitchFamily="34" charset="0"/>
                <a:ea typeface="Times New Roman" panose="02020603050405020304" pitchFamily="18" charset="0"/>
                <a:cs typeface="Calibri" panose="020F0502020204030204" pitchFamily="34" charset="0"/>
              </a:rPr>
            </a:br>
            <a:r>
              <a:rPr lang="en-US" sz="3200">
                <a:latin typeface="Calibri" panose="020F0502020204030204" pitchFamily="34" charset="0"/>
                <a:ea typeface="Times New Roman" panose="02020603050405020304" pitchFamily="18" charset="0"/>
                <a:cs typeface="Calibri" panose="020F0502020204030204" pitchFamily="34" charset="0"/>
              </a:rPr>
              <a:t>Help &gt; Request Forms &gt; Request Training or Consultation</a:t>
            </a:r>
          </a:p>
          <a:p>
            <a:endParaRPr lang="en-US"/>
          </a:p>
        </p:txBody>
      </p:sp>
      <p:sp>
        <p:nvSpPr>
          <p:cNvPr id="5" name="Footer Placeholder 4">
            <a:extLst>
              <a:ext uri="{FF2B5EF4-FFF2-40B4-BE49-F238E27FC236}">
                <a16:creationId xmlns:a16="http://schemas.microsoft.com/office/drawing/2014/main" id="{C3BA9038-0D74-4912-855A-9613C0352CE8}"/>
              </a:ext>
            </a:extLst>
          </p:cNvPr>
          <p:cNvSpPr>
            <a:spLocks noGrp="1"/>
          </p:cNvSpPr>
          <p:nvPr>
            <p:ph type="ftr" sz="quarter" idx="11"/>
          </p:nvPr>
        </p:nvSpPr>
        <p:spPr/>
        <p:txBody>
          <a:bodyPr/>
          <a:lstStyle/>
          <a:p>
            <a:r>
              <a:rPr lang="en-US"/>
              <a:t>SWAN Library Services</a:t>
            </a:r>
          </a:p>
        </p:txBody>
      </p:sp>
      <p:sp>
        <p:nvSpPr>
          <p:cNvPr id="6" name="Slide Number Placeholder 5">
            <a:extLst>
              <a:ext uri="{FF2B5EF4-FFF2-40B4-BE49-F238E27FC236}">
                <a16:creationId xmlns:a16="http://schemas.microsoft.com/office/drawing/2014/main" id="{C3DC8C1A-93C9-476C-AF8E-B5950D5AF1EB}"/>
              </a:ext>
            </a:extLst>
          </p:cNvPr>
          <p:cNvSpPr>
            <a:spLocks noGrp="1"/>
          </p:cNvSpPr>
          <p:nvPr>
            <p:ph type="sldNum" sz="quarter" idx="12"/>
          </p:nvPr>
        </p:nvSpPr>
        <p:spPr/>
        <p:txBody>
          <a:bodyPr/>
          <a:lstStyle/>
          <a:p>
            <a:fld id="{1FAA610F-65FB-4D76-A9F7-0135426F9A2E}" type="slidenum">
              <a:rPr lang="en-US" smtClean="0"/>
              <a:t>33</a:t>
            </a:fld>
            <a:endParaRPr lang="en-US"/>
          </a:p>
        </p:txBody>
      </p:sp>
      <p:sp>
        <p:nvSpPr>
          <p:cNvPr id="7" name="Date Placeholder 6">
            <a:extLst>
              <a:ext uri="{FF2B5EF4-FFF2-40B4-BE49-F238E27FC236}">
                <a16:creationId xmlns:a16="http://schemas.microsoft.com/office/drawing/2014/main" id="{59C2996E-DFCE-4D1D-8E1A-31FF0BE24A8C}"/>
              </a:ext>
            </a:extLst>
          </p:cNvPr>
          <p:cNvSpPr>
            <a:spLocks noGrp="1"/>
          </p:cNvSpPr>
          <p:nvPr>
            <p:ph type="dt" sz="half" idx="13"/>
          </p:nvPr>
        </p:nvSpPr>
        <p:spPr/>
        <p:txBody>
          <a:bodyPr/>
          <a:lstStyle/>
          <a:p>
            <a:fld id="{C7EE3EF2-A7B1-4F23-8584-F0BBB5D3EC1A}" type="datetime4">
              <a:rPr lang="en-US" smtClean="0"/>
              <a:t>March 24, 2022</a:t>
            </a:fld>
            <a:endParaRPr lang="en-US"/>
          </a:p>
        </p:txBody>
      </p:sp>
    </p:spTree>
    <p:extLst>
      <p:ext uri="{BB962C8B-B14F-4D97-AF65-F5344CB8AC3E}">
        <p14:creationId xmlns:p14="http://schemas.microsoft.com/office/powerpoint/2010/main" val="1489411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67E24AD-889B-4C04-8FF9-D69CFA420458}"/>
              </a:ext>
            </a:extLst>
          </p:cNvPr>
          <p:cNvSpPr>
            <a:spLocks noGrp="1"/>
          </p:cNvSpPr>
          <p:nvPr>
            <p:ph type="title"/>
          </p:nvPr>
        </p:nvSpPr>
        <p:spPr>
          <a:xfrm>
            <a:off x="831850" y="1709739"/>
            <a:ext cx="10515600" cy="2362006"/>
          </a:xfrm>
        </p:spPr>
        <p:txBody>
          <a:bodyPr anchor="b">
            <a:normAutofit/>
          </a:bodyPr>
          <a:lstStyle/>
          <a:p>
            <a:r>
              <a:rPr lang="en-US"/>
              <a:t>System Uptime Report</a:t>
            </a:r>
          </a:p>
        </p:txBody>
      </p:sp>
      <p:sp>
        <p:nvSpPr>
          <p:cNvPr id="13" name="Text Placeholder 2">
            <a:extLst>
              <a:ext uri="{FF2B5EF4-FFF2-40B4-BE49-F238E27FC236}">
                <a16:creationId xmlns:a16="http://schemas.microsoft.com/office/drawing/2014/main" id="{350C94B3-DDBC-4BF0-AE71-20D9972872F8}"/>
              </a:ext>
            </a:extLst>
          </p:cNvPr>
          <p:cNvSpPr>
            <a:spLocks noGrp="1"/>
          </p:cNvSpPr>
          <p:nvPr>
            <p:ph type="body" idx="1"/>
          </p:nvPr>
        </p:nvSpPr>
        <p:spPr>
          <a:xfrm>
            <a:off x="831850" y="4599296"/>
            <a:ext cx="10515600" cy="1422114"/>
          </a:xfrm>
        </p:spPr>
        <p:txBody>
          <a:bodyPr/>
          <a:lstStyle/>
          <a:p>
            <a:r>
              <a:rPr lang="en-US" sz="2400" kern="1200" dirty="0">
                <a:latin typeface="+mj-lt"/>
                <a:ea typeface="+mj-ea"/>
                <a:cs typeface="+mj-cs"/>
              </a:rPr>
              <a:t>September 1</a:t>
            </a:r>
            <a:r>
              <a:rPr lang="en-US" sz="2400" kern="1200" baseline="30000" dirty="0">
                <a:latin typeface="+mj-lt"/>
                <a:ea typeface="+mj-ea"/>
                <a:cs typeface="+mj-cs"/>
              </a:rPr>
              <a:t>st</a:t>
            </a:r>
            <a:r>
              <a:rPr lang="en-US" sz="2400" kern="1200" dirty="0">
                <a:latin typeface="+mj-lt"/>
                <a:ea typeface="+mj-ea"/>
                <a:cs typeface="+mj-cs"/>
              </a:rPr>
              <a:t> 2021 – March 20</a:t>
            </a:r>
            <a:r>
              <a:rPr lang="en-US" sz="2400" kern="1200" baseline="30000" dirty="0">
                <a:latin typeface="+mj-lt"/>
                <a:ea typeface="+mj-ea"/>
                <a:cs typeface="+mj-cs"/>
              </a:rPr>
              <a:t>th</a:t>
            </a:r>
            <a:r>
              <a:rPr lang="en-US" sz="2400" kern="1200" dirty="0">
                <a:latin typeface="+mj-lt"/>
                <a:ea typeface="+mj-ea"/>
                <a:cs typeface="+mj-cs"/>
              </a:rPr>
              <a:t> 2022</a:t>
            </a:r>
            <a:endParaRPr lang="en-US" dirty="0"/>
          </a:p>
        </p:txBody>
      </p:sp>
      <p:sp>
        <p:nvSpPr>
          <p:cNvPr id="3" name="Footer Placeholder 2">
            <a:extLst>
              <a:ext uri="{FF2B5EF4-FFF2-40B4-BE49-F238E27FC236}">
                <a16:creationId xmlns:a16="http://schemas.microsoft.com/office/drawing/2014/main" id="{60DE9D9A-B064-46E4-8D42-ABE08246CA02}"/>
              </a:ext>
            </a:extLst>
          </p:cNvPr>
          <p:cNvSpPr>
            <a:spLocks noGrp="1"/>
          </p:cNvSpPr>
          <p:nvPr>
            <p:ph type="ftr" sz="quarter" idx="11"/>
          </p:nvPr>
        </p:nvSpPr>
        <p:spPr>
          <a:xfrm>
            <a:off x="3657600" y="6329382"/>
            <a:ext cx="4114800" cy="365125"/>
          </a:xfrm>
        </p:spPr>
        <p:txBody>
          <a:bodyPr anchor="ctr">
            <a:normAutofit/>
          </a:bodyPr>
          <a:lstStyle/>
          <a:p>
            <a:pPr>
              <a:spcAft>
                <a:spcPts val="600"/>
              </a:spcAft>
            </a:pPr>
            <a:r>
              <a:rPr lang="en-US"/>
              <a:t>SWAN Library Services</a:t>
            </a:r>
          </a:p>
        </p:txBody>
      </p:sp>
      <p:sp>
        <p:nvSpPr>
          <p:cNvPr id="6" name="Date Placeholder 5">
            <a:extLst>
              <a:ext uri="{FF2B5EF4-FFF2-40B4-BE49-F238E27FC236}">
                <a16:creationId xmlns:a16="http://schemas.microsoft.com/office/drawing/2014/main" id="{981BA548-5048-44F6-9E01-1C5155C9E4F3}"/>
              </a:ext>
            </a:extLst>
          </p:cNvPr>
          <p:cNvSpPr>
            <a:spLocks noGrp="1"/>
          </p:cNvSpPr>
          <p:nvPr>
            <p:ph type="dt" sz="half" idx="2"/>
          </p:nvPr>
        </p:nvSpPr>
        <p:spPr>
          <a:xfrm>
            <a:off x="838200" y="6329380"/>
            <a:ext cx="2743200" cy="365125"/>
          </a:xfrm>
        </p:spPr>
        <p:txBody>
          <a:bodyPr anchor="ctr">
            <a:normAutofit/>
          </a:bodyPr>
          <a:lstStyle/>
          <a:p>
            <a:pPr>
              <a:spcAft>
                <a:spcPts val="600"/>
              </a:spcAft>
            </a:pPr>
            <a:fld id="{A99684E3-A0FF-49CA-B05E-EC4BBEDCAE69}" type="datetime4">
              <a:rPr lang="en-US" smtClean="0"/>
              <a:pPr>
                <a:spcAft>
                  <a:spcPts val="600"/>
                </a:spcAft>
              </a:pPr>
              <a:t>March 24, 2022</a:t>
            </a:fld>
            <a:endParaRPr lang="en-US"/>
          </a:p>
        </p:txBody>
      </p:sp>
      <p:sp>
        <p:nvSpPr>
          <p:cNvPr id="4" name="Slide Number Placeholder 3">
            <a:extLst>
              <a:ext uri="{FF2B5EF4-FFF2-40B4-BE49-F238E27FC236}">
                <a16:creationId xmlns:a16="http://schemas.microsoft.com/office/drawing/2014/main" id="{4C47A43C-4B3E-4B44-A39A-FBE1015C688C}"/>
              </a:ext>
            </a:extLst>
          </p:cNvPr>
          <p:cNvSpPr>
            <a:spLocks noGrp="1"/>
          </p:cNvSpPr>
          <p:nvPr>
            <p:ph type="sldNum" sz="quarter" idx="12"/>
          </p:nvPr>
        </p:nvSpPr>
        <p:spPr>
          <a:xfrm>
            <a:off x="11546006" y="6329381"/>
            <a:ext cx="532263" cy="365125"/>
          </a:xfrm>
        </p:spPr>
        <p:txBody>
          <a:bodyPr anchor="ctr">
            <a:normAutofit/>
          </a:bodyPr>
          <a:lstStyle/>
          <a:p>
            <a:pPr>
              <a:spcAft>
                <a:spcPts val="600"/>
              </a:spcAft>
            </a:pPr>
            <a:fld id="{1FAA610F-65FB-4D76-A9F7-0135426F9A2E}" type="slidenum">
              <a:rPr lang="en-US" smtClean="0"/>
              <a:pPr>
                <a:spcAft>
                  <a:spcPts val="600"/>
                </a:spcAft>
              </a:pPr>
              <a:t>4</a:t>
            </a:fld>
            <a:endParaRPr lang="en-US"/>
          </a:p>
        </p:txBody>
      </p:sp>
    </p:spTree>
    <p:custDataLst>
      <p:tags r:id="rId1"/>
    </p:custDataLst>
    <p:extLst>
      <p:ext uri="{BB962C8B-B14F-4D97-AF65-F5344CB8AC3E}">
        <p14:creationId xmlns:p14="http://schemas.microsoft.com/office/powerpoint/2010/main" val="3564611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E157E-6E41-4906-816A-E81D110652AA}"/>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2200" kern="1200" dirty="0" err="1">
                <a:latin typeface="+mj-lt"/>
                <a:ea typeface="+mj-ea"/>
                <a:cs typeface="+mj-cs"/>
              </a:rPr>
              <a:t>WorkFlows</a:t>
            </a:r>
            <a:r>
              <a:rPr lang="en-US" sz="2200" kern="1200" dirty="0">
                <a:latin typeface="+mj-lt"/>
                <a:ea typeface="+mj-ea"/>
                <a:cs typeface="+mj-cs"/>
              </a:rPr>
              <a:t>/Symphony Server Outage Tracking: </a:t>
            </a:r>
            <a:br>
              <a:rPr lang="en-US" sz="2200" kern="1200" dirty="0">
                <a:latin typeface="+mj-lt"/>
                <a:ea typeface="+mj-ea"/>
                <a:cs typeface="+mj-cs"/>
              </a:rPr>
            </a:br>
            <a:r>
              <a:rPr lang="en-US" sz="2200" kern="1200" dirty="0">
                <a:latin typeface="+mj-lt"/>
                <a:ea typeface="+mj-ea"/>
                <a:cs typeface="+mj-cs"/>
              </a:rPr>
              <a:t>September 1</a:t>
            </a:r>
            <a:r>
              <a:rPr lang="en-US" sz="2200" kern="1200" baseline="30000" dirty="0">
                <a:latin typeface="+mj-lt"/>
                <a:ea typeface="+mj-ea"/>
                <a:cs typeface="+mj-cs"/>
              </a:rPr>
              <a:t>st</a:t>
            </a:r>
            <a:r>
              <a:rPr lang="en-US" sz="2200" kern="1200" dirty="0">
                <a:latin typeface="+mj-lt"/>
                <a:ea typeface="+mj-ea"/>
                <a:cs typeface="+mj-cs"/>
              </a:rPr>
              <a:t> through March 20</a:t>
            </a:r>
            <a:r>
              <a:rPr lang="en-US" sz="2200" kern="1200" baseline="30000" dirty="0">
                <a:latin typeface="+mj-lt"/>
                <a:ea typeface="+mj-ea"/>
                <a:cs typeface="+mj-cs"/>
              </a:rPr>
              <a:t>th</a:t>
            </a:r>
            <a:r>
              <a:rPr lang="en-US" sz="2200" kern="1200" dirty="0">
                <a:latin typeface="+mj-lt"/>
                <a:ea typeface="+mj-ea"/>
                <a:cs typeface="+mj-cs"/>
              </a:rPr>
              <a:t> </a:t>
            </a:r>
          </a:p>
        </p:txBody>
      </p:sp>
      <p:sp>
        <p:nvSpPr>
          <p:cNvPr id="4" name="Slide Number Placeholder 3">
            <a:extLst>
              <a:ext uri="{FF2B5EF4-FFF2-40B4-BE49-F238E27FC236}">
                <a16:creationId xmlns:a16="http://schemas.microsoft.com/office/drawing/2014/main" id="{56C89978-F04E-417A-9599-9131CBEFF1E0}"/>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2E8E252-A4C9-4825-B6A7-DD4A52002440}" type="slidenum">
              <a:rPr lang="en-US">
                <a:solidFill>
                  <a:schemeClr val="tx1">
                    <a:tint val="75000"/>
                  </a:schemeClr>
                </a:solidFill>
              </a:rPr>
              <a:pPr>
                <a:spcAft>
                  <a:spcPts val="600"/>
                </a:spcAft>
              </a:pPr>
              <a:t>5</a:t>
            </a:fld>
            <a:endParaRPr lang="en-US">
              <a:solidFill>
                <a:schemeClr val="tx1">
                  <a:tint val="75000"/>
                </a:schemeClr>
              </a:solidFill>
            </a:endParaRPr>
          </a:p>
        </p:txBody>
      </p:sp>
      <p:graphicFrame>
        <p:nvGraphicFramePr>
          <p:cNvPr id="36" name="Content Placeholder 4">
            <a:extLst>
              <a:ext uri="{FF2B5EF4-FFF2-40B4-BE49-F238E27FC236}">
                <a16:creationId xmlns:a16="http://schemas.microsoft.com/office/drawing/2014/main" id="{447A5245-EF2E-4948-8E10-7F27E040FBCB}"/>
              </a:ext>
            </a:extLst>
          </p:cNvPr>
          <p:cNvGraphicFramePr>
            <a:graphicFrameLocks/>
          </p:cNvGraphicFramePr>
          <p:nvPr>
            <p:extLst>
              <p:ext uri="{D42A27DB-BD31-4B8C-83A1-F6EECF244321}">
                <p14:modId xmlns:p14="http://schemas.microsoft.com/office/powerpoint/2010/main" val="3485126909"/>
              </p:ext>
            </p:extLst>
          </p:nvPr>
        </p:nvGraphicFramePr>
        <p:xfrm>
          <a:off x="556532" y="1571972"/>
          <a:ext cx="11210925" cy="3044488"/>
        </p:xfrm>
        <a:graphic>
          <a:graphicData uri="http://schemas.openxmlformats.org/drawingml/2006/table">
            <a:tbl>
              <a:tblPr firstRow="1" bandRow="1">
                <a:noFill/>
                <a:tableStyleId>{5C22544A-7EE6-4342-B048-85BDC9FD1C3A}</a:tableStyleId>
              </a:tblPr>
              <a:tblGrid>
                <a:gridCol w="1234323">
                  <a:extLst>
                    <a:ext uri="{9D8B030D-6E8A-4147-A177-3AD203B41FA5}">
                      <a16:colId xmlns:a16="http://schemas.microsoft.com/office/drawing/2014/main" val="2877787739"/>
                    </a:ext>
                  </a:extLst>
                </a:gridCol>
                <a:gridCol w="1072449">
                  <a:extLst>
                    <a:ext uri="{9D8B030D-6E8A-4147-A177-3AD203B41FA5}">
                      <a16:colId xmlns:a16="http://schemas.microsoft.com/office/drawing/2014/main" val="1415800619"/>
                    </a:ext>
                  </a:extLst>
                </a:gridCol>
                <a:gridCol w="1596681">
                  <a:extLst>
                    <a:ext uri="{9D8B030D-6E8A-4147-A177-3AD203B41FA5}">
                      <a16:colId xmlns:a16="http://schemas.microsoft.com/office/drawing/2014/main" val="4290952339"/>
                    </a:ext>
                  </a:extLst>
                </a:gridCol>
                <a:gridCol w="1283330">
                  <a:extLst>
                    <a:ext uri="{9D8B030D-6E8A-4147-A177-3AD203B41FA5}">
                      <a16:colId xmlns:a16="http://schemas.microsoft.com/office/drawing/2014/main" val="241094300"/>
                    </a:ext>
                  </a:extLst>
                </a:gridCol>
                <a:gridCol w="1240263">
                  <a:extLst>
                    <a:ext uri="{9D8B030D-6E8A-4147-A177-3AD203B41FA5}">
                      <a16:colId xmlns:a16="http://schemas.microsoft.com/office/drawing/2014/main" val="3747546079"/>
                    </a:ext>
                  </a:extLst>
                </a:gridCol>
                <a:gridCol w="1063539">
                  <a:extLst>
                    <a:ext uri="{9D8B030D-6E8A-4147-A177-3AD203B41FA5}">
                      <a16:colId xmlns:a16="http://schemas.microsoft.com/office/drawing/2014/main" val="2069826632"/>
                    </a:ext>
                  </a:extLst>
                </a:gridCol>
                <a:gridCol w="3720340">
                  <a:extLst>
                    <a:ext uri="{9D8B030D-6E8A-4147-A177-3AD203B41FA5}">
                      <a16:colId xmlns:a16="http://schemas.microsoft.com/office/drawing/2014/main" val="2872521811"/>
                    </a:ext>
                  </a:extLst>
                </a:gridCol>
              </a:tblGrid>
              <a:tr h="800784">
                <a:tc>
                  <a:txBody>
                    <a:bodyPr/>
                    <a:lstStyle/>
                    <a:p>
                      <a:pPr algn="ctr" fontAlgn="b"/>
                      <a:r>
                        <a:rPr lang="en-US" sz="1600" b="1" u="none" strike="noStrike">
                          <a:solidFill>
                            <a:srgbClr val="FFFFFF"/>
                          </a:solidFill>
                          <a:effectLst/>
                        </a:rPr>
                        <a:t>Date</a:t>
                      </a:r>
                      <a:endParaRPr lang="en-US" sz="1600" b="1" i="0" u="none" strike="noStrike">
                        <a:solidFill>
                          <a:srgbClr val="FFFFFF"/>
                        </a:solidFill>
                        <a:effectLst/>
                        <a:latin typeface="Calibri" panose="020F0502020204030204" pitchFamily="34" charset="0"/>
                      </a:endParaRPr>
                    </a:p>
                  </a:txBody>
                  <a:tcPr marL="203999" marR="122400" marT="122400" marB="122400">
                    <a:lnL w="38100" cap="flat" cmpd="sng" algn="ctr">
                      <a:no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round/>
                      <a:headEnd type="none" w="med" len="med"/>
                      <a:tailEnd type="none" w="med" len="med"/>
                    </a:lnB>
                    <a:solidFill>
                      <a:srgbClr val="636B68">
                        <a:alpha val="69804"/>
                      </a:srgbClr>
                    </a:solidFill>
                  </a:tcPr>
                </a:tc>
                <a:tc>
                  <a:txBody>
                    <a:bodyPr/>
                    <a:lstStyle/>
                    <a:p>
                      <a:pPr algn="ctr" fontAlgn="b"/>
                      <a:r>
                        <a:rPr lang="en-US" sz="1600" b="1" u="none" strike="noStrike" err="1">
                          <a:solidFill>
                            <a:srgbClr val="FFFFFF"/>
                          </a:solidFill>
                          <a:effectLst/>
                        </a:rPr>
                        <a:t>Approx</a:t>
                      </a:r>
                      <a:r>
                        <a:rPr lang="en-US" sz="1600" b="1" u="none" strike="noStrike">
                          <a:solidFill>
                            <a:srgbClr val="FFFFFF"/>
                          </a:solidFill>
                          <a:effectLst/>
                        </a:rPr>
                        <a:t> Time</a:t>
                      </a:r>
                      <a:endParaRPr lang="en-US" sz="1600" b="1" i="0" u="none" strike="noStrike">
                        <a:solidFill>
                          <a:srgbClr val="FFFFFF"/>
                        </a:solidFill>
                        <a:effectLst/>
                        <a:latin typeface="Calibri" panose="020F0502020204030204" pitchFamily="34" charset="0"/>
                      </a:endParaRPr>
                    </a:p>
                  </a:txBody>
                  <a:tcPr marL="203999" marR="122400" marT="122400" marB="122400">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round/>
                      <a:headEnd type="none" w="med" len="med"/>
                      <a:tailEnd type="none" w="med" len="med"/>
                    </a:lnB>
                    <a:solidFill>
                      <a:srgbClr val="636B68">
                        <a:alpha val="69804"/>
                      </a:srgbClr>
                    </a:solidFill>
                  </a:tcPr>
                </a:tc>
                <a:tc>
                  <a:txBody>
                    <a:bodyPr/>
                    <a:lstStyle/>
                    <a:p>
                      <a:pPr algn="ctr" fontAlgn="b"/>
                      <a:r>
                        <a:rPr lang="en-US" sz="1600" b="1" u="none" strike="noStrike">
                          <a:solidFill>
                            <a:srgbClr val="FFFFFF"/>
                          </a:solidFill>
                          <a:effectLst/>
                        </a:rPr>
                        <a:t>Time Elapsed (Min)</a:t>
                      </a:r>
                      <a:endParaRPr lang="en-US" sz="1600" b="1" i="0" u="none" strike="noStrike">
                        <a:solidFill>
                          <a:srgbClr val="FFFFFF"/>
                        </a:solidFill>
                        <a:effectLst/>
                        <a:latin typeface="Calibri" panose="020F0502020204030204" pitchFamily="34" charset="0"/>
                      </a:endParaRPr>
                    </a:p>
                  </a:txBody>
                  <a:tcPr marL="203999" marR="122400" marT="122400" marB="122400">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round/>
                      <a:headEnd type="none" w="med" len="med"/>
                      <a:tailEnd type="none" w="med" len="med"/>
                    </a:lnB>
                    <a:solidFill>
                      <a:srgbClr val="636B68">
                        <a:alpha val="69804"/>
                      </a:srgbClr>
                    </a:solidFill>
                  </a:tcPr>
                </a:tc>
                <a:tc>
                  <a:txBody>
                    <a:bodyPr/>
                    <a:lstStyle/>
                    <a:p>
                      <a:pPr algn="ctr" fontAlgn="b"/>
                      <a:r>
                        <a:rPr lang="en-US" sz="1600" b="1" u="none" strike="noStrike">
                          <a:solidFill>
                            <a:srgbClr val="FFFFFF"/>
                          </a:solidFill>
                          <a:effectLst/>
                        </a:rPr>
                        <a:t>System</a:t>
                      </a:r>
                      <a:endParaRPr lang="en-US" sz="1600" b="1" i="0" u="none" strike="noStrike">
                        <a:solidFill>
                          <a:srgbClr val="FFFFFF"/>
                        </a:solidFill>
                        <a:effectLst/>
                        <a:latin typeface="Calibri" panose="020F0502020204030204" pitchFamily="34" charset="0"/>
                      </a:endParaRPr>
                    </a:p>
                  </a:txBody>
                  <a:tcPr marL="203999" marR="122400" marT="122400" marB="122400">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round/>
                      <a:headEnd type="none" w="med" len="med"/>
                      <a:tailEnd type="none" w="med" len="med"/>
                    </a:lnB>
                    <a:solidFill>
                      <a:srgbClr val="636B68">
                        <a:alpha val="69804"/>
                      </a:srgbClr>
                    </a:solidFill>
                  </a:tcPr>
                </a:tc>
                <a:tc>
                  <a:txBody>
                    <a:bodyPr/>
                    <a:lstStyle/>
                    <a:p>
                      <a:pPr algn="ctr" fontAlgn="b"/>
                      <a:r>
                        <a:rPr lang="en-US" sz="1600" b="1" u="none" strike="noStrike">
                          <a:solidFill>
                            <a:srgbClr val="FFFFFF"/>
                          </a:solidFill>
                          <a:effectLst/>
                        </a:rPr>
                        <a:t>Planned?</a:t>
                      </a:r>
                      <a:endParaRPr lang="en-US" sz="1600" b="1" i="0" u="none" strike="noStrike">
                        <a:solidFill>
                          <a:srgbClr val="FFFFFF"/>
                        </a:solidFill>
                        <a:effectLst/>
                        <a:latin typeface="Calibri" panose="020F0502020204030204" pitchFamily="34" charset="0"/>
                      </a:endParaRPr>
                    </a:p>
                  </a:txBody>
                  <a:tcPr marL="203999" marR="122400" marT="122400" marB="122400">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round/>
                      <a:headEnd type="none" w="med" len="med"/>
                      <a:tailEnd type="none" w="med" len="med"/>
                    </a:lnB>
                    <a:solidFill>
                      <a:srgbClr val="636B68">
                        <a:alpha val="69804"/>
                      </a:srgbClr>
                    </a:solidFill>
                  </a:tcPr>
                </a:tc>
                <a:tc>
                  <a:txBody>
                    <a:bodyPr/>
                    <a:lstStyle/>
                    <a:p>
                      <a:pPr algn="ctr" fontAlgn="b"/>
                      <a:r>
                        <a:rPr lang="en-US" sz="1600" b="1" u="none" strike="noStrike">
                          <a:solidFill>
                            <a:srgbClr val="FFFFFF"/>
                          </a:solidFill>
                          <a:effectLst/>
                        </a:rPr>
                        <a:t>Library Hours?</a:t>
                      </a:r>
                      <a:endParaRPr lang="en-US" sz="1600" b="1" i="0" u="none" strike="noStrike">
                        <a:solidFill>
                          <a:srgbClr val="FFFFFF"/>
                        </a:solidFill>
                        <a:effectLst/>
                        <a:latin typeface="Calibri" panose="020F0502020204030204" pitchFamily="34" charset="0"/>
                      </a:endParaRPr>
                    </a:p>
                  </a:txBody>
                  <a:tcPr marL="203999" marR="122400" marT="122400" marB="122400">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round/>
                      <a:headEnd type="none" w="med" len="med"/>
                      <a:tailEnd type="none" w="med" len="med"/>
                    </a:lnB>
                    <a:solidFill>
                      <a:srgbClr val="636B68">
                        <a:alpha val="69804"/>
                      </a:srgbClr>
                    </a:solidFill>
                  </a:tcPr>
                </a:tc>
                <a:tc>
                  <a:txBody>
                    <a:bodyPr/>
                    <a:lstStyle/>
                    <a:p>
                      <a:pPr algn="ctr" fontAlgn="b"/>
                      <a:r>
                        <a:rPr lang="en-US" sz="1600" b="1" u="none" strike="noStrike">
                          <a:solidFill>
                            <a:srgbClr val="FFFFFF"/>
                          </a:solidFill>
                          <a:effectLst/>
                        </a:rPr>
                        <a:t>Reason</a:t>
                      </a:r>
                      <a:endParaRPr lang="en-US" sz="1600" b="1" i="0" u="none" strike="noStrike">
                        <a:solidFill>
                          <a:srgbClr val="FFFFFF"/>
                        </a:solidFill>
                        <a:effectLst/>
                        <a:latin typeface="Calibri" panose="020F0502020204030204" pitchFamily="34" charset="0"/>
                      </a:endParaRPr>
                    </a:p>
                  </a:txBody>
                  <a:tcPr marL="203999" marR="122400" marT="122400" marB="122400">
                    <a:lnL w="38100" cap="flat" cmpd="sng" algn="ctr">
                      <a:solidFill>
                        <a:srgbClr val="FFFFFF"/>
                      </a:solidFill>
                      <a:prstDash val="solid"/>
                    </a:lnL>
                    <a:lnR w="38100" cap="flat" cmpd="sng" algn="ctr">
                      <a:noFill/>
                      <a:prstDash val="solid"/>
                    </a:lnR>
                    <a:lnT w="38100" cap="flat" cmpd="sng" algn="ctr">
                      <a:noFill/>
                      <a:prstDash val="solid"/>
                    </a:lnT>
                    <a:lnB w="38100" cap="flat" cmpd="sng" algn="ctr">
                      <a:solidFill>
                        <a:srgbClr val="FFFFFF"/>
                      </a:solidFill>
                      <a:prstDash val="solid"/>
                      <a:round/>
                      <a:headEnd type="none" w="med" len="med"/>
                      <a:tailEnd type="none" w="med" len="med"/>
                    </a:lnB>
                    <a:solidFill>
                      <a:srgbClr val="636B68">
                        <a:alpha val="69804"/>
                      </a:srgbClr>
                    </a:solidFill>
                  </a:tcPr>
                </a:tc>
                <a:extLst>
                  <a:ext uri="{0D108BD9-81ED-4DB2-BD59-A6C34878D82A}">
                    <a16:rowId xmlns:a16="http://schemas.microsoft.com/office/drawing/2014/main" val="3845622059"/>
                  </a:ext>
                </a:extLst>
              </a:tr>
              <a:tr h="560926">
                <a:tc>
                  <a:txBody>
                    <a:bodyPr/>
                    <a:lstStyle/>
                    <a:p>
                      <a:pPr algn="ctr" fontAlgn="b"/>
                      <a:r>
                        <a:rPr lang="en-US" sz="1500" b="0" i="0" u="none" strike="noStrike">
                          <a:solidFill>
                            <a:srgbClr val="000000"/>
                          </a:solidFill>
                          <a:effectLst/>
                          <a:latin typeface="Calibri" panose="020F0502020204030204" pitchFamily="34" charset="0"/>
                        </a:rPr>
                        <a:t>10/17/2021</a:t>
                      </a:r>
                    </a:p>
                  </a:txBody>
                  <a:tcPr marL="7620" marR="7620" marT="7620" marB="0" anchor="ctr">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round/>
                      <a:headEnd type="none" w="med" len="med"/>
                      <a:tailEnd type="none" w="med" len="med"/>
                    </a:lnB>
                    <a:solidFill>
                      <a:srgbClr val="E7EAF4"/>
                    </a:solidFill>
                  </a:tcPr>
                </a:tc>
                <a:tc>
                  <a:txBody>
                    <a:bodyPr/>
                    <a:lstStyle/>
                    <a:p>
                      <a:pPr algn="ctr" fontAlgn="b"/>
                      <a:r>
                        <a:rPr lang="en-US" sz="1500" b="0" i="0" u="none" strike="noStrike">
                          <a:solidFill>
                            <a:srgbClr val="000000"/>
                          </a:solidFill>
                          <a:effectLst/>
                          <a:latin typeface="Calibri" panose="020F0502020204030204" pitchFamily="34" charset="0"/>
                        </a:rPr>
                        <a:t>20:37</a:t>
                      </a:r>
                    </a:p>
                  </a:txBody>
                  <a:tcPr marL="7620" marR="7620" marT="7620" marB="0"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round/>
                      <a:headEnd type="none" w="med" len="med"/>
                      <a:tailEnd type="none" w="med" len="med"/>
                    </a:lnB>
                    <a:solidFill>
                      <a:srgbClr val="E7EAF4"/>
                    </a:solidFill>
                  </a:tcPr>
                </a:tc>
                <a:tc>
                  <a:txBody>
                    <a:bodyPr/>
                    <a:lstStyle/>
                    <a:p>
                      <a:pPr algn="ctr" fontAlgn="b"/>
                      <a:r>
                        <a:rPr lang="en-US" sz="1500" b="0" i="0" u="none" strike="noStrike">
                          <a:solidFill>
                            <a:srgbClr val="000000"/>
                          </a:solidFill>
                          <a:effectLst/>
                          <a:latin typeface="Calibri" panose="020F0502020204030204" pitchFamily="34" charset="0"/>
                        </a:rPr>
                        <a:t>10</a:t>
                      </a:r>
                    </a:p>
                  </a:txBody>
                  <a:tcPr marL="7620" marR="7620" marT="7620" marB="0"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round/>
                      <a:headEnd type="none" w="med" len="med"/>
                      <a:tailEnd type="none" w="med" len="med"/>
                    </a:lnB>
                    <a:solidFill>
                      <a:srgbClr val="E7EAF4"/>
                    </a:solidFill>
                  </a:tcPr>
                </a:tc>
                <a:tc>
                  <a:txBody>
                    <a:bodyPr/>
                    <a:lstStyle/>
                    <a:p>
                      <a:pPr algn="ctr" fontAlgn="b"/>
                      <a:r>
                        <a:rPr lang="en-US" sz="1500" b="0" i="0" u="none" strike="noStrike">
                          <a:solidFill>
                            <a:srgbClr val="000000"/>
                          </a:solidFill>
                          <a:effectLst/>
                          <a:latin typeface="Calibri" panose="020F0502020204030204" pitchFamily="34" charset="0"/>
                        </a:rPr>
                        <a:t>Symphony</a:t>
                      </a:r>
                    </a:p>
                  </a:txBody>
                  <a:tcPr marL="7620" marR="7620" marT="7620" marB="0"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round/>
                      <a:headEnd type="none" w="med" len="med"/>
                      <a:tailEnd type="none" w="med" len="med"/>
                    </a:lnB>
                    <a:solidFill>
                      <a:srgbClr val="E7EAF4"/>
                    </a:solidFill>
                  </a:tcPr>
                </a:tc>
                <a:tc>
                  <a:txBody>
                    <a:bodyPr/>
                    <a:lstStyle/>
                    <a:p>
                      <a:pPr algn="ctr" fontAlgn="b"/>
                      <a:r>
                        <a:rPr lang="en-US" sz="1500" b="0" i="0" u="none" strike="noStrike">
                          <a:solidFill>
                            <a:srgbClr val="000000"/>
                          </a:solidFill>
                          <a:effectLst/>
                          <a:latin typeface="Calibri" panose="020F0502020204030204" pitchFamily="34" charset="0"/>
                        </a:rPr>
                        <a:t>Yes</a:t>
                      </a:r>
                    </a:p>
                  </a:txBody>
                  <a:tcPr marL="7620" marR="7620" marT="7620" marB="0"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round/>
                      <a:headEnd type="none" w="med" len="med"/>
                      <a:tailEnd type="none" w="med" len="med"/>
                    </a:lnB>
                    <a:solidFill>
                      <a:srgbClr val="E7EAF4"/>
                    </a:solidFill>
                  </a:tcPr>
                </a:tc>
                <a:tc>
                  <a:txBody>
                    <a:bodyPr/>
                    <a:lstStyle/>
                    <a:p>
                      <a:pPr algn="ctr" fontAlgn="b"/>
                      <a:r>
                        <a:rPr lang="en-US" sz="1500" b="0" i="0" u="none" strike="noStrike">
                          <a:solidFill>
                            <a:srgbClr val="000000"/>
                          </a:solidFill>
                          <a:effectLst/>
                          <a:latin typeface="Calibri" panose="020F0502020204030204" pitchFamily="34" charset="0"/>
                        </a:rPr>
                        <a:t>No</a:t>
                      </a:r>
                    </a:p>
                  </a:txBody>
                  <a:tcPr marL="7620" marR="7620" marT="7620" marB="0"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round/>
                      <a:headEnd type="none" w="med" len="med"/>
                      <a:tailEnd type="none" w="med" len="med"/>
                    </a:lnB>
                    <a:solidFill>
                      <a:srgbClr val="E7EAF4"/>
                    </a:solidFill>
                  </a:tcPr>
                </a:tc>
                <a:tc>
                  <a:txBody>
                    <a:bodyPr/>
                    <a:lstStyle/>
                    <a:p>
                      <a:pPr algn="ctr" fontAlgn="b"/>
                      <a:r>
                        <a:rPr lang="en-US" sz="1500" b="0" i="0" u="none" strike="noStrike">
                          <a:solidFill>
                            <a:srgbClr val="000000"/>
                          </a:solidFill>
                          <a:effectLst/>
                          <a:latin typeface="Calibri" panose="020F0502020204030204" pitchFamily="34" charset="0"/>
                        </a:rPr>
                        <a:t>Planned system patching.</a:t>
                      </a:r>
                    </a:p>
                  </a:txBody>
                  <a:tcPr marL="7620" marR="7620" marT="7620" marB="0" anchor="ctr">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round/>
                      <a:headEnd type="none" w="med" len="med"/>
                      <a:tailEnd type="none" w="med" len="med"/>
                    </a:lnB>
                    <a:solidFill>
                      <a:srgbClr val="E7EAF4"/>
                    </a:solidFill>
                  </a:tcPr>
                </a:tc>
                <a:extLst>
                  <a:ext uri="{0D108BD9-81ED-4DB2-BD59-A6C34878D82A}">
                    <a16:rowId xmlns:a16="http://schemas.microsoft.com/office/drawing/2014/main" val="266958852"/>
                  </a:ext>
                </a:extLst>
              </a:tr>
              <a:tr h="560926">
                <a:tc>
                  <a:txBody>
                    <a:bodyPr/>
                    <a:lstStyle/>
                    <a:p>
                      <a:pPr algn="ctr" fontAlgn="b"/>
                      <a:r>
                        <a:rPr lang="en-US" sz="1500" b="0" i="0" u="none" strike="noStrike">
                          <a:solidFill>
                            <a:srgbClr val="000000"/>
                          </a:solidFill>
                          <a:effectLst/>
                          <a:latin typeface="Calibri" panose="020F0502020204030204" pitchFamily="34" charset="0"/>
                        </a:rPr>
                        <a:t>12/30/2021</a:t>
                      </a:r>
                    </a:p>
                  </a:txBody>
                  <a:tcPr marL="7620" marR="7620" marT="7620" marB="0" anchor="ctr">
                    <a:lnL w="38100" cap="flat" cmpd="sng" algn="ctr">
                      <a:noFill/>
                      <a:prstDash val="soli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7EAF4"/>
                    </a:solidFill>
                  </a:tcPr>
                </a:tc>
                <a:tc>
                  <a:txBody>
                    <a:bodyPr/>
                    <a:lstStyle/>
                    <a:p>
                      <a:pPr algn="ctr" fontAlgn="b"/>
                      <a:r>
                        <a:rPr lang="en-US" sz="1500" b="0" i="0" u="none" strike="noStrike">
                          <a:solidFill>
                            <a:srgbClr val="000000"/>
                          </a:solidFill>
                          <a:effectLst/>
                          <a:latin typeface="Calibri" panose="020F0502020204030204" pitchFamily="34" charset="0"/>
                        </a:rPr>
                        <a:t>22:34</a:t>
                      </a:r>
                    </a:p>
                  </a:txBody>
                  <a:tcPr marL="7620" marR="7620" marT="762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7EAF4"/>
                    </a:solidFill>
                  </a:tcPr>
                </a:tc>
                <a:tc>
                  <a:txBody>
                    <a:bodyPr/>
                    <a:lstStyle/>
                    <a:p>
                      <a:pPr algn="ctr" fontAlgn="b"/>
                      <a:r>
                        <a:rPr lang="en-US" sz="1500" b="0" i="0" u="none" strike="noStrike">
                          <a:solidFill>
                            <a:srgbClr val="000000"/>
                          </a:solidFill>
                          <a:effectLst/>
                          <a:latin typeface="Calibri" panose="020F0502020204030204" pitchFamily="34" charset="0"/>
                        </a:rPr>
                        <a:t>10</a:t>
                      </a:r>
                    </a:p>
                  </a:txBody>
                  <a:tcPr marL="7620" marR="7620" marT="762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7EAF4"/>
                    </a:solidFill>
                  </a:tcPr>
                </a:tc>
                <a:tc>
                  <a:txBody>
                    <a:bodyPr/>
                    <a:lstStyle/>
                    <a:p>
                      <a:pPr algn="ctr" fontAlgn="b"/>
                      <a:r>
                        <a:rPr lang="en-US" sz="1500" b="0" i="0" u="none" strike="noStrike">
                          <a:solidFill>
                            <a:srgbClr val="000000"/>
                          </a:solidFill>
                          <a:effectLst/>
                          <a:latin typeface="Calibri" panose="020F0502020204030204" pitchFamily="34" charset="0"/>
                        </a:rPr>
                        <a:t>Symphony</a:t>
                      </a:r>
                    </a:p>
                  </a:txBody>
                  <a:tcPr marL="7620" marR="7620" marT="762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7EAF4"/>
                    </a:solidFill>
                  </a:tcPr>
                </a:tc>
                <a:tc>
                  <a:txBody>
                    <a:bodyPr/>
                    <a:lstStyle/>
                    <a:p>
                      <a:pPr algn="ctr" fontAlgn="b"/>
                      <a:r>
                        <a:rPr lang="en-US" sz="1500" b="0" i="0" u="none" strike="noStrike">
                          <a:solidFill>
                            <a:srgbClr val="000000"/>
                          </a:solidFill>
                          <a:effectLst/>
                          <a:latin typeface="Calibri" panose="020F0502020204030204" pitchFamily="34" charset="0"/>
                        </a:rPr>
                        <a:t>Yes</a:t>
                      </a:r>
                    </a:p>
                  </a:txBody>
                  <a:tcPr marL="7620" marR="7620" marT="762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7EAF4"/>
                    </a:solidFill>
                  </a:tcPr>
                </a:tc>
                <a:tc>
                  <a:txBody>
                    <a:bodyPr/>
                    <a:lstStyle/>
                    <a:p>
                      <a:pPr algn="ctr" fontAlgn="b"/>
                      <a:r>
                        <a:rPr lang="en-US" sz="1500" b="0" i="0" u="none" strike="noStrike">
                          <a:solidFill>
                            <a:srgbClr val="000000"/>
                          </a:solidFill>
                          <a:effectLst/>
                          <a:latin typeface="Calibri" panose="020F0502020204030204" pitchFamily="34" charset="0"/>
                        </a:rPr>
                        <a:t>No</a:t>
                      </a:r>
                    </a:p>
                  </a:txBody>
                  <a:tcPr marL="7620" marR="7620" marT="762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7EAF4"/>
                    </a:solidFill>
                  </a:tcPr>
                </a:tc>
                <a:tc>
                  <a:txBody>
                    <a:bodyPr/>
                    <a:lstStyle/>
                    <a:p>
                      <a:pPr algn="ctr" fontAlgn="b"/>
                      <a:r>
                        <a:rPr lang="en-US" sz="1500" b="0" i="0" u="none" strike="noStrike">
                          <a:solidFill>
                            <a:srgbClr val="000000"/>
                          </a:solidFill>
                          <a:effectLst/>
                          <a:latin typeface="Calibri" panose="020F0502020204030204" pitchFamily="34" charset="0"/>
                        </a:rPr>
                        <a:t>Planned system patching.</a:t>
                      </a:r>
                    </a:p>
                  </a:txBody>
                  <a:tcPr marL="7620" marR="7620" marT="7620" marB="0" anchor="ctr">
                    <a:lnL w="38100" cap="flat" cmpd="sng" algn="ctr">
                      <a:solidFill>
                        <a:srgbClr val="FFFFFF"/>
                      </a:solidFill>
                      <a:prstDash val="solid"/>
                      <a:round/>
                      <a:headEnd type="none" w="med" len="med"/>
                      <a:tailEnd type="none" w="med" len="med"/>
                    </a:lnL>
                    <a:lnR w="38100" cap="flat" cmpd="sng" algn="ctr">
                      <a:noFill/>
                      <a:prstDash val="soli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7EAF4"/>
                    </a:solidFill>
                  </a:tcPr>
                </a:tc>
                <a:extLst>
                  <a:ext uri="{0D108BD9-81ED-4DB2-BD59-A6C34878D82A}">
                    <a16:rowId xmlns:a16="http://schemas.microsoft.com/office/drawing/2014/main" val="4280561600"/>
                  </a:ext>
                </a:extLst>
              </a:tr>
              <a:tr h="560926">
                <a:tc>
                  <a:txBody>
                    <a:bodyPr/>
                    <a:lstStyle/>
                    <a:p>
                      <a:pPr algn="ctr" fontAlgn="b"/>
                      <a:r>
                        <a:rPr lang="en-US" sz="1500" b="0" i="0" u="none" strike="noStrike">
                          <a:solidFill>
                            <a:srgbClr val="000000"/>
                          </a:solidFill>
                          <a:effectLst/>
                          <a:latin typeface="Calibri" panose="020F0502020204030204" pitchFamily="34" charset="0"/>
                        </a:rPr>
                        <a:t>1/23/2022</a:t>
                      </a:r>
                    </a:p>
                  </a:txBody>
                  <a:tcPr marL="7620" marR="7620" marT="7620" marB="0" anchor="ctr">
                    <a:lnL w="38100" cap="flat" cmpd="sng" algn="ctr">
                      <a:noFill/>
                      <a:prstDash val="soli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7EAF4"/>
                    </a:solidFill>
                  </a:tcPr>
                </a:tc>
                <a:tc>
                  <a:txBody>
                    <a:bodyPr/>
                    <a:lstStyle/>
                    <a:p>
                      <a:pPr algn="ctr" fontAlgn="b"/>
                      <a:r>
                        <a:rPr lang="en-US" sz="1500" b="0" i="0" u="none" strike="noStrike">
                          <a:solidFill>
                            <a:srgbClr val="000000"/>
                          </a:solidFill>
                          <a:effectLst/>
                          <a:latin typeface="Calibri" panose="020F0502020204030204" pitchFamily="34" charset="0"/>
                        </a:rPr>
                        <a:t>18:49</a:t>
                      </a:r>
                    </a:p>
                  </a:txBody>
                  <a:tcPr marL="7620" marR="7620" marT="762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7EAF4"/>
                    </a:solidFill>
                  </a:tcPr>
                </a:tc>
                <a:tc>
                  <a:txBody>
                    <a:bodyPr/>
                    <a:lstStyle/>
                    <a:p>
                      <a:pPr algn="ctr" fontAlgn="b"/>
                      <a:r>
                        <a:rPr lang="en-US" sz="1500" b="0" i="0" u="none" strike="noStrike">
                          <a:solidFill>
                            <a:srgbClr val="000000"/>
                          </a:solidFill>
                          <a:effectLst/>
                          <a:latin typeface="Calibri" panose="020F0502020204030204" pitchFamily="34" charset="0"/>
                        </a:rPr>
                        <a:t>5</a:t>
                      </a:r>
                    </a:p>
                  </a:txBody>
                  <a:tcPr marL="7620" marR="7620" marT="762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7EAF4"/>
                    </a:solidFill>
                  </a:tcPr>
                </a:tc>
                <a:tc>
                  <a:txBody>
                    <a:bodyPr/>
                    <a:lstStyle/>
                    <a:p>
                      <a:pPr algn="ctr" fontAlgn="b"/>
                      <a:r>
                        <a:rPr lang="en-US" sz="1500" b="0" i="0" u="none" strike="noStrike">
                          <a:solidFill>
                            <a:srgbClr val="000000"/>
                          </a:solidFill>
                          <a:effectLst/>
                          <a:latin typeface="Calibri" panose="020F0502020204030204" pitchFamily="34" charset="0"/>
                        </a:rPr>
                        <a:t>Symphony</a:t>
                      </a:r>
                    </a:p>
                  </a:txBody>
                  <a:tcPr marL="7620" marR="7620" marT="762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7EAF4"/>
                    </a:solidFill>
                  </a:tcPr>
                </a:tc>
                <a:tc>
                  <a:txBody>
                    <a:bodyPr/>
                    <a:lstStyle/>
                    <a:p>
                      <a:pPr algn="ctr" fontAlgn="b"/>
                      <a:r>
                        <a:rPr lang="en-US" sz="1500" b="0" i="0" u="none" strike="noStrike">
                          <a:solidFill>
                            <a:srgbClr val="000000"/>
                          </a:solidFill>
                          <a:effectLst/>
                          <a:latin typeface="Calibri" panose="020F0502020204030204" pitchFamily="34" charset="0"/>
                        </a:rPr>
                        <a:t>Yes</a:t>
                      </a:r>
                    </a:p>
                  </a:txBody>
                  <a:tcPr marL="7620" marR="7620" marT="762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7EAF4"/>
                    </a:solidFill>
                  </a:tcPr>
                </a:tc>
                <a:tc>
                  <a:txBody>
                    <a:bodyPr/>
                    <a:lstStyle/>
                    <a:p>
                      <a:pPr algn="ctr" fontAlgn="b"/>
                      <a:r>
                        <a:rPr lang="en-US" sz="1500" b="0" i="0" u="none" strike="noStrike">
                          <a:solidFill>
                            <a:srgbClr val="000000"/>
                          </a:solidFill>
                          <a:effectLst/>
                          <a:latin typeface="Calibri" panose="020F0502020204030204" pitchFamily="34" charset="0"/>
                        </a:rPr>
                        <a:t>No</a:t>
                      </a:r>
                    </a:p>
                  </a:txBody>
                  <a:tcPr marL="7620" marR="7620" marT="762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7EAF4"/>
                    </a:solidFill>
                  </a:tcPr>
                </a:tc>
                <a:tc>
                  <a:txBody>
                    <a:bodyPr/>
                    <a:lstStyle/>
                    <a:p>
                      <a:pPr algn="ctr" fontAlgn="b"/>
                      <a:r>
                        <a:rPr lang="en-US" sz="1500" b="0" i="0" u="none" strike="noStrike">
                          <a:solidFill>
                            <a:srgbClr val="000000"/>
                          </a:solidFill>
                          <a:effectLst/>
                          <a:latin typeface="Calibri" panose="020F0502020204030204" pitchFamily="34" charset="0"/>
                        </a:rPr>
                        <a:t>Planned system patching.</a:t>
                      </a:r>
                    </a:p>
                  </a:txBody>
                  <a:tcPr marL="7620" marR="7620" marT="7620" marB="0" anchor="ctr">
                    <a:lnL w="38100" cap="flat" cmpd="sng" algn="ctr">
                      <a:solidFill>
                        <a:srgbClr val="FFFFFF"/>
                      </a:solidFill>
                      <a:prstDash val="solid"/>
                      <a:round/>
                      <a:headEnd type="none" w="med" len="med"/>
                      <a:tailEnd type="none" w="med" len="med"/>
                    </a:lnL>
                    <a:lnR w="38100" cap="flat" cmpd="sng" algn="ctr">
                      <a:noFill/>
                      <a:prstDash val="soli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7EAF4"/>
                    </a:solidFill>
                  </a:tcPr>
                </a:tc>
                <a:extLst>
                  <a:ext uri="{0D108BD9-81ED-4DB2-BD59-A6C34878D82A}">
                    <a16:rowId xmlns:a16="http://schemas.microsoft.com/office/drawing/2014/main" val="441664972"/>
                  </a:ext>
                </a:extLst>
              </a:tr>
              <a:tr h="560926">
                <a:tc>
                  <a:txBody>
                    <a:bodyPr/>
                    <a:lstStyle/>
                    <a:p>
                      <a:pPr algn="ctr" fontAlgn="b"/>
                      <a:r>
                        <a:rPr lang="en-US" sz="1500" b="0" i="0" u="none" strike="noStrike">
                          <a:solidFill>
                            <a:srgbClr val="000000"/>
                          </a:solidFill>
                          <a:effectLst/>
                          <a:latin typeface="Calibri" panose="020F0502020204030204" pitchFamily="34" charset="0"/>
                        </a:rPr>
                        <a:t>3/20/2022</a:t>
                      </a:r>
                    </a:p>
                  </a:txBody>
                  <a:tcPr marL="7620" marR="7620" marT="7620" marB="0" anchor="ctr">
                    <a:lnL w="38100" cap="flat" cmpd="sng" algn="ctr">
                      <a:noFill/>
                      <a:prstDash val="soli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lnB>
                    <a:solidFill>
                      <a:srgbClr val="E7EAF4"/>
                    </a:solidFill>
                  </a:tcPr>
                </a:tc>
                <a:tc>
                  <a:txBody>
                    <a:bodyPr/>
                    <a:lstStyle/>
                    <a:p>
                      <a:pPr algn="ctr" fontAlgn="b"/>
                      <a:r>
                        <a:rPr lang="en-US" sz="1500" b="0" i="0" u="none" strike="noStrike">
                          <a:solidFill>
                            <a:srgbClr val="000000"/>
                          </a:solidFill>
                          <a:effectLst/>
                          <a:latin typeface="Calibri" panose="020F0502020204030204" pitchFamily="34" charset="0"/>
                        </a:rPr>
                        <a:t>19:06</a:t>
                      </a:r>
                    </a:p>
                  </a:txBody>
                  <a:tcPr marL="7620" marR="7620" marT="762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lnB>
                    <a:solidFill>
                      <a:srgbClr val="E7EAF4"/>
                    </a:solidFill>
                  </a:tcPr>
                </a:tc>
                <a:tc>
                  <a:txBody>
                    <a:bodyPr/>
                    <a:lstStyle/>
                    <a:p>
                      <a:pPr algn="ctr" fontAlgn="b"/>
                      <a:r>
                        <a:rPr lang="en-US" sz="1500" b="0" i="0" u="none" strike="noStrike">
                          <a:solidFill>
                            <a:srgbClr val="000000"/>
                          </a:solidFill>
                          <a:effectLst/>
                          <a:latin typeface="Calibri" panose="020F0502020204030204" pitchFamily="34" charset="0"/>
                        </a:rPr>
                        <a:t>20</a:t>
                      </a:r>
                    </a:p>
                  </a:txBody>
                  <a:tcPr marL="7620" marR="7620" marT="762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lnB>
                    <a:solidFill>
                      <a:srgbClr val="E7EAF4"/>
                    </a:solidFill>
                  </a:tcPr>
                </a:tc>
                <a:tc>
                  <a:txBody>
                    <a:bodyPr/>
                    <a:lstStyle/>
                    <a:p>
                      <a:pPr algn="ctr" fontAlgn="b"/>
                      <a:r>
                        <a:rPr lang="en-US" sz="1500" b="0" i="0" u="none" strike="noStrike">
                          <a:solidFill>
                            <a:srgbClr val="000000"/>
                          </a:solidFill>
                          <a:effectLst/>
                          <a:latin typeface="Calibri" panose="020F0502020204030204" pitchFamily="34" charset="0"/>
                        </a:rPr>
                        <a:t>Symphony</a:t>
                      </a:r>
                    </a:p>
                  </a:txBody>
                  <a:tcPr marL="7620" marR="7620" marT="762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lnB>
                    <a:solidFill>
                      <a:srgbClr val="E7EAF4"/>
                    </a:solidFill>
                  </a:tcPr>
                </a:tc>
                <a:tc>
                  <a:txBody>
                    <a:bodyPr/>
                    <a:lstStyle/>
                    <a:p>
                      <a:pPr algn="ctr" fontAlgn="b"/>
                      <a:r>
                        <a:rPr lang="en-US" sz="1500" b="0" i="0" u="none" strike="noStrike">
                          <a:solidFill>
                            <a:srgbClr val="000000"/>
                          </a:solidFill>
                          <a:effectLst/>
                          <a:latin typeface="Calibri" panose="020F0502020204030204" pitchFamily="34" charset="0"/>
                        </a:rPr>
                        <a:t>Yes</a:t>
                      </a:r>
                    </a:p>
                  </a:txBody>
                  <a:tcPr marL="7620" marR="7620" marT="762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lnB>
                    <a:solidFill>
                      <a:srgbClr val="E7EAF4"/>
                    </a:solidFill>
                  </a:tcPr>
                </a:tc>
                <a:tc>
                  <a:txBody>
                    <a:bodyPr/>
                    <a:lstStyle/>
                    <a:p>
                      <a:pPr algn="ctr" fontAlgn="b"/>
                      <a:r>
                        <a:rPr lang="en-US" sz="1500" b="0" i="0" u="none" strike="noStrike">
                          <a:solidFill>
                            <a:srgbClr val="000000"/>
                          </a:solidFill>
                          <a:effectLst/>
                          <a:latin typeface="Calibri" panose="020F0502020204030204" pitchFamily="34" charset="0"/>
                        </a:rPr>
                        <a:t>No</a:t>
                      </a:r>
                    </a:p>
                  </a:txBody>
                  <a:tcPr marL="7620" marR="7620" marT="762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lnB>
                    <a:solidFill>
                      <a:srgbClr val="E7EAF4"/>
                    </a:solidFill>
                  </a:tcPr>
                </a:tc>
                <a:tc>
                  <a:txBody>
                    <a:bodyPr/>
                    <a:lstStyle/>
                    <a:p>
                      <a:pPr algn="ctr" fontAlgn="b"/>
                      <a:r>
                        <a:rPr lang="en-US" sz="1500" b="0" i="0" u="none" strike="noStrike">
                          <a:solidFill>
                            <a:srgbClr val="000000"/>
                          </a:solidFill>
                          <a:effectLst/>
                          <a:latin typeface="Calibri" panose="020F0502020204030204" pitchFamily="34" charset="0"/>
                        </a:rPr>
                        <a:t>Planned system patching.</a:t>
                      </a:r>
                    </a:p>
                  </a:txBody>
                  <a:tcPr marL="7620" marR="7620" marT="7620" marB="0" anchor="ctr">
                    <a:lnL w="38100" cap="flat" cmpd="sng" algn="ctr">
                      <a:solidFill>
                        <a:srgbClr val="FFFFFF"/>
                      </a:solidFill>
                      <a:prstDash val="solid"/>
                      <a:round/>
                      <a:headEnd type="none" w="med" len="med"/>
                      <a:tailEnd type="none" w="med" len="med"/>
                    </a:lnL>
                    <a:lnR w="38100" cap="flat" cmpd="sng" algn="ctr">
                      <a:noFill/>
                      <a:prstDash val="solid"/>
                    </a:lnR>
                    <a:lnT w="38100" cap="flat" cmpd="sng" algn="ctr">
                      <a:solidFill>
                        <a:srgbClr val="FFFFFF"/>
                      </a:solidFill>
                      <a:prstDash val="solid"/>
                      <a:round/>
                      <a:headEnd type="none" w="med" len="med"/>
                      <a:tailEnd type="none" w="med" len="med"/>
                    </a:lnT>
                    <a:lnB w="38100" cap="flat" cmpd="sng" algn="ctr">
                      <a:solidFill>
                        <a:srgbClr val="FFFFFF"/>
                      </a:solidFill>
                      <a:prstDash val="solid"/>
                    </a:lnB>
                    <a:solidFill>
                      <a:srgbClr val="E7EAF4"/>
                    </a:solidFill>
                  </a:tcPr>
                </a:tc>
                <a:extLst>
                  <a:ext uri="{0D108BD9-81ED-4DB2-BD59-A6C34878D82A}">
                    <a16:rowId xmlns:a16="http://schemas.microsoft.com/office/drawing/2014/main" val="2736286799"/>
                  </a:ext>
                </a:extLst>
              </a:tr>
            </a:tbl>
          </a:graphicData>
        </a:graphic>
      </p:graphicFrame>
    </p:spTree>
    <p:custDataLst>
      <p:tags r:id="rId1"/>
    </p:custDataLst>
    <p:extLst>
      <p:ext uri="{BB962C8B-B14F-4D97-AF65-F5344CB8AC3E}">
        <p14:creationId xmlns:p14="http://schemas.microsoft.com/office/powerpoint/2010/main" val="3932945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E157E-6E41-4906-816A-E81D110652AA}"/>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2200" kern="1200">
                <a:latin typeface="+mj-lt"/>
                <a:ea typeface="+mj-ea"/>
                <a:cs typeface="+mj-cs"/>
              </a:rPr>
              <a:t>Enterprise </a:t>
            </a:r>
            <a:r>
              <a:rPr lang="en-US" sz="2200"/>
              <a:t>Catalog, Aspen Catalog, and</a:t>
            </a:r>
            <a:r>
              <a:rPr lang="en-US" sz="2200" kern="1200">
                <a:latin typeface="+mj-lt"/>
                <a:ea typeface="+mj-ea"/>
                <a:cs typeface="+mj-cs"/>
              </a:rPr>
              <a:t> Web Services (OPAC Services) Outage Tracking:</a:t>
            </a:r>
            <a:br>
              <a:rPr lang="en-US" sz="2200" kern="1200">
                <a:latin typeface="+mj-lt"/>
                <a:ea typeface="+mj-ea"/>
                <a:cs typeface="+mj-cs"/>
              </a:rPr>
            </a:br>
            <a:r>
              <a:rPr lang="en-US" sz="2200" kern="1200">
                <a:latin typeface="+mj-lt"/>
                <a:ea typeface="+mj-ea"/>
                <a:cs typeface="+mj-cs"/>
              </a:rPr>
              <a:t>September 1</a:t>
            </a:r>
            <a:r>
              <a:rPr lang="en-US" sz="2200" kern="1200" baseline="30000">
                <a:latin typeface="+mj-lt"/>
                <a:ea typeface="+mj-ea"/>
                <a:cs typeface="+mj-cs"/>
              </a:rPr>
              <a:t>st</a:t>
            </a:r>
            <a:r>
              <a:rPr lang="en-US" sz="2200" kern="1200">
                <a:latin typeface="+mj-lt"/>
                <a:ea typeface="+mj-ea"/>
                <a:cs typeface="+mj-cs"/>
              </a:rPr>
              <a:t> through March 20</a:t>
            </a:r>
            <a:r>
              <a:rPr lang="en-US" sz="2200" kern="1200" baseline="30000">
                <a:latin typeface="+mj-lt"/>
                <a:ea typeface="+mj-ea"/>
                <a:cs typeface="+mj-cs"/>
              </a:rPr>
              <a:t>th</a:t>
            </a:r>
            <a:endParaRPr lang="en-US" sz="2200" kern="1200">
              <a:latin typeface="+mj-lt"/>
              <a:ea typeface="+mj-ea"/>
              <a:cs typeface="+mj-cs"/>
            </a:endParaRPr>
          </a:p>
        </p:txBody>
      </p:sp>
      <p:sp>
        <p:nvSpPr>
          <p:cNvPr id="4" name="Slide Number Placeholder 3">
            <a:extLst>
              <a:ext uri="{FF2B5EF4-FFF2-40B4-BE49-F238E27FC236}">
                <a16:creationId xmlns:a16="http://schemas.microsoft.com/office/drawing/2014/main" id="{56C89978-F04E-417A-9599-9131CBEFF1E0}"/>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2E8E252-A4C9-4825-B6A7-DD4A52002440}" type="slidenum">
              <a:rPr lang="en-US">
                <a:solidFill>
                  <a:schemeClr val="tx1">
                    <a:tint val="75000"/>
                  </a:schemeClr>
                </a:solidFill>
              </a:rPr>
              <a:pPr>
                <a:spcAft>
                  <a:spcPts val="600"/>
                </a:spcAft>
              </a:pPr>
              <a:t>6</a:t>
            </a:fld>
            <a:endParaRPr lang="en-US">
              <a:solidFill>
                <a:schemeClr val="tx1">
                  <a:tint val="75000"/>
                </a:schemeClr>
              </a:solidFill>
            </a:endParaRPr>
          </a:p>
        </p:txBody>
      </p:sp>
      <p:graphicFrame>
        <p:nvGraphicFramePr>
          <p:cNvPr id="36" name="Content Placeholder 4">
            <a:extLst>
              <a:ext uri="{FF2B5EF4-FFF2-40B4-BE49-F238E27FC236}">
                <a16:creationId xmlns:a16="http://schemas.microsoft.com/office/drawing/2014/main" id="{447A5245-EF2E-4948-8E10-7F27E040FBCB}"/>
              </a:ext>
            </a:extLst>
          </p:cNvPr>
          <p:cNvGraphicFramePr>
            <a:graphicFrameLocks/>
          </p:cNvGraphicFramePr>
          <p:nvPr>
            <p:extLst>
              <p:ext uri="{D42A27DB-BD31-4B8C-83A1-F6EECF244321}">
                <p14:modId xmlns:p14="http://schemas.microsoft.com/office/powerpoint/2010/main" val="1103049506"/>
              </p:ext>
            </p:extLst>
          </p:nvPr>
        </p:nvGraphicFramePr>
        <p:xfrm>
          <a:off x="556531" y="1559067"/>
          <a:ext cx="11210925" cy="4467807"/>
        </p:xfrm>
        <a:graphic>
          <a:graphicData uri="http://schemas.openxmlformats.org/drawingml/2006/table">
            <a:tbl>
              <a:tblPr firstRow="1" bandRow="1">
                <a:noFill/>
                <a:tableStyleId>{5C22544A-7EE6-4342-B048-85BDC9FD1C3A}</a:tableStyleId>
              </a:tblPr>
              <a:tblGrid>
                <a:gridCol w="1234323">
                  <a:extLst>
                    <a:ext uri="{9D8B030D-6E8A-4147-A177-3AD203B41FA5}">
                      <a16:colId xmlns:a16="http://schemas.microsoft.com/office/drawing/2014/main" val="2877787739"/>
                    </a:ext>
                  </a:extLst>
                </a:gridCol>
                <a:gridCol w="1072449">
                  <a:extLst>
                    <a:ext uri="{9D8B030D-6E8A-4147-A177-3AD203B41FA5}">
                      <a16:colId xmlns:a16="http://schemas.microsoft.com/office/drawing/2014/main" val="1415800619"/>
                    </a:ext>
                  </a:extLst>
                </a:gridCol>
                <a:gridCol w="1596681">
                  <a:extLst>
                    <a:ext uri="{9D8B030D-6E8A-4147-A177-3AD203B41FA5}">
                      <a16:colId xmlns:a16="http://schemas.microsoft.com/office/drawing/2014/main" val="4290952339"/>
                    </a:ext>
                  </a:extLst>
                </a:gridCol>
                <a:gridCol w="1283330">
                  <a:extLst>
                    <a:ext uri="{9D8B030D-6E8A-4147-A177-3AD203B41FA5}">
                      <a16:colId xmlns:a16="http://schemas.microsoft.com/office/drawing/2014/main" val="241094300"/>
                    </a:ext>
                  </a:extLst>
                </a:gridCol>
                <a:gridCol w="1240263">
                  <a:extLst>
                    <a:ext uri="{9D8B030D-6E8A-4147-A177-3AD203B41FA5}">
                      <a16:colId xmlns:a16="http://schemas.microsoft.com/office/drawing/2014/main" val="3747546079"/>
                    </a:ext>
                  </a:extLst>
                </a:gridCol>
                <a:gridCol w="1063539">
                  <a:extLst>
                    <a:ext uri="{9D8B030D-6E8A-4147-A177-3AD203B41FA5}">
                      <a16:colId xmlns:a16="http://schemas.microsoft.com/office/drawing/2014/main" val="2069826632"/>
                    </a:ext>
                  </a:extLst>
                </a:gridCol>
                <a:gridCol w="3720340">
                  <a:extLst>
                    <a:ext uri="{9D8B030D-6E8A-4147-A177-3AD203B41FA5}">
                      <a16:colId xmlns:a16="http://schemas.microsoft.com/office/drawing/2014/main" val="2872521811"/>
                    </a:ext>
                  </a:extLst>
                </a:gridCol>
              </a:tblGrid>
              <a:tr h="664802">
                <a:tc>
                  <a:txBody>
                    <a:bodyPr/>
                    <a:lstStyle/>
                    <a:p>
                      <a:pPr algn="ctr" fontAlgn="b"/>
                      <a:r>
                        <a:rPr lang="en-US" sz="1600" b="1" u="none" strike="noStrike">
                          <a:solidFill>
                            <a:srgbClr val="FFFFFF"/>
                          </a:solidFill>
                          <a:effectLst/>
                        </a:rPr>
                        <a:t>Date</a:t>
                      </a:r>
                      <a:endParaRPr lang="en-US" sz="1600" b="1" i="0" u="none" strike="noStrike">
                        <a:solidFill>
                          <a:srgbClr val="FFFFFF"/>
                        </a:solidFill>
                        <a:effectLst/>
                        <a:latin typeface="Calibri" panose="020F0502020204030204" pitchFamily="34" charset="0"/>
                      </a:endParaRPr>
                    </a:p>
                  </a:txBody>
                  <a:tcPr marL="203999" marR="122400" marT="122400" marB="122400">
                    <a:lnL w="38100" cap="flat" cmpd="sng" algn="ctr">
                      <a:no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round/>
                      <a:headEnd type="none" w="med" len="med"/>
                      <a:tailEnd type="none" w="med" len="med"/>
                    </a:lnB>
                    <a:solidFill>
                      <a:srgbClr val="636B68">
                        <a:alpha val="69804"/>
                      </a:srgbClr>
                    </a:solidFill>
                  </a:tcPr>
                </a:tc>
                <a:tc>
                  <a:txBody>
                    <a:bodyPr/>
                    <a:lstStyle/>
                    <a:p>
                      <a:pPr algn="ctr" fontAlgn="b"/>
                      <a:r>
                        <a:rPr lang="en-US" sz="1600" b="1" u="none" strike="noStrike" err="1">
                          <a:solidFill>
                            <a:srgbClr val="FFFFFF"/>
                          </a:solidFill>
                          <a:effectLst/>
                        </a:rPr>
                        <a:t>Approx</a:t>
                      </a:r>
                      <a:r>
                        <a:rPr lang="en-US" sz="1600" b="1" u="none" strike="noStrike">
                          <a:solidFill>
                            <a:srgbClr val="FFFFFF"/>
                          </a:solidFill>
                          <a:effectLst/>
                        </a:rPr>
                        <a:t> Time</a:t>
                      </a:r>
                      <a:endParaRPr lang="en-US" sz="1600" b="1" i="0" u="none" strike="noStrike">
                        <a:solidFill>
                          <a:srgbClr val="FFFFFF"/>
                        </a:solidFill>
                        <a:effectLst/>
                        <a:latin typeface="Calibri" panose="020F0502020204030204" pitchFamily="34" charset="0"/>
                      </a:endParaRPr>
                    </a:p>
                  </a:txBody>
                  <a:tcPr marL="203999" marR="122400" marT="122400" marB="122400">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round/>
                      <a:headEnd type="none" w="med" len="med"/>
                      <a:tailEnd type="none" w="med" len="med"/>
                    </a:lnB>
                    <a:solidFill>
                      <a:srgbClr val="636B68">
                        <a:alpha val="69804"/>
                      </a:srgbClr>
                    </a:solidFill>
                  </a:tcPr>
                </a:tc>
                <a:tc>
                  <a:txBody>
                    <a:bodyPr/>
                    <a:lstStyle/>
                    <a:p>
                      <a:pPr algn="ctr" fontAlgn="b"/>
                      <a:r>
                        <a:rPr lang="en-US" sz="1600" b="1" u="none" strike="noStrike">
                          <a:solidFill>
                            <a:srgbClr val="FFFFFF"/>
                          </a:solidFill>
                          <a:effectLst/>
                        </a:rPr>
                        <a:t>Time Elapsed (Min)</a:t>
                      </a:r>
                      <a:endParaRPr lang="en-US" sz="1600" b="1" i="0" u="none" strike="noStrike">
                        <a:solidFill>
                          <a:srgbClr val="FFFFFF"/>
                        </a:solidFill>
                        <a:effectLst/>
                        <a:latin typeface="Calibri" panose="020F0502020204030204" pitchFamily="34" charset="0"/>
                      </a:endParaRPr>
                    </a:p>
                  </a:txBody>
                  <a:tcPr marL="203999" marR="122400" marT="122400" marB="122400">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round/>
                      <a:headEnd type="none" w="med" len="med"/>
                      <a:tailEnd type="none" w="med" len="med"/>
                    </a:lnB>
                    <a:solidFill>
                      <a:srgbClr val="636B68">
                        <a:alpha val="69804"/>
                      </a:srgbClr>
                    </a:solidFill>
                  </a:tcPr>
                </a:tc>
                <a:tc>
                  <a:txBody>
                    <a:bodyPr/>
                    <a:lstStyle/>
                    <a:p>
                      <a:pPr algn="ctr" fontAlgn="b"/>
                      <a:r>
                        <a:rPr lang="en-US" sz="1600" b="1" u="none" strike="noStrike">
                          <a:solidFill>
                            <a:srgbClr val="FFFFFF"/>
                          </a:solidFill>
                          <a:effectLst/>
                        </a:rPr>
                        <a:t>System</a:t>
                      </a:r>
                      <a:endParaRPr lang="en-US" sz="1600" b="1" i="0" u="none" strike="noStrike">
                        <a:solidFill>
                          <a:srgbClr val="FFFFFF"/>
                        </a:solidFill>
                        <a:effectLst/>
                        <a:latin typeface="Calibri" panose="020F0502020204030204" pitchFamily="34" charset="0"/>
                      </a:endParaRPr>
                    </a:p>
                  </a:txBody>
                  <a:tcPr marL="203999" marR="122400" marT="122400" marB="122400">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round/>
                      <a:headEnd type="none" w="med" len="med"/>
                      <a:tailEnd type="none" w="med" len="med"/>
                    </a:lnB>
                    <a:solidFill>
                      <a:srgbClr val="636B68">
                        <a:alpha val="69804"/>
                      </a:srgbClr>
                    </a:solidFill>
                  </a:tcPr>
                </a:tc>
                <a:tc>
                  <a:txBody>
                    <a:bodyPr/>
                    <a:lstStyle/>
                    <a:p>
                      <a:pPr algn="ctr" fontAlgn="b"/>
                      <a:r>
                        <a:rPr lang="en-US" sz="1600" b="1" u="none" strike="noStrike">
                          <a:solidFill>
                            <a:srgbClr val="FFFFFF"/>
                          </a:solidFill>
                          <a:effectLst/>
                        </a:rPr>
                        <a:t>Planned?</a:t>
                      </a:r>
                      <a:endParaRPr lang="en-US" sz="1600" b="1" i="0" u="none" strike="noStrike">
                        <a:solidFill>
                          <a:srgbClr val="FFFFFF"/>
                        </a:solidFill>
                        <a:effectLst/>
                        <a:latin typeface="Calibri" panose="020F0502020204030204" pitchFamily="34" charset="0"/>
                      </a:endParaRPr>
                    </a:p>
                  </a:txBody>
                  <a:tcPr marL="203999" marR="122400" marT="122400" marB="122400">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round/>
                      <a:headEnd type="none" w="med" len="med"/>
                      <a:tailEnd type="none" w="med" len="med"/>
                    </a:lnB>
                    <a:solidFill>
                      <a:srgbClr val="636B68">
                        <a:alpha val="69804"/>
                      </a:srgbClr>
                    </a:solidFill>
                  </a:tcPr>
                </a:tc>
                <a:tc>
                  <a:txBody>
                    <a:bodyPr/>
                    <a:lstStyle/>
                    <a:p>
                      <a:pPr algn="ctr" fontAlgn="b"/>
                      <a:r>
                        <a:rPr lang="en-US" sz="1600" b="1" u="none" strike="noStrike">
                          <a:solidFill>
                            <a:srgbClr val="FFFFFF"/>
                          </a:solidFill>
                          <a:effectLst/>
                        </a:rPr>
                        <a:t>Library Hours?</a:t>
                      </a:r>
                      <a:endParaRPr lang="en-US" sz="1600" b="1" i="0" u="none" strike="noStrike">
                        <a:solidFill>
                          <a:srgbClr val="FFFFFF"/>
                        </a:solidFill>
                        <a:effectLst/>
                        <a:latin typeface="Calibri" panose="020F0502020204030204" pitchFamily="34" charset="0"/>
                      </a:endParaRPr>
                    </a:p>
                  </a:txBody>
                  <a:tcPr marL="203999" marR="122400" marT="122400" marB="122400">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round/>
                      <a:headEnd type="none" w="med" len="med"/>
                      <a:tailEnd type="none" w="med" len="med"/>
                    </a:lnB>
                    <a:solidFill>
                      <a:srgbClr val="636B68">
                        <a:alpha val="69804"/>
                      </a:srgbClr>
                    </a:solidFill>
                  </a:tcPr>
                </a:tc>
                <a:tc>
                  <a:txBody>
                    <a:bodyPr/>
                    <a:lstStyle/>
                    <a:p>
                      <a:pPr algn="ctr" fontAlgn="b"/>
                      <a:r>
                        <a:rPr lang="en-US" sz="1600" b="1" u="none" strike="noStrike">
                          <a:solidFill>
                            <a:srgbClr val="FFFFFF"/>
                          </a:solidFill>
                          <a:effectLst/>
                        </a:rPr>
                        <a:t>Reason</a:t>
                      </a:r>
                      <a:endParaRPr lang="en-US" sz="1600" b="1" i="0" u="none" strike="noStrike">
                        <a:solidFill>
                          <a:srgbClr val="FFFFFF"/>
                        </a:solidFill>
                        <a:effectLst/>
                        <a:latin typeface="Calibri" panose="020F0502020204030204" pitchFamily="34" charset="0"/>
                      </a:endParaRPr>
                    </a:p>
                  </a:txBody>
                  <a:tcPr marL="203999" marR="122400" marT="122400" marB="122400">
                    <a:lnL w="38100" cap="flat" cmpd="sng" algn="ctr">
                      <a:solidFill>
                        <a:srgbClr val="FFFFFF"/>
                      </a:solidFill>
                      <a:prstDash val="solid"/>
                    </a:lnL>
                    <a:lnR w="38100" cap="flat" cmpd="sng" algn="ctr">
                      <a:noFill/>
                      <a:prstDash val="solid"/>
                    </a:lnR>
                    <a:lnT w="38100" cap="flat" cmpd="sng" algn="ctr">
                      <a:noFill/>
                      <a:prstDash val="solid"/>
                    </a:lnT>
                    <a:lnB w="38100" cap="flat" cmpd="sng" algn="ctr">
                      <a:solidFill>
                        <a:srgbClr val="FFFFFF"/>
                      </a:solidFill>
                      <a:prstDash val="solid"/>
                      <a:round/>
                      <a:headEnd type="none" w="med" len="med"/>
                      <a:tailEnd type="none" w="med" len="med"/>
                    </a:lnB>
                    <a:solidFill>
                      <a:srgbClr val="636B68">
                        <a:alpha val="69804"/>
                      </a:srgbClr>
                    </a:solidFill>
                  </a:tcPr>
                </a:tc>
                <a:extLst>
                  <a:ext uri="{0D108BD9-81ED-4DB2-BD59-A6C34878D82A}">
                    <a16:rowId xmlns:a16="http://schemas.microsoft.com/office/drawing/2014/main" val="3845622059"/>
                  </a:ext>
                </a:extLst>
              </a:tr>
              <a:tr h="394209">
                <a:tc>
                  <a:txBody>
                    <a:bodyPr/>
                    <a:lstStyle/>
                    <a:p>
                      <a:pPr algn="ctr" fontAlgn="b"/>
                      <a:r>
                        <a:rPr lang="en-US" sz="1500" b="0" i="0" u="none" strike="noStrike">
                          <a:solidFill>
                            <a:srgbClr val="000000"/>
                          </a:solidFill>
                          <a:effectLst/>
                          <a:latin typeface="Calibri" panose="020F0502020204030204" pitchFamily="34" charset="0"/>
                        </a:rPr>
                        <a:t>10/6/2021</a:t>
                      </a:r>
                    </a:p>
                  </a:txBody>
                  <a:tcPr marL="7620" marR="7620" marT="7620" marB="0" anchor="ctr">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round/>
                      <a:headEnd type="none" w="med" len="med"/>
                      <a:tailEnd type="none" w="med" len="med"/>
                    </a:lnB>
                    <a:solidFill>
                      <a:srgbClr val="E7EAF4"/>
                    </a:solidFill>
                  </a:tcPr>
                </a:tc>
                <a:tc>
                  <a:txBody>
                    <a:bodyPr/>
                    <a:lstStyle/>
                    <a:p>
                      <a:pPr algn="ctr" fontAlgn="b"/>
                      <a:r>
                        <a:rPr lang="en-US" sz="1500" b="0" i="0" u="none" strike="noStrike">
                          <a:solidFill>
                            <a:srgbClr val="000000"/>
                          </a:solidFill>
                          <a:effectLst/>
                          <a:latin typeface="Calibri" panose="020F0502020204030204" pitchFamily="34" charset="0"/>
                        </a:rPr>
                        <a:t>2:15</a:t>
                      </a:r>
                    </a:p>
                  </a:txBody>
                  <a:tcPr marL="7620" marR="7620" marT="7620" marB="0"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round/>
                      <a:headEnd type="none" w="med" len="med"/>
                      <a:tailEnd type="none" w="med" len="med"/>
                    </a:lnB>
                    <a:solidFill>
                      <a:srgbClr val="E7EAF4"/>
                    </a:solidFill>
                  </a:tcPr>
                </a:tc>
                <a:tc>
                  <a:txBody>
                    <a:bodyPr/>
                    <a:lstStyle/>
                    <a:p>
                      <a:pPr algn="ctr" fontAlgn="b"/>
                      <a:r>
                        <a:rPr lang="en-US" sz="1500" b="0" i="0" u="none" strike="noStrike">
                          <a:solidFill>
                            <a:srgbClr val="000000"/>
                          </a:solidFill>
                          <a:effectLst/>
                          <a:latin typeface="Calibri" panose="020F0502020204030204" pitchFamily="34" charset="0"/>
                        </a:rPr>
                        <a:t>45</a:t>
                      </a:r>
                    </a:p>
                  </a:txBody>
                  <a:tcPr marL="7620" marR="7620" marT="7620" marB="0"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round/>
                      <a:headEnd type="none" w="med" len="med"/>
                      <a:tailEnd type="none" w="med" len="med"/>
                    </a:lnB>
                    <a:solidFill>
                      <a:srgbClr val="E7EAF4"/>
                    </a:solidFill>
                  </a:tcPr>
                </a:tc>
                <a:tc>
                  <a:txBody>
                    <a:bodyPr/>
                    <a:lstStyle/>
                    <a:p>
                      <a:pPr algn="ctr" fontAlgn="b"/>
                      <a:r>
                        <a:rPr lang="en-US" sz="1500" b="0" i="0" u="none" strike="noStrike">
                          <a:solidFill>
                            <a:srgbClr val="000000"/>
                          </a:solidFill>
                          <a:effectLst/>
                          <a:latin typeface="Calibri" panose="020F0502020204030204" pitchFamily="34" charset="0"/>
                        </a:rPr>
                        <a:t>Web Services</a:t>
                      </a:r>
                    </a:p>
                  </a:txBody>
                  <a:tcPr marL="7620" marR="7620" marT="7620" marB="0"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round/>
                      <a:headEnd type="none" w="med" len="med"/>
                      <a:tailEnd type="none" w="med" len="med"/>
                    </a:lnB>
                    <a:solidFill>
                      <a:srgbClr val="E7EAF4"/>
                    </a:solidFill>
                  </a:tcPr>
                </a:tc>
                <a:tc>
                  <a:txBody>
                    <a:bodyPr/>
                    <a:lstStyle/>
                    <a:p>
                      <a:pPr algn="ctr" fontAlgn="b"/>
                      <a:r>
                        <a:rPr lang="en-US" sz="1500" b="0" i="0" u="none" strike="noStrike">
                          <a:solidFill>
                            <a:srgbClr val="000000"/>
                          </a:solidFill>
                          <a:effectLst/>
                          <a:latin typeface="Calibri" panose="020F0502020204030204" pitchFamily="34" charset="0"/>
                        </a:rPr>
                        <a:t>Yes</a:t>
                      </a:r>
                    </a:p>
                  </a:txBody>
                  <a:tcPr marL="7620" marR="7620" marT="7620" marB="0"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round/>
                      <a:headEnd type="none" w="med" len="med"/>
                      <a:tailEnd type="none" w="med" len="med"/>
                    </a:lnB>
                    <a:solidFill>
                      <a:srgbClr val="E7EAF4"/>
                    </a:solidFill>
                  </a:tcPr>
                </a:tc>
                <a:tc>
                  <a:txBody>
                    <a:bodyPr/>
                    <a:lstStyle/>
                    <a:p>
                      <a:pPr algn="ctr" fontAlgn="b"/>
                      <a:r>
                        <a:rPr lang="en-US" sz="1500" b="0" i="0" u="none" strike="noStrike">
                          <a:solidFill>
                            <a:srgbClr val="000000"/>
                          </a:solidFill>
                          <a:effectLst/>
                          <a:latin typeface="Calibri" panose="020F0502020204030204" pitchFamily="34" charset="0"/>
                        </a:rPr>
                        <a:t>No</a:t>
                      </a:r>
                    </a:p>
                  </a:txBody>
                  <a:tcPr marL="7620" marR="7620" marT="7620" marB="0"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round/>
                      <a:headEnd type="none" w="med" len="med"/>
                      <a:tailEnd type="none" w="med" len="med"/>
                    </a:lnB>
                    <a:solidFill>
                      <a:srgbClr val="E7EAF4"/>
                    </a:solidFill>
                  </a:tcPr>
                </a:tc>
                <a:tc>
                  <a:txBody>
                    <a:bodyPr/>
                    <a:lstStyle/>
                    <a:p>
                      <a:pPr algn="ctr" fontAlgn="b"/>
                      <a:r>
                        <a:rPr lang="en-US" sz="1500" b="0" i="0" u="none" strike="noStrike">
                          <a:solidFill>
                            <a:srgbClr val="000000"/>
                          </a:solidFill>
                          <a:effectLst/>
                          <a:latin typeface="Calibri" panose="020F0502020204030204" pitchFamily="34" charset="0"/>
                        </a:rPr>
                        <a:t>Web Services 6.2.1 Upgrade</a:t>
                      </a:r>
                    </a:p>
                  </a:txBody>
                  <a:tcPr marL="7620" marR="7620" marT="7620" marB="0" anchor="ctr">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round/>
                      <a:headEnd type="none" w="med" len="med"/>
                      <a:tailEnd type="none" w="med" len="med"/>
                    </a:lnB>
                    <a:solidFill>
                      <a:srgbClr val="E7EAF4"/>
                    </a:solidFill>
                  </a:tcPr>
                </a:tc>
                <a:extLst>
                  <a:ext uri="{0D108BD9-81ED-4DB2-BD59-A6C34878D82A}">
                    <a16:rowId xmlns:a16="http://schemas.microsoft.com/office/drawing/2014/main" val="266958852"/>
                  </a:ext>
                </a:extLst>
              </a:tr>
              <a:tr h="394209">
                <a:tc>
                  <a:txBody>
                    <a:bodyPr/>
                    <a:lstStyle/>
                    <a:p>
                      <a:pPr algn="ctr" fontAlgn="b"/>
                      <a:r>
                        <a:rPr lang="en-US" sz="1500" b="0" i="0" u="none" strike="noStrike">
                          <a:solidFill>
                            <a:srgbClr val="000000"/>
                          </a:solidFill>
                          <a:effectLst/>
                          <a:latin typeface="Calibri" panose="020F0502020204030204" pitchFamily="34" charset="0"/>
                        </a:rPr>
                        <a:t>10/17/2021</a:t>
                      </a:r>
                    </a:p>
                  </a:txBody>
                  <a:tcPr marL="7620" marR="7620" marT="7620" marB="0" anchor="ctr">
                    <a:lnL w="38100" cap="flat" cmpd="sng" algn="ctr">
                      <a:noFill/>
                      <a:prstDash val="soli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7EAF4"/>
                    </a:solidFill>
                  </a:tcPr>
                </a:tc>
                <a:tc>
                  <a:txBody>
                    <a:bodyPr/>
                    <a:lstStyle/>
                    <a:p>
                      <a:pPr algn="ctr" fontAlgn="b"/>
                      <a:r>
                        <a:rPr lang="en-US" sz="1500" b="0" i="0" u="none" strike="noStrike">
                          <a:solidFill>
                            <a:srgbClr val="000000"/>
                          </a:solidFill>
                          <a:effectLst/>
                          <a:latin typeface="Calibri" panose="020F0502020204030204" pitchFamily="34" charset="0"/>
                        </a:rPr>
                        <a:t>20:37</a:t>
                      </a:r>
                    </a:p>
                  </a:txBody>
                  <a:tcPr marL="7620" marR="7620" marT="762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7EAF4"/>
                    </a:solidFill>
                  </a:tcPr>
                </a:tc>
                <a:tc>
                  <a:txBody>
                    <a:bodyPr/>
                    <a:lstStyle/>
                    <a:p>
                      <a:pPr algn="ctr" fontAlgn="b"/>
                      <a:r>
                        <a:rPr lang="en-US" sz="1500" b="0" i="0" u="none" strike="noStrike">
                          <a:solidFill>
                            <a:srgbClr val="000000"/>
                          </a:solidFill>
                          <a:effectLst/>
                          <a:latin typeface="Calibri" panose="020F0502020204030204" pitchFamily="34" charset="0"/>
                        </a:rPr>
                        <a:t>10</a:t>
                      </a:r>
                    </a:p>
                  </a:txBody>
                  <a:tcPr marL="7620" marR="7620" marT="762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7EAF4"/>
                    </a:solidFill>
                  </a:tcPr>
                </a:tc>
                <a:tc>
                  <a:txBody>
                    <a:bodyPr/>
                    <a:lstStyle/>
                    <a:p>
                      <a:pPr algn="ctr" fontAlgn="b"/>
                      <a:r>
                        <a:rPr lang="en-US" sz="1500" b="0" i="0" u="none" strike="noStrike">
                          <a:solidFill>
                            <a:srgbClr val="000000"/>
                          </a:solidFill>
                          <a:effectLst/>
                          <a:latin typeface="Calibri" panose="020F0502020204030204" pitchFamily="34" charset="0"/>
                        </a:rPr>
                        <a:t>Web Services</a:t>
                      </a:r>
                    </a:p>
                  </a:txBody>
                  <a:tcPr marL="7620" marR="7620" marT="762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7EAF4"/>
                    </a:solidFill>
                  </a:tcPr>
                </a:tc>
                <a:tc>
                  <a:txBody>
                    <a:bodyPr/>
                    <a:lstStyle/>
                    <a:p>
                      <a:pPr algn="ctr" fontAlgn="b"/>
                      <a:r>
                        <a:rPr lang="en-US" sz="1500" b="0" i="0" u="none" strike="noStrike">
                          <a:solidFill>
                            <a:srgbClr val="000000"/>
                          </a:solidFill>
                          <a:effectLst/>
                          <a:latin typeface="Calibri" panose="020F0502020204030204" pitchFamily="34" charset="0"/>
                        </a:rPr>
                        <a:t>Yes</a:t>
                      </a:r>
                    </a:p>
                  </a:txBody>
                  <a:tcPr marL="7620" marR="7620" marT="762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7EAF4"/>
                    </a:solidFill>
                  </a:tcPr>
                </a:tc>
                <a:tc>
                  <a:txBody>
                    <a:bodyPr/>
                    <a:lstStyle/>
                    <a:p>
                      <a:pPr algn="ctr" fontAlgn="b"/>
                      <a:r>
                        <a:rPr lang="en-US" sz="1500" b="0" i="0" u="none" strike="noStrike">
                          <a:solidFill>
                            <a:srgbClr val="000000"/>
                          </a:solidFill>
                          <a:effectLst/>
                          <a:latin typeface="Calibri" panose="020F0502020204030204" pitchFamily="34" charset="0"/>
                        </a:rPr>
                        <a:t>No</a:t>
                      </a:r>
                    </a:p>
                  </a:txBody>
                  <a:tcPr marL="7620" marR="7620" marT="762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7EAF4"/>
                    </a:solidFill>
                  </a:tcPr>
                </a:tc>
                <a:tc>
                  <a:txBody>
                    <a:bodyPr/>
                    <a:lstStyle/>
                    <a:p>
                      <a:pPr algn="ctr" fontAlgn="b"/>
                      <a:r>
                        <a:rPr lang="en-US" sz="1500" b="0" i="0" u="none" strike="noStrike">
                          <a:solidFill>
                            <a:srgbClr val="000000"/>
                          </a:solidFill>
                          <a:effectLst/>
                          <a:latin typeface="Calibri" panose="020F0502020204030204" pitchFamily="34" charset="0"/>
                        </a:rPr>
                        <a:t>Planned system patching.</a:t>
                      </a:r>
                    </a:p>
                  </a:txBody>
                  <a:tcPr marL="7620" marR="7620" marT="7620" marB="0" anchor="ctr">
                    <a:lnL w="38100" cap="flat" cmpd="sng" algn="ctr">
                      <a:solidFill>
                        <a:srgbClr val="FFFFFF"/>
                      </a:solidFill>
                      <a:prstDash val="solid"/>
                      <a:round/>
                      <a:headEnd type="none" w="med" len="med"/>
                      <a:tailEnd type="none" w="med" len="med"/>
                    </a:lnL>
                    <a:lnR w="38100" cap="flat" cmpd="sng" algn="ctr">
                      <a:noFill/>
                      <a:prstDash val="soli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7EAF4"/>
                    </a:solidFill>
                  </a:tcPr>
                </a:tc>
                <a:extLst>
                  <a:ext uri="{0D108BD9-81ED-4DB2-BD59-A6C34878D82A}">
                    <a16:rowId xmlns:a16="http://schemas.microsoft.com/office/drawing/2014/main" val="767965962"/>
                  </a:ext>
                </a:extLst>
              </a:tr>
              <a:tr h="394209">
                <a:tc>
                  <a:txBody>
                    <a:bodyPr/>
                    <a:lstStyle/>
                    <a:p>
                      <a:pPr algn="ctr" fontAlgn="b"/>
                      <a:r>
                        <a:rPr lang="en-US" sz="1500" b="0" i="0" u="none" strike="noStrike">
                          <a:solidFill>
                            <a:srgbClr val="000000"/>
                          </a:solidFill>
                          <a:effectLst/>
                          <a:latin typeface="Calibri" panose="020F0502020204030204" pitchFamily="34" charset="0"/>
                        </a:rPr>
                        <a:t>11/21/2021</a:t>
                      </a:r>
                    </a:p>
                  </a:txBody>
                  <a:tcPr marL="7620" marR="7620" marT="7620" marB="0" anchor="ctr">
                    <a:lnL w="38100" cap="flat" cmpd="sng" algn="ctr">
                      <a:noFill/>
                      <a:prstDash val="soli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7EAF4"/>
                    </a:solidFill>
                  </a:tcPr>
                </a:tc>
                <a:tc>
                  <a:txBody>
                    <a:bodyPr/>
                    <a:lstStyle/>
                    <a:p>
                      <a:pPr algn="ctr" fontAlgn="b"/>
                      <a:r>
                        <a:rPr lang="en-US" sz="1500" b="0" i="0" u="none" strike="noStrike">
                          <a:solidFill>
                            <a:srgbClr val="000000"/>
                          </a:solidFill>
                          <a:effectLst/>
                          <a:latin typeface="Calibri" panose="020F0502020204030204" pitchFamily="34" charset="0"/>
                        </a:rPr>
                        <a:t>20:32</a:t>
                      </a:r>
                    </a:p>
                  </a:txBody>
                  <a:tcPr marL="7620" marR="7620" marT="762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7EAF4"/>
                    </a:solidFill>
                  </a:tcPr>
                </a:tc>
                <a:tc>
                  <a:txBody>
                    <a:bodyPr/>
                    <a:lstStyle/>
                    <a:p>
                      <a:pPr algn="ctr" fontAlgn="b"/>
                      <a:r>
                        <a:rPr lang="en-US" sz="1500" b="0" i="0" u="none" strike="noStrike">
                          <a:solidFill>
                            <a:srgbClr val="000000"/>
                          </a:solidFill>
                          <a:effectLst/>
                          <a:latin typeface="Calibri" panose="020F0502020204030204" pitchFamily="34" charset="0"/>
                        </a:rPr>
                        <a:t>5</a:t>
                      </a:r>
                    </a:p>
                  </a:txBody>
                  <a:tcPr marL="7620" marR="7620" marT="762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7EAF4"/>
                    </a:solidFill>
                  </a:tcPr>
                </a:tc>
                <a:tc>
                  <a:txBody>
                    <a:bodyPr/>
                    <a:lstStyle/>
                    <a:p>
                      <a:pPr algn="ctr" fontAlgn="b"/>
                      <a:r>
                        <a:rPr lang="en-US" sz="1500" b="0" i="0" u="none" strike="noStrike">
                          <a:solidFill>
                            <a:srgbClr val="000000"/>
                          </a:solidFill>
                          <a:effectLst/>
                          <a:latin typeface="Calibri" panose="020F0502020204030204" pitchFamily="34" charset="0"/>
                        </a:rPr>
                        <a:t>Aspen Discovery</a:t>
                      </a:r>
                    </a:p>
                  </a:txBody>
                  <a:tcPr marL="7620" marR="7620" marT="762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7EAF4"/>
                    </a:solidFill>
                  </a:tcPr>
                </a:tc>
                <a:tc>
                  <a:txBody>
                    <a:bodyPr/>
                    <a:lstStyle/>
                    <a:p>
                      <a:pPr algn="ctr" fontAlgn="b"/>
                      <a:r>
                        <a:rPr lang="en-US" sz="1500" b="0" i="0" u="none" strike="noStrike">
                          <a:solidFill>
                            <a:srgbClr val="000000"/>
                          </a:solidFill>
                          <a:effectLst/>
                          <a:latin typeface="Calibri" panose="020F0502020204030204" pitchFamily="34" charset="0"/>
                        </a:rPr>
                        <a:t>Yes</a:t>
                      </a:r>
                    </a:p>
                  </a:txBody>
                  <a:tcPr marL="7620" marR="7620" marT="762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7EAF4"/>
                    </a:solidFill>
                  </a:tcPr>
                </a:tc>
                <a:tc>
                  <a:txBody>
                    <a:bodyPr/>
                    <a:lstStyle/>
                    <a:p>
                      <a:pPr algn="ctr" fontAlgn="b"/>
                      <a:r>
                        <a:rPr lang="en-US" sz="1500" b="0" i="0" u="none" strike="noStrike">
                          <a:solidFill>
                            <a:srgbClr val="000000"/>
                          </a:solidFill>
                          <a:effectLst/>
                          <a:latin typeface="Calibri" panose="020F0502020204030204" pitchFamily="34" charset="0"/>
                        </a:rPr>
                        <a:t>No</a:t>
                      </a:r>
                    </a:p>
                  </a:txBody>
                  <a:tcPr marL="7620" marR="7620" marT="762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7EAF4"/>
                    </a:solidFill>
                  </a:tcPr>
                </a:tc>
                <a:tc>
                  <a:txBody>
                    <a:bodyPr/>
                    <a:lstStyle/>
                    <a:p>
                      <a:pPr algn="ctr" fontAlgn="b"/>
                      <a:r>
                        <a:rPr lang="en-US" sz="1500" b="0" i="0" u="none" strike="noStrike">
                          <a:solidFill>
                            <a:srgbClr val="000000"/>
                          </a:solidFill>
                          <a:effectLst/>
                          <a:latin typeface="Calibri" panose="020F0502020204030204" pitchFamily="34" charset="0"/>
                        </a:rPr>
                        <a:t>Planned system patching.</a:t>
                      </a:r>
                    </a:p>
                  </a:txBody>
                  <a:tcPr marL="7620" marR="7620" marT="7620" marB="0" anchor="ctr">
                    <a:lnL w="38100" cap="flat" cmpd="sng" algn="ctr">
                      <a:solidFill>
                        <a:srgbClr val="FFFFFF"/>
                      </a:solidFill>
                      <a:prstDash val="solid"/>
                      <a:round/>
                      <a:headEnd type="none" w="med" len="med"/>
                      <a:tailEnd type="none" w="med" len="med"/>
                    </a:lnL>
                    <a:lnR w="38100" cap="flat" cmpd="sng" algn="ctr">
                      <a:noFill/>
                      <a:prstDash val="soli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7EAF4"/>
                    </a:solidFill>
                  </a:tcPr>
                </a:tc>
                <a:extLst>
                  <a:ext uri="{0D108BD9-81ED-4DB2-BD59-A6C34878D82A}">
                    <a16:rowId xmlns:a16="http://schemas.microsoft.com/office/drawing/2014/main" val="2047965513"/>
                  </a:ext>
                </a:extLst>
              </a:tr>
              <a:tr h="394209">
                <a:tc>
                  <a:txBody>
                    <a:bodyPr/>
                    <a:lstStyle/>
                    <a:p>
                      <a:pPr algn="ctr" fontAlgn="b"/>
                      <a:r>
                        <a:rPr lang="en-US" sz="1500" b="0" i="0" u="none" strike="noStrike">
                          <a:solidFill>
                            <a:srgbClr val="000000"/>
                          </a:solidFill>
                          <a:effectLst/>
                          <a:latin typeface="Calibri" panose="020F0502020204030204" pitchFamily="34" charset="0"/>
                        </a:rPr>
                        <a:t>1/15/2022</a:t>
                      </a:r>
                    </a:p>
                  </a:txBody>
                  <a:tcPr marL="7620" marR="7620" marT="7620" marB="0" anchor="ctr">
                    <a:lnL w="38100" cap="flat" cmpd="sng" algn="ctr">
                      <a:noFill/>
                      <a:prstDash val="soli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7EAF4"/>
                    </a:solidFill>
                  </a:tcPr>
                </a:tc>
                <a:tc>
                  <a:txBody>
                    <a:bodyPr/>
                    <a:lstStyle/>
                    <a:p>
                      <a:pPr algn="ctr" fontAlgn="b"/>
                      <a:r>
                        <a:rPr lang="en-US" sz="1500" b="0" i="0" u="none" strike="noStrike">
                          <a:solidFill>
                            <a:srgbClr val="000000"/>
                          </a:solidFill>
                          <a:effectLst/>
                          <a:latin typeface="Calibri" panose="020F0502020204030204" pitchFamily="34" charset="0"/>
                        </a:rPr>
                        <a:t>11:05</a:t>
                      </a:r>
                    </a:p>
                  </a:txBody>
                  <a:tcPr marL="7620" marR="7620" marT="762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7EAF4"/>
                    </a:solidFill>
                  </a:tcPr>
                </a:tc>
                <a:tc>
                  <a:txBody>
                    <a:bodyPr/>
                    <a:lstStyle/>
                    <a:p>
                      <a:pPr algn="ctr" fontAlgn="b"/>
                      <a:r>
                        <a:rPr lang="en-US" sz="1500" b="0" i="0" u="none" strike="noStrike">
                          <a:solidFill>
                            <a:srgbClr val="000000"/>
                          </a:solidFill>
                          <a:effectLst/>
                          <a:latin typeface="Calibri" panose="020F0502020204030204" pitchFamily="34" charset="0"/>
                        </a:rPr>
                        <a:t>5</a:t>
                      </a:r>
                    </a:p>
                  </a:txBody>
                  <a:tcPr marL="7620" marR="7620" marT="762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7EAF4"/>
                    </a:solidFill>
                  </a:tcPr>
                </a:tc>
                <a:tc>
                  <a:txBody>
                    <a:bodyPr/>
                    <a:lstStyle/>
                    <a:p>
                      <a:pPr algn="ctr" fontAlgn="b"/>
                      <a:r>
                        <a:rPr lang="en-US" sz="1500" b="0" i="0" u="none" strike="noStrike">
                          <a:solidFill>
                            <a:srgbClr val="000000"/>
                          </a:solidFill>
                          <a:effectLst/>
                          <a:latin typeface="Calibri" panose="020F0502020204030204" pitchFamily="34" charset="0"/>
                        </a:rPr>
                        <a:t>Aspen Discovery</a:t>
                      </a:r>
                    </a:p>
                  </a:txBody>
                  <a:tcPr marL="7620" marR="7620" marT="762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7EAF4"/>
                    </a:solidFill>
                  </a:tcPr>
                </a:tc>
                <a:tc>
                  <a:txBody>
                    <a:bodyPr/>
                    <a:lstStyle/>
                    <a:p>
                      <a:pPr algn="ctr" fontAlgn="b"/>
                      <a:r>
                        <a:rPr lang="en-US" sz="1500" b="0" i="0" u="none" strike="noStrike">
                          <a:solidFill>
                            <a:srgbClr val="000000"/>
                          </a:solidFill>
                          <a:effectLst/>
                          <a:latin typeface="Calibri" panose="020F0502020204030204" pitchFamily="34" charset="0"/>
                        </a:rPr>
                        <a:t>No</a:t>
                      </a:r>
                    </a:p>
                  </a:txBody>
                  <a:tcPr marL="7620" marR="7620" marT="762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7EAF4"/>
                    </a:solidFill>
                  </a:tcPr>
                </a:tc>
                <a:tc>
                  <a:txBody>
                    <a:bodyPr/>
                    <a:lstStyle/>
                    <a:p>
                      <a:pPr algn="ctr" fontAlgn="b"/>
                      <a:r>
                        <a:rPr lang="en-US" sz="1500" b="0" i="0" u="none" strike="noStrike">
                          <a:solidFill>
                            <a:srgbClr val="000000"/>
                          </a:solidFill>
                          <a:effectLst/>
                          <a:latin typeface="Calibri" panose="020F0502020204030204" pitchFamily="34" charset="0"/>
                        </a:rPr>
                        <a:t>Yes</a:t>
                      </a:r>
                    </a:p>
                  </a:txBody>
                  <a:tcPr marL="7620" marR="7620" marT="762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7EAF4"/>
                    </a:solidFill>
                  </a:tcPr>
                </a:tc>
                <a:tc>
                  <a:txBody>
                    <a:bodyPr/>
                    <a:lstStyle/>
                    <a:p>
                      <a:pPr algn="ctr" fontAlgn="b"/>
                      <a:r>
                        <a:rPr lang="en-US" sz="1500" b="0" i="0" u="none" strike="noStrike">
                          <a:solidFill>
                            <a:srgbClr val="000000"/>
                          </a:solidFill>
                          <a:effectLst/>
                          <a:latin typeface="Calibri" panose="020F0502020204030204" pitchFamily="34" charset="0"/>
                        </a:rPr>
                        <a:t>Aspen server slowness relating to CPU spikes. Suspected to be runaway harvest process affecting MySQL.</a:t>
                      </a:r>
                    </a:p>
                  </a:txBody>
                  <a:tcPr marL="7620" marR="7620" marT="7620" marB="0" anchor="ctr">
                    <a:lnL w="38100" cap="flat" cmpd="sng" algn="ctr">
                      <a:solidFill>
                        <a:srgbClr val="FFFFFF"/>
                      </a:solidFill>
                      <a:prstDash val="solid"/>
                      <a:round/>
                      <a:headEnd type="none" w="med" len="med"/>
                      <a:tailEnd type="none" w="med" len="med"/>
                    </a:lnL>
                    <a:lnR w="38100" cap="flat" cmpd="sng" algn="ctr">
                      <a:noFill/>
                      <a:prstDash val="soli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7EAF4"/>
                    </a:solidFill>
                  </a:tcPr>
                </a:tc>
                <a:extLst>
                  <a:ext uri="{0D108BD9-81ED-4DB2-BD59-A6C34878D82A}">
                    <a16:rowId xmlns:a16="http://schemas.microsoft.com/office/drawing/2014/main" val="417150678"/>
                  </a:ext>
                </a:extLst>
              </a:tr>
              <a:tr h="394209">
                <a:tc>
                  <a:txBody>
                    <a:bodyPr/>
                    <a:lstStyle/>
                    <a:p>
                      <a:pPr algn="ctr" fontAlgn="b"/>
                      <a:r>
                        <a:rPr lang="en-US" sz="1500" b="0" i="0" u="none" strike="noStrike">
                          <a:solidFill>
                            <a:srgbClr val="000000"/>
                          </a:solidFill>
                          <a:effectLst/>
                          <a:latin typeface="Calibri" panose="020F0502020204030204" pitchFamily="34" charset="0"/>
                        </a:rPr>
                        <a:t>1/15/2022</a:t>
                      </a:r>
                    </a:p>
                  </a:txBody>
                  <a:tcPr marL="7620" marR="7620" marT="7620" marB="0" anchor="ctr">
                    <a:lnL w="38100" cap="flat" cmpd="sng" algn="ctr">
                      <a:noFill/>
                      <a:prstDash val="solid"/>
                    </a:lnL>
                    <a:lnR w="38100" cap="flat" cmpd="sng" algn="ctr">
                      <a:solidFill>
                        <a:srgbClr val="FFFFFF"/>
                      </a:solidFill>
                      <a:prstDash val="solid"/>
                      <a:round/>
                      <a:headEnd type="none" w="med" len="med"/>
                      <a:tailEnd type="none" w="med" len="med"/>
                    </a:lnR>
                    <a:lnT w="38100" cap="flat" cmpd="sng" algn="ctr">
                      <a:solidFill>
                        <a:srgbClr val="FFFFFF"/>
                      </a:solidFill>
                      <a:prstDash val="solid"/>
                    </a:lnT>
                    <a:lnB w="38100" cap="flat" cmpd="sng" algn="ctr">
                      <a:solidFill>
                        <a:srgbClr val="FFFFFF"/>
                      </a:solidFill>
                      <a:prstDash val="solid"/>
                      <a:round/>
                      <a:headEnd type="none" w="med" len="med"/>
                      <a:tailEnd type="none" w="med" len="med"/>
                    </a:lnB>
                    <a:solidFill>
                      <a:srgbClr val="E7EAF4"/>
                    </a:solidFill>
                  </a:tcPr>
                </a:tc>
                <a:tc>
                  <a:txBody>
                    <a:bodyPr/>
                    <a:lstStyle/>
                    <a:p>
                      <a:pPr algn="ctr" fontAlgn="b"/>
                      <a:r>
                        <a:rPr lang="en-US" sz="1500" b="0" i="0" u="none" strike="noStrike">
                          <a:solidFill>
                            <a:srgbClr val="000000"/>
                          </a:solidFill>
                          <a:effectLst/>
                          <a:latin typeface="Calibri" panose="020F0502020204030204" pitchFamily="34" charset="0"/>
                        </a:rPr>
                        <a:t>11:05</a:t>
                      </a:r>
                    </a:p>
                  </a:txBody>
                  <a:tcPr marL="7620" marR="7620" marT="762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lnT>
                    <a:lnB w="38100" cap="flat" cmpd="sng" algn="ctr">
                      <a:solidFill>
                        <a:srgbClr val="FFFFFF"/>
                      </a:solidFill>
                      <a:prstDash val="solid"/>
                      <a:round/>
                      <a:headEnd type="none" w="med" len="med"/>
                      <a:tailEnd type="none" w="med" len="med"/>
                    </a:lnB>
                    <a:solidFill>
                      <a:srgbClr val="E7EAF4"/>
                    </a:solidFill>
                  </a:tcPr>
                </a:tc>
                <a:tc>
                  <a:txBody>
                    <a:bodyPr/>
                    <a:lstStyle/>
                    <a:p>
                      <a:pPr algn="ctr" fontAlgn="b"/>
                      <a:r>
                        <a:rPr lang="en-US" sz="1500" b="0" i="0" u="none" strike="noStrike">
                          <a:solidFill>
                            <a:srgbClr val="000000"/>
                          </a:solidFill>
                          <a:effectLst/>
                          <a:latin typeface="Calibri" panose="020F0502020204030204" pitchFamily="34" charset="0"/>
                        </a:rPr>
                        <a:t>5</a:t>
                      </a:r>
                    </a:p>
                  </a:txBody>
                  <a:tcPr marL="7620" marR="7620" marT="762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lnT>
                    <a:lnB w="38100" cap="flat" cmpd="sng" algn="ctr">
                      <a:solidFill>
                        <a:srgbClr val="FFFFFF"/>
                      </a:solidFill>
                      <a:prstDash val="solid"/>
                      <a:round/>
                      <a:headEnd type="none" w="med" len="med"/>
                      <a:tailEnd type="none" w="med" len="med"/>
                    </a:lnB>
                    <a:solidFill>
                      <a:srgbClr val="E7EAF4"/>
                    </a:solidFill>
                  </a:tcPr>
                </a:tc>
                <a:tc>
                  <a:txBody>
                    <a:bodyPr/>
                    <a:lstStyle/>
                    <a:p>
                      <a:pPr algn="ctr" fontAlgn="b"/>
                      <a:r>
                        <a:rPr lang="en-US" sz="1500" b="0" i="0" u="none" strike="noStrike">
                          <a:solidFill>
                            <a:srgbClr val="000000"/>
                          </a:solidFill>
                          <a:effectLst/>
                          <a:latin typeface="Calibri" panose="020F0502020204030204" pitchFamily="34" charset="0"/>
                        </a:rPr>
                        <a:t>Aspen Discovery</a:t>
                      </a:r>
                    </a:p>
                  </a:txBody>
                  <a:tcPr marL="7620" marR="7620" marT="762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lnT>
                    <a:lnB w="38100" cap="flat" cmpd="sng" algn="ctr">
                      <a:solidFill>
                        <a:srgbClr val="FFFFFF"/>
                      </a:solidFill>
                      <a:prstDash val="solid"/>
                      <a:round/>
                      <a:headEnd type="none" w="med" len="med"/>
                      <a:tailEnd type="none" w="med" len="med"/>
                    </a:lnB>
                    <a:solidFill>
                      <a:srgbClr val="E7EAF4"/>
                    </a:solidFill>
                  </a:tcPr>
                </a:tc>
                <a:tc>
                  <a:txBody>
                    <a:bodyPr/>
                    <a:lstStyle/>
                    <a:p>
                      <a:pPr algn="ctr" fontAlgn="b"/>
                      <a:r>
                        <a:rPr lang="en-US" sz="1500" b="0" i="0" u="none" strike="noStrike">
                          <a:solidFill>
                            <a:srgbClr val="000000"/>
                          </a:solidFill>
                          <a:effectLst/>
                          <a:latin typeface="Calibri" panose="020F0502020204030204" pitchFamily="34" charset="0"/>
                        </a:rPr>
                        <a:t>No</a:t>
                      </a:r>
                    </a:p>
                  </a:txBody>
                  <a:tcPr marL="7620" marR="7620" marT="762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lnT>
                    <a:lnB w="38100" cap="flat" cmpd="sng" algn="ctr">
                      <a:solidFill>
                        <a:srgbClr val="FFFFFF"/>
                      </a:solidFill>
                      <a:prstDash val="solid"/>
                      <a:round/>
                      <a:headEnd type="none" w="med" len="med"/>
                      <a:tailEnd type="none" w="med" len="med"/>
                    </a:lnB>
                    <a:solidFill>
                      <a:srgbClr val="E7EAF4"/>
                    </a:solidFill>
                  </a:tcPr>
                </a:tc>
                <a:tc>
                  <a:txBody>
                    <a:bodyPr/>
                    <a:lstStyle/>
                    <a:p>
                      <a:pPr algn="ctr" fontAlgn="b"/>
                      <a:r>
                        <a:rPr lang="en-US" sz="1500" b="0" i="0" u="none" strike="noStrike">
                          <a:solidFill>
                            <a:srgbClr val="000000"/>
                          </a:solidFill>
                          <a:effectLst/>
                          <a:latin typeface="Calibri" panose="020F0502020204030204" pitchFamily="34" charset="0"/>
                        </a:rPr>
                        <a:t>Yes</a:t>
                      </a:r>
                    </a:p>
                  </a:txBody>
                  <a:tcPr marL="7620" marR="7620" marT="762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lnT>
                    <a:lnB w="38100" cap="flat" cmpd="sng" algn="ctr">
                      <a:solidFill>
                        <a:srgbClr val="FFFFFF"/>
                      </a:solidFill>
                      <a:prstDash val="solid"/>
                      <a:round/>
                      <a:headEnd type="none" w="med" len="med"/>
                      <a:tailEnd type="none" w="med" len="med"/>
                    </a:lnB>
                    <a:solidFill>
                      <a:srgbClr val="E7EAF4"/>
                    </a:solidFill>
                  </a:tcPr>
                </a:tc>
                <a:tc>
                  <a:txBody>
                    <a:bodyPr/>
                    <a:lstStyle/>
                    <a:p>
                      <a:pPr algn="ctr" fontAlgn="b"/>
                      <a:r>
                        <a:rPr lang="en-US" sz="1500" b="0" i="0" u="none" strike="noStrike">
                          <a:solidFill>
                            <a:srgbClr val="000000"/>
                          </a:solidFill>
                          <a:effectLst/>
                          <a:latin typeface="Calibri" panose="020F0502020204030204" pitchFamily="34" charset="0"/>
                        </a:rPr>
                        <a:t>Aspen server restart following persistent CPU load spikes throughout the morning. </a:t>
                      </a:r>
                    </a:p>
                  </a:txBody>
                  <a:tcPr marL="7620" marR="7620" marT="7620" marB="0" anchor="ctr">
                    <a:lnL w="38100" cap="flat" cmpd="sng" algn="ctr">
                      <a:solidFill>
                        <a:srgbClr val="FFFFFF"/>
                      </a:solidFill>
                      <a:prstDash val="solid"/>
                      <a:round/>
                      <a:headEnd type="none" w="med" len="med"/>
                      <a:tailEnd type="none" w="med" len="med"/>
                    </a:lnL>
                    <a:lnR w="38100" cap="flat" cmpd="sng" algn="ctr">
                      <a:noFill/>
                      <a:prstDash val="solid"/>
                    </a:lnR>
                    <a:lnT w="38100" cap="flat" cmpd="sng" algn="ctr">
                      <a:solidFill>
                        <a:srgbClr val="FFFFFF"/>
                      </a:solidFill>
                      <a:prstDash val="solid"/>
                    </a:lnT>
                    <a:lnB w="38100" cap="flat" cmpd="sng" algn="ctr">
                      <a:solidFill>
                        <a:srgbClr val="FFFFFF"/>
                      </a:solidFill>
                      <a:prstDash val="solid"/>
                      <a:round/>
                      <a:headEnd type="none" w="med" len="med"/>
                      <a:tailEnd type="none" w="med" len="med"/>
                    </a:lnB>
                    <a:solidFill>
                      <a:srgbClr val="E7EAF4"/>
                    </a:solidFill>
                  </a:tcPr>
                </a:tc>
                <a:extLst>
                  <a:ext uri="{0D108BD9-81ED-4DB2-BD59-A6C34878D82A}">
                    <a16:rowId xmlns:a16="http://schemas.microsoft.com/office/drawing/2014/main" val="1218355651"/>
                  </a:ext>
                </a:extLst>
              </a:tr>
              <a:tr h="394209">
                <a:tc>
                  <a:txBody>
                    <a:bodyPr/>
                    <a:lstStyle/>
                    <a:p>
                      <a:pPr algn="ctr" fontAlgn="b"/>
                      <a:r>
                        <a:rPr lang="en-US" sz="1500" b="0" i="0" u="none" strike="noStrike">
                          <a:solidFill>
                            <a:srgbClr val="000000"/>
                          </a:solidFill>
                          <a:effectLst/>
                          <a:latin typeface="Calibri" panose="020F0502020204030204" pitchFamily="34" charset="0"/>
                        </a:rPr>
                        <a:t>1/23/2022</a:t>
                      </a:r>
                    </a:p>
                  </a:txBody>
                  <a:tcPr marL="7620" marR="7620" marT="7620" marB="0" anchor="ctr">
                    <a:lnL w="38100" cap="flat" cmpd="sng" algn="ctr">
                      <a:noFill/>
                      <a:prstDash val="solid"/>
                    </a:lnL>
                    <a:lnR w="38100" cap="flat" cmpd="sng" algn="ctr">
                      <a:solidFill>
                        <a:srgbClr val="FFFFFF"/>
                      </a:solidFill>
                      <a:prstDash val="solid"/>
                      <a:round/>
                      <a:headEnd type="none" w="med" len="med"/>
                      <a:tailEnd type="none" w="med" len="med"/>
                    </a:lnR>
                    <a:lnT w="38100" cap="flat" cmpd="sng" algn="ctr">
                      <a:solidFill>
                        <a:srgbClr val="FFFFFF"/>
                      </a:solidFill>
                      <a:prstDash val="solid"/>
                    </a:lnT>
                    <a:lnB w="38100" cap="flat" cmpd="sng" algn="ctr">
                      <a:solidFill>
                        <a:srgbClr val="FFFFFF"/>
                      </a:solidFill>
                      <a:prstDash val="solid"/>
                      <a:round/>
                      <a:headEnd type="none" w="med" len="med"/>
                      <a:tailEnd type="none" w="med" len="med"/>
                    </a:lnB>
                    <a:solidFill>
                      <a:srgbClr val="E7EAF4"/>
                    </a:solidFill>
                  </a:tcPr>
                </a:tc>
                <a:tc>
                  <a:txBody>
                    <a:bodyPr/>
                    <a:lstStyle/>
                    <a:p>
                      <a:pPr algn="ctr" fontAlgn="b"/>
                      <a:r>
                        <a:rPr lang="en-US" sz="1500" b="0" i="0" u="none" strike="noStrike">
                          <a:solidFill>
                            <a:srgbClr val="000000"/>
                          </a:solidFill>
                          <a:effectLst/>
                          <a:latin typeface="Calibri" panose="020F0502020204030204" pitchFamily="34" charset="0"/>
                        </a:rPr>
                        <a:t>18:38</a:t>
                      </a:r>
                    </a:p>
                  </a:txBody>
                  <a:tcPr marL="7620" marR="7620" marT="762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lnT>
                    <a:lnB w="38100" cap="flat" cmpd="sng" algn="ctr">
                      <a:solidFill>
                        <a:srgbClr val="FFFFFF"/>
                      </a:solidFill>
                      <a:prstDash val="solid"/>
                      <a:round/>
                      <a:headEnd type="none" w="med" len="med"/>
                      <a:tailEnd type="none" w="med" len="med"/>
                    </a:lnB>
                    <a:solidFill>
                      <a:srgbClr val="E7EAF4"/>
                    </a:solidFill>
                  </a:tcPr>
                </a:tc>
                <a:tc>
                  <a:txBody>
                    <a:bodyPr/>
                    <a:lstStyle/>
                    <a:p>
                      <a:pPr algn="ctr" fontAlgn="b"/>
                      <a:r>
                        <a:rPr lang="en-US" sz="1500" b="0" i="0" u="none" strike="noStrike">
                          <a:solidFill>
                            <a:srgbClr val="000000"/>
                          </a:solidFill>
                          <a:effectLst/>
                          <a:latin typeface="Calibri" panose="020F0502020204030204" pitchFamily="34" charset="0"/>
                        </a:rPr>
                        <a:t>5</a:t>
                      </a:r>
                    </a:p>
                  </a:txBody>
                  <a:tcPr marL="7620" marR="7620" marT="762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lnT>
                    <a:lnB w="38100" cap="flat" cmpd="sng" algn="ctr">
                      <a:solidFill>
                        <a:srgbClr val="FFFFFF"/>
                      </a:solidFill>
                      <a:prstDash val="solid"/>
                      <a:round/>
                      <a:headEnd type="none" w="med" len="med"/>
                      <a:tailEnd type="none" w="med" len="med"/>
                    </a:lnB>
                    <a:solidFill>
                      <a:srgbClr val="E7EAF4"/>
                    </a:solidFill>
                  </a:tcPr>
                </a:tc>
                <a:tc>
                  <a:txBody>
                    <a:bodyPr/>
                    <a:lstStyle/>
                    <a:p>
                      <a:pPr algn="ctr" fontAlgn="b"/>
                      <a:r>
                        <a:rPr lang="en-US" sz="1500" b="0" i="0" u="none" strike="noStrike">
                          <a:solidFill>
                            <a:srgbClr val="000000"/>
                          </a:solidFill>
                          <a:effectLst/>
                          <a:latin typeface="Calibri" panose="020F0502020204030204" pitchFamily="34" charset="0"/>
                        </a:rPr>
                        <a:t>Aspen Discovery</a:t>
                      </a:r>
                    </a:p>
                  </a:txBody>
                  <a:tcPr marL="7620" marR="7620" marT="762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lnT>
                    <a:lnB w="38100" cap="flat" cmpd="sng" algn="ctr">
                      <a:solidFill>
                        <a:srgbClr val="FFFFFF"/>
                      </a:solidFill>
                      <a:prstDash val="solid"/>
                      <a:round/>
                      <a:headEnd type="none" w="med" len="med"/>
                      <a:tailEnd type="none" w="med" len="med"/>
                    </a:lnB>
                    <a:solidFill>
                      <a:srgbClr val="E7EAF4"/>
                    </a:solidFill>
                  </a:tcPr>
                </a:tc>
                <a:tc>
                  <a:txBody>
                    <a:bodyPr/>
                    <a:lstStyle/>
                    <a:p>
                      <a:pPr algn="ctr" fontAlgn="b"/>
                      <a:r>
                        <a:rPr lang="en-US" sz="1500" b="0" i="0" u="none" strike="noStrike">
                          <a:solidFill>
                            <a:srgbClr val="000000"/>
                          </a:solidFill>
                          <a:effectLst/>
                          <a:latin typeface="Calibri" panose="020F0502020204030204" pitchFamily="34" charset="0"/>
                        </a:rPr>
                        <a:t>Yes</a:t>
                      </a:r>
                    </a:p>
                  </a:txBody>
                  <a:tcPr marL="7620" marR="7620" marT="762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lnT>
                    <a:lnB w="38100" cap="flat" cmpd="sng" algn="ctr">
                      <a:solidFill>
                        <a:srgbClr val="FFFFFF"/>
                      </a:solidFill>
                      <a:prstDash val="solid"/>
                      <a:round/>
                      <a:headEnd type="none" w="med" len="med"/>
                      <a:tailEnd type="none" w="med" len="med"/>
                    </a:lnB>
                    <a:solidFill>
                      <a:srgbClr val="E7EAF4"/>
                    </a:solidFill>
                  </a:tcPr>
                </a:tc>
                <a:tc>
                  <a:txBody>
                    <a:bodyPr/>
                    <a:lstStyle/>
                    <a:p>
                      <a:pPr algn="ctr" fontAlgn="b"/>
                      <a:r>
                        <a:rPr lang="en-US" sz="1500" b="0" i="0" u="none" strike="noStrike">
                          <a:solidFill>
                            <a:srgbClr val="000000"/>
                          </a:solidFill>
                          <a:effectLst/>
                          <a:latin typeface="Calibri" panose="020F0502020204030204" pitchFamily="34" charset="0"/>
                        </a:rPr>
                        <a:t>No</a:t>
                      </a:r>
                    </a:p>
                  </a:txBody>
                  <a:tcPr marL="7620" marR="7620" marT="762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lnT>
                    <a:lnB w="38100" cap="flat" cmpd="sng" algn="ctr">
                      <a:solidFill>
                        <a:srgbClr val="FFFFFF"/>
                      </a:solidFill>
                      <a:prstDash val="solid"/>
                      <a:round/>
                      <a:headEnd type="none" w="med" len="med"/>
                      <a:tailEnd type="none" w="med" len="med"/>
                    </a:lnB>
                    <a:solidFill>
                      <a:srgbClr val="E7EAF4"/>
                    </a:solidFill>
                  </a:tcPr>
                </a:tc>
                <a:tc>
                  <a:txBody>
                    <a:bodyPr/>
                    <a:lstStyle/>
                    <a:p>
                      <a:pPr algn="ctr" fontAlgn="b"/>
                      <a:r>
                        <a:rPr lang="en-US" sz="1500" b="0" i="0" u="none" strike="noStrike">
                          <a:solidFill>
                            <a:srgbClr val="000000"/>
                          </a:solidFill>
                          <a:effectLst/>
                          <a:latin typeface="Calibri" panose="020F0502020204030204" pitchFamily="34" charset="0"/>
                        </a:rPr>
                        <a:t>Planned system patching.</a:t>
                      </a:r>
                    </a:p>
                  </a:txBody>
                  <a:tcPr marL="7620" marR="7620" marT="7620" marB="0" anchor="ctr">
                    <a:lnL w="38100" cap="flat" cmpd="sng" algn="ctr">
                      <a:solidFill>
                        <a:srgbClr val="FFFFFF"/>
                      </a:solidFill>
                      <a:prstDash val="solid"/>
                      <a:round/>
                      <a:headEnd type="none" w="med" len="med"/>
                      <a:tailEnd type="none" w="med" len="med"/>
                    </a:lnL>
                    <a:lnR w="38100" cap="flat" cmpd="sng" algn="ctr">
                      <a:noFill/>
                      <a:prstDash val="solid"/>
                    </a:lnR>
                    <a:lnT w="38100" cap="flat" cmpd="sng" algn="ctr">
                      <a:solidFill>
                        <a:srgbClr val="FFFFFF"/>
                      </a:solidFill>
                      <a:prstDash val="solid"/>
                    </a:lnT>
                    <a:lnB w="38100" cap="flat" cmpd="sng" algn="ctr">
                      <a:solidFill>
                        <a:srgbClr val="FFFFFF"/>
                      </a:solidFill>
                      <a:prstDash val="solid"/>
                      <a:round/>
                      <a:headEnd type="none" w="med" len="med"/>
                      <a:tailEnd type="none" w="med" len="med"/>
                    </a:lnB>
                    <a:solidFill>
                      <a:srgbClr val="E7EAF4"/>
                    </a:solidFill>
                  </a:tcPr>
                </a:tc>
                <a:extLst>
                  <a:ext uri="{0D108BD9-81ED-4DB2-BD59-A6C34878D82A}">
                    <a16:rowId xmlns:a16="http://schemas.microsoft.com/office/drawing/2014/main" val="2729069892"/>
                  </a:ext>
                </a:extLst>
              </a:tr>
              <a:tr h="394209">
                <a:tc>
                  <a:txBody>
                    <a:bodyPr/>
                    <a:lstStyle/>
                    <a:p>
                      <a:pPr algn="ctr" fontAlgn="b"/>
                      <a:r>
                        <a:rPr lang="en-US" sz="1500" b="0" i="0" u="none" strike="noStrike">
                          <a:solidFill>
                            <a:srgbClr val="000000"/>
                          </a:solidFill>
                          <a:effectLst/>
                          <a:latin typeface="Calibri" panose="020F0502020204030204" pitchFamily="34" charset="0"/>
                        </a:rPr>
                        <a:t>2/4/2022</a:t>
                      </a:r>
                    </a:p>
                  </a:txBody>
                  <a:tcPr marL="7620" marR="7620" marT="7620" marB="0" anchor="ctr">
                    <a:lnL w="38100" cap="flat" cmpd="sng" algn="ctr">
                      <a:noFill/>
                      <a:prstDash val="soli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7EAF4"/>
                    </a:solidFill>
                  </a:tcPr>
                </a:tc>
                <a:tc>
                  <a:txBody>
                    <a:bodyPr/>
                    <a:lstStyle/>
                    <a:p>
                      <a:pPr algn="ctr" fontAlgn="b"/>
                      <a:r>
                        <a:rPr lang="en-US" sz="1500" b="0" i="0" u="none" strike="noStrike">
                          <a:solidFill>
                            <a:srgbClr val="000000"/>
                          </a:solidFill>
                          <a:effectLst/>
                          <a:latin typeface="Calibri" panose="020F0502020204030204" pitchFamily="34" charset="0"/>
                        </a:rPr>
                        <a:t>2:30</a:t>
                      </a:r>
                    </a:p>
                  </a:txBody>
                  <a:tcPr marL="7620" marR="7620" marT="762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7EAF4"/>
                    </a:solidFill>
                  </a:tcPr>
                </a:tc>
                <a:tc>
                  <a:txBody>
                    <a:bodyPr/>
                    <a:lstStyle/>
                    <a:p>
                      <a:pPr algn="ctr" fontAlgn="b"/>
                      <a:r>
                        <a:rPr lang="en-US" sz="1500" b="0" i="0" u="none" strike="noStrike">
                          <a:solidFill>
                            <a:srgbClr val="000000"/>
                          </a:solidFill>
                          <a:effectLst/>
                          <a:latin typeface="Calibri" panose="020F0502020204030204" pitchFamily="34" charset="0"/>
                        </a:rPr>
                        <a:t>5</a:t>
                      </a:r>
                    </a:p>
                  </a:txBody>
                  <a:tcPr marL="7620" marR="7620" marT="762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7EAF4"/>
                    </a:solidFill>
                  </a:tcPr>
                </a:tc>
                <a:tc>
                  <a:txBody>
                    <a:bodyPr/>
                    <a:lstStyle/>
                    <a:p>
                      <a:pPr algn="ctr" fontAlgn="b"/>
                      <a:r>
                        <a:rPr lang="en-US" sz="1500" b="0" i="0" u="none" strike="noStrike">
                          <a:solidFill>
                            <a:srgbClr val="000000"/>
                          </a:solidFill>
                          <a:effectLst/>
                          <a:latin typeface="Calibri" panose="020F0502020204030204" pitchFamily="34" charset="0"/>
                        </a:rPr>
                        <a:t>Aspen Discovery</a:t>
                      </a:r>
                    </a:p>
                  </a:txBody>
                  <a:tcPr marL="7620" marR="7620" marT="762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7EAF4"/>
                    </a:solidFill>
                  </a:tcPr>
                </a:tc>
                <a:tc>
                  <a:txBody>
                    <a:bodyPr/>
                    <a:lstStyle/>
                    <a:p>
                      <a:pPr algn="ctr" fontAlgn="b"/>
                      <a:r>
                        <a:rPr lang="en-US" sz="1500" b="0" i="0" u="none" strike="noStrike">
                          <a:solidFill>
                            <a:srgbClr val="000000"/>
                          </a:solidFill>
                          <a:effectLst/>
                          <a:latin typeface="Calibri" panose="020F0502020204030204" pitchFamily="34" charset="0"/>
                        </a:rPr>
                        <a:t>No</a:t>
                      </a:r>
                    </a:p>
                  </a:txBody>
                  <a:tcPr marL="7620" marR="7620" marT="762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7EAF4"/>
                    </a:solidFill>
                  </a:tcPr>
                </a:tc>
                <a:tc>
                  <a:txBody>
                    <a:bodyPr/>
                    <a:lstStyle/>
                    <a:p>
                      <a:pPr algn="ctr" fontAlgn="b"/>
                      <a:r>
                        <a:rPr lang="en-US" sz="1500" b="0" i="0" u="none" strike="noStrike">
                          <a:solidFill>
                            <a:srgbClr val="000000"/>
                          </a:solidFill>
                          <a:effectLst/>
                          <a:latin typeface="Calibri" panose="020F0502020204030204" pitchFamily="34" charset="0"/>
                        </a:rPr>
                        <a:t>Yes</a:t>
                      </a:r>
                    </a:p>
                  </a:txBody>
                  <a:tcPr marL="7620" marR="7620" marT="762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7EAF4"/>
                    </a:solidFill>
                  </a:tcPr>
                </a:tc>
                <a:tc>
                  <a:txBody>
                    <a:bodyPr/>
                    <a:lstStyle/>
                    <a:p>
                      <a:pPr algn="ctr" fontAlgn="b"/>
                      <a:r>
                        <a:rPr lang="en-US" sz="1500" b="0" i="0" u="none" strike="noStrike">
                          <a:solidFill>
                            <a:srgbClr val="000000"/>
                          </a:solidFill>
                          <a:effectLst/>
                          <a:latin typeface="Calibri" panose="020F0502020204030204" pitchFamily="34" charset="0"/>
                        </a:rPr>
                        <a:t>Aspen server restart following persistent CPU load spikes throughout the morning. </a:t>
                      </a:r>
                    </a:p>
                  </a:txBody>
                  <a:tcPr marL="7620" marR="7620" marT="7620" marB="0" anchor="ctr">
                    <a:lnL w="38100" cap="flat" cmpd="sng" algn="ctr">
                      <a:solidFill>
                        <a:srgbClr val="FFFFFF"/>
                      </a:solidFill>
                      <a:prstDash val="solid"/>
                      <a:round/>
                      <a:headEnd type="none" w="med" len="med"/>
                      <a:tailEnd type="none" w="med" len="med"/>
                    </a:lnL>
                    <a:lnR w="38100" cap="flat" cmpd="sng" algn="ctr">
                      <a:noFill/>
                      <a:prstDash val="soli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7EAF4"/>
                    </a:solidFill>
                  </a:tcPr>
                </a:tc>
                <a:extLst>
                  <a:ext uri="{0D108BD9-81ED-4DB2-BD59-A6C34878D82A}">
                    <a16:rowId xmlns:a16="http://schemas.microsoft.com/office/drawing/2014/main" val="1068996978"/>
                  </a:ext>
                </a:extLst>
              </a:tr>
              <a:tr h="394209">
                <a:tc>
                  <a:txBody>
                    <a:bodyPr/>
                    <a:lstStyle/>
                    <a:p>
                      <a:pPr algn="ctr" fontAlgn="b"/>
                      <a:r>
                        <a:rPr lang="en-US" sz="1500" b="0" i="0" u="none" strike="noStrike">
                          <a:solidFill>
                            <a:srgbClr val="000000"/>
                          </a:solidFill>
                          <a:effectLst/>
                          <a:latin typeface="Calibri" panose="020F0502020204030204" pitchFamily="34" charset="0"/>
                        </a:rPr>
                        <a:t>3/20/2022</a:t>
                      </a:r>
                    </a:p>
                  </a:txBody>
                  <a:tcPr marL="7620" marR="7620" marT="7620" marB="0" anchor="ctr">
                    <a:lnL w="38100" cap="flat" cmpd="sng" algn="ctr">
                      <a:noFill/>
                      <a:prstDash val="soli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7EAF4"/>
                    </a:solidFill>
                  </a:tcPr>
                </a:tc>
                <a:tc>
                  <a:txBody>
                    <a:bodyPr/>
                    <a:lstStyle/>
                    <a:p>
                      <a:pPr algn="ctr" fontAlgn="b"/>
                      <a:r>
                        <a:rPr lang="en-US" sz="1500" b="0" i="0" u="none" strike="noStrike">
                          <a:solidFill>
                            <a:srgbClr val="000000"/>
                          </a:solidFill>
                          <a:effectLst/>
                          <a:latin typeface="Calibri" panose="020F0502020204030204" pitchFamily="34" charset="0"/>
                        </a:rPr>
                        <a:t>19:06</a:t>
                      </a:r>
                    </a:p>
                  </a:txBody>
                  <a:tcPr marL="7620" marR="7620" marT="762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7EAF4"/>
                    </a:solidFill>
                  </a:tcPr>
                </a:tc>
                <a:tc>
                  <a:txBody>
                    <a:bodyPr/>
                    <a:lstStyle/>
                    <a:p>
                      <a:pPr algn="ctr" fontAlgn="b"/>
                      <a:r>
                        <a:rPr lang="en-US" sz="1500" b="0" i="0" u="none" strike="noStrike">
                          <a:solidFill>
                            <a:srgbClr val="000000"/>
                          </a:solidFill>
                          <a:effectLst/>
                          <a:latin typeface="Calibri" panose="020F0502020204030204" pitchFamily="34" charset="0"/>
                        </a:rPr>
                        <a:t>20</a:t>
                      </a:r>
                    </a:p>
                  </a:txBody>
                  <a:tcPr marL="7620" marR="7620" marT="762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7EAF4"/>
                    </a:solidFill>
                  </a:tcPr>
                </a:tc>
                <a:tc>
                  <a:txBody>
                    <a:bodyPr/>
                    <a:lstStyle/>
                    <a:p>
                      <a:pPr algn="ctr" fontAlgn="b"/>
                      <a:r>
                        <a:rPr lang="en-US" sz="1500" b="0" i="0" u="none" strike="noStrike">
                          <a:solidFill>
                            <a:srgbClr val="000000"/>
                          </a:solidFill>
                          <a:effectLst/>
                          <a:latin typeface="Calibri" panose="020F0502020204030204" pitchFamily="34" charset="0"/>
                        </a:rPr>
                        <a:t>Web Services</a:t>
                      </a:r>
                    </a:p>
                  </a:txBody>
                  <a:tcPr marL="7620" marR="7620" marT="762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7EAF4"/>
                    </a:solidFill>
                  </a:tcPr>
                </a:tc>
                <a:tc>
                  <a:txBody>
                    <a:bodyPr/>
                    <a:lstStyle/>
                    <a:p>
                      <a:pPr algn="ctr" fontAlgn="b"/>
                      <a:r>
                        <a:rPr lang="en-US" sz="1500" b="0" i="0" u="none" strike="noStrike">
                          <a:solidFill>
                            <a:srgbClr val="000000"/>
                          </a:solidFill>
                          <a:effectLst/>
                          <a:latin typeface="Calibri" panose="020F0502020204030204" pitchFamily="34" charset="0"/>
                        </a:rPr>
                        <a:t>Yes</a:t>
                      </a:r>
                    </a:p>
                  </a:txBody>
                  <a:tcPr marL="7620" marR="7620" marT="762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7EAF4"/>
                    </a:solidFill>
                  </a:tcPr>
                </a:tc>
                <a:tc>
                  <a:txBody>
                    <a:bodyPr/>
                    <a:lstStyle/>
                    <a:p>
                      <a:pPr algn="ctr" fontAlgn="b"/>
                      <a:r>
                        <a:rPr lang="en-US" sz="1500" b="0" i="0" u="none" strike="noStrike">
                          <a:solidFill>
                            <a:srgbClr val="000000"/>
                          </a:solidFill>
                          <a:effectLst/>
                          <a:latin typeface="Calibri" panose="020F0502020204030204" pitchFamily="34" charset="0"/>
                        </a:rPr>
                        <a:t>No</a:t>
                      </a:r>
                    </a:p>
                  </a:txBody>
                  <a:tcPr marL="7620" marR="7620" marT="762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7EAF4"/>
                    </a:solidFill>
                  </a:tcPr>
                </a:tc>
                <a:tc>
                  <a:txBody>
                    <a:bodyPr/>
                    <a:lstStyle/>
                    <a:p>
                      <a:pPr algn="ctr" fontAlgn="b"/>
                      <a:r>
                        <a:rPr lang="en-US" sz="1500" b="0" i="0" u="none" strike="noStrike">
                          <a:solidFill>
                            <a:srgbClr val="000000"/>
                          </a:solidFill>
                          <a:effectLst/>
                          <a:latin typeface="Calibri" panose="020F0502020204030204" pitchFamily="34" charset="0"/>
                        </a:rPr>
                        <a:t>Planned system patching.</a:t>
                      </a:r>
                    </a:p>
                  </a:txBody>
                  <a:tcPr marL="7620" marR="7620" marT="7620" marB="0" anchor="ctr">
                    <a:lnL w="38100" cap="flat" cmpd="sng" algn="ctr">
                      <a:solidFill>
                        <a:srgbClr val="FFFFFF"/>
                      </a:solidFill>
                      <a:prstDash val="solid"/>
                      <a:round/>
                      <a:headEnd type="none" w="med" len="med"/>
                      <a:tailEnd type="none" w="med" len="med"/>
                    </a:lnL>
                    <a:lnR w="38100" cap="flat" cmpd="sng" algn="ctr">
                      <a:noFill/>
                      <a:prstDash val="soli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7EAF4"/>
                    </a:solidFill>
                  </a:tcPr>
                </a:tc>
                <a:extLst>
                  <a:ext uri="{0D108BD9-81ED-4DB2-BD59-A6C34878D82A}">
                    <a16:rowId xmlns:a16="http://schemas.microsoft.com/office/drawing/2014/main" val="2039215687"/>
                  </a:ext>
                </a:extLst>
              </a:tr>
            </a:tbl>
          </a:graphicData>
        </a:graphic>
      </p:graphicFrame>
    </p:spTree>
    <p:extLst>
      <p:ext uri="{BB962C8B-B14F-4D97-AF65-F5344CB8AC3E}">
        <p14:creationId xmlns:p14="http://schemas.microsoft.com/office/powerpoint/2010/main" val="340468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E157E-6E41-4906-816A-E81D110652AA}"/>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2200" kern="1200">
                <a:latin typeface="+mj-lt"/>
                <a:ea typeface="+mj-ea"/>
                <a:cs typeface="+mj-cs"/>
              </a:rPr>
              <a:t>Other Notable Outages:</a:t>
            </a:r>
            <a:br>
              <a:rPr lang="en-US" sz="2200" kern="1200">
                <a:latin typeface="+mj-lt"/>
                <a:ea typeface="+mj-ea"/>
                <a:cs typeface="+mj-cs"/>
              </a:rPr>
            </a:br>
            <a:r>
              <a:rPr lang="en-US" sz="2200" kern="1200">
                <a:latin typeface="+mj-lt"/>
                <a:ea typeface="+mj-ea"/>
                <a:cs typeface="+mj-cs"/>
              </a:rPr>
              <a:t>September 1</a:t>
            </a:r>
            <a:r>
              <a:rPr lang="en-US" sz="2200" kern="1200" baseline="30000">
                <a:latin typeface="+mj-lt"/>
                <a:ea typeface="+mj-ea"/>
                <a:cs typeface="+mj-cs"/>
              </a:rPr>
              <a:t>st</a:t>
            </a:r>
            <a:r>
              <a:rPr lang="en-US" sz="2200" kern="1200">
                <a:latin typeface="+mj-lt"/>
                <a:ea typeface="+mj-ea"/>
                <a:cs typeface="+mj-cs"/>
              </a:rPr>
              <a:t> through March 20</a:t>
            </a:r>
            <a:r>
              <a:rPr lang="en-US" sz="2200" kern="1200" baseline="30000">
                <a:latin typeface="+mj-lt"/>
                <a:ea typeface="+mj-ea"/>
                <a:cs typeface="+mj-cs"/>
              </a:rPr>
              <a:t>th</a:t>
            </a:r>
            <a:endParaRPr lang="en-US" sz="2200" kern="1200">
              <a:latin typeface="+mj-lt"/>
              <a:ea typeface="+mj-ea"/>
              <a:cs typeface="+mj-cs"/>
            </a:endParaRPr>
          </a:p>
        </p:txBody>
      </p:sp>
      <p:sp>
        <p:nvSpPr>
          <p:cNvPr id="4" name="Slide Number Placeholder 3">
            <a:extLst>
              <a:ext uri="{FF2B5EF4-FFF2-40B4-BE49-F238E27FC236}">
                <a16:creationId xmlns:a16="http://schemas.microsoft.com/office/drawing/2014/main" id="{56C89978-F04E-417A-9599-9131CBEFF1E0}"/>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2E8E252-A4C9-4825-B6A7-DD4A52002440}" type="slidenum">
              <a:rPr lang="en-US">
                <a:solidFill>
                  <a:schemeClr val="tx1">
                    <a:tint val="75000"/>
                  </a:schemeClr>
                </a:solidFill>
              </a:rPr>
              <a:pPr>
                <a:spcAft>
                  <a:spcPts val="600"/>
                </a:spcAft>
              </a:pPr>
              <a:t>7</a:t>
            </a:fld>
            <a:endParaRPr lang="en-US">
              <a:solidFill>
                <a:schemeClr val="tx1">
                  <a:tint val="75000"/>
                </a:schemeClr>
              </a:solidFill>
            </a:endParaRPr>
          </a:p>
        </p:txBody>
      </p:sp>
      <p:graphicFrame>
        <p:nvGraphicFramePr>
          <p:cNvPr id="36" name="Content Placeholder 4">
            <a:extLst>
              <a:ext uri="{FF2B5EF4-FFF2-40B4-BE49-F238E27FC236}">
                <a16:creationId xmlns:a16="http://schemas.microsoft.com/office/drawing/2014/main" id="{447A5245-EF2E-4948-8E10-7F27E040FBCB}"/>
              </a:ext>
            </a:extLst>
          </p:cNvPr>
          <p:cNvGraphicFramePr>
            <a:graphicFrameLocks/>
          </p:cNvGraphicFramePr>
          <p:nvPr>
            <p:extLst>
              <p:ext uri="{D42A27DB-BD31-4B8C-83A1-F6EECF244321}">
                <p14:modId xmlns:p14="http://schemas.microsoft.com/office/powerpoint/2010/main" val="2280115800"/>
              </p:ext>
            </p:extLst>
          </p:nvPr>
        </p:nvGraphicFramePr>
        <p:xfrm>
          <a:off x="556532" y="1571972"/>
          <a:ext cx="11210925" cy="1361710"/>
        </p:xfrm>
        <a:graphic>
          <a:graphicData uri="http://schemas.openxmlformats.org/drawingml/2006/table">
            <a:tbl>
              <a:tblPr firstRow="1" bandRow="1">
                <a:noFill/>
                <a:tableStyleId>{5C22544A-7EE6-4342-B048-85BDC9FD1C3A}</a:tableStyleId>
              </a:tblPr>
              <a:tblGrid>
                <a:gridCol w="1234323">
                  <a:extLst>
                    <a:ext uri="{9D8B030D-6E8A-4147-A177-3AD203B41FA5}">
                      <a16:colId xmlns:a16="http://schemas.microsoft.com/office/drawing/2014/main" val="2877787739"/>
                    </a:ext>
                  </a:extLst>
                </a:gridCol>
                <a:gridCol w="1072449">
                  <a:extLst>
                    <a:ext uri="{9D8B030D-6E8A-4147-A177-3AD203B41FA5}">
                      <a16:colId xmlns:a16="http://schemas.microsoft.com/office/drawing/2014/main" val="1415800619"/>
                    </a:ext>
                  </a:extLst>
                </a:gridCol>
                <a:gridCol w="1596681">
                  <a:extLst>
                    <a:ext uri="{9D8B030D-6E8A-4147-A177-3AD203B41FA5}">
                      <a16:colId xmlns:a16="http://schemas.microsoft.com/office/drawing/2014/main" val="4290952339"/>
                    </a:ext>
                  </a:extLst>
                </a:gridCol>
                <a:gridCol w="1283330">
                  <a:extLst>
                    <a:ext uri="{9D8B030D-6E8A-4147-A177-3AD203B41FA5}">
                      <a16:colId xmlns:a16="http://schemas.microsoft.com/office/drawing/2014/main" val="241094300"/>
                    </a:ext>
                  </a:extLst>
                </a:gridCol>
                <a:gridCol w="1240263">
                  <a:extLst>
                    <a:ext uri="{9D8B030D-6E8A-4147-A177-3AD203B41FA5}">
                      <a16:colId xmlns:a16="http://schemas.microsoft.com/office/drawing/2014/main" val="3747546079"/>
                    </a:ext>
                  </a:extLst>
                </a:gridCol>
                <a:gridCol w="1063539">
                  <a:extLst>
                    <a:ext uri="{9D8B030D-6E8A-4147-A177-3AD203B41FA5}">
                      <a16:colId xmlns:a16="http://schemas.microsoft.com/office/drawing/2014/main" val="2069826632"/>
                    </a:ext>
                  </a:extLst>
                </a:gridCol>
                <a:gridCol w="3720340">
                  <a:extLst>
                    <a:ext uri="{9D8B030D-6E8A-4147-A177-3AD203B41FA5}">
                      <a16:colId xmlns:a16="http://schemas.microsoft.com/office/drawing/2014/main" val="2872521811"/>
                    </a:ext>
                  </a:extLst>
                </a:gridCol>
              </a:tblGrid>
              <a:tr h="800784">
                <a:tc>
                  <a:txBody>
                    <a:bodyPr/>
                    <a:lstStyle/>
                    <a:p>
                      <a:pPr algn="ctr" fontAlgn="b"/>
                      <a:r>
                        <a:rPr lang="en-US" sz="1600" b="1" u="none" strike="noStrike">
                          <a:solidFill>
                            <a:srgbClr val="FFFFFF"/>
                          </a:solidFill>
                          <a:effectLst/>
                        </a:rPr>
                        <a:t>Date</a:t>
                      </a:r>
                      <a:endParaRPr lang="en-US" sz="1600" b="1" i="0" u="none" strike="noStrike">
                        <a:solidFill>
                          <a:srgbClr val="FFFFFF"/>
                        </a:solidFill>
                        <a:effectLst/>
                        <a:latin typeface="Calibri" panose="020F0502020204030204" pitchFamily="34" charset="0"/>
                      </a:endParaRPr>
                    </a:p>
                  </a:txBody>
                  <a:tcPr marL="203999" marR="122400" marT="122400" marB="122400">
                    <a:lnL w="38100" cap="flat" cmpd="sng" algn="ctr">
                      <a:no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round/>
                      <a:headEnd type="none" w="med" len="med"/>
                      <a:tailEnd type="none" w="med" len="med"/>
                    </a:lnB>
                    <a:solidFill>
                      <a:srgbClr val="636B68">
                        <a:alpha val="69804"/>
                      </a:srgbClr>
                    </a:solidFill>
                  </a:tcPr>
                </a:tc>
                <a:tc>
                  <a:txBody>
                    <a:bodyPr/>
                    <a:lstStyle/>
                    <a:p>
                      <a:pPr algn="ctr" fontAlgn="b"/>
                      <a:r>
                        <a:rPr lang="en-US" sz="1600" b="1" u="none" strike="noStrike" err="1">
                          <a:solidFill>
                            <a:srgbClr val="FFFFFF"/>
                          </a:solidFill>
                          <a:effectLst/>
                        </a:rPr>
                        <a:t>Approx</a:t>
                      </a:r>
                      <a:r>
                        <a:rPr lang="en-US" sz="1600" b="1" u="none" strike="noStrike">
                          <a:solidFill>
                            <a:srgbClr val="FFFFFF"/>
                          </a:solidFill>
                          <a:effectLst/>
                        </a:rPr>
                        <a:t> Time</a:t>
                      </a:r>
                      <a:endParaRPr lang="en-US" sz="1600" b="1" i="0" u="none" strike="noStrike">
                        <a:solidFill>
                          <a:srgbClr val="FFFFFF"/>
                        </a:solidFill>
                        <a:effectLst/>
                        <a:latin typeface="Calibri" panose="020F0502020204030204" pitchFamily="34" charset="0"/>
                      </a:endParaRPr>
                    </a:p>
                  </a:txBody>
                  <a:tcPr marL="203999" marR="122400" marT="122400" marB="122400">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round/>
                      <a:headEnd type="none" w="med" len="med"/>
                      <a:tailEnd type="none" w="med" len="med"/>
                    </a:lnB>
                    <a:solidFill>
                      <a:srgbClr val="929896"/>
                    </a:solidFill>
                  </a:tcPr>
                </a:tc>
                <a:tc>
                  <a:txBody>
                    <a:bodyPr/>
                    <a:lstStyle/>
                    <a:p>
                      <a:pPr algn="ctr" fontAlgn="b"/>
                      <a:r>
                        <a:rPr lang="en-US" sz="1600" b="1" u="none" strike="noStrike">
                          <a:solidFill>
                            <a:srgbClr val="FFFFFF"/>
                          </a:solidFill>
                          <a:effectLst/>
                        </a:rPr>
                        <a:t>Time Elapsed (Min)</a:t>
                      </a:r>
                      <a:endParaRPr lang="en-US" sz="1600" b="1" i="0" u="none" strike="noStrike">
                        <a:solidFill>
                          <a:srgbClr val="FFFFFF"/>
                        </a:solidFill>
                        <a:effectLst/>
                        <a:latin typeface="Calibri" panose="020F0502020204030204" pitchFamily="34" charset="0"/>
                      </a:endParaRPr>
                    </a:p>
                  </a:txBody>
                  <a:tcPr marL="203999" marR="122400" marT="122400" marB="122400">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round/>
                      <a:headEnd type="none" w="med" len="med"/>
                      <a:tailEnd type="none" w="med" len="med"/>
                    </a:lnB>
                    <a:solidFill>
                      <a:srgbClr val="636B68">
                        <a:alpha val="69804"/>
                      </a:srgbClr>
                    </a:solidFill>
                  </a:tcPr>
                </a:tc>
                <a:tc>
                  <a:txBody>
                    <a:bodyPr/>
                    <a:lstStyle/>
                    <a:p>
                      <a:pPr algn="ctr" fontAlgn="b"/>
                      <a:r>
                        <a:rPr lang="en-US" sz="1600" b="1" u="none" strike="noStrike">
                          <a:solidFill>
                            <a:srgbClr val="FFFFFF"/>
                          </a:solidFill>
                          <a:effectLst/>
                        </a:rPr>
                        <a:t>System</a:t>
                      </a:r>
                      <a:endParaRPr lang="en-US" sz="1600" b="1" i="0" u="none" strike="noStrike">
                        <a:solidFill>
                          <a:srgbClr val="FFFFFF"/>
                        </a:solidFill>
                        <a:effectLst/>
                        <a:latin typeface="Calibri" panose="020F0502020204030204" pitchFamily="34" charset="0"/>
                      </a:endParaRPr>
                    </a:p>
                  </a:txBody>
                  <a:tcPr marL="203999" marR="122400" marT="122400" marB="122400">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round/>
                      <a:headEnd type="none" w="med" len="med"/>
                      <a:tailEnd type="none" w="med" len="med"/>
                    </a:lnB>
                    <a:solidFill>
                      <a:srgbClr val="636B68">
                        <a:alpha val="69804"/>
                      </a:srgbClr>
                    </a:solidFill>
                  </a:tcPr>
                </a:tc>
                <a:tc>
                  <a:txBody>
                    <a:bodyPr/>
                    <a:lstStyle/>
                    <a:p>
                      <a:pPr algn="ctr" fontAlgn="b"/>
                      <a:r>
                        <a:rPr lang="en-US" sz="1600" b="1" u="none" strike="noStrike">
                          <a:solidFill>
                            <a:srgbClr val="FFFFFF"/>
                          </a:solidFill>
                          <a:effectLst/>
                        </a:rPr>
                        <a:t>Planned?</a:t>
                      </a:r>
                      <a:endParaRPr lang="en-US" sz="1600" b="1" i="0" u="none" strike="noStrike">
                        <a:solidFill>
                          <a:srgbClr val="FFFFFF"/>
                        </a:solidFill>
                        <a:effectLst/>
                        <a:latin typeface="Calibri" panose="020F0502020204030204" pitchFamily="34" charset="0"/>
                      </a:endParaRPr>
                    </a:p>
                  </a:txBody>
                  <a:tcPr marL="203999" marR="122400" marT="122400" marB="122400">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round/>
                      <a:headEnd type="none" w="med" len="med"/>
                      <a:tailEnd type="none" w="med" len="med"/>
                    </a:lnB>
                    <a:solidFill>
                      <a:srgbClr val="636B68">
                        <a:alpha val="69804"/>
                      </a:srgbClr>
                    </a:solidFill>
                  </a:tcPr>
                </a:tc>
                <a:tc>
                  <a:txBody>
                    <a:bodyPr/>
                    <a:lstStyle/>
                    <a:p>
                      <a:pPr algn="ctr" fontAlgn="b"/>
                      <a:r>
                        <a:rPr lang="en-US" sz="1600" b="1" u="none" strike="noStrike">
                          <a:solidFill>
                            <a:srgbClr val="FFFFFF"/>
                          </a:solidFill>
                          <a:effectLst/>
                        </a:rPr>
                        <a:t>Library Hours?</a:t>
                      </a:r>
                      <a:endParaRPr lang="en-US" sz="1600" b="1" i="0" u="none" strike="noStrike">
                        <a:solidFill>
                          <a:srgbClr val="FFFFFF"/>
                        </a:solidFill>
                        <a:effectLst/>
                        <a:latin typeface="Calibri" panose="020F0502020204030204" pitchFamily="34" charset="0"/>
                      </a:endParaRPr>
                    </a:p>
                  </a:txBody>
                  <a:tcPr marL="203999" marR="122400" marT="122400" marB="122400">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round/>
                      <a:headEnd type="none" w="med" len="med"/>
                      <a:tailEnd type="none" w="med" len="med"/>
                    </a:lnB>
                    <a:solidFill>
                      <a:srgbClr val="636B68">
                        <a:alpha val="69804"/>
                      </a:srgbClr>
                    </a:solidFill>
                  </a:tcPr>
                </a:tc>
                <a:tc>
                  <a:txBody>
                    <a:bodyPr/>
                    <a:lstStyle/>
                    <a:p>
                      <a:pPr algn="ctr" fontAlgn="b"/>
                      <a:r>
                        <a:rPr lang="en-US" sz="1600" b="1" u="none" strike="noStrike">
                          <a:solidFill>
                            <a:srgbClr val="FFFFFF"/>
                          </a:solidFill>
                          <a:effectLst/>
                        </a:rPr>
                        <a:t>Reason</a:t>
                      </a:r>
                      <a:endParaRPr lang="en-US" sz="1600" b="1" i="0" u="none" strike="noStrike">
                        <a:solidFill>
                          <a:srgbClr val="FFFFFF"/>
                        </a:solidFill>
                        <a:effectLst/>
                        <a:latin typeface="Calibri" panose="020F0502020204030204" pitchFamily="34" charset="0"/>
                      </a:endParaRPr>
                    </a:p>
                  </a:txBody>
                  <a:tcPr marL="203999" marR="122400" marT="122400" marB="122400">
                    <a:lnL w="38100" cap="flat" cmpd="sng" algn="ctr">
                      <a:solidFill>
                        <a:srgbClr val="FFFFFF"/>
                      </a:solidFill>
                      <a:prstDash val="solid"/>
                    </a:lnL>
                    <a:lnR w="38100" cap="flat" cmpd="sng" algn="ctr">
                      <a:noFill/>
                      <a:prstDash val="solid"/>
                    </a:lnR>
                    <a:lnT w="38100" cap="flat" cmpd="sng" algn="ctr">
                      <a:noFill/>
                      <a:prstDash val="solid"/>
                    </a:lnT>
                    <a:lnB w="38100" cap="flat" cmpd="sng" algn="ctr">
                      <a:solidFill>
                        <a:srgbClr val="FFFFFF"/>
                      </a:solidFill>
                      <a:prstDash val="solid"/>
                      <a:round/>
                      <a:headEnd type="none" w="med" len="med"/>
                      <a:tailEnd type="none" w="med" len="med"/>
                    </a:lnB>
                    <a:solidFill>
                      <a:srgbClr val="636B68">
                        <a:alpha val="69804"/>
                      </a:srgbClr>
                    </a:solidFill>
                  </a:tcPr>
                </a:tc>
                <a:extLst>
                  <a:ext uri="{0D108BD9-81ED-4DB2-BD59-A6C34878D82A}">
                    <a16:rowId xmlns:a16="http://schemas.microsoft.com/office/drawing/2014/main" val="3845622059"/>
                  </a:ext>
                </a:extLst>
              </a:tr>
              <a:tr h="560926">
                <a:tc gridSpan="7">
                  <a:txBody>
                    <a:bodyPr/>
                    <a:lstStyle/>
                    <a:p>
                      <a:pPr algn="ctr" fontAlgn="b"/>
                      <a:r>
                        <a:rPr lang="en-US" sz="1800" b="0" i="1" u="none" strike="noStrike">
                          <a:solidFill>
                            <a:srgbClr val="000000"/>
                          </a:solidFill>
                          <a:effectLst/>
                          <a:latin typeface="Calibri" panose="020F0502020204030204" pitchFamily="34" charset="0"/>
                        </a:rPr>
                        <a:t>No measurable outages during this period.</a:t>
                      </a:r>
                    </a:p>
                  </a:txBody>
                  <a:tcPr marL="7620" marR="7620" marT="7620" marB="0">
                    <a:lnL w="38100" cap="flat" cmpd="sng" algn="ctr">
                      <a:no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round/>
                      <a:headEnd type="none" w="med" len="med"/>
                      <a:tailEnd type="none" w="med" len="med"/>
                    </a:lnB>
                    <a:solidFill>
                      <a:srgbClr val="E7EAF4"/>
                    </a:solidFill>
                  </a:tcPr>
                </a:tc>
                <a:tc hMerge="1">
                  <a:txBody>
                    <a:bodyPr/>
                    <a:lstStyle/>
                    <a:p>
                      <a:pPr algn="ctr" fontAlgn="b"/>
                      <a:endParaRPr lang="en-US" sz="1400" b="0" i="0" u="none" strike="noStrike">
                        <a:solidFill>
                          <a:srgbClr val="000000"/>
                        </a:solidFill>
                        <a:effectLst/>
                        <a:latin typeface="Calibri" panose="020F0502020204030204" pitchFamily="34" charset="0"/>
                      </a:endParaRPr>
                    </a:p>
                  </a:txBody>
                  <a:tcPr marL="7620" marR="7620" marT="7620" marB="0">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round/>
                      <a:headEnd type="none" w="med" len="med"/>
                      <a:tailEnd type="none" w="med" len="med"/>
                    </a:lnB>
                    <a:solidFill>
                      <a:srgbClr val="E7EAF4"/>
                    </a:solidFill>
                  </a:tcPr>
                </a:tc>
                <a:tc hMerge="1">
                  <a:txBody>
                    <a:bodyPr/>
                    <a:lstStyle/>
                    <a:p>
                      <a:pPr algn="ctr" fontAlgn="b"/>
                      <a:endParaRPr lang="en-US" sz="1400" b="0" i="0" u="none" strike="noStrike">
                        <a:solidFill>
                          <a:srgbClr val="000000"/>
                        </a:solidFill>
                        <a:effectLst/>
                        <a:latin typeface="Calibri" panose="020F0502020204030204" pitchFamily="34" charset="0"/>
                      </a:endParaRPr>
                    </a:p>
                  </a:txBody>
                  <a:tcPr marL="7620" marR="7620" marT="7620" marB="0">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round/>
                      <a:headEnd type="none" w="med" len="med"/>
                      <a:tailEnd type="none" w="med" len="med"/>
                    </a:lnB>
                    <a:solidFill>
                      <a:srgbClr val="E7EAF4"/>
                    </a:solidFill>
                  </a:tcPr>
                </a:tc>
                <a:tc hMerge="1">
                  <a:txBody>
                    <a:bodyPr/>
                    <a:lstStyle/>
                    <a:p>
                      <a:pPr algn="ctr" fontAlgn="b"/>
                      <a:endParaRPr lang="en-US" sz="1400" b="0" i="0" u="none" strike="noStrike">
                        <a:solidFill>
                          <a:srgbClr val="000000"/>
                        </a:solidFill>
                        <a:effectLst/>
                        <a:latin typeface="Calibri" panose="020F0502020204030204" pitchFamily="34" charset="0"/>
                      </a:endParaRPr>
                    </a:p>
                  </a:txBody>
                  <a:tcPr marL="7620" marR="7620" marT="7620" marB="0">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round/>
                      <a:headEnd type="none" w="med" len="med"/>
                      <a:tailEnd type="none" w="med" len="med"/>
                    </a:lnB>
                    <a:solidFill>
                      <a:srgbClr val="E7EAF4"/>
                    </a:solidFill>
                  </a:tcPr>
                </a:tc>
                <a:tc hMerge="1">
                  <a:txBody>
                    <a:bodyPr/>
                    <a:lstStyle/>
                    <a:p>
                      <a:pPr algn="ctr" fontAlgn="b"/>
                      <a:endParaRPr lang="en-US" sz="1400" b="0" i="0" u="none" strike="noStrike">
                        <a:solidFill>
                          <a:srgbClr val="000000"/>
                        </a:solidFill>
                        <a:effectLst/>
                        <a:latin typeface="Calibri" panose="020F0502020204030204" pitchFamily="34" charset="0"/>
                      </a:endParaRPr>
                    </a:p>
                  </a:txBody>
                  <a:tcPr marL="7620" marR="7620" marT="7620" marB="0">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round/>
                      <a:headEnd type="none" w="med" len="med"/>
                      <a:tailEnd type="none" w="med" len="med"/>
                    </a:lnB>
                    <a:solidFill>
                      <a:srgbClr val="E7EAF4"/>
                    </a:solidFill>
                  </a:tcPr>
                </a:tc>
                <a:tc hMerge="1">
                  <a:txBody>
                    <a:bodyPr/>
                    <a:lstStyle/>
                    <a:p>
                      <a:pPr algn="ctr" fontAlgn="b"/>
                      <a:endParaRPr lang="en-US" sz="1400" b="0" i="0" u="none" strike="noStrike">
                        <a:solidFill>
                          <a:srgbClr val="000000"/>
                        </a:solidFill>
                        <a:effectLst/>
                        <a:latin typeface="Calibri" panose="020F0502020204030204" pitchFamily="34" charset="0"/>
                      </a:endParaRPr>
                    </a:p>
                  </a:txBody>
                  <a:tcPr marL="7620" marR="7620" marT="7620" marB="0">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round/>
                      <a:headEnd type="none" w="med" len="med"/>
                      <a:tailEnd type="none" w="med" len="med"/>
                    </a:lnB>
                    <a:solidFill>
                      <a:srgbClr val="E7EAF4"/>
                    </a:solidFill>
                  </a:tcPr>
                </a:tc>
                <a:tc hMerge="1">
                  <a:txBody>
                    <a:bodyPr/>
                    <a:lstStyle/>
                    <a:p>
                      <a:pPr algn="ctr" fontAlgn="b"/>
                      <a:r>
                        <a:rPr lang="en-US" sz="1400" b="0" i="1" u="none" strike="noStrike">
                          <a:solidFill>
                            <a:srgbClr val="000000"/>
                          </a:solidFill>
                          <a:effectLst/>
                          <a:latin typeface="Calibri" panose="020F0502020204030204" pitchFamily="34" charset="0"/>
                        </a:rPr>
                        <a:t>No measurable outages during this period</a:t>
                      </a:r>
                    </a:p>
                  </a:txBody>
                  <a:tcPr marL="7620" marR="7620" marT="7620" marB="0">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round/>
                      <a:headEnd type="none" w="med" len="med"/>
                      <a:tailEnd type="none" w="med" len="med"/>
                    </a:lnB>
                    <a:solidFill>
                      <a:srgbClr val="E7EAF4"/>
                    </a:solidFill>
                  </a:tcPr>
                </a:tc>
                <a:extLst>
                  <a:ext uri="{0D108BD9-81ED-4DB2-BD59-A6C34878D82A}">
                    <a16:rowId xmlns:a16="http://schemas.microsoft.com/office/drawing/2014/main" val="266958852"/>
                  </a:ext>
                </a:extLst>
              </a:tr>
            </a:tbl>
          </a:graphicData>
        </a:graphic>
      </p:graphicFrame>
    </p:spTree>
    <p:extLst>
      <p:ext uri="{BB962C8B-B14F-4D97-AF65-F5344CB8AC3E}">
        <p14:creationId xmlns:p14="http://schemas.microsoft.com/office/powerpoint/2010/main" val="3140190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a:t>Uptime Tracking</a:t>
            </a:r>
            <a:endParaRPr lang="en-US" sz="3733"/>
          </a:p>
        </p:txBody>
      </p:sp>
      <p:graphicFrame>
        <p:nvGraphicFramePr>
          <p:cNvPr id="5" name="Content Placeholder 3"/>
          <p:cNvGraphicFramePr>
            <a:graphicFrameLocks/>
          </p:cNvGraphicFramePr>
          <p:nvPr>
            <p:extLst>
              <p:ext uri="{D42A27DB-BD31-4B8C-83A1-F6EECF244321}">
                <p14:modId xmlns:p14="http://schemas.microsoft.com/office/powerpoint/2010/main" val="32745191"/>
              </p:ext>
            </p:extLst>
          </p:nvPr>
        </p:nvGraphicFramePr>
        <p:xfrm>
          <a:off x="203198" y="1831108"/>
          <a:ext cx="5892799" cy="40354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2">
            <a:extLst>
              <a:ext uri="{FF2B5EF4-FFF2-40B4-BE49-F238E27FC236}">
                <a16:creationId xmlns:a16="http://schemas.microsoft.com/office/drawing/2014/main" id="{92A62C0E-2C95-448E-95F7-3D75A5A74FD2}"/>
              </a:ext>
            </a:extLst>
          </p:cNvPr>
          <p:cNvGraphicFramePr>
            <a:graphicFrameLocks noGrp="1"/>
          </p:cNvGraphicFramePr>
          <p:nvPr>
            <p:extLst>
              <p:ext uri="{D42A27DB-BD31-4B8C-83A1-F6EECF244321}">
                <p14:modId xmlns:p14="http://schemas.microsoft.com/office/powerpoint/2010/main" val="1151271407"/>
              </p:ext>
            </p:extLst>
          </p:nvPr>
        </p:nvGraphicFramePr>
        <p:xfrm>
          <a:off x="2630257" y="4502254"/>
          <a:ext cx="7354664" cy="1990621"/>
        </p:xfrm>
        <a:graphic>
          <a:graphicData uri="http://schemas.openxmlformats.org/drawingml/2006/table">
            <a:tbl>
              <a:tblPr>
                <a:tableStyleId>{5C22544A-7EE6-4342-B048-85BDC9FD1C3A}</a:tableStyleId>
              </a:tblPr>
              <a:tblGrid>
                <a:gridCol w="1851061">
                  <a:extLst>
                    <a:ext uri="{9D8B030D-6E8A-4147-A177-3AD203B41FA5}">
                      <a16:colId xmlns:a16="http://schemas.microsoft.com/office/drawing/2014/main" val="3466860773"/>
                    </a:ext>
                  </a:extLst>
                </a:gridCol>
                <a:gridCol w="1837839">
                  <a:extLst>
                    <a:ext uri="{9D8B030D-6E8A-4147-A177-3AD203B41FA5}">
                      <a16:colId xmlns:a16="http://schemas.microsoft.com/office/drawing/2014/main" val="82484008"/>
                    </a:ext>
                  </a:extLst>
                </a:gridCol>
                <a:gridCol w="1338943">
                  <a:extLst>
                    <a:ext uri="{9D8B030D-6E8A-4147-A177-3AD203B41FA5}">
                      <a16:colId xmlns:a16="http://schemas.microsoft.com/office/drawing/2014/main" val="2220918362"/>
                    </a:ext>
                  </a:extLst>
                </a:gridCol>
                <a:gridCol w="1387929">
                  <a:extLst>
                    <a:ext uri="{9D8B030D-6E8A-4147-A177-3AD203B41FA5}">
                      <a16:colId xmlns:a16="http://schemas.microsoft.com/office/drawing/2014/main" val="353080467"/>
                    </a:ext>
                  </a:extLst>
                </a:gridCol>
                <a:gridCol w="938892">
                  <a:extLst>
                    <a:ext uri="{9D8B030D-6E8A-4147-A177-3AD203B41FA5}">
                      <a16:colId xmlns:a16="http://schemas.microsoft.com/office/drawing/2014/main" val="1812119094"/>
                    </a:ext>
                  </a:extLst>
                </a:gridCol>
              </a:tblGrid>
              <a:tr h="383696">
                <a:tc>
                  <a:txBody>
                    <a:bodyPr/>
                    <a:lstStyle/>
                    <a:p>
                      <a:pPr algn="ctr" fontAlgn="b"/>
                      <a:r>
                        <a:rPr lang="en-US" sz="1200" b="1" u="none" strike="noStrike">
                          <a:solidFill>
                            <a:schemeClr val="bg1"/>
                          </a:solidFill>
                          <a:effectLst/>
                        </a:rPr>
                        <a:t>Quarterly Uptime</a:t>
                      </a:r>
                      <a:endParaRPr lang="en-US" sz="1200" b="1" i="0" u="none" strike="noStrike">
                        <a:solidFill>
                          <a:schemeClr val="bg1"/>
                        </a:solidFill>
                        <a:effectLst/>
                        <a:latin typeface="Calibri" panose="020F0502020204030204" pitchFamily="34" charset="0"/>
                      </a:endParaRPr>
                    </a:p>
                  </a:txBody>
                  <a:tcPr marL="7620" marR="7620" marT="7620" marB="0" anchor="ctr">
                    <a:solidFill>
                      <a:srgbClr val="929896"/>
                    </a:solidFill>
                  </a:tcPr>
                </a:tc>
                <a:tc>
                  <a:txBody>
                    <a:bodyPr/>
                    <a:lstStyle/>
                    <a:p>
                      <a:pPr algn="ctr" fontAlgn="b"/>
                      <a:r>
                        <a:rPr lang="en-US" sz="1200" b="1" u="none" strike="noStrike" err="1">
                          <a:solidFill>
                            <a:schemeClr val="bg1"/>
                          </a:solidFill>
                          <a:effectLst/>
                        </a:rPr>
                        <a:t>WorkFlows</a:t>
                      </a:r>
                      <a:r>
                        <a:rPr lang="en-US" sz="1200" b="1" u="none" strike="noStrike">
                          <a:solidFill>
                            <a:schemeClr val="bg1"/>
                          </a:solidFill>
                          <a:effectLst/>
                        </a:rPr>
                        <a:t>/Symphony</a:t>
                      </a:r>
                      <a:endParaRPr lang="en-US" sz="1200" b="1" i="0" u="none" strike="noStrike">
                        <a:solidFill>
                          <a:schemeClr val="bg1"/>
                        </a:solidFill>
                        <a:effectLst/>
                        <a:latin typeface="Calibri" panose="020F0502020204030204" pitchFamily="34" charset="0"/>
                      </a:endParaRPr>
                    </a:p>
                  </a:txBody>
                  <a:tcPr marL="7620" marR="7620" marT="7620" marB="0" anchor="ctr">
                    <a:solidFill>
                      <a:schemeClr val="accent1"/>
                    </a:solidFill>
                  </a:tcPr>
                </a:tc>
                <a:tc>
                  <a:txBody>
                    <a:bodyPr/>
                    <a:lstStyle/>
                    <a:p>
                      <a:pPr algn="ctr" fontAlgn="b"/>
                      <a:r>
                        <a:rPr lang="en-US" sz="1200" b="1" u="none" strike="noStrike">
                          <a:solidFill>
                            <a:schemeClr val="bg1"/>
                          </a:solidFill>
                          <a:effectLst/>
                        </a:rPr>
                        <a:t>OPAC Services</a:t>
                      </a:r>
                      <a:endParaRPr lang="en-US" sz="1200" b="1" i="0" u="none" strike="noStrike">
                        <a:solidFill>
                          <a:schemeClr val="bg1"/>
                        </a:solidFill>
                        <a:effectLst/>
                        <a:latin typeface="Calibri" panose="020F0502020204030204" pitchFamily="34" charset="0"/>
                      </a:endParaRPr>
                    </a:p>
                  </a:txBody>
                  <a:tcPr marL="7620" marR="7620" marT="7620" marB="0" anchor="ctr">
                    <a:solidFill>
                      <a:srgbClr val="C63F17"/>
                    </a:solidFill>
                  </a:tcPr>
                </a:tc>
                <a:tc>
                  <a:txBody>
                    <a:bodyPr/>
                    <a:lstStyle/>
                    <a:p>
                      <a:pPr algn="ctr" fontAlgn="b"/>
                      <a:r>
                        <a:rPr lang="en-US" sz="1200" b="1" u="none" strike="noStrike">
                          <a:solidFill>
                            <a:schemeClr val="bg1"/>
                          </a:solidFill>
                          <a:effectLst/>
                        </a:rPr>
                        <a:t>Other Services</a:t>
                      </a:r>
                      <a:endParaRPr lang="en-US" sz="1200" b="1" i="0" u="none" strike="noStrike">
                        <a:solidFill>
                          <a:schemeClr val="bg1"/>
                        </a:solidFill>
                        <a:effectLst/>
                        <a:latin typeface="Calibri" panose="020F0502020204030204" pitchFamily="34" charset="0"/>
                      </a:endParaRPr>
                    </a:p>
                  </a:txBody>
                  <a:tcPr marL="7620" marR="7620" marT="7620" marB="0" anchor="ctr">
                    <a:solidFill>
                      <a:srgbClr val="AD1457"/>
                    </a:solidFill>
                  </a:tcPr>
                </a:tc>
                <a:tc>
                  <a:txBody>
                    <a:bodyPr/>
                    <a:lstStyle/>
                    <a:p>
                      <a:pPr algn="ctr" fontAlgn="b"/>
                      <a:r>
                        <a:rPr lang="en-US" sz="1200" b="1" u="none" strike="noStrike">
                          <a:solidFill>
                            <a:schemeClr val="bg1"/>
                          </a:solidFill>
                          <a:effectLst/>
                        </a:rPr>
                        <a:t>Combined</a:t>
                      </a:r>
                      <a:endParaRPr lang="en-US" sz="1200" b="1" i="0" u="none" strike="noStrike">
                        <a:solidFill>
                          <a:schemeClr val="bg1"/>
                        </a:solidFill>
                        <a:effectLst/>
                        <a:latin typeface="Calibri" panose="020F0502020204030204" pitchFamily="34" charset="0"/>
                      </a:endParaRPr>
                    </a:p>
                  </a:txBody>
                  <a:tcPr marL="7620" marR="7620" marT="7620" marB="0" anchor="ctr">
                    <a:solidFill>
                      <a:srgbClr val="4DB6AC"/>
                    </a:solidFill>
                  </a:tcPr>
                </a:tc>
                <a:extLst>
                  <a:ext uri="{0D108BD9-81ED-4DB2-BD59-A6C34878D82A}">
                    <a16:rowId xmlns:a16="http://schemas.microsoft.com/office/drawing/2014/main" val="1335000146"/>
                  </a:ext>
                </a:extLst>
              </a:tr>
              <a:tr h="321385">
                <a:tc>
                  <a:txBody>
                    <a:bodyPr/>
                    <a:lstStyle/>
                    <a:p>
                      <a:pPr algn="ctr" fontAlgn="b"/>
                      <a:r>
                        <a:rPr lang="en-US" sz="1400" b="0" i="0" u="none" strike="noStrike">
                          <a:solidFill>
                            <a:srgbClr val="000000"/>
                          </a:solidFill>
                          <a:effectLst/>
                          <a:latin typeface="Calibri" panose="020F0502020204030204" pitchFamily="34" charset="0"/>
                        </a:rPr>
                        <a:t>Q1 2021</a:t>
                      </a:r>
                    </a:p>
                  </a:txBody>
                  <a:tcPr marL="7620" marR="7620" marT="7620" marB="0" anchor="ctr"/>
                </a:tc>
                <a:tc>
                  <a:txBody>
                    <a:bodyPr/>
                    <a:lstStyle/>
                    <a:p>
                      <a:pPr algn="ctr" fontAlgn="b"/>
                      <a:r>
                        <a:rPr lang="en-US" sz="1400" b="0" i="0" u="none" strike="noStrike">
                          <a:solidFill>
                            <a:srgbClr val="000000"/>
                          </a:solidFill>
                          <a:effectLst/>
                          <a:latin typeface="Calibri" panose="020F0502020204030204" pitchFamily="34" charset="0"/>
                        </a:rPr>
                        <a:t>100.00%</a:t>
                      </a:r>
                    </a:p>
                  </a:txBody>
                  <a:tcPr marL="7620" marR="7620" marT="7620" marB="0" anchor="ctr"/>
                </a:tc>
                <a:tc>
                  <a:txBody>
                    <a:bodyPr/>
                    <a:lstStyle/>
                    <a:p>
                      <a:pPr algn="ctr" fontAlgn="b"/>
                      <a:r>
                        <a:rPr lang="en-US" sz="1400" b="0" i="0" u="none" strike="noStrike">
                          <a:solidFill>
                            <a:srgbClr val="000000"/>
                          </a:solidFill>
                          <a:effectLst/>
                          <a:latin typeface="Calibri" panose="020F0502020204030204" pitchFamily="34" charset="0"/>
                        </a:rPr>
                        <a:t>100.00%</a:t>
                      </a:r>
                    </a:p>
                  </a:txBody>
                  <a:tcPr marL="7620" marR="7620" marT="7620" marB="0" anchor="ctr"/>
                </a:tc>
                <a:tc>
                  <a:txBody>
                    <a:bodyPr/>
                    <a:lstStyle/>
                    <a:p>
                      <a:pPr algn="ctr" fontAlgn="b"/>
                      <a:r>
                        <a:rPr lang="en-US" sz="1400" b="0" i="0" u="none" strike="noStrike">
                          <a:solidFill>
                            <a:srgbClr val="000000"/>
                          </a:solidFill>
                          <a:effectLst/>
                          <a:latin typeface="Calibri" panose="020F0502020204030204" pitchFamily="34" charset="0"/>
                        </a:rPr>
                        <a:t>98.04%</a:t>
                      </a:r>
                    </a:p>
                  </a:txBody>
                  <a:tcPr marL="7620" marR="7620" marT="7620" marB="0" anchor="ctr"/>
                </a:tc>
                <a:tc>
                  <a:txBody>
                    <a:bodyPr/>
                    <a:lstStyle/>
                    <a:p>
                      <a:pPr algn="ctr" fontAlgn="b"/>
                      <a:r>
                        <a:rPr lang="en-US" sz="1400" b="0" i="0" u="none" strike="noStrike">
                          <a:solidFill>
                            <a:srgbClr val="000000"/>
                          </a:solidFill>
                          <a:effectLst/>
                          <a:latin typeface="Calibri" panose="020F0502020204030204" pitchFamily="34" charset="0"/>
                        </a:rPr>
                        <a:t>98.04%</a:t>
                      </a:r>
                    </a:p>
                  </a:txBody>
                  <a:tcPr marL="7620" marR="7620" marT="7620" marB="0" anchor="ctr"/>
                </a:tc>
                <a:extLst>
                  <a:ext uri="{0D108BD9-81ED-4DB2-BD59-A6C34878D82A}">
                    <a16:rowId xmlns:a16="http://schemas.microsoft.com/office/drawing/2014/main" val="1361781965"/>
                  </a:ext>
                </a:extLst>
              </a:tr>
              <a:tr h="321385">
                <a:tc>
                  <a:txBody>
                    <a:bodyPr/>
                    <a:lstStyle/>
                    <a:p>
                      <a:pPr algn="ctr" fontAlgn="b"/>
                      <a:r>
                        <a:rPr lang="en-US" sz="1400" b="0" i="0" u="none" strike="noStrike">
                          <a:solidFill>
                            <a:srgbClr val="000000"/>
                          </a:solidFill>
                          <a:effectLst/>
                          <a:latin typeface="Calibri" panose="020F0502020204030204" pitchFamily="34" charset="0"/>
                        </a:rPr>
                        <a:t>Q2 2021</a:t>
                      </a:r>
                    </a:p>
                  </a:txBody>
                  <a:tcPr marL="7620" marR="7620" marT="7620" marB="0" anchor="ctr"/>
                </a:tc>
                <a:tc>
                  <a:txBody>
                    <a:bodyPr/>
                    <a:lstStyle/>
                    <a:p>
                      <a:pPr algn="ctr" fontAlgn="b"/>
                      <a:r>
                        <a:rPr lang="en-US" sz="1400" b="0" i="0" u="none" strike="noStrike">
                          <a:solidFill>
                            <a:srgbClr val="000000"/>
                          </a:solidFill>
                          <a:effectLst/>
                          <a:latin typeface="Calibri" panose="020F0502020204030204" pitchFamily="34" charset="0"/>
                        </a:rPr>
                        <a:t>99.99%</a:t>
                      </a:r>
                    </a:p>
                  </a:txBody>
                  <a:tcPr marL="7620" marR="7620" marT="7620" marB="0" anchor="ctr"/>
                </a:tc>
                <a:tc>
                  <a:txBody>
                    <a:bodyPr/>
                    <a:lstStyle/>
                    <a:p>
                      <a:pPr algn="ctr" fontAlgn="b"/>
                      <a:r>
                        <a:rPr lang="en-US" sz="1400" b="0" i="0" u="none" strike="noStrike">
                          <a:solidFill>
                            <a:srgbClr val="000000"/>
                          </a:solidFill>
                          <a:effectLst/>
                          <a:latin typeface="Calibri" panose="020F0502020204030204" pitchFamily="34" charset="0"/>
                        </a:rPr>
                        <a:t>99.87%</a:t>
                      </a:r>
                    </a:p>
                  </a:txBody>
                  <a:tcPr marL="7620" marR="7620" marT="7620" marB="0" anchor="ctr"/>
                </a:tc>
                <a:tc>
                  <a:txBody>
                    <a:bodyPr/>
                    <a:lstStyle/>
                    <a:p>
                      <a:pPr algn="ctr" fontAlgn="b"/>
                      <a:r>
                        <a:rPr lang="en-US" sz="1400" b="0" i="0" u="none" strike="noStrike">
                          <a:solidFill>
                            <a:srgbClr val="000000"/>
                          </a:solidFill>
                          <a:effectLst/>
                          <a:latin typeface="Calibri" panose="020F0502020204030204" pitchFamily="34" charset="0"/>
                        </a:rPr>
                        <a:t>99.85%</a:t>
                      </a:r>
                    </a:p>
                  </a:txBody>
                  <a:tcPr marL="7620" marR="7620" marT="7620" marB="0" anchor="ctr"/>
                </a:tc>
                <a:tc>
                  <a:txBody>
                    <a:bodyPr/>
                    <a:lstStyle/>
                    <a:p>
                      <a:pPr algn="ctr" fontAlgn="b"/>
                      <a:r>
                        <a:rPr lang="en-US" sz="1400" b="0" i="0" u="none" strike="noStrike">
                          <a:solidFill>
                            <a:srgbClr val="000000"/>
                          </a:solidFill>
                          <a:effectLst/>
                          <a:latin typeface="Calibri" panose="020F0502020204030204" pitchFamily="34" charset="0"/>
                        </a:rPr>
                        <a:t>99.71%</a:t>
                      </a:r>
                    </a:p>
                  </a:txBody>
                  <a:tcPr marL="7620" marR="7620" marT="7620" marB="0" anchor="ctr"/>
                </a:tc>
                <a:extLst>
                  <a:ext uri="{0D108BD9-81ED-4DB2-BD59-A6C34878D82A}">
                    <a16:rowId xmlns:a16="http://schemas.microsoft.com/office/drawing/2014/main" val="2203325969"/>
                  </a:ext>
                </a:extLst>
              </a:tr>
              <a:tr h="321385">
                <a:tc>
                  <a:txBody>
                    <a:bodyPr/>
                    <a:lstStyle/>
                    <a:p>
                      <a:pPr algn="ctr" fontAlgn="b"/>
                      <a:r>
                        <a:rPr lang="en-US" sz="1400" b="0" i="0" u="none" strike="noStrike">
                          <a:solidFill>
                            <a:srgbClr val="000000"/>
                          </a:solidFill>
                          <a:effectLst/>
                          <a:latin typeface="Calibri" panose="020F0502020204030204" pitchFamily="34" charset="0"/>
                        </a:rPr>
                        <a:t>Q3 2021</a:t>
                      </a:r>
                    </a:p>
                  </a:txBody>
                  <a:tcPr marL="7620" marR="7620" marT="7620" marB="0" anchor="ctr">
                    <a:solidFill>
                      <a:srgbClr val="E7EAF4"/>
                    </a:solidFill>
                  </a:tcPr>
                </a:tc>
                <a:tc>
                  <a:txBody>
                    <a:bodyPr/>
                    <a:lstStyle/>
                    <a:p>
                      <a:pPr algn="ctr" fontAlgn="b"/>
                      <a:r>
                        <a:rPr lang="en-US" sz="1400" b="0" i="0" u="none" strike="noStrike">
                          <a:solidFill>
                            <a:srgbClr val="000000"/>
                          </a:solidFill>
                          <a:effectLst/>
                          <a:latin typeface="Calibri" panose="020F0502020204030204" pitchFamily="34" charset="0"/>
                        </a:rPr>
                        <a:t>99.81%</a:t>
                      </a:r>
                    </a:p>
                  </a:txBody>
                  <a:tcPr marL="7620" marR="7620" marT="7620" marB="0" anchor="ctr">
                    <a:solidFill>
                      <a:srgbClr val="E7EAF4"/>
                    </a:solidFill>
                  </a:tcPr>
                </a:tc>
                <a:tc>
                  <a:txBody>
                    <a:bodyPr/>
                    <a:lstStyle/>
                    <a:p>
                      <a:pPr algn="ctr" fontAlgn="b"/>
                      <a:r>
                        <a:rPr lang="en-US" sz="1400" b="0" i="0" u="none" strike="noStrike">
                          <a:solidFill>
                            <a:srgbClr val="000000"/>
                          </a:solidFill>
                          <a:effectLst/>
                          <a:latin typeface="Calibri" panose="020F0502020204030204" pitchFamily="34" charset="0"/>
                        </a:rPr>
                        <a:t>99.99%</a:t>
                      </a:r>
                    </a:p>
                  </a:txBody>
                  <a:tcPr marL="7620" marR="7620" marT="7620" marB="0" anchor="ctr">
                    <a:solidFill>
                      <a:srgbClr val="E7EAF4"/>
                    </a:solidFill>
                  </a:tcPr>
                </a:tc>
                <a:tc>
                  <a:txBody>
                    <a:bodyPr/>
                    <a:lstStyle/>
                    <a:p>
                      <a:pPr algn="ctr" fontAlgn="b"/>
                      <a:r>
                        <a:rPr lang="en-US" sz="1400" b="0" i="0" u="none" strike="noStrike">
                          <a:solidFill>
                            <a:srgbClr val="000000"/>
                          </a:solidFill>
                          <a:effectLst/>
                          <a:latin typeface="Calibri" panose="020F0502020204030204" pitchFamily="34" charset="0"/>
                        </a:rPr>
                        <a:t>100.00%</a:t>
                      </a:r>
                    </a:p>
                  </a:txBody>
                  <a:tcPr marL="7620" marR="7620" marT="7620" marB="0" anchor="ctr">
                    <a:solidFill>
                      <a:srgbClr val="E7EAF4"/>
                    </a:solidFill>
                  </a:tcPr>
                </a:tc>
                <a:tc>
                  <a:txBody>
                    <a:bodyPr/>
                    <a:lstStyle/>
                    <a:p>
                      <a:pPr algn="ctr" fontAlgn="b"/>
                      <a:r>
                        <a:rPr lang="en-US" sz="1400" b="0" i="0" u="none" strike="noStrike">
                          <a:solidFill>
                            <a:srgbClr val="000000"/>
                          </a:solidFill>
                          <a:effectLst/>
                          <a:latin typeface="Calibri" panose="020F0502020204030204" pitchFamily="34" charset="0"/>
                        </a:rPr>
                        <a:t>99.81%</a:t>
                      </a:r>
                    </a:p>
                  </a:txBody>
                  <a:tcPr marL="7620" marR="7620" marT="7620" marB="0" anchor="ctr">
                    <a:solidFill>
                      <a:srgbClr val="E7EAF4"/>
                    </a:solidFill>
                  </a:tcPr>
                </a:tc>
                <a:extLst>
                  <a:ext uri="{0D108BD9-81ED-4DB2-BD59-A6C34878D82A}">
                    <a16:rowId xmlns:a16="http://schemas.microsoft.com/office/drawing/2014/main" val="1289514116"/>
                  </a:ext>
                </a:extLst>
              </a:tr>
              <a:tr h="321385">
                <a:tc>
                  <a:txBody>
                    <a:bodyPr/>
                    <a:lstStyle/>
                    <a:p>
                      <a:pPr algn="ctr" fontAlgn="b"/>
                      <a:r>
                        <a:rPr lang="en-US" sz="1400" b="0" i="0" u="none" strike="noStrike">
                          <a:solidFill>
                            <a:srgbClr val="000000"/>
                          </a:solidFill>
                          <a:effectLst/>
                          <a:latin typeface="Calibri" panose="020F0502020204030204" pitchFamily="34" charset="0"/>
                        </a:rPr>
                        <a:t>Q4 2021</a:t>
                      </a:r>
                    </a:p>
                  </a:txBody>
                  <a:tcPr marL="7620" marR="7620" marT="7620" marB="0" anchor="ctr">
                    <a:solidFill>
                      <a:schemeClr val="accent1">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99.98%</a:t>
                      </a:r>
                    </a:p>
                  </a:txBody>
                  <a:tcPr marL="7620" marR="7620" marT="7620" marB="0" anchor="ctr">
                    <a:solidFill>
                      <a:schemeClr val="accent1">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99.95%</a:t>
                      </a:r>
                    </a:p>
                  </a:txBody>
                  <a:tcPr marL="7620" marR="7620" marT="7620" marB="0" anchor="ctr">
                    <a:solidFill>
                      <a:schemeClr val="accent1">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100.00%</a:t>
                      </a:r>
                    </a:p>
                  </a:txBody>
                  <a:tcPr marL="7620" marR="7620" marT="7620" marB="0" anchor="ctr">
                    <a:solidFill>
                      <a:schemeClr val="accent1">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99.94%</a:t>
                      </a:r>
                    </a:p>
                  </a:txBody>
                  <a:tcPr marL="7620" marR="7620" marT="7620" marB="0" anchor="ctr">
                    <a:solidFill>
                      <a:schemeClr val="accent1">
                        <a:lumMod val="20000"/>
                        <a:lumOff val="80000"/>
                      </a:schemeClr>
                    </a:solidFill>
                  </a:tcPr>
                </a:tc>
                <a:extLst>
                  <a:ext uri="{0D108BD9-81ED-4DB2-BD59-A6C34878D82A}">
                    <a16:rowId xmlns:a16="http://schemas.microsoft.com/office/drawing/2014/main" val="1486392729"/>
                  </a:ext>
                </a:extLst>
              </a:tr>
              <a:tr h="321385">
                <a:tc>
                  <a:txBody>
                    <a:bodyPr/>
                    <a:lstStyle/>
                    <a:p>
                      <a:pPr algn="ctr" fontAlgn="b"/>
                      <a:r>
                        <a:rPr lang="en-US" sz="1400" b="0" i="0" u="none" strike="noStrike">
                          <a:solidFill>
                            <a:srgbClr val="000000"/>
                          </a:solidFill>
                          <a:effectLst/>
                          <a:latin typeface="Calibri" panose="020F0502020204030204" pitchFamily="34" charset="0"/>
                        </a:rPr>
                        <a:t>Q1 2022</a:t>
                      </a:r>
                    </a:p>
                  </a:txBody>
                  <a:tcPr marL="7620" marR="7620" marT="7620" marB="0" anchor="ctr">
                    <a:solidFill>
                      <a:schemeClr val="accent1">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99.98%</a:t>
                      </a:r>
                    </a:p>
                  </a:txBody>
                  <a:tcPr marL="7620" marR="7620" marT="7620" marB="0" anchor="ctr">
                    <a:solidFill>
                      <a:schemeClr val="accent1">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99.97%</a:t>
                      </a:r>
                    </a:p>
                  </a:txBody>
                  <a:tcPr marL="7620" marR="7620" marT="7620" marB="0" anchor="ctr">
                    <a:solidFill>
                      <a:schemeClr val="accent1">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100.00%</a:t>
                      </a:r>
                    </a:p>
                  </a:txBody>
                  <a:tcPr marL="7620" marR="7620" marT="7620" marB="0" anchor="ctr">
                    <a:solidFill>
                      <a:schemeClr val="accent1">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99.94%</a:t>
                      </a:r>
                    </a:p>
                  </a:txBody>
                  <a:tcPr marL="7620" marR="7620" marT="7620" marB="0" anchor="ctr">
                    <a:solidFill>
                      <a:schemeClr val="accent1">
                        <a:lumMod val="20000"/>
                        <a:lumOff val="80000"/>
                      </a:schemeClr>
                    </a:solidFill>
                  </a:tcPr>
                </a:tc>
                <a:extLst>
                  <a:ext uri="{0D108BD9-81ED-4DB2-BD59-A6C34878D82A}">
                    <a16:rowId xmlns:a16="http://schemas.microsoft.com/office/drawing/2014/main" val="641539505"/>
                  </a:ext>
                </a:extLst>
              </a:tr>
            </a:tbl>
          </a:graphicData>
        </a:graphic>
      </p:graphicFrame>
      <p:graphicFrame>
        <p:nvGraphicFramePr>
          <p:cNvPr id="6" name="Chart 5">
            <a:extLst>
              <a:ext uri="{FF2B5EF4-FFF2-40B4-BE49-F238E27FC236}">
                <a16:creationId xmlns:a16="http://schemas.microsoft.com/office/drawing/2014/main" id="{E4E7412D-4C1C-4CA0-9189-49B1404947F7}"/>
              </a:ext>
            </a:extLst>
          </p:cNvPr>
          <p:cNvGraphicFramePr>
            <a:graphicFrameLocks/>
          </p:cNvGraphicFramePr>
          <p:nvPr>
            <p:extLst>
              <p:ext uri="{D42A27DB-BD31-4B8C-83A1-F6EECF244321}">
                <p14:modId xmlns:p14="http://schemas.microsoft.com/office/powerpoint/2010/main" val="1054326087"/>
              </p:ext>
            </p:extLst>
          </p:nvPr>
        </p:nvGraphicFramePr>
        <p:xfrm>
          <a:off x="838200" y="1281000"/>
          <a:ext cx="10515600" cy="308083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38213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25DC139-0E37-4737-8A00-40F475288C64}"/>
              </a:ext>
            </a:extLst>
          </p:cNvPr>
          <p:cNvSpPr>
            <a:spLocks noGrp="1"/>
          </p:cNvSpPr>
          <p:nvPr>
            <p:ph type="ftr" sz="quarter" idx="11"/>
          </p:nvPr>
        </p:nvSpPr>
        <p:spPr>
          <a:xfrm>
            <a:off x="3657600" y="6329382"/>
            <a:ext cx="4114800" cy="365125"/>
          </a:xfrm>
        </p:spPr>
        <p:txBody>
          <a:bodyPr anchor="ctr">
            <a:normAutofit/>
          </a:bodyPr>
          <a:lstStyle/>
          <a:p>
            <a:pPr>
              <a:spcAft>
                <a:spcPts val="600"/>
              </a:spcAft>
            </a:pPr>
            <a:r>
              <a:rPr lang="en-US"/>
              <a:t>SWAN Library Services</a:t>
            </a:r>
          </a:p>
        </p:txBody>
      </p:sp>
      <p:sp>
        <p:nvSpPr>
          <p:cNvPr id="4" name="Slide Number Placeholder 3">
            <a:extLst>
              <a:ext uri="{FF2B5EF4-FFF2-40B4-BE49-F238E27FC236}">
                <a16:creationId xmlns:a16="http://schemas.microsoft.com/office/drawing/2014/main" id="{6FCDF0DB-99C7-4ED5-8F23-12C74609D43F}"/>
              </a:ext>
            </a:extLst>
          </p:cNvPr>
          <p:cNvSpPr>
            <a:spLocks noGrp="1"/>
          </p:cNvSpPr>
          <p:nvPr>
            <p:ph type="sldNum" sz="quarter" idx="12"/>
          </p:nvPr>
        </p:nvSpPr>
        <p:spPr>
          <a:xfrm>
            <a:off x="11546006" y="6329381"/>
            <a:ext cx="532263" cy="365125"/>
          </a:xfrm>
        </p:spPr>
        <p:txBody>
          <a:bodyPr anchor="ctr">
            <a:normAutofit/>
          </a:bodyPr>
          <a:lstStyle/>
          <a:p>
            <a:pPr>
              <a:spcAft>
                <a:spcPts val="600"/>
              </a:spcAft>
            </a:pPr>
            <a:fld id="{1FAA610F-65FB-4D76-A9F7-0135426F9A2E}" type="slidenum">
              <a:rPr lang="en-US" smtClean="0"/>
              <a:pPr>
                <a:spcAft>
                  <a:spcPts val="600"/>
                </a:spcAft>
              </a:pPr>
              <a:t>9</a:t>
            </a:fld>
            <a:endParaRPr lang="en-US"/>
          </a:p>
        </p:txBody>
      </p:sp>
      <p:sp>
        <p:nvSpPr>
          <p:cNvPr id="5" name="Title 4">
            <a:extLst>
              <a:ext uri="{FF2B5EF4-FFF2-40B4-BE49-F238E27FC236}">
                <a16:creationId xmlns:a16="http://schemas.microsoft.com/office/drawing/2014/main" id="{43E6991A-A06C-4025-92B2-F882CA3F4788}"/>
              </a:ext>
            </a:extLst>
          </p:cNvPr>
          <p:cNvSpPr>
            <a:spLocks noGrp="1"/>
          </p:cNvSpPr>
          <p:nvPr>
            <p:ph type="title"/>
          </p:nvPr>
        </p:nvSpPr>
        <p:spPr>
          <a:xfrm>
            <a:off x="838200" y="365125"/>
            <a:ext cx="10515600" cy="1325563"/>
          </a:xfrm>
        </p:spPr>
        <p:txBody>
          <a:bodyPr anchor="ctr">
            <a:normAutofit/>
          </a:bodyPr>
          <a:lstStyle/>
          <a:p>
            <a:r>
              <a:rPr lang="en-US" dirty="0"/>
              <a:t>Notable Critical Vulnerabilities Patched</a:t>
            </a:r>
          </a:p>
        </p:txBody>
      </p:sp>
      <p:sp>
        <p:nvSpPr>
          <p:cNvPr id="6" name="Date Placeholder 5">
            <a:extLst>
              <a:ext uri="{FF2B5EF4-FFF2-40B4-BE49-F238E27FC236}">
                <a16:creationId xmlns:a16="http://schemas.microsoft.com/office/drawing/2014/main" id="{FD6FB3F4-710C-4449-9AEB-19154DBBA3B5}"/>
              </a:ext>
            </a:extLst>
          </p:cNvPr>
          <p:cNvSpPr>
            <a:spLocks noGrp="1"/>
          </p:cNvSpPr>
          <p:nvPr>
            <p:ph type="dt" sz="half" idx="2"/>
          </p:nvPr>
        </p:nvSpPr>
        <p:spPr>
          <a:xfrm>
            <a:off x="838200" y="6329380"/>
            <a:ext cx="2743200" cy="365125"/>
          </a:xfrm>
        </p:spPr>
        <p:txBody>
          <a:bodyPr anchor="ctr">
            <a:normAutofit/>
          </a:bodyPr>
          <a:lstStyle/>
          <a:p>
            <a:pPr>
              <a:spcAft>
                <a:spcPts val="600"/>
              </a:spcAft>
            </a:pPr>
            <a:fld id="{A99684E3-A0FF-49CA-B05E-EC4BBEDCAE69}" type="datetime4">
              <a:rPr lang="en-US" smtClean="0"/>
              <a:pPr>
                <a:spcAft>
                  <a:spcPts val="600"/>
                </a:spcAft>
              </a:pPr>
              <a:t>March 24, 2022</a:t>
            </a:fld>
            <a:endParaRPr lang="en-US"/>
          </a:p>
        </p:txBody>
      </p:sp>
      <p:graphicFrame>
        <p:nvGraphicFramePr>
          <p:cNvPr id="18" name="Content Placeholder 1">
            <a:extLst>
              <a:ext uri="{FF2B5EF4-FFF2-40B4-BE49-F238E27FC236}">
                <a16:creationId xmlns:a16="http://schemas.microsoft.com/office/drawing/2014/main" id="{3B341F87-444B-1AA4-F35F-BBBAC170578A}"/>
              </a:ext>
            </a:extLst>
          </p:cNvPr>
          <p:cNvGraphicFramePr>
            <a:graphicFrameLocks noGrp="1"/>
          </p:cNvGraphicFramePr>
          <p:nvPr>
            <p:ph idx="1"/>
            <p:extLst>
              <p:ext uri="{D42A27DB-BD31-4B8C-83A1-F6EECF244321}">
                <p14:modId xmlns:p14="http://schemas.microsoft.com/office/powerpoint/2010/main" val="43145828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82331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SWAN-PPT-2020" val="uCMCKwGG"/>
  <p:tag name="ARTICULATE_PROJECT_OPEN" val="0"/>
  <p:tag name="ARTICULATE_SLIDE_COUNT" val="3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WAN-PPT-2020">
  <a:themeElements>
    <a:clrScheme name="SWAN Color Palette">
      <a:dk1>
        <a:sysClr val="windowText" lastClr="000000"/>
      </a:dk1>
      <a:lt1>
        <a:sysClr val="window" lastClr="FFFFFF"/>
      </a:lt1>
      <a:dk2>
        <a:srgbClr val="00838E"/>
      </a:dk2>
      <a:lt2>
        <a:srgbClr val="FFFFFF"/>
      </a:lt2>
      <a:accent1>
        <a:srgbClr val="1565C0"/>
      </a:accent1>
      <a:accent2>
        <a:srgbClr val="C63F17"/>
      </a:accent2>
      <a:accent3>
        <a:srgbClr val="AD1457"/>
      </a:accent3>
      <a:accent4>
        <a:srgbClr val="4DB6AC"/>
      </a:accent4>
      <a:accent5>
        <a:srgbClr val="FDD835"/>
      </a:accent5>
      <a:accent6>
        <a:srgbClr val="666666"/>
      </a:accent6>
      <a:hlink>
        <a:srgbClr val="1565C0"/>
      </a:hlink>
      <a:folHlink>
        <a:srgbClr val="1565C0"/>
      </a:folHlink>
    </a:clrScheme>
    <a:fontScheme name="SWAN Fonts">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AN PowerPoint Template 2020" id="{D4F34979-D474-431E-935F-4ABB2B66D6BF}" vid="{102FAD7D-13C5-46B2-BCE0-DE75C77D93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325545373AF7429C682A8902065AFA" ma:contentTypeVersion="13" ma:contentTypeDescription="Create a new document." ma:contentTypeScope="" ma:versionID="b15e975f7fee24f4f68e2e0c5bb5497f">
  <xsd:schema xmlns:xsd="http://www.w3.org/2001/XMLSchema" xmlns:xs="http://www.w3.org/2001/XMLSchema" xmlns:p="http://schemas.microsoft.com/office/2006/metadata/properties" xmlns:ns2="6d2841a4-3d51-4a73-8a6d-9ab7925a3ac0" xmlns:ns3="13f1bf54-b3b9-4f6e-ab24-51a0268d9c4c" targetNamespace="http://schemas.microsoft.com/office/2006/metadata/properties" ma:root="true" ma:fieldsID="b125496e29700247cc4e5bec6c340908" ns2:_="" ns3:_="">
    <xsd:import namespace="6d2841a4-3d51-4a73-8a6d-9ab7925a3ac0"/>
    <xsd:import namespace="13f1bf54-b3b9-4f6e-ab24-51a0268d9c4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2841a4-3d51-4a73-8a6d-9ab7925a3a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3f1bf54-b3b9-4f6e-ab24-51a0268d9c4c"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37DA0AF-E103-45C1-8A0D-F787880FFF90}">
  <ds:schemaRefs>
    <ds:schemaRef ds:uri="13f1bf54-b3b9-4f6e-ab24-51a0268d9c4c"/>
    <ds:schemaRef ds:uri="6d2841a4-3d51-4a73-8a6d-9ab7925a3ac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2506810-2DB7-4723-8A72-8A8B69A3DC61}">
  <ds:schemaRefs>
    <ds:schemaRef ds:uri="13f1bf54-b3b9-4f6e-ab24-51a0268d9c4c"/>
    <ds:schemaRef ds:uri="6d2841a4-3d51-4a73-8a6d-9ab7925a3ac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1767F87-7924-436D-8513-3221CD4E177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40</TotalTime>
  <Words>1932</Words>
  <Application>Microsoft Office PowerPoint</Application>
  <PresentationFormat>Widescreen</PresentationFormat>
  <Paragraphs>467</Paragraphs>
  <Slides>33</Slides>
  <Notes>11</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Georgia</vt:lpstr>
      <vt:lpstr>Montserrat</vt:lpstr>
      <vt:lpstr>Open Sans</vt:lpstr>
      <vt:lpstr>Source Sans Pro</vt:lpstr>
      <vt:lpstr>Source Sans Pro SemiBold</vt:lpstr>
      <vt:lpstr>Wingdings</vt:lpstr>
      <vt:lpstr>SWAN-PPT-2020</vt:lpstr>
      <vt:lpstr>SWAN Technology Update</vt:lpstr>
      <vt:lpstr>Agenda</vt:lpstr>
      <vt:lpstr>Congratulations, Ian Nosek! </vt:lpstr>
      <vt:lpstr>System Uptime Report</vt:lpstr>
      <vt:lpstr>WorkFlows/Symphony Server Outage Tracking:  September 1st through March 20th </vt:lpstr>
      <vt:lpstr>Enterprise Catalog, Aspen Catalog, and Web Services (OPAC Services) Outage Tracking: September 1st through March 20th</vt:lpstr>
      <vt:lpstr>Other Notable Outages: September 1st through March 20th</vt:lpstr>
      <vt:lpstr>Uptime Tracking</vt:lpstr>
      <vt:lpstr>Notable Critical Vulnerabilities Patched</vt:lpstr>
      <vt:lpstr>Annual Symphony  Database Rebuild</vt:lpstr>
      <vt:lpstr>PowerPoint Presentation</vt:lpstr>
      <vt:lpstr>PowerPoint Presentation</vt:lpstr>
      <vt:lpstr>Referrals to swanlibs.ent.sirsi.net</vt:lpstr>
      <vt:lpstr>SWAN-Managed VPN Agreements </vt:lpstr>
      <vt:lpstr>Library Contractors</vt:lpstr>
      <vt:lpstr>Multi-Factor Authentication</vt:lpstr>
      <vt:lpstr>SWAN Security Initiative</vt:lpstr>
      <vt:lpstr>OVERVIEW</vt:lpstr>
      <vt:lpstr>CYBERSECURITY Summarized</vt:lpstr>
      <vt:lpstr>CONCLUSIONS SWAN Take-Aways</vt:lpstr>
      <vt:lpstr>Associated Projects</vt:lpstr>
      <vt:lpstr>How is Your Library Handling Cybersecurity?</vt:lpstr>
      <vt:lpstr>ICYMI</vt:lpstr>
      <vt:lpstr>How Do We Do That? </vt:lpstr>
      <vt:lpstr>Initial Testing and Pilot Phase</vt:lpstr>
      <vt:lpstr>Staff Deployment Phase and Beyond</vt:lpstr>
      <vt:lpstr>Observations and Staff Experience</vt:lpstr>
      <vt:lpstr>Windows 11</vt:lpstr>
      <vt:lpstr>Windows Version Support</vt:lpstr>
      <vt:lpstr>Open Forum Discussion</vt:lpstr>
      <vt:lpstr>Continue the Discussion</vt:lpstr>
      <vt:lpstr>Upcoming Meetings</vt:lpstr>
      <vt:lpstr>Questions &amp; Follow-Up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SWAN Fireside Chat</dc:title>
  <dc:creator>Dawne Tortorella</dc:creator>
  <cp:lastModifiedBy>Steven Schlewitt</cp:lastModifiedBy>
  <cp:revision>1</cp:revision>
  <dcterms:created xsi:type="dcterms:W3CDTF">2021-01-25T23:09:16Z</dcterms:created>
  <dcterms:modified xsi:type="dcterms:W3CDTF">2022-03-24T21:57:45Z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C538E86F-1815-4FBF-80ED-75FB3B192B72</vt:lpwstr>
  </property>
  <property fmtid="{D5CDD505-2E9C-101B-9397-08002B2CF9AE}" pid="3" name="ArticulatePath">
    <vt:lpwstr>https://swanlibraries.sharepoint.com/SharedDocs/COVID-19/Fireside Chats/Fireside Chat 2021-01-26</vt:lpwstr>
  </property>
  <property fmtid="{D5CDD505-2E9C-101B-9397-08002B2CF9AE}" pid="4" name="ContentTypeId">
    <vt:lpwstr>0x01010069325545373AF7429C682A8902065AFA</vt:lpwstr>
  </property>
</Properties>
</file>