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1.xml" ContentType="application/vnd.openxmlformats-officedocument.presentationml.notesSlide+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handoutMasterIdLst>
    <p:handoutMasterId r:id="rId40"/>
  </p:handoutMasterIdLst>
  <p:sldIdLst>
    <p:sldId id="257" r:id="rId5"/>
    <p:sldId id="616" r:id="rId6"/>
    <p:sldId id="2958" r:id="rId7"/>
    <p:sldId id="2965" r:id="rId8"/>
    <p:sldId id="2995" r:id="rId9"/>
    <p:sldId id="2996" r:id="rId10"/>
    <p:sldId id="2981" r:id="rId11"/>
    <p:sldId id="2994" r:id="rId12"/>
    <p:sldId id="2982" r:id="rId13"/>
    <p:sldId id="2986" r:id="rId14"/>
    <p:sldId id="2949" r:id="rId15"/>
    <p:sldId id="2975" r:id="rId16"/>
    <p:sldId id="2983" r:id="rId17"/>
    <p:sldId id="2985" r:id="rId18"/>
    <p:sldId id="2990" r:id="rId19"/>
    <p:sldId id="2947" r:id="rId20"/>
    <p:sldId id="2972" r:id="rId21"/>
    <p:sldId id="2980" r:id="rId22"/>
    <p:sldId id="2984" r:id="rId23"/>
    <p:sldId id="2997" r:id="rId24"/>
    <p:sldId id="2989" r:id="rId25"/>
    <p:sldId id="2988" r:id="rId26"/>
    <p:sldId id="2863" r:id="rId27"/>
    <p:sldId id="2968" r:id="rId28"/>
    <p:sldId id="2987" r:id="rId29"/>
    <p:sldId id="2951" r:id="rId30"/>
    <p:sldId id="2991" r:id="rId31"/>
    <p:sldId id="2966" r:id="rId32"/>
    <p:sldId id="2967" r:id="rId33"/>
    <p:sldId id="2992" r:id="rId34"/>
    <p:sldId id="2973" r:id="rId35"/>
    <p:sldId id="2704" r:id="rId36"/>
    <p:sldId id="2935" r:id="rId37"/>
    <p:sldId id="2655" r:id="rId38"/>
  </p:sldIdLst>
  <p:sldSz cx="12192000" cy="6858000"/>
  <p:notesSz cx="7315200" cy="96012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n Schlewitt" initials="SS" lastIdx="3" clrIdx="0">
    <p:extLst>
      <p:ext uri="{19B8F6BF-5375-455C-9EA6-DF929625EA0E}">
        <p15:presenceInfo xmlns:p15="http://schemas.microsoft.com/office/powerpoint/2012/main" userId="S::steven@swanlibraries.net::8fca6942-85ab-4309-995e-ec937c713a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38E"/>
    <a:srgbClr val="FFFAFA"/>
    <a:srgbClr val="000000"/>
    <a:srgbClr val="CCFF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23438-738E-46D0-8C34-0D1024B1481B}" v="6659" dt="2022-06-28T14:20:21.448"/>
    <p1510:client id="{392DB1A7-2286-4896-B8D6-B4A26EF05D5E}" v="28" dt="2022-06-29T13:55:23.047"/>
    <p1510:client id="{67444F11-6BD0-4874-8E01-7F9814E969EE}" v="5" dt="2022-06-28T14:51:57.536"/>
    <p1510:client id="{C80840A5-A171-4960-891C-1147C116BFF3}" v="10" dt="2022-06-28T14:34:09.5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Brandwein" userId="S::scott@swanlibraries.net::647fd4e1-0387-49c3-9086-3af30a0c2a16" providerId="AD" clId="Web-{518EE4EB-BE44-44F5-B452-9ABB57E93E74}"/>
    <pc:docChg chg="modSld">
      <pc:chgData name="Scott Brandwein" userId="S::scott@swanlibraries.net::647fd4e1-0387-49c3-9086-3af30a0c2a16" providerId="AD" clId="Web-{518EE4EB-BE44-44F5-B452-9ABB57E93E74}" dt="2022-06-22T15:45:07.103" v="15" actId="20577"/>
      <pc:docMkLst>
        <pc:docMk/>
      </pc:docMkLst>
      <pc:sldChg chg="modSp">
        <pc:chgData name="Scott Brandwein" userId="S::scott@swanlibraries.net::647fd4e1-0387-49c3-9086-3af30a0c2a16" providerId="AD" clId="Web-{518EE4EB-BE44-44F5-B452-9ABB57E93E74}" dt="2022-06-22T15:45:07.103" v="15" actId="20577"/>
        <pc:sldMkLst>
          <pc:docMk/>
          <pc:sldMk cId="160906987" sldId="616"/>
        </pc:sldMkLst>
        <pc:spChg chg="mod">
          <ac:chgData name="Scott Brandwein" userId="S::scott@swanlibraries.net::647fd4e1-0387-49c3-9086-3af30a0c2a16" providerId="AD" clId="Web-{518EE4EB-BE44-44F5-B452-9ABB57E93E74}" dt="2022-06-22T15:45:07.103" v="15" actId="20577"/>
          <ac:spMkLst>
            <pc:docMk/>
            <pc:sldMk cId="160906987" sldId="616"/>
            <ac:spMk id="3" creationId="{19751751-5B06-4B52-BA6C-B90002F744DE}"/>
          </ac:spMkLst>
        </pc:spChg>
      </pc:sldChg>
    </pc:docChg>
  </pc:docChgLst>
  <pc:docChgLst>
    <pc:chgData name="Scott Brandwein" userId="S::scott@swanlibraries.net::647fd4e1-0387-49c3-9086-3af30a0c2a16" providerId="AD" clId="Web-{83DA5F22-B599-4F6F-AB7F-E108E74E378E}"/>
    <pc:docChg chg="modSld">
      <pc:chgData name="Scott Brandwein" userId="S::scott@swanlibraries.net::647fd4e1-0387-49c3-9086-3af30a0c2a16" providerId="AD" clId="Web-{83DA5F22-B599-4F6F-AB7F-E108E74E378E}" dt="2022-06-28T13:31:21.199" v="68" actId="1076"/>
      <pc:docMkLst>
        <pc:docMk/>
      </pc:docMkLst>
      <pc:sldChg chg="modSp">
        <pc:chgData name="Scott Brandwein" userId="S::scott@swanlibraries.net::647fd4e1-0387-49c3-9086-3af30a0c2a16" providerId="AD" clId="Web-{83DA5F22-B599-4F6F-AB7F-E108E74E378E}" dt="2022-06-28T13:31:21.199" v="68" actId="1076"/>
        <pc:sldMkLst>
          <pc:docMk/>
          <pc:sldMk cId="160906987" sldId="616"/>
        </pc:sldMkLst>
        <pc:spChg chg="mod">
          <ac:chgData name="Scott Brandwein" userId="S::scott@swanlibraries.net::647fd4e1-0387-49c3-9086-3af30a0c2a16" providerId="AD" clId="Web-{83DA5F22-B599-4F6F-AB7F-E108E74E378E}" dt="2022-06-28T13:31:07.184" v="64" actId="20577"/>
          <ac:spMkLst>
            <pc:docMk/>
            <pc:sldMk cId="160906987" sldId="616"/>
            <ac:spMk id="3" creationId="{19751751-5B06-4B52-BA6C-B90002F744DE}"/>
          </ac:spMkLst>
        </pc:spChg>
        <pc:spChg chg="mod">
          <ac:chgData name="Scott Brandwein" userId="S::scott@swanlibraries.net::647fd4e1-0387-49c3-9086-3af30a0c2a16" providerId="AD" clId="Web-{83DA5F22-B599-4F6F-AB7F-E108E74E378E}" dt="2022-06-28T13:31:21.199" v="68" actId="1076"/>
          <ac:spMkLst>
            <pc:docMk/>
            <pc:sldMk cId="160906987" sldId="616"/>
            <ac:spMk id="7" creationId="{4BC73C61-E9E9-4B7C-99DA-06DE7B5FFE5C}"/>
          </ac:spMkLst>
        </pc:spChg>
      </pc:sldChg>
    </pc:docChg>
  </pc:docChgLst>
  <pc:docChgLst>
    <pc:chgData name="Dawne Tortorella" userId="c8c2eb00-5405-408b-8d6c-7d3ca73f2e4c" providerId="ADAL" clId="{05823438-738E-46D0-8C34-0D1024B1481B}"/>
    <pc:docChg chg="undo custSel addSld delSld modSld sldOrd replTag delTag">
      <pc:chgData name="Dawne Tortorella" userId="c8c2eb00-5405-408b-8d6c-7d3ca73f2e4c" providerId="ADAL" clId="{05823438-738E-46D0-8C34-0D1024B1481B}" dt="2022-06-28T14:20:21.448" v="7326" actId="692"/>
      <pc:docMkLst>
        <pc:docMk/>
      </pc:docMkLst>
      <pc:sldChg chg="replTag delTag">
        <pc:chgData name="Dawne Tortorella" userId="c8c2eb00-5405-408b-8d6c-7d3ca73f2e4c" providerId="ADAL" clId="{05823438-738E-46D0-8C34-0D1024B1481B}" dt="2022-06-28T12:37:30.003" v="5000"/>
        <pc:sldMkLst>
          <pc:docMk/>
          <pc:sldMk cId="564033165" sldId="257"/>
        </pc:sldMkLst>
      </pc:sldChg>
      <pc:sldChg chg="modSp mod replTag delTag">
        <pc:chgData name="Dawne Tortorella" userId="c8c2eb00-5405-408b-8d6c-7d3ca73f2e4c" providerId="ADAL" clId="{05823438-738E-46D0-8C34-0D1024B1481B}" dt="2022-06-28T13:59:03.100" v="6154" actId="6549"/>
        <pc:sldMkLst>
          <pc:docMk/>
          <pc:sldMk cId="160906987" sldId="616"/>
        </pc:sldMkLst>
        <pc:spChg chg="mod">
          <ac:chgData name="Dawne Tortorella" userId="c8c2eb00-5405-408b-8d6c-7d3ca73f2e4c" providerId="ADAL" clId="{05823438-738E-46D0-8C34-0D1024B1481B}" dt="2022-06-28T13:58:58.202" v="6152" actId="20577"/>
          <ac:spMkLst>
            <pc:docMk/>
            <pc:sldMk cId="160906987" sldId="616"/>
            <ac:spMk id="3" creationId="{19751751-5B06-4B52-BA6C-B90002F744DE}"/>
          </ac:spMkLst>
        </pc:spChg>
        <pc:spChg chg="mod">
          <ac:chgData name="Dawne Tortorella" userId="c8c2eb00-5405-408b-8d6c-7d3ca73f2e4c" providerId="ADAL" clId="{05823438-738E-46D0-8C34-0D1024B1481B}" dt="2022-06-28T13:59:03.100" v="6154" actId="6549"/>
          <ac:spMkLst>
            <pc:docMk/>
            <pc:sldMk cId="160906987" sldId="616"/>
            <ac:spMk id="7" creationId="{4BC73C61-E9E9-4B7C-99DA-06DE7B5FFE5C}"/>
          </ac:spMkLst>
        </pc:spChg>
      </pc:sldChg>
      <pc:sldChg chg="replTag delTag">
        <pc:chgData name="Dawne Tortorella" userId="c8c2eb00-5405-408b-8d6c-7d3ca73f2e4c" providerId="ADAL" clId="{05823438-738E-46D0-8C34-0D1024B1481B}" dt="2022-06-27T15:53:31.733" v="1306"/>
        <pc:sldMkLst>
          <pc:docMk/>
          <pc:sldMk cId="4041863985" sldId="2655"/>
        </pc:sldMkLst>
      </pc:sldChg>
      <pc:sldChg chg="modSp mod replTag delTag">
        <pc:chgData name="Dawne Tortorella" userId="c8c2eb00-5405-408b-8d6c-7d3ca73f2e4c" providerId="ADAL" clId="{05823438-738E-46D0-8C34-0D1024B1481B}" dt="2022-06-27T21:32:11.184" v="2957"/>
        <pc:sldMkLst>
          <pc:docMk/>
          <pc:sldMk cId="2743006998" sldId="2704"/>
        </pc:sldMkLst>
        <pc:spChg chg="mod">
          <ac:chgData name="Dawne Tortorella" userId="c8c2eb00-5405-408b-8d6c-7d3ca73f2e4c" providerId="ADAL" clId="{05823438-738E-46D0-8C34-0D1024B1481B}" dt="2022-06-27T14:26:50.874" v="157" actId="20577"/>
          <ac:spMkLst>
            <pc:docMk/>
            <pc:sldMk cId="2743006998" sldId="2704"/>
            <ac:spMk id="11" creationId="{AEEC8B2A-E1BB-473B-B2E3-D4483618203A}"/>
          </ac:spMkLst>
        </pc:spChg>
      </pc:sldChg>
      <pc:sldChg chg="replTag delTag">
        <pc:chgData name="Dawne Tortorella" userId="c8c2eb00-5405-408b-8d6c-7d3ca73f2e4c" providerId="ADAL" clId="{05823438-738E-46D0-8C34-0D1024B1481B}" dt="2022-06-27T21:32:47.119" v="2961"/>
        <pc:sldMkLst>
          <pc:docMk/>
          <pc:sldMk cId="2086906234" sldId="2935"/>
        </pc:sldMkLst>
      </pc:sldChg>
      <pc:sldChg chg="modSp mod replTag delTag">
        <pc:chgData name="Dawne Tortorella" userId="c8c2eb00-5405-408b-8d6c-7d3ca73f2e4c" providerId="ADAL" clId="{05823438-738E-46D0-8C34-0D1024B1481B}" dt="2022-06-27T21:15:56.996" v="2929"/>
        <pc:sldMkLst>
          <pc:docMk/>
          <pc:sldMk cId="3001296922" sldId="2947"/>
        </pc:sldMkLst>
        <pc:spChg chg="mod">
          <ac:chgData name="Dawne Tortorella" userId="c8c2eb00-5405-408b-8d6c-7d3ca73f2e4c" providerId="ADAL" clId="{05823438-738E-46D0-8C34-0D1024B1481B}" dt="2022-06-27T14:29:20.392" v="200" actId="20577"/>
          <ac:spMkLst>
            <pc:docMk/>
            <pc:sldMk cId="3001296922" sldId="2947"/>
            <ac:spMk id="10" creationId="{84C280EA-6821-4F3F-B133-A29448113F42}"/>
          </ac:spMkLst>
        </pc:spChg>
      </pc:sldChg>
      <pc:sldChg chg="replTag delTag">
        <pc:chgData name="Dawne Tortorella" userId="c8c2eb00-5405-408b-8d6c-7d3ca73f2e4c" providerId="ADAL" clId="{05823438-738E-46D0-8C34-0D1024B1481B}" dt="2022-06-22T17:35:25.530" v="10"/>
        <pc:sldMkLst>
          <pc:docMk/>
          <pc:sldMk cId="940185694" sldId="2949"/>
        </pc:sldMkLst>
      </pc:sldChg>
      <pc:sldChg chg="replTag delTag">
        <pc:chgData name="Dawne Tortorella" userId="c8c2eb00-5405-408b-8d6c-7d3ca73f2e4c" providerId="ADAL" clId="{05823438-738E-46D0-8C34-0D1024B1481B}" dt="2022-06-27T22:04:45.916" v="4059"/>
        <pc:sldMkLst>
          <pc:docMk/>
          <pc:sldMk cId="1826420798" sldId="2951"/>
        </pc:sldMkLst>
      </pc:sldChg>
      <pc:sldChg chg="replTag delTag">
        <pc:chgData name="Dawne Tortorella" userId="c8c2eb00-5405-408b-8d6c-7d3ca73f2e4c" providerId="ADAL" clId="{05823438-738E-46D0-8C34-0D1024B1481B}" dt="2022-06-27T22:51:09.047" v="4963"/>
        <pc:sldMkLst>
          <pc:docMk/>
          <pc:sldMk cId="3517412441" sldId="2958"/>
        </pc:sldMkLst>
      </pc:sldChg>
      <pc:sldChg chg="replTag delTag">
        <pc:chgData name="Dawne Tortorella" userId="c8c2eb00-5405-408b-8d6c-7d3ca73f2e4c" providerId="ADAL" clId="{05823438-738E-46D0-8C34-0D1024B1481B}" dt="2022-06-27T22:51:11.381" v="4965"/>
        <pc:sldMkLst>
          <pc:docMk/>
          <pc:sldMk cId="1519774563" sldId="2965"/>
        </pc:sldMkLst>
      </pc:sldChg>
      <pc:sldChg chg="modSp mod replTag delTag">
        <pc:chgData name="Dawne Tortorella" userId="c8c2eb00-5405-408b-8d6c-7d3ca73f2e4c" providerId="ADAL" clId="{05823438-738E-46D0-8C34-0D1024B1481B}" dt="2022-06-27T21:55:50.528" v="3615" actId="20577"/>
        <pc:sldMkLst>
          <pc:docMk/>
          <pc:sldMk cId="3447307479" sldId="2966"/>
        </pc:sldMkLst>
        <pc:spChg chg="mod">
          <ac:chgData name="Dawne Tortorella" userId="c8c2eb00-5405-408b-8d6c-7d3ca73f2e4c" providerId="ADAL" clId="{05823438-738E-46D0-8C34-0D1024B1481B}" dt="2022-06-27T15:59:06.474" v="1487" actId="20577"/>
          <ac:spMkLst>
            <pc:docMk/>
            <pc:sldMk cId="3447307479" sldId="2966"/>
            <ac:spMk id="7" creationId="{D82C5360-2A47-D664-9B9E-62E5BA549F72}"/>
          </ac:spMkLst>
        </pc:spChg>
        <pc:spChg chg="mod">
          <ac:chgData name="Dawne Tortorella" userId="c8c2eb00-5405-408b-8d6c-7d3ca73f2e4c" providerId="ADAL" clId="{05823438-738E-46D0-8C34-0D1024B1481B}" dt="2022-06-27T21:48:50.982" v="3332" actId="20577"/>
          <ac:spMkLst>
            <pc:docMk/>
            <pc:sldMk cId="3447307479" sldId="2966"/>
            <ac:spMk id="8" creationId="{04809B3F-3E51-F33D-7C2C-DC1D19A66F4B}"/>
          </ac:spMkLst>
        </pc:spChg>
        <pc:spChg chg="mod">
          <ac:chgData name="Dawne Tortorella" userId="c8c2eb00-5405-408b-8d6c-7d3ca73f2e4c" providerId="ADAL" clId="{05823438-738E-46D0-8C34-0D1024B1481B}" dt="2022-06-27T21:55:50.528" v="3615" actId="20577"/>
          <ac:spMkLst>
            <pc:docMk/>
            <pc:sldMk cId="3447307479" sldId="2966"/>
            <ac:spMk id="9" creationId="{101C75B6-0835-25C0-C85A-277EE7C53804}"/>
          </ac:spMkLst>
        </pc:spChg>
      </pc:sldChg>
      <pc:sldChg chg="addSp delSp modSp mod replTag delTag">
        <pc:chgData name="Dawne Tortorella" userId="c8c2eb00-5405-408b-8d6c-7d3ca73f2e4c" providerId="ADAL" clId="{05823438-738E-46D0-8C34-0D1024B1481B}" dt="2022-06-27T21:55:55.992" v="3617"/>
        <pc:sldMkLst>
          <pc:docMk/>
          <pc:sldMk cId="3486157532" sldId="2967"/>
        </pc:sldMkLst>
        <pc:spChg chg="mod">
          <ac:chgData name="Dawne Tortorella" userId="c8c2eb00-5405-408b-8d6c-7d3ca73f2e4c" providerId="ADAL" clId="{05823438-738E-46D0-8C34-0D1024B1481B}" dt="2022-06-27T21:42:46.368" v="2981" actId="6549"/>
          <ac:spMkLst>
            <pc:docMk/>
            <pc:sldMk cId="3486157532" sldId="2967"/>
            <ac:spMk id="2" creationId="{18A54A2C-1367-8F39-5B0C-8E1726E6256D}"/>
          </ac:spMkLst>
        </pc:spChg>
        <pc:spChg chg="mod">
          <ac:chgData name="Dawne Tortorella" userId="c8c2eb00-5405-408b-8d6c-7d3ca73f2e4c" providerId="ADAL" clId="{05823438-738E-46D0-8C34-0D1024B1481B}" dt="2022-06-27T21:45:19.287" v="3121" actId="1076"/>
          <ac:spMkLst>
            <pc:docMk/>
            <pc:sldMk cId="3486157532" sldId="2967"/>
            <ac:spMk id="3" creationId="{301CFCF5-D316-9377-AA05-4EB6C72DB7C1}"/>
          </ac:spMkLst>
        </pc:spChg>
        <pc:spChg chg="add mod">
          <ac:chgData name="Dawne Tortorella" userId="c8c2eb00-5405-408b-8d6c-7d3ca73f2e4c" providerId="ADAL" clId="{05823438-738E-46D0-8C34-0D1024B1481B}" dt="2022-06-27T21:49:29.933" v="3340" actId="20577"/>
          <ac:spMkLst>
            <pc:docMk/>
            <pc:sldMk cId="3486157532" sldId="2967"/>
            <ac:spMk id="17" creationId="{E4DA2DE9-B6C5-E8D6-D46E-C3A0607701A7}"/>
          </ac:spMkLst>
        </pc:spChg>
        <pc:picChg chg="del">
          <ac:chgData name="Dawne Tortorella" userId="c8c2eb00-5405-408b-8d6c-7d3ca73f2e4c" providerId="ADAL" clId="{05823438-738E-46D0-8C34-0D1024B1481B}" dt="2022-06-27T21:39:19.739" v="2967" actId="478"/>
          <ac:picMkLst>
            <pc:docMk/>
            <pc:sldMk cId="3486157532" sldId="2967"/>
            <ac:picMk id="8" creationId="{07F0369C-3B17-8046-9405-B254D66AAAA7}"/>
          </ac:picMkLst>
        </pc:picChg>
        <pc:picChg chg="add mod">
          <ac:chgData name="Dawne Tortorella" userId="c8c2eb00-5405-408b-8d6c-7d3ca73f2e4c" providerId="ADAL" clId="{05823438-738E-46D0-8C34-0D1024B1481B}" dt="2022-06-27T21:42:20.888" v="2980"/>
          <ac:picMkLst>
            <pc:docMk/>
            <pc:sldMk cId="3486157532" sldId="2967"/>
            <ac:picMk id="9" creationId="{6BF37C8C-594A-7412-1972-DBBA5E29A80A}"/>
          </ac:picMkLst>
        </pc:picChg>
        <pc:picChg chg="del">
          <ac:chgData name="Dawne Tortorella" userId="c8c2eb00-5405-408b-8d6c-7d3ca73f2e4c" providerId="ADAL" clId="{05823438-738E-46D0-8C34-0D1024B1481B}" dt="2022-06-27T21:39:18.372" v="2966" actId="478"/>
          <ac:picMkLst>
            <pc:docMk/>
            <pc:sldMk cId="3486157532" sldId="2967"/>
            <ac:picMk id="10" creationId="{001B622A-38C1-5739-B6B3-63AF07B0E74E}"/>
          </ac:picMkLst>
        </pc:picChg>
        <pc:picChg chg="add mod">
          <ac:chgData name="Dawne Tortorella" userId="c8c2eb00-5405-408b-8d6c-7d3ca73f2e4c" providerId="ADAL" clId="{05823438-738E-46D0-8C34-0D1024B1481B}" dt="2022-06-27T21:42:08.978" v="2977" actId="1076"/>
          <ac:picMkLst>
            <pc:docMk/>
            <pc:sldMk cId="3486157532" sldId="2967"/>
            <ac:picMk id="12" creationId="{0C77FC24-932E-8BFA-3FE9-1DDC5DCA760C}"/>
          </ac:picMkLst>
        </pc:picChg>
        <pc:picChg chg="add mod">
          <ac:chgData name="Dawne Tortorella" userId="c8c2eb00-5405-408b-8d6c-7d3ca73f2e4c" providerId="ADAL" clId="{05823438-738E-46D0-8C34-0D1024B1481B}" dt="2022-06-27T21:42:11.527" v="2978" actId="1076"/>
          <ac:picMkLst>
            <pc:docMk/>
            <pc:sldMk cId="3486157532" sldId="2967"/>
            <ac:picMk id="14" creationId="{D155DC2D-65BD-5ED4-54C6-16C07A51B182}"/>
          </ac:picMkLst>
        </pc:picChg>
        <pc:picChg chg="add del mod">
          <ac:chgData name="Dawne Tortorella" userId="c8c2eb00-5405-408b-8d6c-7d3ca73f2e4c" providerId="ADAL" clId="{05823438-738E-46D0-8C34-0D1024B1481B}" dt="2022-06-27T21:51:06.626" v="3341" actId="478"/>
          <ac:picMkLst>
            <pc:docMk/>
            <pc:sldMk cId="3486157532" sldId="2967"/>
            <ac:picMk id="16" creationId="{7BC2AC1D-CCB5-A0A3-A192-F43E1C88E74E}"/>
          </ac:picMkLst>
        </pc:picChg>
        <pc:picChg chg="add mod">
          <ac:chgData name="Dawne Tortorella" userId="c8c2eb00-5405-408b-8d6c-7d3ca73f2e4c" providerId="ADAL" clId="{05823438-738E-46D0-8C34-0D1024B1481B}" dt="2022-06-27T21:51:13.924" v="3343" actId="1076"/>
          <ac:picMkLst>
            <pc:docMk/>
            <pc:sldMk cId="3486157532" sldId="2967"/>
            <ac:picMk id="19" creationId="{658C1897-B06A-EE55-D27D-2B401FE4BBDB}"/>
          </ac:picMkLst>
        </pc:picChg>
      </pc:sldChg>
      <pc:sldChg chg="addSp delSp modSp mod replTag delTag">
        <pc:chgData name="Dawne Tortorella" userId="c8c2eb00-5405-408b-8d6c-7d3ca73f2e4c" providerId="ADAL" clId="{05823438-738E-46D0-8C34-0D1024B1481B}" dt="2022-06-27T21:30:37.537" v="2952"/>
        <pc:sldMkLst>
          <pc:docMk/>
          <pc:sldMk cId="2007256271" sldId="2972"/>
        </pc:sldMkLst>
        <pc:spChg chg="mod">
          <ac:chgData name="Dawne Tortorella" userId="c8c2eb00-5405-408b-8d6c-7d3ca73f2e4c" providerId="ADAL" clId="{05823438-738E-46D0-8C34-0D1024B1481B}" dt="2022-06-27T21:30:07.484" v="2950" actId="20577"/>
          <ac:spMkLst>
            <pc:docMk/>
            <pc:sldMk cId="2007256271" sldId="2972"/>
            <ac:spMk id="2" creationId="{3F8E800B-4C3F-6741-1AE7-EB3208C9CD15}"/>
          </ac:spMkLst>
        </pc:spChg>
        <pc:spChg chg="mod">
          <ac:chgData name="Dawne Tortorella" userId="c8c2eb00-5405-408b-8d6c-7d3ca73f2e4c" providerId="ADAL" clId="{05823438-738E-46D0-8C34-0D1024B1481B}" dt="2022-06-27T21:16:30.126" v="2949" actId="20577"/>
          <ac:spMkLst>
            <pc:docMk/>
            <pc:sldMk cId="2007256271" sldId="2972"/>
            <ac:spMk id="3" creationId="{6BF9E942-1DA2-BC84-EDC4-6EEDD6922BAD}"/>
          </ac:spMkLst>
        </pc:spChg>
        <pc:spChg chg="add mod">
          <ac:chgData name="Dawne Tortorella" userId="c8c2eb00-5405-408b-8d6c-7d3ca73f2e4c" providerId="ADAL" clId="{05823438-738E-46D0-8C34-0D1024B1481B}" dt="2022-06-27T15:52:19.748" v="1294" actId="20577"/>
          <ac:spMkLst>
            <pc:docMk/>
            <pc:sldMk cId="2007256271" sldId="2972"/>
            <ac:spMk id="13" creationId="{4D8A8CF0-31FF-4E15-7223-3878F7D10E0C}"/>
          </ac:spMkLst>
        </pc:spChg>
        <pc:picChg chg="del">
          <ac:chgData name="Dawne Tortorella" userId="c8c2eb00-5405-408b-8d6c-7d3ca73f2e4c" providerId="ADAL" clId="{05823438-738E-46D0-8C34-0D1024B1481B}" dt="2022-06-27T14:29:40.550" v="238" actId="478"/>
          <ac:picMkLst>
            <pc:docMk/>
            <pc:sldMk cId="2007256271" sldId="2972"/>
            <ac:picMk id="7" creationId="{66BDF865-1810-9FF4-8DBD-7D018A737421}"/>
          </ac:picMkLst>
        </pc:picChg>
        <pc:picChg chg="del">
          <ac:chgData name="Dawne Tortorella" userId="c8c2eb00-5405-408b-8d6c-7d3ca73f2e4c" providerId="ADAL" clId="{05823438-738E-46D0-8C34-0D1024B1481B}" dt="2022-06-27T14:29:41.540" v="239" actId="478"/>
          <ac:picMkLst>
            <pc:docMk/>
            <pc:sldMk cId="2007256271" sldId="2972"/>
            <ac:picMk id="8" creationId="{2944DC8A-8FBF-505F-24CD-07BB94929A17}"/>
          </ac:picMkLst>
        </pc:picChg>
        <pc:picChg chg="add mod ord">
          <ac:chgData name="Dawne Tortorella" userId="c8c2eb00-5405-408b-8d6c-7d3ca73f2e4c" providerId="ADAL" clId="{05823438-738E-46D0-8C34-0D1024B1481B}" dt="2022-06-27T15:50:16.640" v="1105" actId="1076"/>
          <ac:picMkLst>
            <pc:docMk/>
            <pc:sldMk cId="2007256271" sldId="2972"/>
            <ac:picMk id="10" creationId="{52055123-5B43-79E2-475A-EADD4F5C78C4}"/>
          </ac:picMkLst>
        </pc:picChg>
        <pc:picChg chg="add mod modCrop">
          <ac:chgData name="Dawne Tortorella" userId="c8c2eb00-5405-408b-8d6c-7d3ca73f2e4c" providerId="ADAL" clId="{05823438-738E-46D0-8C34-0D1024B1481B}" dt="2022-06-27T15:50:03.732" v="1101" actId="1076"/>
          <ac:picMkLst>
            <pc:docMk/>
            <pc:sldMk cId="2007256271" sldId="2972"/>
            <ac:picMk id="12" creationId="{4D3B5BE2-2E8F-4928-BD67-B822B9CC9540}"/>
          </ac:picMkLst>
        </pc:picChg>
      </pc:sldChg>
      <pc:sldChg chg="ord replTag delTag">
        <pc:chgData name="Dawne Tortorella" userId="c8c2eb00-5405-408b-8d6c-7d3ca73f2e4c" providerId="ADAL" clId="{05823438-738E-46D0-8C34-0D1024B1481B}" dt="2022-06-27T21:51:22.534" v="3345"/>
        <pc:sldMkLst>
          <pc:docMk/>
          <pc:sldMk cId="916559778" sldId="2973"/>
        </pc:sldMkLst>
      </pc:sldChg>
      <pc:sldChg chg="addSp delSp modSp mod replTag delTag">
        <pc:chgData name="Dawne Tortorella" userId="c8c2eb00-5405-408b-8d6c-7d3ca73f2e4c" providerId="ADAL" clId="{05823438-738E-46D0-8C34-0D1024B1481B}" dt="2022-06-27T22:50:56.779" v="4961"/>
        <pc:sldMkLst>
          <pc:docMk/>
          <pc:sldMk cId="2427802509" sldId="2975"/>
        </pc:sldMkLst>
        <pc:spChg chg="add mod">
          <ac:chgData name="Dawne Tortorella" userId="c8c2eb00-5405-408b-8d6c-7d3ca73f2e4c" providerId="ADAL" clId="{05823438-738E-46D0-8C34-0D1024B1481B}" dt="2022-06-27T22:41:50.508" v="4710" actId="1076"/>
          <ac:spMkLst>
            <pc:docMk/>
            <pc:sldMk cId="2427802509" sldId="2975"/>
            <ac:spMk id="2" creationId="{A5D316C8-E6E1-860E-A69E-8F9BB06BD6B4}"/>
          </ac:spMkLst>
        </pc:spChg>
        <pc:spChg chg="mod">
          <ac:chgData name="Dawne Tortorella" userId="c8c2eb00-5405-408b-8d6c-7d3ca73f2e4c" providerId="ADAL" clId="{05823438-738E-46D0-8C34-0D1024B1481B}" dt="2022-06-27T22:50:52.433" v="4959" actId="113"/>
          <ac:spMkLst>
            <pc:docMk/>
            <pc:sldMk cId="2427802509" sldId="2975"/>
            <ac:spMk id="8" creationId="{DE0E4FEA-1BC7-3A59-4C44-F05DEE7E935A}"/>
          </ac:spMkLst>
        </pc:spChg>
        <pc:picChg chg="add del mod">
          <ac:chgData name="Dawne Tortorella" userId="c8c2eb00-5405-408b-8d6c-7d3ca73f2e4c" providerId="ADAL" clId="{05823438-738E-46D0-8C34-0D1024B1481B}" dt="2022-06-27T22:48:27.091" v="4715" actId="478"/>
          <ac:picMkLst>
            <pc:docMk/>
            <pc:sldMk cId="2427802509" sldId="2975"/>
            <ac:picMk id="3" creationId="{A670E2F5-E361-9C4F-DDBB-19778511B29B}"/>
          </ac:picMkLst>
        </pc:picChg>
        <pc:picChg chg="add mod">
          <ac:chgData name="Dawne Tortorella" userId="c8c2eb00-5405-408b-8d6c-7d3ca73f2e4c" providerId="ADAL" clId="{05823438-738E-46D0-8C34-0D1024B1481B}" dt="2022-06-27T22:48:39.423" v="4718" actId="1076"/>
          <ac:picMkLst>
            <pc:docMk/>
            <pc:sldMk cId="2427802509" sldId="2975"/>
            <ac:picMk id="10" creationId="{39EB4A99-B3DF-32DF-AC7C-9B682D655E2F}"/>
          </ac:picMkLst>
        </pc:picChg>
      </pc:sldChg>
      <pc:sldChg chg="replTag delTag">
        <pc:chgData name="Dawne Tortorella" userId="c8c2eb00-5405-408b-8d6c-7d3ca73f2e4c" providerId="ADAL" clId="{05823438-738E-46D0-8C34-0D1024B1481B}" dt="2022-06-22T17:35:32.715" v="14"/>
        <pc:sldMkLst>
          <pc:docMk/>
          <pc:sldMk cId="2475721992" sldId="2976"/>
        </pc:sldMkLst>
      </pc:sldChg>
      <pc:sldChg chg="addSp delSp modSp mod setBg replTag delTag">
        <pc:chgData name="Dawne Tortorella" userId="c8c2eb00-5405-408b-8d6c-7d3ca73f2e4c" providerId="ADAL" clId="{05823438-738E-46D0-8C34-0D1024B1481B}" dt="2022-06-27T22:04:50.912" v="4062"/>
        <pc:sldMkLst>
          <pc:docMk/>
          <pc:sldMk cId="2558231896" sldId="2980"/>
        </pc:sldMkLst>
        <pc:spChg chg="mod">
          <ac:chgData name="Dawne Tortorella" userId="c8c2eb00-5405-408b-8d6c-7d3ca73f2e4c" providerId="ADAL" clId="{05823438-738E-46D0-8C34-0D1024B1481B}" dt="2022-06-27T14:34:11.553" v="343" actId="26606"/>
          <ac:spMkLst>
            <pc:docMk/>
            <pc:sldMk cId="2558231896" sldId="2980"/>
            <ac:spMk id="2" creationId="{22BC73E3-00FC-257D-9133-F422765A1419}"/>
          </ac:spMkLst>
        </pc:spChg>
        <pc:spChg chg="mod">
          <ac:chgData name="Dawne Tortorella" userId="c8c2eb00-5405-408b-8d6c-7d3ca73f2e4c" providerId="ADAL" clId="{05823438-738E-46D0-8C34-0D1024B1481B}" dt="2022-06-27T14:34:11.553" v="343" actId="26606"/>
          <ac:spMkLst>
            <pc:docMk/>
            <pc:sldMk cId="2558231896" sldId="2980"/>
            <ac:spMk id="4" creationId="{D4BBFDF8-1FD8-14A1-E99E-F656F4E4E2E4}"/>
          </ac:spMkLst>
        </pc:spChg>
        <pc:spChg chg="mod">
          <ac:chgData name="Dawne Tortorella" userId="c8c2eb00-5405-408b-8d6c-7d3ca73f2e4c" providerId="ADAL" clId="{05823438-738E-46D0-8C34-0D1024B1481B}" dt="2022-06-27T14:34:11.553" v="343" actId="26606"/>
          <ac:spMkLst>
            <pc:docMk/>
            <pc:sldMk cId="2558231896" sldId="2980"/>
            <ac:spMk id="5" creationId="{547B3C4B-0364-8843-F397-FB461E076498}"/>
          </ac:spMkLst>
        </pc:spChg>
        <pc:spChg chg="mod">
          <ac:chgData name="Dawne Tortorella" userId="c8c2eb00-5405-408b-8d6c-7d3ca73f2e4c" providerId="ADAL" clId="{05823438-738E-46D0-8C34-0D1024B1481B}" dt="2022-06-27T14:34:11.553" v="343" actId="26606"/>
          <ac:spMkLst>
            <pc:docMk/>
            <pc:sldMk cId="2558231896" sldId="2980"/>
            <ac:spMk id="6" creationId="{94882A57-6CAB-F0F9-2C7C-ADEB2DAB1FBA}"/>
          </ac:spMkLst>
        </pc:spChg>
        <pc:spChg chg="add mod">
          <ac:chgData name="Dawne Tortorella" userId="c8c2eb00-5405-408b-8d6c-7d3ca73f2e4c" providerId="ADAL" clId="{05823438-738E-46D0-8C34-0D1024B1481B}" dt="2022-06-27T15:25:17.075" v="800" actId="27636"/>
          <ac:spMkLst>
            <pc:docMk/>
            <pc:sldMk cId="2558231896" sldId="2980"/>
            <ac:spMk id="13" creationId="{C7416D6E-1304-FB59-FFE8-47B6C7FA317A}"/>
          </ac:spMkLst>
        </pc:spChg>
        <pc:spChg chg="add mod">
          <ac:chgData name="Dawne Tortorella" userId="c8c2eb00-5405-408b-8d6c-7d3ca73f2e4c" providerId="ADAL" clId="{05823438-738E-46D0-8C34-0D1024B1481B}" dt="2022-06-27T15:29:48.080" v="879" actId="1076"/>
          <ac:spMkLst>
            <pc:docMk/>
            <pc:sldMk cId="2558231896" sldId="2980"/>
            <ac:spMk id="14" creationId="{C17DAFC1-1E32-5374-5FAB-6F016876CCB5}"/>
          </ac:spMkLst>
        </pc:spChg>
        <pc:graphicFrameChg chg="del">
          <ac:chgData name="Dawne Tortorella" userId="c8c2eb00-5405-408b-8d6c-7d3ca73f2e4c" providerId="ADAL" clId="{05823438-738E-46D0-8C34-0D1024B1481B}" dt="2022-06-27T14:30:26.213" v="332" actId="478"/>
          <ac:graphicFrameMkLst>
            <pc:docMk/>
            <pc:sldMk cId="2558231896" sldId="2980"/>
            <ac:graphicFrameMk id="7" creationId="{961366F9-DA1F-B132-FB4E-291F4A2005AD}"/>
          </ac:graphicFrameMkLst>
        </pc:graphicFrameChg>
        <pc:graphicFrameChg chg="del">
          <ac:chgData name="Dawne Tortorella" userId="c8c2eb00-5405-408b-8d6c-7d3ca73f2e4c" providerId="ADAL" clId="{05823438-738E-46D0-8C34-0D1024B1481B}" dt="2022-06-27T14:30:28.341" v="333" actId="478"/>
          <ac:graphicFrameMkLst>
            <pc:docMk/>
            <pc:sldMk cId="2558231896" sldId="2980"/>
            <ac:graphicFrameMk id="8" creationId="{A4EA4B64-62A4-99B1-9006-49F8C315F5C9}"/>
          </ac:graphicFrameMkLst>
        </pc:graphicFrameChg>
        <pc:picChg chg="add del mod">
          <ac:chgData name="Dawne Tortorella" userId="c8c2eb00-5405-408b-8d6c-7d3ca73f2e4c" providerId="ADAL" clId="{05823438-738E-46D0-8C34-0D1024B1481B}" dt="2022-06-27T14:31:39.404" v="339" actId="478"/>
          <ac:picMkLst>
            <pc:docMk/>
            <pc:sldMk cId="2558231896" sldId="2980"/>
            <ac:picMk id="9" creationId="{FC440A64-F7AA-0E06-F8D7-27AD8ECFB033}"/>
          </ac:picMkLst>
        </pc:picChg>
        <pc:picChg chg="add mod ord modCrop">
          <ac:chgData name="Dawne Tortorella" userId="c8c2eb00-5405-408b-8d6c-7d3ca73f2e4c" providerId="ADAL" clId="{05823438-738E-46D0-8C34-0D1024B1481B}" dt="2022-06-27T15:29:43.505" v="878" actId="1076"/>
          <ac:picMkLst>
            <pc:docMk/>
            <pc:sldMk cId="2558231896" sldId="2980"/>
            <ac:picMk id="11" creationId="{2E02EEFE-DF8F-861E-1AB5-D1070D3B9BC5}"/>
          </ac:picMkLst>
        </pc:picChg>
        <pc:picChg chg="add del mod">
          <ac:chgData name="Dawne Tortorella" userId="c8c2eb00-5405-408b-8d6c-7d3ca73f2e4c" providerId="ADAL" clId="{05823438-738E-46D0-8C34-0D1024B1481B}" dt="2022-06-27T14:43:19.120" v="380" actId="478"/>
          <ac:picMkLst>
            <pc:docMk/>
            <pc:sldMk cId="2558231896" sldId="2980"/>
            <ac:picMk id="12" creationId="{24250A5D-F67E-6794-AAF4-D0B1F0795F1A}"/>
          </ac:picMkLst>
        </pc:picChg>
      </pc:sldChg>
      <pc:sldChg chg="replTag delTag">
        <pc:chgData name="Dawne Tortorella" userId="c8c2eb00-5405-408b-8d6c-7d3ca73f2e4c" providerId="ADAL" clId="{05823438-738E-46D0-8C34-0D1024B1481B}" dt="2022-06-22T17:35:22.875" v="7"/>
        <pc:sldMkLst>
          <pc:docMk/>
          <pc:sldMk cId="3914606221" sldId="2981"/>
        </pc:sldMkLst>
      </pc:sldChg>
      <pc:sldChg chg="addSp delSp modSp mod modClrScheme replTag delTag chgLayout">
        <pc:chgData name="Dawne Tortorella" userId="c8c2eb00-5405-408b-8d6c-7d3ca73f2e4c" providerId="ADAL" clId="{05823438-738E-46D0-8C34-0D1024B1481B}" dt="2022-06-27T22:18:08.314" v="4671" actId="700"/>
        <pc:sldMkLst>
          <pc:docMk/>
          <pc:sldMk cId="3592168221" sldId="2982"/>
        </pc:sldMkLst>
        <pc:spChg chg="mod ord">
          <ac:chgData name="Dawne Tortorella" userId="c8c2eb00-5405-408b-8d6c-7d3ca73f2e4c" providerId="ADAL" clId="{05823438-738E-46D0-8C34-0D1024B1481B}" dt="2022-06-27T22:18:08.314" v="4671" actId="700"/>
          <ac:spMkLst>
            <pc:docMk/>
            <pc:sldMk cId="3592168221" sldId="2982"/>
            <ac:spMk id="2" creationId="{365EEB96-7098-30E0-FFE3-9166623D1F75}"/>
          </ac:spMkLst>
        </pc:spChg>
        <pc:spChg chg="mod ord">
          <ac:chgData name="Dawne Tortorella" userId="c8c2eb00-5405-408b-8d6c-7d3ca73f2e4c" providerId="ADAL" clId="{05823438-738E-46D0-8C34-0D1024B1481B}" dt="2022-06-27T22:18:08.314" v="4671" actId="700"/>
          <ac:spMkLst>
            <pc:docMk/>
            <pc:sldMk cId="3592168221" sldId="2982"/>
            <ac:spMk id="3" creationId="{B611E058-2032-14CB-5E7A-5BA92BD2BCBE}"/>
          </ac:spMkLst>
        </pc:spChg>
        <pc:spChg chg="mod ord">
          <ac:chgData name="Dawne Tortorella" userId="c8c2eb00-5405-408b-8d6c-7d3ca73f2e4c" providerId="ADAL" clId="{05823438-738E-46D0-8C34-0D1024B1481B}" dt="2022-06-27T22:18:08.314" v="4671" actId="700"/>
          <ac:spMkLst>
            <pc:docMk/>
            <pc:sldMk cId="3592168221" sldId="2982"/>
            <ac:spMk id="4" creationId="{C61F0774-20AC-3241-A8F9-E4A6F1E88990}"/>
          </ac:spMkLst>
        </pc:spChg>
        <pc:spChg chg="mod ord">
          <ac:chgData name="Dawne Tortorella" userId="c8c2eb00-5405-408b-8d6c-7d3ca73f2e4c" providerId="ADAL" clId="{05823438-738E-46D0-8C34-0D1024B1481B}" dt="2022-06-27T22:18:08.314" v="4671" actId="700"/>
          <ac:spMkLst>
            <pc:docMk/>
            <pc:sldMk cId="3592168221" sldId="2982"/>
            <ac:spMk id="5" creationId="{E6810925-EAAC-69C0-E7CF-C06EF9FF4005}"/>
          </ac:spMkLst>
        </pc:spChg>
        <pc:spChg chg="mod ord">
          <ac:chgData name="Dawne Tortorella" userId="c8c2eb00-5405-408b-8d6c-7d3ca73f2e4c" providerId="ADAL" clId="{05823438-738E-46D0-8C34-0D1024B1481B}" dt="2022-06-27T22:18:08.314" v="4671" actId="700"/>
          <ac:spMkLst>
            <pc:docMk/>
            <pc:sldMk cId="3592168221" sldId="2982"/>
            <ac:spMk id="6" creationId="{792B1928-FF8D-9D10-A7CD-2340FE4696AE}"/>
          </ac:spMkLst>
        </pc:spChg>
        <pc:spChg chg="add del mod ord">
          <ac:chgData name="Dawne Tortorella" userId="c8c2eb00-5405-408b-8d6c-7d3ca73f2e4c" providerId="ADAL" clId="{05823438-738E-46D0-8C34-0D1024B1481B}" dt="2022-06-27T22:18:08.314" v="4671" actId="700"/>
          <ac:spMkLst>
            <pc:docMk/>
            <pc:sldMk cId="3592168221" sldId="2982"/>
            <ac:spMk id="7" creationId="{C6369924-0E7D-1D74-29E3-6C390DE8FE2A}"/>
          </ac:spMkLst>
        </pc:spChg>
        <pc:spChg chg="add del mod ord">
          <ac:chgData name="Dawne Tortorella" userId="c8c2eb00-5405-408b-8d6c-7d3ca73f2e4c" providerId="ADAL" clId="{05823438-738E-46D0-8C34-0D1024B1481B}" dt="2022-06-27T22:18:08.314" v="4671" actId="700"/>
          <ac:spMkLst>
            <pc:docMk/>
            <pc:sldMk cId="3592168221" sldId="2982"/>
            <ac:spMk id="8" creationId="{76B09E4C-FEDD-CB0F-D4EC-B741824CB344}"/>
          </ac:spMkLst>
        </pc:spChg>
        <pc:spChg chg="add del mod ord">
          <ac:chgData name="Dawne Tortorella" userId="c8c2eb00-5405-408b-8d6c-7d3ca73f2e4c" providerId="ADAL" clId="{05823438-738E-46D0-8C34-0D1024B1481B}" dt="2022-06-27T22:18:08.314" v="4671" actId="700"/>
          <ac:spMkLst>
            <pc:docMk/>
            <pc:sldMk cId="3592168221" sldId="2982"/>
            <ac:spMk id="9" creationId="{EF3562C7-8833-191C-E4E5-78ED5EDBD89F}"/>
          </ac:spMkLst>
        </pc:spChg>
      </pc:sldChg>
      <pc:sldChg chg="modSp mod replTag delTag">
        <pc:chgData name="Dawne Tortorella" userId="c8c2eb00-5405-408b-8d6c-7d3ca73f2e4c" providerId="ADAL" clId="{05823438-738E-46D0-8C34-0D1024B1481B}" dt="2022-06-27T13:19:57.682" v="93"/>
        <pc:sldMkLst>
          <pc:docMk/>
          <pc:sldMk cId="4030285015" sldId="2983"/>
        </pc:sldMkLst>
        <pc:spChg chg="mod">
          <ac:chgData name="Dawne Tortorella" userId="c8c2eb00-5405-408b-8d6c-7d3ca73f2e4c" providerId="ADAL" clId="{05823438-738E-46D0-8C34-0D1024B1481B}" dt="2022-06-27T13:15:55.099" v="38" actId="20577"/>
          <ac:spMkLst>
            <pc:docMk/>
            <pc:sldMk cId="4030285015" sldId="2983"/>
            <ac:spMk id="2" creationId="{BFD8DD91-37E5-B82D-4F78-C7CE6BA0A82E}"/>
          </ac:spMkLst>
        </pc:spChg>
      </pc:sldChg>
      <pc:sldChg chg="replTag delTag">
        <pc:chgData name="Dawne Tortorella" userId="c8c2eb00-5405-408b-8d6c-7d3ca73f2e4c" providerId="ADAL" clId="{05823438-738E-46D0-8C34-0D1024B1481B}" dt="2022-06-28T14:14:39.303" v="6996"/>
        <pc:sldMkLst>
          <pc:docMk/>
          <pc:sldMk cId="535852824" sldId="2984"/>
        </pc:sldMkLst>
      </pc:sldChg>
      <pc:sldChg chg="addSp delSp modSp new mod modClrScheme replTag delTag chgLayout">
        <pc:chgData name="Dawne Tortorella" userId="c8c2eb00-5405-408b-8d6c-7d3ca73f2e4c" providerId="ADAL" clId="{05823438-738E-46D0-8C34-0D1024B1481B}" dt="2022-06-27T21:15:55.619" v="2927"/>
        <pc:sldMkLst>
          <pc:docMk/>
          <pc:sldMk cId="2645580721" sldId="2985"/>
        </pc:sldMkLst>
        <pc:spChg chg="del">
          <ac:chgData name="Dawne Tortorella" userId="c8c2eb00-5405-408b-8d6c-7d3ca73f2e4c" providerId="ADAL" clId="{05823438-738E-46D0-8C34-0D1024B1481B}" dt="2022-06-22T17:35:47.201" v="20" actId="700"/>
          <ac:spMkLst>
            <pc:docMk/>
            <pc:sldMk cId="2645580721" sldId="2985"/>
            <ac:spMk id="2" creationId="{42C42EB5-ECFE-1BD1-CC1C-79D2D8C3E2B8}"/>
          </ac:spMkLst>
        </pc:spChg>
        <pc:spChg chg="add mod">
          <ac:chgData name="Dawne Tortorella" userId="c8c2eb00-5405-408b-8d6c-7d3ca73f2e4c" providerId="ADAL" clId="{05823438-738E-46D0-8C34-0D1024B1481B}" dt="2022-06-27T21:01:02.702" v="1829" actId="20577"/>
          <ac:spMkLst>
            <pc:docMk/>
            <pc:sldMk cId="2645580721" sldId="2985"/>
            <ac:spMk id="2" creationId="{990C8AB3-A486-CD0F-7452-6998B0BFECD5}"/>
          </ac:spMkLst>
        </pc:spChg>
        <pc:spChg chg="del">
          <ac:chgData name="Dawne Tortorella" userId="c8c2eb00-5405-408b-8d6c-7d3ca73f2e4c" providerId="ADAL" clId="{05823438-738E-46D0-8C34-0D1024B1481B}" dt="2022-06-22T17:35:47.201" v="20" actId="700"/>
          <ac:spMkLst>
            <pc:docMk/>
            <pc:sldMk cId="2645580721" sldId="2985"/>
            <ac:spMk id="3" creationId="{A0C1A09A-B953-673D-DBF3-7D68CD62F41E}"/>
          </ac:spMkLst>
        </pc:spChg>
        <pc:spChg chg="mod ord">
          <ac:chgData name="Dawne Tortorella" userId="c8c2eb00-5405-408b-8d6c-7d3ca73f2e4c" providerId="ADAL" clId="{05823438-738E-46D0-8C34-0D1024B1481B}" dt="2022-06-22T17:35:47.201" v="20" actId="700"/>
          <ac:spMkLst>
            <pc:docMk/>
            <pc:sldMk cId="2645580721" sldId="2985"/>
            <ac:spMk id="4" creationId="{60FDF1FF-5A9A-6085-3F06-328852E7F8C5}"/>
          </ac:spMkLst>
        </pc:spChg>
        <pc:spChg chg="mod ord">
          <ac:chgData name="Dawne Tortorella" userId="c8c2eb00-5405-408b-8d6c-7d3ca73f2e4c" providerId="ADAL" clId="{05823438-738E-46D0-8C34-0D1024B1481B}" dt="2022-06-22T17:35:47.201" v="20" actId="700"/>
          <ac:spMkLst>
            <pc:docMk/>
            <pc:sldMk cId="2645580721" sldId="2985"/>
            <ac:spMk id="5" creationId="{9B348BF2-25D8-6CD3-CD7C-C5539698B39E}"/>
          </ac:spMkLst>
        </pc:spChg>
        <pc:spChg chg="mod ord">
          <ac:chgData name="Dawne Tortorella" userId="c8c2eb00-5405-408b-8d6c-7d3ca73f2e4c" providerId="ADAL" clId="{05823438-738E-46D0-8C34-0D1024B1481B}" dt="2022-06-22T17:35:47.201" v="20" actId="700"/>
          <ac:spMkLst>
            <pc:docMk/>
            <pc:sldMk cId="2645580721" sldId="2985"/>
            <ac:spMk id="6" creationId="{46088DD9-344D-3816-9B3F-7E042D9A52F0}"/>
          </ac:spMkLst>
        </pc:spChg>
        <pc:graphicFrameChg chg="add mod">
          <ac:chgData name="Dawne Tortorella" userId="c8c2eb00-5405-408b-8d6c-7d3ca73f2e4c" providerId="ADAL" clId="{05823438-738E-46D0-8C34-0D1024B1481B}" dt="2022-06-27T20:56:38.716" v="1500"/>
          <ac:graphicFrameMkLst>
            <pc:docMk/>
            <pc:sldMk cId="2645580721" sldId="2985"/>
            <ac:graphicFrameMk id="7" creationId="{A31DE8C2-3734-B4AF-3A3C-22B639E40428}"/>
          </ac:graphicFrameMkLst>
        </pc:graphicFrameChg>
        <pc:picChg chg="add del">
          <ac:chgData name="Dawne Tortorella" userId="c8c2eb00-5405-408b-8d6c-7d3ca73f2e4c" providerId="ADAL" clId="{05823438-738E-46D0-8C34-0D1024B1481B}" dt="2022-06-27T20:56:27.138" v="1498" actId="478"/>
          <ac:picMkLst>
            <pc:docMk/>
            <pc:sldMk cId="2645580721" sldId="2985"/>
            <ac:picMk id="8" creationId="{D6848637-8C3E-E8EA-C8A4-521DBC181B7D}"/>
          </ac:picMkLst>
        </pc:picChg>
      </pc:sldChg>
      <pc:sldChg chg="replTag delTag">
        <pc:chgData name="Dawne Tortorella" userId="c8c2eb00-5405-408b-8d6c-7d3ca73f2e4c" providerId="ADAL" clId="{05823438-738E-46D0-8C34-0D1024B1481B}" dt="2022-06-27T22:36:08.569" v="4702"/>
        <pc:sldMkLst>
          <pc:docMk/>
          <pc:sldMk cId="3144547175" sldId="2986"/>
        </pc:sldMkLst>
      </pc:sldChg>
      <pc:sldChg chg="replTag">
        <pc:chgData name="Dawne Tortorella" userId="c8c2eb00-5405-408b-8d6c-7d3ca73f2e4c" providerId="ADAL" clId="{05823438-738E-46D0-8C34-0D1024B1481B}" dt="2022-06-27T22:04:46.714" v="4060"/>
        <pc:sldMkLst>
          <pc:docMk/>
          <pc:sldMk cId="267499291" sldId="2987"/>
        </pc:sldMkLst>
      </pc:sldChg>
      <pc:sldChg chg="addSp modSp new mod modClrScheme replTag delTag chgLayout">
        <pc:chgData name="Dawne Tortorella" userId="c8c2eb00-5405-408b-8d6c-7d3ca73f2e4c" providerId="ADAL" clId="{05823438-738E-46D0-8C34-0D1024B1481B}" dt="2022-06-27T21:15:55.167" v="2925"/>
        <pc:sldMkLst>
          <pc:docMk/>
          <pc:sldMk cId="648388214" sldId="2990"/>
        </pc:sldMkLst>
        <pc:spChg chg="mod ord">
          <ac:chgData name="Dawne Tortorella" userId="c8c2eb00-5405-408b-8d6c-7d3ca73f2e4c" providerId="ADAL" clId="{05823438-738E-46D0-8C34-0D1024B1481B}" dt="2022-06-27T21:01:38.030" v="1838" actId="700"/>
          <ac:spMkLst>
            <pc:docMk/>
            <pc:sldMk cId="648388214" sldId="2990"/>
            <ac:spMk id="2" creationId="{820A7CA3-A0E2-97DB-27F0-9D6B16A07D41}"/>
          </ac:spMkLst>
        </pc:spChg>
        <pc:spChg chg="mod ord">
          <ac:chgData name="Dawne Tortorella" userId="c8c2eb00-5405-408b-8d6c-7d3ca73f2e4c" providerId="ADAL" clId="{05823438-738E-46D0-8C34-0D1024B1481B}" dt="2022-06-27T21:01:38.030" v="1838" actId="700"/>
          <ac:spMkLst>
            <pc:docMk/>
            <pc:sldMk cId="648388214" sldId="2990"/>
            <ac:spMk id="3" creationId="{E5E6CFD5-20CD-4343-E463-1759BCD79E2C}"/>
          </ac:spMkLst>
        </pc:spChg>
        <pc:spChg chg="mod ord">
          <ac:chgData name="Dawne Tortorella" userId="c8c2eb00-5405-408b-8d6c-7d3ca73f2e4c" providerId="ADAL" clId="{05823438-738E-46D0-8C34-0D1024B1481B}" dt="2022-06-27T21:01:38.030" v="1838" actId="700"/>
          <ac:spMkLst>
            <pc:docMk/>
            <pc:sldMk cId="648388214" sldId="2990"/>
            <ac:spMk id="4" creationId="{89E6977E-B3C4-A38B-E68C-572542472DAA}"/>
          </ac:spMkLst>
        </pc:spChg>
        <pc:spChg chg="add mod ord">
          <ac:chgData name="Dawne Tortorella" userId="c8c2eb00-5405-408b-8d6c-7d3ca73f2e4c" providerId="ADAL" clId="{05823438-738E-46D0-8C34-0D1024B1481B}" dt="2022-06-27T21:01:49.290" v="1863" actId="20577"/>
          <ac:spMkLst>
            <pc:docMk/>
            <pc:sldMk cId="648388214" sldId="2990"/>
            <ac:spMk id="5" creationId="{538C628B-5DE7-F2FB-B589-5C2705B6F761}"/>
          </ac:spMkLst>
        </pc:spChg>
        <pc:spChg chg="add mod ord">
          <ac:chgData name="Dawne Tortorella" userId="c8c2eb00-5405-408b-8d6c-7d3ca73f2e4c" providerId="ADAL" clId="{05823438-738E-46D0-8C34-0D1024B1481B}" dt="2022-06-27T21:15:52.513" v="2923" actId="20577"/>
          <ac:spMkLst>
            <pc:docMk/>
            <pc:sldMk cId="648388214" sldId="2990"/>
            <ac:spMk id="6" creationId="{C9CA6BD3-FB18-F64D-7836-BF4AC8CC520F}"/>
          </ac:spMkLst>
        </pc:spChg>
        <pc:spChg chg="add mod ord">
          <ac:chgData name="Dawne Tortorella" userId="c8c2eb00-5405-408b-8d6c-7d3ca73f2e4c" providerId="ADAL" clId="{05823438-738E-46D0-8C34-0D1024B1481B}" dt="2022-06-27T21:15:28.809" v="2884" actId="14100"/>
          <ac:spMkLst>
            <pc:docMk/>
            <pc:sldMk cId="648388214" sldId="2990"/>
            <ac:spMk id="7" creationId="{BDC6F6F8-50A5-BBA1-C1A0-8A0A6653ECF3}"/>
          </ac:spMkLst>
        </pc:spChg>
      </pc:sldChg>
      <pc:sldChg chg="addSp delSp modSp new mod modClrScheme replTag delTag chgLayout">
        <pc:chgData name="Dawne Tortorella" userId="c8c2eb00-5405-408b-8d6c-7d3ca73f2e4c" providerId="ADAL" clId="{05823438-738E-46D0-8C34-0D1024B1481B}" dt="2022-06-27T22:04:41.108" v="4057"/>
        <pc:sldMkLst>
          <pc:docMk/>
          <pc:sldMk cId="3244532425" sldId="2991"/>
        </pc:sldMkLst>
        <pc:spChg chg="del mod ord">
          <ac:chgData name="Dawne Tortorella" userId="c8c2eb00-5405-408b-8d6c-7d3ca73f2e4c" providerId="ADAL" clId="{05823438-738E-46D0-8C34-0D1024B1481B}" dt="2022-06-27T21:56:22.012" v="3622" actId="700"/>
          <ac:spMkLst>
            <pc:docMk/>
            <pc:sldMk cId="3244532425" sldId="2991"/>
            <ac:spMk id="2" creationId="{02941D0F-B8F7-A9D7-7CD6-24B00B32B6DD}"/>
          </ac:spMkLst>
        </pc:spChg>
        <pc:spChg chg="del mod ord">
          <ac:chgData name="Dawne Tortorella" userId="c8c2eb00-5405-408b-8d6c-7d3ca73f2e4c" providerId="ADAL" clId="{05823438-738E-46D0-8C34-0D1024B1481B}" dt="2022-06-27T21:56:22.012" v="3622" actId="700"/>
          <ac:spMkLst>
            <pc:docMk/>
            <pc:sldMk cId="3244532425" sldId="2991"/>
            <ac:spMk id="3" creationId="{DC911DD1-AEF8-446B-116E-7A9F170A3DC1}"/>
          </ac:spMkLst>
        </pc:spChg>
        <pc:spChg chg="mod ord">
          <ac:chgData name="Dawne Tortorella" userId="c8c2eb00-5405-408b-8d6c-7d3ca73f2e4c" providerId="ADAL" clId="{05823438-738E-46D0-8C34-0D1024B1481B}" dt="2022-06-27T22:03:54.686" v="4038" actId="26606"/>
          <ac:spMkLst>
            <pc:docMk/>
            <pc:sldMk cId="3244532425" sldId="2991"/>
            <ac:spMk id="4" creationId="{422E32C8-D356-37AF-3AD4-BEAEC303BFBB}"/>
          </ac:spMkLst>
        </pc:spChg>
        <pc:spChg chg="mod ord">
          <ac:chgData name="Dawne Tortorella" userId="c8c2eb00-5405-408b-8d6c-7d3ca73f2e4c" providerId="ADAL" clId="{05823438-738E-46D0-8C34-0D1024B1481B}" dt="2022-06-27T22:03:54.686" v="4038" actId="26606"/>
          <ac:spMkLst>
            <pc:docMk/>
            <pc:sldMk cId="3244532425" sldId="2991"/>
            <ac:spMk id="5" creationId="{218B2F2C-C87A-B69F-89BF-7C98E7241B9A}"/>
          </ac:spMkLst>
        </pc:spChg>
        <pc:spChg chg="mod ord">
          <ac:chgData name="Dawne Tortorella" userId="c8c2eb00-5405-408b-8d6c-7d3ca73f2e4c" providerId="ADAL" clId="{05823438-738E-46D0-8C34-0D1024B1481B}" dt="2022-06-27T22:03:54.686" v="4038" actId="26606"/>
          <ac:spMkLst>
            <pc:docMk/>
            <pc:sldMk cId="3244532425" sldId="2991"/>
            <ac:spMk id="6" creationId="{20BBC74A-7CCC-AED0-308A-9EDD0E2D52A3}"/>
          </ac:spMkLst>
        </pc:spChg>
        <pc:spChg chg="add mod ord">
          <ac:chgData name="Dawne Tortorella" userId="c8c2eb00-5405-408b-8d6c-7d3ca73f2e4c" providerId="ADAL" clId="{05823438-738E-46D0-8C34-0D1024B1481B}" dt="2022-06-27T22:04:33.338" v="4055" actId="1076"/>
          <ac:spMkLst>
            <pc:docMk/>
            <pc:sldMk cId="3244532425" sldId="2991"/>
            <ac:spMk id="7" creationId="{F24A02C8-2273-1EA3-4AA7-5102A5291BB6}"/>
          </ac:spMkLst>
        </pc:spChg>
        <pc:spChg chg="add mod ord">
          <ac:chgData name="Dawne Tortorella" userId="c8c2eb00-5405-408b-8d6c-7d3ca73f2e4c" providerId="ADAL" clId="{05823438-738E-46D0-8C34-0D1024B1481B}" dt="2022-06-27T22:03:54.686" v="4038" actId="26606"/>
          <ac:spMkLst>
            <pc:docMk/>
            <pc:sldMk cId="3244532425" sldId="2991"/>
            <ac:spMk id="8" creationId="{C88596B6-D57D-0388-69BD-653E2AD53D66}"/>
          </ac:spMkLst>
        </pc:spChg>
        <pc:spChg chg="add del mod ord">
          <ac:chgData name="Dawne Tortorella" userId="c8c2eb00-5405-408b-8d6c-7d3ca73f2e4c" providerId="ADAL" clId="{05823438-738E-46D0-8C34-0D1024B1481B}" dt="2022-06-27T22:03:45.573" v="4036" actId="478"/>
          <ac:spMkLst>
            <pc:docMk/>
            <pc:sldMk cId="3244532425" sldId="2991"/>
            <ac:spMk id="9" creationId="{F5465C5C-A793-1341-B4A3-23E49D9E565F}"/>
          </ac:spMkLst>
        </pc:spChg>
        <pc:picChg chg="add mod ord">
          <ac:chgData name="Dawne Tortorella" userId="c8c2eb00-5405-408b-8d6c-7d3ca73f2e4c" providerId="ADAL" clId="{05823438-738E-46D0-8C34-0D1024B1481B}" dt="2022-06-27T22:04:27.970" v="4054" actId="1035"/>
          <ac:picMkLst>
            <pc:docMk/>
            <pc:sldMk cId="3244532425" sldId="2991"/>
            <ac:picMk id="11" creationId="{C4DD90B6-EE3A-DF1E-7AE4-B76FAA148C0D}"/>
          </ac:picMkLst>
        </pc:picChg>
      </pc:sldChg>
      <pc:sldChg chg="addSp modSp new mod replTag delTag">
        <pc:chgData name="Dawne Tortorella" userId="c8c2eb00-5405-408b-8d6c-7d3ca73f2e4c" providerId="ADAL" clId="{05823438-738E-46D0-8C34-0D1024B1481B}" dt="2022-06-27T22:17:35.196" v="4656"/>
        <pc:sldMkLst>
          <pc:docMk/>
          <pc:sldMk cId="3436872426" sldId="2992"/>
        </pc:sldMkLst>
        <pc:spChg chg="mod">
          <ac:chgData name="Dawne Tortorella" userId="c8c2eb00-5405-408b-8d6c-7d3ca73f2e4c" providerId="ADAL" clId="{05823438-738E-46D0-8C34-0D1024B1481B}" dt="2022-06-27T22:08:21.473" v="4496" actId="20577"/>
          <ac:spMkLst>
            <pc:docMk/>
            <pc:sldMk cId="3436872426" sldId="2992"/>
            <ac:spMk id="2" creationId="{67B8ABAF-939C-62F3-05AA-CEC54C18CD54}"/>
          </ac:spMkLst>
        </pc:spChg>
        <pc:spChg chg="mod">
          <ac:chgData name="Dawne Tortorella" userId="c8c2eb00-5405-408b-8d6c-7d3ca73f2e4c" providerId="ADAL" clId="{05823438-738E-46D0-8C34-0D1024B1481B}" dt="2022-06-27T22:16:48.330" v="4651" actId="14100"/>
          <ac:spMkLst>
            <pc:docMk/>
            <pc:sldMk cId="3436872426" sldId="2992"/>
            <ac:spMk id="3" creationId="{C4B6EA0D-8E61-1D0E-D146-E012132534C3}"/>
          </ac:spMkLst>
        </pc:spChg>
        <pc:spChg chg="add mod">
          <ac:chgData name="Dawne Tortorella" userId="c8c2eb00-5405-408b-8d6c-7d3ca73f2e4c" providerId="ADAL" clId="{05823438-738E-46D0-8C34-0D1024B1481B}" dt="2022-06-27T22:09:41.882" v="4650" actId="14100"/>
          <ac:spMkLst>
            <pc:docMk/>
            <pc:sldMk cId="3436872426" sldId="2992"/>
            <ac:spMk id="7" creationId="{4C8F7D59-7D2F-D0F0-798C-C36B7834592F}"/>
          </ac:spMkLst>
        </pc:spChg>
        <pc:picChg chg="add mod">
          <ac:chgData name="Dawne Tortorella" userId="c8c2eb00-5405-408b-8d6c-7d3ca73f2e4c" providerId="ADAL" clId="{05823438-738E-46D0-8C34-0D1024B1481B}" dt="2022-06-27T22:16:58.709" v="4654" actId="1076"/>
          <ac:picMkLst>
            <pc:docMk/>
            <pc:sldMk cId="3436872426" sldId="2992"/>
            <ac:picMk id="9" creationId="{9053424A-118D-02DE-626F-7AAD397EC126}"/>
          </ac:picMkLst>
        </pc:picChg>
      </pc:sldChg>
      <pc:sldChg chg="addSp delSp modSp new del mod modClrScheme replTag delTag chgLayout">
        <pc:chgData name="Dawne Tortorella" userId="c8c2eb00-5405-408b-8d6c-7d3ca73f2e4c" providerId="ADAL" clId="{05823438-738E-46D0-8C34-0D1024B1481B}" dt="2022-06-27T22:18:12.947" v="4676" actId="47"/>
        <pc:sldMkLst>
          <pc:docMk/>
          <pc:sldMk cId="1777228369" sldId="2993"/>
        </pc:sldMkLst>
        <pc:spChg chg="del mod ord">
          <ac:chgData name="Dawne Tortorella" userId="c8c2eb00-5405-408b-8d6c-7d3ca73f2e4c" providerId="ADAL" clId="{05823438-738E-46D0-8C34-0D1024B1481B}" dt="2022-06-27T22:17:59.325" v="4667" actId="700"/>
          <ac:spMkLst>
            <pc:docMk/>
            <pc:sldMk cId="1777228369" sldId="2993"/>
            <ac:spMk id="2" creationId="{BA1FB03B-B65A-143A-CFE9-FCA5A021C71F}"/>
          </ac:spMkLst>
        </pc:spChg>
        <pc:spChg chg="del mod ord">
          <ac:chgData name="Dawne Tortorella" userId="c8c2eb00-5405-408b-8d6c-7d3ca73f2e4c" providerId="ADAL" clId="{05823438-738E-46D0-8C34-0D1024B1481B}" dt="2022-06-27T22:17:59.325" v="4667" actId="700"/>
          <ac:spMkLst>
            <pc:docMk/>
            <pc:sldMk cId="1777228369" sldId="2993"/>
            <ac:spMk id="3" creationId="{99D3C6FD-EE6B-8DCF-4358-683F72242A8C}"/>
          </ac:spMkLst>
        </pc:spChg>
        <pc:spChg chg="mod ord">
          <ac:chgData name="Dawne Tortorella" userId="c8c2eb00-5405-408b-8d6c-7d3ca73f2e4c" providerId="ADAL" clId="{05823438-738E-46D0-8C34-0D1024B1481B}" dt="2022-06-27T22:17:59.325" v="4667" actId="700"/>
          <ac:spMkLst>
            <pc:docMk/>
            <pc:sldMk cId="1777228369" sldId="2993"/>
            <ac:spMk id="4" creationId="{1424282F-D935-1968-311E-5431AB0CD2FA}"/>
          </ac:spMkLst>
        </pc:spChg>
        <pc:spChg chg="mod ord">
          <ac:chgData name="Dawne Tortorella" userId="c8c2eb00-5405-408b-8d6c-7d3ca73f2e4c" providerId="ADAL" clId="{05823438-738E-46D0-8C34-0D1024B1481B}" dt="2022-06-27T22:17:59.325" v="4667" actId="700"/>
          <ac:spMkLst>
            <pc:docMk/>
            <pc:sldMk cId="1777228369" sldId="2993"/>
            <ac:spMk id="5" creationId="{0AFFDE0A-1DB0-8CA3-89B3-4A809793E5D0}"/>
          </ac:spMkLst>
        </pc:spChg>
        <pc:spChg chg="mod ord">
          <ac:chgData name="Dawne Tortorella" userId="c8c2eb00-5405-408b-8d6c-7d3ca73f2e4c" providerId="ADAL" clId="{05823438-738E-46D0-8C34-0D1024B1481B}" dt="2022-06-27T22:17:59.325" v="4667" actId="700"/>
          <ac:spMkLst>
            <pc:docMk/>
            <pc:sldMk cId="1777228369" sldId="2993"/>
            <ac:spMk id="6" creationId="{D9106C3D-EE81-6AB8-79A4-24CC48500AC2}"/>
          </ac:spMkLst>
        </pc:spChg>
        <pc:spChg chg="add mod ord">
          <ac:chgData name="Dawne Tortorella" userId="c8c2eb00-5405-408b-8d6c-7d3ca73f2e4c" providerId="ADAL" clId="{05823438-738E-46D0-8C34-0D1024B1481B}" dt="2022-06-27T22:17:59.325" v="4667" actId="700"/>
          <ac:spMkLst>
            <pc:docMk/>
            <pc:sldMk cId="1777228369" sldId="2993"/>
            <ac:spMk id="7" creationId="{A89979A8-4FDC-945A-C95A-F4E5848E61A1}"/>
          </ac:spMkLst>
        </pc:spChg>
        <pc:spChg chg="add mod ord">
          <ac:chgData name="Dawne Tortorella" userId="c8c2eb00-5405-408b-8d6c-7d3ca73f2e4c" providerId="ADAL" clId="{05823438-738E-46D0-8C34-0D1024B1481B}" dt="2022-06-27T22:17:59.325" v="4667" actId="700"/>
          <ac:spMkLst>
            <pc:docMk/>
            <pc:sldMk cId="1777228369" sldId="2993"/>
            <ac:spMk id="8" creationId="{952C5101-79C1-4759-C789-9FE03D1B12C7}"/>
          </ac:spMkLst>
        </pc:spChg>
        <pc:spChg chg="add mod ord">
          <ac:chgData name="Dawne Tortorella" userId="c8c2eb00-5405-408b-8d6c-7d3ca73f2e4c" providerId="ADAL" clId="{05823438-738E-46D0-8C34-0D1024B1481B}" dt="2022-06-27T22:17:59.325" v="4667" actId="700"/>
          <ac:spMkLst>
            <pc:docMk/>
            <pc:sldMk cId="1777228369" sldId="2993"/>
            <ac:spMk id="9" creationId="{4C6A5367-4E7A-FF96-084B-7E3B0C3144E4}"/>
          </ac:spMkLst>
        </pc:spChg>
        <pc:spChg chg="add mod ord">
          <ac:chgData name="Dawne Tortorella" userId="c8c2eb00-5405-408b-8d6c-7d3ca73f2e4c" providerId="ADAL" clId="{05823438-738E-46D0-8C34-0D1024B1481B}" dt="2022-06-27T22:17:59.325" v="4667" actId="700"/>
          <ac:spMkLst>
            <pc:docMk/>
            <pc:sldMk cId="1777228369" sldId="2993"/>
            <ac:spMk id="10" creationId="{213D2D24-B594-2F82-0F2B-C52057A6C48D}"/>
          </ac:spMkLst>
        </pc:spChg>
        <pc:spChg chg="add mod ord">
          <ac:chgData name="Dawne Tortorella" userId="c8c2eb00-5405-408b-8d6c-7d3ca73f2e4c" providerId="ADAL" clId="{05823438-738E-46D0-8C34-0D1024B1481B}" dt="2022-06-27T22:17:59.325" v="4667" actId="700"/>
          <ac:spMkLst>
            <pc:docMk/>
            <pc:sldMk cId="1777228369" sldId="2993"/>
            <ac:spMk id="11" creationId="{D3AA773C-70EA-45B8-5649-CA1CCC92B5C9}"/>
          </ac:spMkLst>
        </pc:spChg>
      </pc:sldChg>
      <pc:sldChg chg="addSp delSp modSp new mod modClrScheme replTag delTag chgLayout">
        <pc:chgData name="Dawne Tortorella" userId="c8c2eb00-5405-408b-8d6c-7d3ca73f2e4c" providerId="ADAL" clId="{05823438-738E-46D0-8C34-0D1024B1481B}" dt="2022-06-28T13:57:13.060" v="6110"/>
        <pc:sldMkLst>
          <pc:docMk/>
          <pc:sldMk cId="406377439" sldId="2994"/>
        </pc:sldMkLst>
        <pc:spChg chg="add mod">
          <ac:chgData name="Dawne Tortorella" userId="c8c2eb00-5405-408b-8d6c-7d3ca73f2e4c" providerId="ADAL" clId="{05823438-738E-46D0-8C34-0D1024B1481B}" dt="2022-06-28T12:39:50.754" v="5205" actId="20577"/>
          <ac:spMkLst>
            <pc:docMk/>
            <pc:sldMk cId="406377439" sldId="2994"/>
            <ac:spMk id="2" creationId="{027E575E-76A4-8428-376B-B91A372E4DE3}"/>
          </ac:spMkLst>
        </pc:spChg>
        <pc:spChg chg="del mod ord">
          <ac:chgData name="Dawne Tortorella" userId="c8c2eb00-5405-408b-8d6c-7d3ca73f2e4c" providerId="ADAL" clId="{05823438-738E-46D0-8C34-0D1024B1481B}" dt="2022-06-27T22:18:20.708" v="4681" actId="700"/>
          <ac:spMkLst>
            <pc:docMk/>
            <pc:sldMk cId="406377439" sldId="2994"/>
            <ac:spMk id="2" creationId="{E8667FB5-C58C-44C0-F47E-3C6B1C86ED5E}"/>
          </ac:spMkLst>
        </pc:spChg>
        <pc:spChg chg="del mod ord">
          <ac:chgData name="Dawne Tortorella" userId="c8c2eb00-5405-408b-8d6c-7d3ca73f2e4c" providerId="ADAL" clId="{05823438-738E-46D0-8C34-0D1024B1481B}" dt="2022-06-27T22:18:20.708" v="4681" actId="700"/>
          <ac:spMkLst>
            <pc:docMk/>
            <pc:sldMk cId="406377439" sldId="2994"/>
            <ac:spMk id="3" creationId="{6FDA2B03-72F2-517F-430A-FAEA0AF1AC55}"/>
          </ac:spMkLst>
        </pc:spChg>
        <pc:spChg chg="mod ord">
          <ac:chgData name="Dawne Tortorella" userId="c8c2eb00-5405-408b-8d6c-7d3ca73f2e4c" providerId="ADAL" clId="{05823438-738E-46D0-8C34-0D1024B1481B}" dt="2022-06-27T22:18:20.708" v="4681" actId="700"/>
          <ac:spMkLst>
            <pc:docMk/>
            <pc:sldMk cId="406377439" sldId="2994"/>
            <ac:spMk id="4" creationId="{51125422-CD7F-74A1-55DD-435B880535C4}"/>
          </ac:spMkLst>
        </pc:spChg>
        <pc:spChg chg="mod ord">
          <ac:chgData name="Dawne Tortorella" userId="c8c2eb00-5405-408b-8d6c-7d3ca73f2e4c" providerId="ADAL" clId="{05823438-738E-46D0-8C34-0D1024B1481B}" dt="2022-06-27T22:18:20.708" v="4681" actId="700"/>
          <ac:spMkLst>
            <pc:docMk/>
            <pc:sldMk cId="406377439" sldId="2994"/>
            <ac:spMk id="5" creationId="{7CD75E04-87B2-69A7-9FDF-A3EF756A492B}"/>
          </ac:spMkLst>
        </pc:spChg>
        <pc:spChg chg="mod ord">
          <ac:chgData name="Dawne Tortorella" userId="c8c2eb00-5405-408b-8d6c-7d3ca73f2e4c" providerId="ADAL" clId="{05823438-738E-46D0-8C34-0D1024B1481B}" dt="2022-06-27T22:18:20.708" v="4681" actId="700"/>
          <ac:spMkLst>
            <pc:docMk/>
            <pc:sldMk cId="406377439" sldId="2994"/>
            <ac:spMk id="6" creationId="{864031A9-7D6B-7F21-46AF-6D5A2579E652}"/>
          </ac:spMkLst>
        </pc:spChg>
        <pc:spChg chg="add mod ord">
          <ac:chgData name="Dawne Tortorella" userId="c8c2eb00-5405-408b-8d6c-7d3ca73f2e4c" providerId="ADAL" clId="{05823438-738E-46D0-8C34-0D1024B1481B}" dt="2022-06-28T12:40:17.270" v="5220" actId="20577"/>
          <ac:spMkLst>
            <pc:docMk/>
            <pc:sldMk cId="406377439" sldId="2994"/>
            <ac:spMk id="7" creationId="{AF417531-D9A9-C900-A132-61AC342DA946}"/>
          </ac:spMkLst>
        </pc:spChg>
        <pc:spChg chg="add del mod ord">
          <ac:chgData name="Dawne Tortorella" userId="c8c2eb00-5405-408b-8d6c-7d3ca73f2e4c" providerId="ADAL" clId="{05823438-738E-46D0-8C34-0D1024B1481B}" dt="2022-06-27T22:19:31.776" v="4682" actId="931"/>
          <ac:spMkLst>
            <pc:docMk/>
            <pc:sldMk cId="406377439" sldId="2994"/>
            <ac:spMk id="8" creationId="{E0E4B502-4C22-0694-90CD-F104E5E38502}"/>
          </ac:spMkLst>
        </pc:spChg>
        <pc:spChg chg="add del mod ord">
          <ac:chgData name="Dawne Tortorella" userId="c8c2eb00-5405-408b-8d6c-7d3ca73f2e4c" providerId="ADAL" clId="{05823438-738E-46D0-8C34-0D1024B1481B}" dt="2022-06-27T22:19:31.776" v="4682" actId="931"/>
          <ac:spMkLst>
            <pc:docMk/>
            <pc:sldMk cId="406377439" sldId="2994"/>
            <ac:spMk id="9" creationId="{6229EFBD-098E-9BC4-8695-5A0CB5BE6326}"/>
          </ac:spMkLst>
        </pc:spChg>
        <pc:spChg chg="add del mod">
          <ac:chgData name="Dawne Tortorella" userId="c8c2eb00-5405-408b-8d6c-7d3ca73f2e4c" providerId="ADAL" clId="{05823438-738E-46D0-8C34-0D1024B1481B}" dt="2022-06-27T22:20:16.538" v="4695" actId="478"/>
          <ac:spMkLst>
            <pc:docMk/>
            <pc:sldMk cId="406377439" sldId="2994"/>
            <ac:spMk id="12" creationId="{1CCA2E76-0136-419B-238E-3642905B4355}"/>
          </ac:spMkLst>
        </pc:spChg>
        <pc:spChg chg="add del mod">
          <ac:chgData name="Dawne Tortorella" userId="c8c2eb00-5405-408b-8d6c-7d3ca73f2e4c" providerId="ADAL" clId="{05823438-738E-46D0-8C34-0D1024B1481B}" dt="2022-06-27T22:19:41.160" v="4689" actId="478"/>
          <ac:spMkLst>
            <pc:docMk/>
            <pc:sldMk cId="406377439" sldId="2994"/>
            <ac:spMk id="15" creationId="{9CA3D3BA-89AB-96AC-E384-FC665FE3C549}"/>
          </ac:spMkLst>
        </pc:spChg>
        <pc:spChg chg="add mod">
          <ac:chgData name="Dawne Tortorella" userId="c8c2eb00-5405-408b-8d6c-7d3ca73f2e4c" providerId="ADAL" clId="{05823438-738E-46D0-8C34-0D1024B1481B}" dt="2022-06-28T13:00:25.366" v="6108" actId="27636"/>
          <ac:spMkLst>
            <pc:docMk/>
            <pc:sldMk cId="406377439" sldId="2994"/>
            <ac:spMk id="17" creationId="{411EF203-BFE3-457D-E449-1831904E42A1}"/>
          </ac:spMkLst>
        </pc:spChg>
        <pc:spChg chg="add del mod">
          <ac:chgData name="Dawne Tortorella" userId="c8c2eb00-5405-408b-8d6c-7d3ca73f2e4c" providerId="ADAL" clId="{05823438-738E-46D0-8C34-0D1024B1481B}" dt="2022-06-27T22:20:20.166" v="4696" actId="478"/>
          <ac:spMkLst>
            <pc:docMk/>
            <pc:sldMk cId="406377439" sldId="2994"/>
            <ac:spMk id="19" creationId="{99197BEB-2A8F-7D3D-E518-87924F46C6E3}"/>
          </ac:spMkLst>
        </pc:spChg>
        <pc:picChg chg="add del mod">
          <ac:chgData name="Dawne Tortorella" userId="c8c2eb00-5405-408b-8d6c-7d3ca73f2e4c" providerId="ADAL" clId="{05823438-738E-46D0-8C34-0D1024B1481B}" dt="2022-06-27T22:20:16.538" v="4695" actId="478"/>
          <ac:picMkLst>
            <pc:docMk/>
            <pc:sldMk cId="406377439" sldId="2994"/>
            <ac:picMk id="11" creationId="{93CC7D9F-071E-08F2-0191-6B2216810142}"/>
          </ac:picMkLst>
        </pc:picChg>
        <pc:picChg chg="add del mod">
          <ac:chgData name="Dawne Tortorella" userId="c8c2eb00-5405-408b-8d6c-7d3ca73f2e4c" providerId="ADAL" clId="{05823438-738E-46D0-8C34-0D1024B1481B}" dt="2022-06-27T22:19:41.160" v="4689" actId="478"/>
          <ac:picMkLst>
            <pc:docMk/>
            <pc:sldMk cId="406377439" sldId="2994"/>
            <ac:picMk id="14" creationId="{6365FBE7-835E-87FB-6066-251435F177B6}"/>
          </ac:picMkLst>
        </pc:picChg>
        <pc:picChg chg="add mod">
          <ac:chgData name="Dawne Tortorella" userId="c8c2eb00-5405-408b-8d6c-7d3ca73f2e4c" providerId="ADAL" clId="{05823438-738E-46D0-8C34-0D1024B1481B}" dt="2022-06-27T23:07:48.079" v="4972" actId="1076"/>
          <ac:picMkLst>
            <pc:docMk/>
            <pc:sldMk cId="406377439" sldId="2994"/>
            <ac:picMk id="21" creationId="{E0E9E7B0-1432-6758-4C1A-E22E9F976E2C}"/>
          </ac:picMkLst>
        </pc:picChg>
      </pc:sldChg>
      <pc:sldChg chg="addSp delSp modSp new mod modClrScheme replTag delTag chgLayout">
        <pc:chgData name="Dawne Tortorella" userId="c8c2eb00-5405-408b-8d6c-7d3ca73f2e4c" providerId="ADAL" clId="{05823438-738E-46D0-8C34-0D1024B1481B}" dt="2022-06-28T14:12:38.243" v="6994"/>
        <pc:sldMkLst>
          <pc:docMk/>
          <pc:sldMk cId="543727189" sldId="2995"/>
        </pc:sldMkLst>
        <pc:spChg chg="del mod ord">
          <ac:chgData name="Dawne Tortorella" userId="c8c2eb00-5405-408b-8d6c-7d3ca73f2e4c" providerId="ADAL" clId="{05823438-738E-46D0-8C34-0D1024B1481B}" dt="2022-06-28T13:59:18.814" v="6159" actId="700"/>
          <ac:spMkLst>
            <pc:docMk/>
            <pc:sldMk cId="543727189" sldId="2995"/>
            <ac:spMk id="2" creationId="{9213EDD2-38A7-19D9-F13F-E6E323720F07}"/>
          </ac:spMkLst>
        </pc:spChg>
        <pc:spChg chg="del mod ord">
          <ac:chgData name="Dawne Tortorella" userId="c8c2eb00-5405-408b-8d6c-7d3ca73f2e4c" providerId="ADAL" clId="{05823438-738E-46D0-8C34-0D1024B1481B}" dt="2022-06-28T13:59:18.814" v="6159" actId="700"/>
          <ac:spMkLst>
            <pc:docMk/>
            <pc:sldMk cId="543727189" sldId="2995"/>
            <ac:spMk id="3" creationId="{D30DC79C-43DE-B037-4CB3-C90EEC828D99}"/>
          </ac:spMkLst>
        </pc:spChg>
        <pc:spChg chg="del">
          <ac:chgData name="Dawne Tortorella" userId="c8c2eb00-5405-408b-8d6c-7d3ca73f2e4c" providerId="ADAL" clId="{05823438-738E-46D0-8C34-0D1024B1481B}" dt="2022-06-28T13:59:18.814" v="6159" actId="700"/>
          <ac:spMkLst>
            <pc:docMk/>
            <pc:sldMk cId="543727189" sldId="2995"/>
            <ac:spMk id="4" creationId="{4028D563-754F-E606-5E36-A74BA3FA171B}"/>
          </ac:spMkLst>
        </pc:spChg>
        <pc:spChg chg="mod ord">
          <ac:chgData name="Dawne Tortorella" userId="c8c2eb00-5405-408b-8d6c-7d3ca73f2e4c" providerId="ADAL" clId="{05823438-738E-46D0-8C34-0D1024B1481B}" dt="2022-06-28T13:59:18.814" v="6159" actId="700"/>
          <ac:spMkLst>
            <pc:docMk/>
            <pc:sldMk cId="543727189" sldId="2995"/>
            <ac:spMk id="5" creationId="{BC2B864C-C21D-D60D-0DED-D4705886A430}"/>
          </ac:spMkLst>
        </pc:spChg>
        <pc:spChg chg="mod ord">
          <ac:chgData name="Dawne Tortorella" userId="c8c2eb00-5405-408b-8d6c-7d3ca73f2e4c" providerId="ADAL" clId="{05823438-738E-46D0-8C34-0D1024B1481B}" dt="2022-06-28T13:59:18.814" v="6159" actId="700"/>
          <ac:spMkLst>
            <pc:docMk/>
            <pc:sldMk cId="543727189" sldId="2995"/>
            <ac:spMk id="6" creationId="{5FD1B80B-59C9-7798-BA6F-8EC6F60295FA}"/>
          </ac:spMkLst>
        </pc:spChg>
        <pc:spChg chg="mod ord">
          <ac:chgData name="Dawne Tortorella" userId="c8c2eb00-5405-408b-8d6c-7d3ca73f2e4c" providerId="ADAL" clId="{05823438-738E-46D0-8C34-0D1024B1481B}" dt="2022-06-28T13:59:18.814" v="6159" actId="700"/>
          <ac:spMkLst>
            <pc:docMk/>
            <pc:sldMk cId="543727189" sldId="2995"/>
            <ac:spMk id="7" creationId="{E6483D8B-FF67-76FD-E9F3-F2B999193D11}"/>
          </ac:spMkLst>
        </pc:spChg>
        <pc:spChg chg="add mod ord">
          <ac:chgData name="Dawne Tortorella" userId="c8c2eb00-5405-408b-8d6c-7d3ca73f2e4c" providerId="ADAL" clId="{05823438-738E-46D0-8C34-0D1024B1481B}" dt="2022-06-28T13:59:29.288" v="6193" actId="20577"/>
          <ac:spMkLst>
            <pc:docMk/>
            <pc:sldMk cId="543727189" sldId="2995"/>
            <ac:spMk id="8" creationId="{4DD2BD2B-985C-61B3-AC7D-5C041165854A}"/>
          </ac:spMkLst>
        </pc:spChg>
        <pc:spChg chg="add mod ord">
          <ac:chgData name="Dawne Tortorella" userId="c8c2eb00-5405-408b-8d6c-7d3ca73f2e4c" providerId="ADAL" clId="{05823438-738E-46D0-8C34-0D1024B1481B}" dt="2022-06-28T13:59:18.814" v="6159" actId="700"/>
          <ac:spMkLst>
            <pc:docMk/>
            <pc:sldMk cId="543727189" sldId="2995"/>
            <ac:spMk id="9" creationId="{B92191CA-5758-FA1F-84FB-840F3B451EEE}"/>
          </ac:spMkLst>
        </pc:spChg>
      </pc:sldChg>
      <pc:sldChg chg="addSp delSp modSp new mod modClrScheme replTag delTag chgLayout">
        <pc:chgData name="Dawne Tortorella" userId="c8c2eb00-5405-408b-8d6c-7d3ca73f2e4c" providerId="ADAL" clId="{05823438-738E-46D0-8C34-0D1024B1481B}" dt="2022-06-28T14:12:33.761" v="6992" actId="1076"/>
        <pc:sldMkLst>
          <pc:docMk/>
          <pc:sldMk cId="3535680558" sldId="2996"/>
        </pc:sldMkLst>
        <pc:spChg chg="del mod ord">
          <ac:chgData name="Dawne Tortorella" userId="c8c2eb00-5405-408b-8d6c-7d3ca73f2e4c" providerId="ADAL" clId="{05823438-738E-46D0-8C34-0D1024B1481B}" dt="2022-06-28T13:59:50.318" v="6198" actId="700"/>
          <ac:spMkLst>
            <pc:docMk/>
            <pc:sldMk cId="3535680558" sldId="2996"/>
            <ac:spMk id="2" creationId="{8FCDFBB2-8E76-B156-1FF8-562942002174}"/>
          </ac:spMkLst>
        </pc:spChg>
        <pc:spChg chg="del mod ord">
          <ac:chgData name="Dawne Tortorella" userId="c8c2eb00-5405-408b-8d6c-7d3ca73f2e4c" providerId="ADAL" clId="{05823438-738E-46D0-8C34-0D1024B1481B}" dt="2022-06-28T13:59:50.318" v="6198" actId="700"/>
          <ac:spMkLst>
            <pc:docMk/>
            <pc:sldMk cId="3535680558" sldId="2996"/>
            <ac:spMk id="3" creationId="{14939C0B-6CEC-8E25-A852-FDE3E3CE3A4F}"/>
          </ac:spMkLst>
        </pc:spChg>
        <pc:spChg chg="mod ord">
          <ac:chgData name="Dawne Tortorella" userId="c8c2eb00-5405-408b-8d6c-7d3ca73f2e4c" providerId="ADAL" clId="{05823438-738E-46D0-8C34-0D1024B1481B}" dt="2022-06-28T13:59:50.318" v="6198" actId="700"/>
          <ac:spMkLst>
            <pc:docMk/>
            <pc:sldMk cId="3535680558" sldId="2996"/>
            <ac:spMk id="4" creationId="{C7CA949A-2BEE-DC25-6BAF-5EEDE2C76FDD}"/>
          </ac:spMkLst>
        </pc:spChg>
        <pc:spChg chg="mod ord">
          <ac:chgData name="Dawne Tortorella" userId="c8c2eb00-5405-408b-8d6c-7d3ca73f2e4c" providerId="ADAL" clId="{05823438-738E-46D0-8C34-0D1024B1481B}" dt="2022-06-28T13:59:50.318" v="6198" actId="700"/>
          <ac:spMkLst>
            <pc:docMk/>
            <pc:sldMk cId="3535680558" sldId="2996"/>
            <ac:spMk id="5" creationId="{A4994E50-9E75-D727-0C76-FDC88FF3721F}"/>
          </ac:spMkLst>
        </pc:spChg>
        <pc:spChg chg="mod ord">
          <ac:chgData name="Dawne Tortorella" userId="c8c2eb00-5405-408b-8d6c-7d3ca73f2e4c" providerId="ADAL" clId="{05823438-738E-46D0-8C34-0D1024B1481B}" dt="2022-06-28T13:59:50.318" v="6198" actId="700"/>
          <ac:spMkLst>
            <pc:docMk/>
            <pc:sldMk cId="3535680558" sldId="2996"/>
            <ac:spMk id="6" creationId="{CD98F634-83B9-C922-F430-59F9A4E71ED9}"/>
          </ac:spMkLst>
        </pc:spChg>
        <pc:spChg chg="add mod ord">
          <ac:chgData name="Dawne Tortorella" userId="c8c2eb00-5405-408b-8d6c-7d3ca73f2e4c" providerId="ADAL" clId="{05823438-738E-46D0-8C34-0D1024B1481B}" dt="2022-06-28T14:00:02.617" v="6231" actId="20577"/>
          <ac:spMkLst>
            <pc:docMk/>
            <pc:sldMk cId="3535680558" sldId="2996"/>
            <ac:spMk id="7" creationId="{656B4F94-55FA-4AAB-3F9F-FCC2BA19C673}"/>
          </ac:spMkLst>
        </pc:spChg>
        <pc:spChg chg="add mod ord">
          <ac:chgData name="Dawne Tortorella" userId="c8c2eb00-5405-408b-8d6c-7d3ca73f2e4c" providerId="ADAL" clId="{05823438-738E-46D0-8C34-0D1024B1481B}" dt="2022-06-28T14:05:34.533" v="6769" actId="27636"/>
          <ac:spMkLst>
            <pc:docMk/>
            <pc:sldMk cId="3535680558" sldId="2996"/>
            <ac:spMk id="8" creationId="{B2A5B443-6482-3DA4-BB94-00C0F476DC6D}"/>
          </ac:spMkLst>
        </pc:spChg>
        <pc:spChg chg="add mod ord">
          <ac:chgData name="Dawne Tortorella" userId="c8c2eb00-5405-408b-8d6c-7d3ca73f2e4c" providerId="ADAL" clId="{05823438-738E-46D0-8C34-0D1024B1481B}" dt="2022-06-28T14:11:52.880" v="6984" actId="14100"/>
          <ac:spMkLst>
            <pc:docMk/>
            <pc:sldMk cId="3535680558" sldId="2996"/>
            <ac:spMk id="9" creationId="{C96DAC96-5845-50F8-FBAB-291C501CDF5B}"/>
          </ac:spMkLst>
        </pc:spChg>
        <pc:spChg chg="add mod ord">
          <ac:chgData name="Dawne Tortorella" userId="c8c2eb00-5405-408b-8d6c-7d3ca73f2e4c" providerId="ADAL" clId="{05823438-738E-46D0-8C34-0D1024B1481B}" dt="2022-06-28T14:12:25.540" v="6991" actId="14100"/>
          <ac:spMkLst>
            <pc:docMk/>
            <pc:sldMk cId="3535680558" sldId="2996"/>
            <ac:spMk id="12" creationId="{4978DDF3-399C-8470-825A-AB07DA128E08}"/>
          </ac:spMkLst>
        </pc:spChg>
        <pc:picChg chg="add mod modCrop">
          <ac:chgData name="Dawne Tortorella" userId="c8c2eb00-5405-408b-8d6c-7d3ca73f2e4c" providerId="ADAL" clId="{05823438-738E-46D0-8C34-0D1024B1481B}" dt="2022-06-28T14:12:33.761" v="6992" actId="1076"/>
          <ac:picMkLst>
            <pc:docMk/>
            <pc:sldMk cId="3535680558" sldId="2996"/>
            <ac:picMk id="11" creationId="{AF3B6056-10DD-B78A-13FC-68AC4ED8462E}"/>
          </ac:picMkLst>
        </pc:picChg>
      </pc:sldChg>
      <pc:sldChg chg="addSp delSp modSp new mod modClrScheme replTag delTag chgLayout">
        <pc:chgData name="Dawne Tortorella" userId="c8c2eb00-5405-408b-8d6c-7d3ca73f2e4c" providerId="ADAL" clId="{05823438-738E-46D0-8C34-0D1024B1481B}" dt="2022-06-28T14:20:21.448" v="7326" actId="692"/>
        <pc:sldMkLst>
          <pc:docMk/>
          <pc:sldMk cId="904200506" sldId="2997"/>
        </pc:sldMkLst>
        <pc:spChg chg="del mod ord">
          <ac:chgData name="Dawne Tortorella" userId="c8c2eb00-5405-408b-8d6c-7d3ca73f2e4c" providerId="ADAL" clId="{05823438-738E-46D0-8C34-0D1024B1481B}" dt="2022-06-28T14:14:47.188" v="7001" actId="700"/>
          <ac:spMkLst>
            <pc:docMk/>
            <pc:sldMk cId="904200506" sldId="2997"/>
            <ac:spMk id="2" creationId="{CDF75296-CC9D-476F-9EAA-83FD5DD19442}"/>
          </ac:spMkLst>
        </pc:spChg>
        <pc:spChg chg="del mod ord">
          <ac:chgData name="Dawne Tortorella" userId="c8c2eb00-5405-408b-8d6c-7d3ca73f2e4c" providerId="ADAL" clId="{05823438-738E-46D0-8C34-0D1024B1481B}" dt="2022-06-28T14:14:47.188" v="7001" actId="700"/>
          <ac:spMkLst>
            <pc:docMk/>
            <pc:sldMk cId="904200506" sldId="2997"/>
            <ac:spMk id="3" creationId="{5C8E1893-D65D-D59F-52D0-8A9D3C860B66}"/>
          </ac:spMkLst>
        </pc:spChg>
        <pc:spChg chg="mod ord">
          <ac:chgData name="Dawne Tortorella" userId="c8c2eb00-5405-408b-8d6c-7d3ca73f2e4c" providerId="ADAL" clId="{05823438-738E-46D0-8C34-0D1024B1481B}" dt="2022-06-28T14:14:47.188" v="7001" actId="700"/>
          <ac:spMkLst>
            <pc:docMk/>
            <pc:sldMk cId="904200506" sldId="2997"/>
            <ac:spMk id="4" creationId="{8A51224E-81BD-FB40-5C26-DBAD2B7F9BA6}"/>
          </ac:spMkLst>
        </pc:spChg>
        <pc:spChg chg="mod ord">
          <ac:chgData name="Dawne Tortorella" userId="c8c2eb00-5405-408b-8d6c-7d3ca73f2e4c" providerId="ADAL" clId="{05823438-738E-46D0-8C34-0D1024B1481B}" dt="2022-06-28T14:14:47.188" v="7001" actId="700"/>
          <ac:spMkLst>
            <pc:docMk/>
            <pc:sldMk cId="904200506" sldId="2997"/>
            <ac:spMk id="5" creationId="{44CEB968-1892-07B8-31AE-6EA84B8D8596}"/>
          </ac:spMkLst>
        </pc:spChg>
        <pc:spChg chg="mod ord">
          <ac:chgData name="Dawne Tortorella" userId="c8c2eb00-5405-408b-8d6c-7d3ca73f2e4c" providerId="ADAL" clId="{05823438-738E-46D0-8C34-0D1024B1481B}" dt="2022-06-28T14:14:47.188" v="7001" actId="700"/>
          <ac:spMkLst>
            <pc:docMk/>
            <pc:sldMk cId="904200506" sldId="2997"/>
            <ac:spMk id="6" creationId="{13B43E1C-FC54-B086-6A1D-74C3C50558C8}"/>
          </ac:spMkLst>
        </pc:spChg>
        <pc:spChg chg="add mod ord">
          <ac:chgData name="Dawne Tortorella" userId="c8c2eb00-5405-408b-8d6c-7d3ca73f2e4c" providerId="ADAL" clId="{05823438-738E-46D0-8C34-0D1024B1481B}" dt="2022-06-28T14:16:34.892" v="7149" actId="20577"/>
          <ac:spMkLst>
            <pc:docMk/>
            <pc:sldMk cId="904200506" sldId="2997"/>
            <ac:spMk id="7" creationId="{391E75E2-CA41-03AE-AC59-6E606C06D19C}"/>
          </ac:spMkLst>
        </pc:spChg>
        <pc:spChg chg="add mod ord">
          <ac:chgData name="Dawne Tortorella" userId="c8c2eb00-5405-408b-8d6c-7d3ca73f2e4c" providerId="ADAL" clId="{05823438-738E-46D0-8C34-0D1024B1481B}" dt="2022-06-28T14:18:16.844" v="7321" actId="255"/>
          <ac:spMkLst>
            <pc:docMk/>
            <pc:sldMk cId="904200506" sldId="2997"/>
            <ac:spMk id="8" creationId="{FCA6A65D-839A-11A3-FF40-3E3FF758C9E6}"/>
          </ac:spMkLst>
        </pc:spChg>
        <pc:spChg chg="add del mod ord">
          <ac:chgData name="Dawne Tortorella" userId="c8c2eb00-5405-408b-8d6c-7d3ca73f2e4c" providerId="ADAL" clId="{05823438-738E-46D0-8C34-0D1024B1481B}" dt="2022-06-28T14:18:21.925" v="7322" actId="478"/>
          <ac:spMkLst>
            <pc:docMk/>
            <pc:sldMk cId="904200506" sldId="2997"/>
            <ac:spMk id="9" creationId="{DAD1267B-60D2-F223-FF6C-A5E3031D28D9}"/>
          </ac:spMkLst>
        </pc:spChg>
        <pc:picChg chg="add mod">
          <ac:chgData name="Dawne Tortorella" userId="c8c2eb00-5405-408b-8d6c-7d3ca73f2e4c" providerId="ADAL" clId="{05823438-738E-46D0-8C34-0D1024B1481B}" dt="2022-06-28T14:20:21.448" v="7326" actId="692"/>
          <ac:picMkLst>
            <pc:docMk/>
            <pc:sldMk cId="904200506" sldId="2997"/>
            <ac:picMk id="11" creationId="{D24B54FE-56EF-2720-8F91-5C03E64C6594}"/>
          </ac:picMkLst>
        </pc:picChg>
      </pc:sldChg>
    </pc:docChg>
  </pc:docChgLst>
  <pc:docChgLst>
    <pc:chgData name="Vickie Totton" userId="S::vickie@swanlibraries.net::041f9387-cbe8-4440-adf5-c61ccdb894a0" providerId="AD" clId="Web-{FFD08D8F-31F1-C2C7-255F-0E8CE71A837B}"/>
    <pc:docChg chg="delSld modSld">
      <pc:chgData name="Vickie Totton" userId="S::vickie@swanlibraries.net::041f9387-cbe8-4440-adf5-c61ccdb894a0" providerId="AD" clId="Web-{FFD08D8F-31F1-C2C7-255F-0E8CE71A837B}" dt="2022-06-23T22:34:52.873" v="17" actId="20577"/>
      <pc:docMkLst>
        <pc:docMk/>
      </pc:docMkLst>
      <pc:sldChg chg="modSp">
        <pc:chgData name="Vickie Totton" userId="S::vickie@swanlibraries.net::041f9387-cbe8-4440-adf5-c61ccdb894a0" providerId="AD" clId="Web-{FFD08D8F-31F1-C2C7-255F-0E8CE71A837B}" dt="2022-06-23T22:34:52.873" v="17" actId="20577"/>
        <pc:sldMkLst>
          <pc:docMk/>
          <pc:sldMk cId="2427802509" sldId="2975"/>
        </pc:sldMkLst>
        <pc:spChg chg="mod">
          <ac:chgData name="Vickie Totton" userId="S::vickie@swanlibraries.net::041f9387-cbe8-4440-adf5-c61ccdb894a0" providerId="AD" clId="Web-{FFD08D8F-31F1-C2C7-255F-0E8CE71A837B}" dt="2022-06-23T22:34:46.763" v="16" actId="20577"/>
          <ac:spMkLst>
            <pc:docMk/>
            <pc:sldMk cId="2427802509" sldId="2975"/>
            <ac:spMk id="7" creationId="{CD9DC2A2-289F-A87D-AEB1-4685C8B5BBD2}"/>
          </ac:spMkLst>
        </pc:spChg>
        <pc:spChg chg="mod">
          <ac:chgData name="Vickie Totton" userId="S::vickie@swanlibraries.net::041f9387-cbe8-4440-adf5-c61ccdb894a0" providerId="AD" clId="Web-{FFD08D8F-31F1-C2C7-255F-0E8CE71A837B}" dt="2022-06-23T22:34:52.873" v="17" actId="20577"/>
          <ac:spMkLst>
            <pc:docMk/>
            <pc:sldMk cId="2427802509" sldId="2975"/>
            <ac:spMk id="8" creationId="{DE0E4FEA-1BC7-3A59-4C44-F05DEE7E935A}"/>
          </ac:spMkLst>
        </pc:spChg>
      </pc:sldChg>
      <pc:sldChg chg="del">
        <pc:chgData name="Vickie Totton" userId="S::vickie@swanlibraries.net::041f9387-cbe8-4440-adf5-c61ccdb894a0" providerId="AD" clId="Web-{FFD08D8F-31F1-C2C7-255F-0E8CE71A837B}" dt="2022-06-23T22:24:16.388" v="2"/>
        <pc:sldMkLst>
          <pc:docMk/>
          <pc:sldMk cId="2475721992" sldId="2976"/>
        </pc:sldMkLst>
      </pc:sldChg>
      <pc:sldChg chg="del">
        <pc:chgData name="Vickie Totton" userId="S::vickie@swanlibraries.net::041f9387-cbe8-4440-adf5-c61ccdb894a0" providerId="AD" clId="Web-{FFD08D8F-31F1-C2C7-255F-0E8CE71A837B}" dt="2022-06-23T22:24:16.388" v="1"/>
        <pc:sldMkLst>
          <pc:docMk/>
          <pc:sldMk cId="1768459239" sldId="2977"/>
        </pc:sldMkLst>
      </pc:sldChg>
      <pc:sldChg chg="del">
        <pc:chgData name="Vickie Totton" userId="S::vickie@swanlibraries.net::041f9387-cbe8-4440-adf5-c61ccdb894a0" providerId="AD" clId="Web-{FFD08D8F-31F1-C2C7-255F-0E8CE71A837B}" dt="2022-06-23T22:24:16.388" v="0"/>
        <pc:sldMkLst>
          <pc:docMk/>
          <pc:sldMk cId="1767406115" sldId="2979"/>
        </pc:sldMkLst>
      </pc:sldChg>
    </pc:docChg>
  </pc:docChgLst>
  <pc:docChgLst>
    <pc:chgData name="Crystal Vela" userId="S::crystal@swanlibraries.net::9bfb5b88-c8cd-41b7-836b-00e57b56d795" providerId="AD" clId="Web-{D70D3A01-19EF-3765-E0A2-082A7D4F86FD}"/>
    <pc:docChg chg="addSld modSld">
      <pc:chgData name="Crystal Vela" userId="S::crystal@swanlibraries.net::9bfb5b88-c8cd-41b7-836b-00e57b56d795" providerId="AD" clId="Web-{D70D3A01-19EF-3765-E0A2-082A7D4F86FD}" dt="2022-06-22T21:50:52.778" v="187" actId="1076"/>
      <pc:docMkLst>
        <pc:docMk/>
      </pc:docMkLst>
      <pc:sldChg chg="modSp">
        <pc:chgData name="Crystal Vela" userId="S::crystal@swanlibraries.net::9bfb5b88-c8cd-41b7-836b-00e57b56d795" providerId="AD" clId="Web-{D70D3A01-19EF-3765-E0A2-082A7D4F86FD}" dt="2022-06-22T20:38:51.024" v="21" actId="20577"/>
        <pc:sldMkLst>
          <pc:docMk/>
          <pc:sldMk cId="3592168221" sldId="2982"/>
        </pc:sldMkLst>
        <pc:spChg chg="mod">
          <ac:chgData name="Crystal Vela" userId="S::crystal@swanlibraries.net::9bfb5b88-c8cd-41b7-836b-00e57b56d795" providerId="AD" clId="Web-{D70D3A01-19EF-3765-E0A2-082A7D4F86FD}" dt="2022-06-22T20:38:51.024" v="21" actId="20577"/>
          <ac:spMkLst>
            <pc:docMk/>
            <pc:sldMk cId="3592168221" sldId="2982"/>
            <ac:spMk id="3" creationId="{B611E058-2032-14CB-5E7A-5BA92BD2BCBE}"/>
          </ac:spMkLst>
        </pc:spChg>
      </pc:sldChg>
      <pc:sldChg chg="addSp delSp modSp new mod modClrScheme chgLayout modNotes">
        <pc:chgData name="Crystal Vela" userId="S::crystal@swanlibraries.net::9bfb5b88-c8cd-41b7-836b-00e57b56d795" providerId="AD" clId="Web-{D70D3A01-19EF-3765-E0A2-082A7D4F86FD}" dt="2022-06-22T21:50:52.778" v="187" actId="1076"/>
        <pc:sldMkLst>
          <pc:docMk/>
          <pc:sldMk cId="3144547175" sldId="2986"/>
        </pc:sldMkLst>
        <pc:spChg chg="del">
          <ac:chgData name="Crystal Vela" userId="S::crystal@swanlibraries.net::9bfb5b88-c8cd-41b7-836b-00e57b56d795" providerId="AD" clId="Web-{D70D3A01-19EF-3765-E0A2-082A7D4F86FD}" dt="2022-06-22T20:30:52.323" v="1"/>
          <ac:spMkLst>
            <pc:docMk/>
            <pc:sldMk cId="3144547175" sldId="2986"/>
            <ac:spMk id="2" creationId="{1376F2A9-9E30-3C49-503E-935BA745118D}"/>
          </ac:spMkLst>
        </pc:spChg>
        <pc:spChg chg="del">
          <ac:chgData name="Crystal Vela" userId="S::crystal@swanlibraries.net::9bfb5b88-c8cd-41b7-836b-00e57b56d795" providerId="AD" clId="Web-{D70D3A01-19EF-3765-E0A2-082A7D4F86FD}" dt="2022-06-22T20:30:52.323" v="1"/>
          <ac:spMkLst>
            <pc:docMk/>
            <pc:sldMk cId="3144547175" sldId="2986"/>
            <ac:spMk id="3" creationId="{BB7F139D-00B7-AD99-3870-465EF588DC8B}"/>
          </ac:spMkLst>
        </pc:spChg>
        <pc:spChg chg="mod">
          <ac:chgData name="Crystal Vela" userId="S::crystal@swanlibraries.net::9bfb5b88-c8cd-41b7-836b-00e57b56d795" providerId="AD" clId="Web-{D70D3A01-19EF-3765-E0A2-082A7D4F86FD}" dt="2022-06-22T20:30:52.323" v="1"/>
          <ac:spMkLst>
            <pc:docMk/>
            <pc:sldMk cId="3144547175" sldId="2986"/>
            <ac:spMk id="4" creationId="{1BF62D83-6ED0-631E-08CD-2764BB30FB56}"/>
          </ac:spMkLst>
        </pc:spChg>
        <pc:spChg chg="mod">
          <ac:chgData name="Crystal Vela" userId="S::crystal@swanlibraries.net::9bfb5b88-c8cd-41b7-836b-00e57b56d795" providerId="AD" clId="Web-{D70D3A01-19EF-3765-E0A2-082A7D4F86FD}" dt="2022-06-22T20:30:52.323" v="1"/>
          <ac:spMkLst>
            <pc:docMk/>
            <pc:sldMk cId="3144547175" sldId="2986"/>
            <ac:spMk id="5" creationId="{24FAACC6-B128-7501-481A-79451FE7D8E8}"/>
          </ac:spMkLst>
        </pc:spChg>
        <pc:spChg chg="mod">
          <ac:chgData name="Crystal Vela" userId="S::crystal@swanlibraries.net::9bfb5b88-c8cd-41b7-836b-00e57b56d795" providerId="AD" clId="Web-{D70D3A01-19EF-3765-E0A2-082A7D4F86FD}" dt="2022-06-22T20:30:52.323" v="1"/>
          <ac:spMkLst>
            <pc:docMk/>
            <pc:sldMk cId="3144547175" sldId="2986"/>
            <ac:spMk id="6" creationId="{18E4D67F-B557-F93F-DDBB-AC8155E358D8}"/>
          </ac:spMkLst>
        </pc:spChg>
        <pc:spChg chg="add mod">
          <ac:chgData name="Crystal Vela" userId="S::crystal@swanlibraries.net::9bfb5b88-c8cd-41b7-836b-00e57b56d795" providerId="AD" clId="Web-{D70D3A01-19EF-3765-E0A2-082A7D4F86FD}" dt="2022-06-22T20:36:13.306" v="9" actId="20577"/>
          <ac:spMkLst>
            <pc:docMk/>
            <pc:sldMk cId="3144547175" sldId="2986"/>
            <ac:spMk id="11" creationId="{5BC1919B-C8B3-B7BF-3690-D83AAEA4B5EA}"/>
          </ac:spMkLst>
        </pc:spChg>
        <pc:spChg chg="add mod">
          <ac:chgData name="Crystal Vela" userId="S::crystal@swanlibraries.net::9bfb5b88-c8cd-41b7-836b-00e57b56d795" providerId="AD" clId="Web-{D70D3A01-19EF-3765-E0A2-082A7D4F86FD}" dt="2022-06-22T21:17:07.484" v="175" actId="1076"/>
          <ac:spMkLst>
            <pc:docMk/>
            <pc:sldMk cId="3144547175" sldId="2986"/>
            <ac:spMk id="13" creationId="{51DBBF11-8867-C8BB-6306-AC8AED0A9142}"/>
          </ac:spMkLst>
        </pc:spChg>
        <pc:spChg chg="add del mod">
          <ac:chgData name="Crystal Vela" userId="S::crystal@swanlibraries.net::9bfb5b88-c8cd-41b7-836b-00e57b56d795" providerId="AD" clId="Web-{D70D3A01-19EF-3765-E0A2-082A7D4F86FD}" dt="2022-06-22T20:32:07.166" v="2"/>
          <ac:spMkLst>
            <pc:docMk/>
            <pc:sldMk cId="3144547175" sldId="2986"/>
            <ac:spMk id="15" creationId="{1AFDF2F0-B153-4DE2-B3A7-AD8C7C4FC5ED}"/>
          </ac:spMkLst>
        </pc:spChg>
        <pc:picChg chg="add mod">
          <ac:chgData name="Crystal Vela" userId="S::crystal@swanlibraries.net::9bfb5b88-c8cd-41b7-836b-00e57b56d795" providerId="AD" clId="Web-{D70D3A01-19EF-3765-E0A2-082A7D4F86FD}" dt="2022-06-22T21:50:30.668" v="185" actId="1076"/>
          <ac:picMkLst>
            <pc:docMk/>
            <pc:sldMk cId="3144547175" sldId="2986"/>
            <ac:picMk id="2" creationId="{F6F38F2E-CA27-C6DC-DFFD-453984F23B0D}"/>
          </ac:picMkLst>
        </pc:picChg>
        <pc:picChg chg="add mod ord">
          <ac:chgData name="Crystal Vela" userId="S::crystal@swanlibraries.net::9bfb5b88-c8cd-41b7-836b-00e57b56d795" providerId="AD" clId="Web-{D70D3A01-19EF-3765-E0A2-082A7D4F86FD}" dt="2022-06-22T21:50:26.387" v="184"/>
          <ac:picMkLst>
            <pc:docMk/>
            <pc:sldMk cId="3144547175" sldId="2986"/>
            <ac:picMk id="7" creationId="{F342AF5F-6449-B5D5-C0F0-30578E6E6D2E}"/>
          </ac:picMkLst>
        </pc:picChg>
        <pc:picChg chg="add mod">
          <ac:chgData name="Crystal Vela" userId="S::crystal@swanlibraries.net::9bfb5b88-c8cd-41b7-836b-00e57b56d795" providerId="AD" clId="Web-{D70D3A01-19EF-3765-E0A2-082A7D4F86FD}" dt="2022-06-22T21:50:52.778" v="187" actId="1076"/>
          <ac:picMkLst>
            <pc:docMk/>
            <pc:sldMk cId="3144547175" sldId="2986"/>
            <ac:picMk id="8" creationId="{66E52BE3-3546-7C3C-BA6D-87BEEDEB16EA}"/>
          </ac:picMkLst>
        </pc:picChg>
      </pc:sldChg>
    </pc:docChg>
  </pc:docChgLst>
  <pc:docChgLst>
    <pc:chgData name="Scott Brandwein" userId="647fd4e1-0387-49c3-9086-3af30a0c2a16" providerId="ADAL" clId="{392DB1A7-2286-4896-B8D6-B4A26EF05D5E}"/>
    <pc:docChg chg="undo custSel addSld delSld modSld sldOrd">
      <pc:chgData name="Scott Brandwein" userId="647fd4e1-0387-49c3-9086-3af30a0c2a16" providerId="ADAL" clId="{392DB1A7-2286-4896-B8D6-B4A26EF05D5E}" dt="2022-06-28T15:43:58.735" v="1050" actId="20577"/>
      <pc:docMkLst>
        <pc:docMk/>
      </pc:docMkLst>
      <pc:sldChg chg="modSp mod">
        <pc:chgData name="Scott Brandwein" userId="647fd4e1-0387-49c3-9086-3af30a0c2a16" providerId="ADAL" clId="{392DB1A7-2286-4896-B8D6-B4A26EF05D5E}" dt="2022-06-22T14:41:14.566" v="8" actId="20577"/>
        <pc:sldMkLst>
          <pc:docMk/>
          <pc:sldMk cId="564033165" sldId="257"/>
        </pc:sldMkLst>
        <pc:spChg chg="mod">
          <ac:chgData name="Scott Brandwein" userId="647fd4e1-0387-49c3-9086-3af30a0c2a16" providerId="ADAL" clId="{392DB1A7-2286-4896-B8D6-B4A26EF05D5E}" dt="2022-06-22T14:41:14.566" v="8" actId="20577"/>
          <ac:spMkLst>
            <pc:docMk/>
            <pc:sldMk cId="564033165" sldId="257"/>
            <ac:spMk id="3" creationId="{B5ACB4E9-4212-4291-8E9F-7C29C2B607CC}"/>
          </ac:spMkLst>
        </pc:spChg>
      </pc:sldChg>
      <pc:sldChg chg="del">
        <pc:chgData name="Scott Brandwein" userId="647fd4e1-0387-49c3-9086-3af30a0c2a16" providerId="ADAL" clId="{392DB1A7-2286-4896-B8D6-B4A26EF05D5E}" dt="2022-06-22T14:49:25.418" v="274" actId="47"/>
        <pc:sldMkLst>
          <pc:docMk/>
          <pc:sldMk cId="3150532592" sldId="258"/>
        </pc:sldMkLst>
      </pc:sldChg>
      <pc:sldChg chg="del">
        <pc:chgData name="Scott Brandwein" userId="647fd4e1-0387-49c3-9086-3af30a0c2a16" providerId="ADAL" clId="{392DB1A7-2286-4896-B8D6-B4A26EF05D5E}" dt="2022-06-22T14:49:25.418" v="274" actId="47"/>
        <pc:sldMkLst>
          <pc:docMk/>
          <pc:sldMk cId="3072234210" sldId="259"/>
        </pc:sldMkLst>
      </pc:sldChg>
      <pc:sldChg chg="del">
        <pc:chgData name="Scott Brandwein" userId="647fd4e1-0387-49c3-9086-3af30a0c2a16" providerId="ADAL" clId="{392DB1A7-2286-4896-B8D6-B4A26EF05D5E}" dt="2022-06-22T14:49:25.418" v="274" actId="47"/>
        <pc:sldMkLst>
          <pc:docMk/>
          <pc:sldMk cId="2371132991" sldId="265"/>
        </pc:sldMkLst>
      </pc:sldChg>
      <pc:sldChg chg="del">
        <pc:chgData name="Scott Brandwein" userId="647fd4e1-0387-49c3-9086-3af30a0c2a16" providerId="ADAL" clId="{392DB1A7-2286-4896-B8D6-B4A26EF05D5E}" dt="2022-06-22T14:49:25.418" v="274" actId="47"/>
        <pc:sldMkLst>
          <pc:docMk/>
          <pc:sldMk cId="250511074" sldId="269"/>
        </pc:sldMkLst>
      </pc:sldChg>
      <pc:sldChg chg="modSp mod">
        <pc:chgData name="Scott Brandwein" userId="647fd4e1-0387-49c3-9086-3af30a0c2a16" providerId="ADAL" clId="{392DB1A7-2286-4896-B8D6-B4A26EF05D5E}" dt="2022-06-28T15:43:58.735" v="1050" actId="20577"/>
        <pc:sldMkLst>
          <pc:docMk/>
          <pc:sldMk cId="160906987" sldId="616"/>
        </pc:sldMkLst>
        <pc:spChg chg="mod">
          <ac:chgData name="Scott Brandwein" userId="647fd4e1-0387-49c3-9086-3af30a0c2a16" providerId="ADAL" clId="{392DB1A7-2286-4896-B8D6-B4A26EF05D5E}" dt="2022-06-28T15:43:58.735" v="1050" actId="20577"/>
          <ac:spMkLst>
            <pc:docMk/>
            <pc:sldMk cId="160906987" sldId="616"/>
            <ac:spMk id="3" creationId="{19751751-5B06-4B52-BA6C-B90002F744DE}"/>
          </ac:spMkLst>
        </pc:spChg>
        <pc:spChg chg="mod">
          <ac:chgData name="Scott Brandwein" userId="647fd4e1-0387-49c3-9086-3af30a0c2a16" providerId="ADAL" clId="{392DB1A7-2286-4896-B8D6-B4A26EF05D5E}" dt="2022-06-22T15:35:23.013" v="942" actId="20577"/>
          <ac:spMkLst>
            <pc:docMk/>
            <pc:sldMk cId="160906987" sldId="616"/>
            <ac:spMk id="7" creationId="{4BC73C61-E9E9-4B7C-99DA-06DE7B5FFE5C}"/>
          </ac:spMkLst>
        </pc:spChg>
      </pc:sldChg>
      <pc:sldChg chg="modSp mod setBg">
        <pc:chgData name="Scott Brandwein" userId="647fd4e1-0387-49c3-9086-3af30a0c2a16" providerId="ADAL" clId="{392DB1A7-2286-4896-B8D6-B4A26EF05D5E}" dt="2022-06-22T14:48:23.059" v="272"/>
        <pc:sldMkLst>
          <pc:docMk/>
          <pc:sldMk cId="4041863985" sldId="2655"/>
        </pc:sldMkLst>
        <pc:spChg chg="mod">
          <ac:chgData name="Scott Brandwein" userId="647fd4e1-0387-49c3-9086-3af30a0c2a16" providerId="ADAL" clId="{392DB1A7-2286-4896-B8D6-B4A26EF05D5E}" dt="2022-06-22T14:45:33.281" v="270" actId="20577"/>
          <ac:spMkLst>
            <pc:docMk/>
            <pc:sldMk cId="4041863985" sldId="2655"/>
            <ac:spMk id="10" creationId="{0DBF5099-2C20-42F5-BBCC-4E4F408A3633}"/>
          </ac:spMkLst>
        </pc:spChg>
      </pc:sldChg>
      <pc:sldChg chg="modSp mod">
        <pc:chgData name="Scott Brandwein" userId="647fd4e1-0387-49c3-9086-3af30a0c2a16" providerId="ADAL" clId="{392DB1A7-2286-4896-B8D6-B4A26EF05D5E}" dt="2022-06-22T14:55:17.438" v="542" actId="20577"/>
        <pc:sldMkLst>
          <pc:docMk/>
          <pc:sldMk cId="2743006998" sldId="2704"/>
        </pc:sldMkLst>
        <pc:spChg chg="mod">
          <ac:chgData name="Scott Brandwein" userId="647fd4e1-0387-49c3-9086-3af30a0c2a16" providerId="ADAL" clId="{392DB1A7-2286-4896-B8D6-B4A26EF05D5E}" dt="2022-06-22T14:54:19.051" v="539" actId="20577"/>
          <ac:spMkLst>
            <pc:docMk/>
            <pc:sldMk cId="2743006998" sldId="2704"/>
            <ac:spMk id="8" creationId="{B6BF7C84-5D82-4F9C-AD5E-BE9893B7ED69}"/>
          </ac:spMkLst>
        </pc:spChg>
        <pc:spChg chg="mod">
          <ac:chgData name="Scott Brandwein" userId="647fd4e1-0387-49c3-9086-3af30a0c2a16" providerId="ADAL" clId="{392DB1A7-2286-4896-B8D6-B4A26EF05D5E}" dt="2022-06-22T14:55:17.438" v="542" actId="20577"/>
          <ac:spMkLst>
            <pc:docMk/>
            <pc:sldMk cId="2743006998" sldId="2704"/>
            <ac:spMk id="11" creationId="{AEEC8B2A-E1BB-473B-B2E3-D4483618203A}"/>
          </ac:spMkLst>
        </pc:spChg>
      </pc:sldChg>
      <pc:sldChg chg="del">
        <pc:chgData name="Scott Brandwein" userId="647fd4e1-0387-49c3-9086-3af30a0c2a16" providerId="ADAL" clId="{392DB1A7-2286-4896-B8D6-B4A26EF05D5E}" dt="2022-06-22T14:48:52.360" v="273" actId="47"/>
        <pc:sldMkLst>
          <pc:docMk/>
          <pc:sldMk cId="3139949511" sldId="2928"/>
        </pc:sldMkLst>
      </pc:sldChg>
      <pc:sldChg chg="modSp mod">
        <pc:chgData name="Scott Brandwein" userId="647fd4e1-0387-49c3-9086-3af30a0c2a16" providerId="ADAL" clId="{392DB1A7-2286-4896-B8D6-B4A26EF05D5E}" dt="2022-06-22T15:00:25.241" v="720" actId="20577"/>
        <pc:sldMkLst>
          <pc:docMk/>
          <pc:sldMk cId="2086906234" sldId="2935"/>
        </pc:sldMkLst>
        <pc:spChg chg="mod">
          <ac:chgData name="Scott Brandwein" userId="647fd4e1-0387-49c3-9086-3af30a0c2a16" providerId="ADAL" clId="{392DB1A7-2286-4896-B8D6-B4A26EF05D5E}" dt="2022-06-22T15:00:25.241" v="720" actId="20577"/>
          <ac:spMkLst>
            <pc:docMk/>
            <pc:sldMk cId="2086906234" sldId="2935"/>
            <ac:spMk id="3" creationId="{FA889760-9EC9-4060-B6CC-449C5FABE89F}"/>
          </ac:spMkLst>
        </pc:spChg>
      </pc:sldChg>
      <pc:sldChg chg="del">
        <pc:chgData name="Scott Brandwein" userId="647fd4e1-0387-49c3-9086-3af30a0c2a16" providerId="ADAL" clId="{392DB1A7-2286-4896-B8D6-B4A26EF05D5E}" dt="2022-06-22T14:49:25.418" v="274" actId="47"/>
        <pc:sldMkLst>
          <pc:docMk/>
          <pc:sldMk cId="3963470762" sldId="2937"/>
        </pc:sldMkLst>
      </pc:sldChg>
      <pc:sldChg chg="del">
        <pc:chgData name="Scott Brandwein" userId="647fd4e1-0387-49c3-9086-3af30a0c2a16" providerId="ADAL" clId="{392DB1A7-2286-4896-B8D6-B4A26EF05D5E}" dt="2022-06-22T14:48:52.360" v="273" actId="47"/>
        <pc:sldMkLst>
          <pc:docMk/>
          <pc:sldMk cId="1507679448" sldId="2944"/>
        </pc:sldMkLst>
      </pc:sldChg>
      <pc:sldChg chg="del">
        <pc:chgData name="Scott Brandwein" userId="647fd4e1-0387-49c3-9086-3af30a0c2a16" providerId="ADAL" clId="{392DB1A7-2286-4896-B8D6-B4A26EF05D5E}" dt="2022-06-22T14:48:52.360" v="273" actId="47"/>
        <pc:sldMkLst>
          <pc:docMk/>
          <pc:sldMk cId="1534402712" sldId="2945"/>
        </pc:sldMkLst>
      </pc:sldChg>
      <pc:sldChg chg="modSp mod modNotesTx">
        <pc:chgData name="Scott Brandwein" userId="647fd4e1-0387-49c3-9086-3af30a0c2a16" providerId="ADAL" clId="{392DB1A7-2286-4896-B8D6-B4A26EF05D5E}" dt="2022-06-22T15:34:44.205" v="904" actId="20577"/>
        <pc:sldMkLst>
          <pc:docMk/>
          <pc:sldMk cId="940185694" sldId="2949"/>
        </pc:sldMkLst>
        <pc:spChg chg="mod">
          <ac:chgData name="Scott Brandwein" userId="647fd4e1-0387-49c3-9086-3af30a0c2a16" providerId="ADAL" clId="{392DB1A7-2286-4896-B8D6-B4A26EF05D5E}" dt="2022-06-22T15:34:41.983" v="903" actId="20577"/>
          <ac:spMkLst>
            <pc:docMk/>
            <pc:sldMk cId="940185694" sldId="2949"/>
            <ac:spMk id="2" creationId="{066BDDA7-6EB6-4F2F-AF65-51455E596FC5}"/>
          </ac:spMkLst>
        </pc:spChg>
        <pc:spChg chg="mod">
          <ac:chgData name="Scott Brandwein" userId="647fd4e1-0387-49c3-9086-3af30a0c2a16" providerId="ADAL" clId="{392DB1A7-2286-4896-B8D6-B4A26EF05D5E}" dt="2022-06-22T15:34:38.728" v="901" actId="20577"/>
          <ac:spMkLst>
            <pc:docMk/>
            <pc:sldMk cId="940185694" sldId="2949"/>
            <ac:spMk id="8" creationId="{89FDD2A4-FC0E-4F68-87C2-A9E0DAA211FC}"/>
          </ac:spMkLst>
        </pc:spChg>
      </pc:sldChg>
      <pc:sldChg chg="del">
        <pc:chgData name="Scott Brandwein" userId="647fd4e1-0387-49c3-9086-3af30a0c2a16" providerId="ADAL" clId="{392DB1A7-2286-4896-B8D6-B4A26EF05D5E}" dt="2022-06-22T14:49:25.418" v="274" actId="47"/>
        <pc:sldMkLst>
          <pc:docMk/>
          <pc:sldMk cId="897616843" sldId="2952"/>
        </pc:sldMkLst>
      </pc:sldChg>
      <pc:sldChg chg="del">
        <pc:chgData name="Scott Brandwein" userId="647fd4e1-0387-49c3-9086-3af30a0c2a16" providerId="ADAL" clId="{392DB1A7-2286-4896-B8D6-B4A26EF05D5E}" dt="2022-06-22T14:49:25.418" v="274" actId="47"/>
        <pc:sldMkLst>
          <pc:docMk/>
          <pc:sldMk cId="299294986" sldId="2953"/>
        </pc:sldMkLst>
      </pc:sldChg>
      <pc:sldChg chg="del">
        <pc:chgData name="Scott Brandwein" userId="647fd4e1-0387-49c3-9086-3af30a0c2a16" providerId="ADAL" clId="{392DB1A7-2286-4896-B8D6-B4A26EF05D5E}" dt="2022-06-22T15:32:26.626" v="722" actId="47"/>
        <pc:sldMkLst>
          <pc:docMk/>
          <pc:sldMk cId="2943490613" sldId="2959"/>
        </pc:sldMkLst>
      </pc:sldChg>
      <pc:sldChg chg="del">
        <pc:chgData name="Scott Brandwein" userId="647fd4e1-0387-49c3-9086-3af30a0c2a16" providerId="ADAL" clId="{392DB1A7-2286-4896-B8D6-B4A26EF05D5E}" dt="2022-06-22T15:31:59.638" v="721" actId="47"/>
        <pc:sldMkLst>
          <pc:docMk/>
          <pc:sldMk cId="3863185149" sldId="2970"/>
        </pc:sldMkLst>
      </pc:sldChg>
      <pc:sldChg chg="del">
        <pc:chgData name="Scott Brandwein" userId="647fd4e1-0387-49c3-9086-3af30a0c2a16" providerId="ADAL" clId="{392DB1A7-2286-4896-B8D6-B4A26EF05D5E}" dt="2022-06-22T15:31:59.638" v="721" actId="47"/>
        <pc:sldMkLst>
          <pc:docMk/>
          <pc:sldMk cId="3155269478" sldId="2971"/>
        </pc:sldMkLst>
      </pc:sldChg>
      <pc:sldChg chg="del">
        <pc:chgData name="Scott Brandwein" userId="647fd4e1-0387-49c3-9086-3af30a0c2a16" providerId="ADAL" clId="{392DB1A7-2286-4896-B8D6-B4A26EF05D5E}" dt="2022-06-22T14:49:25.418" v="274" actId="47"/>
        <pc:sldMkLst>
          <pc:docMk/>
          <pc:sldMk cId="2650109492" sldId="2974"/>
        </pc:sldMkLst>
      </pc:sldChg>
      <pc:sldChg chg="modSp add mod ord modNotesTx">
        <pc:chgData name="Scott Brandwein" userId="647fd4e1-0387-49c3-9086-3af30a0c2a16" providerId="ADAL" clId="{392DB1A7-2286-4896-B8D6-B4A26EF05D5E}" dt="2022-06-22T15:33:26.872" v="840" actId="20577"/>
        <pc:sldMkLst>
          <pc:docMk/>
          <pc:sldMk cId="3914606221" sldId="2981"/>
        </pc:sldMkLst>
        <pc:spChg chg="mod">
          <ac:chgData name="Scott Brandwein" userId="647fd4e1-0387-49c3-9086-3af30a0c2a16" providerId="ADAL" clId="{392DB1A7-2286-4896-B8D6-B4A26EF05D5E}" dt="2022-06-22T15:33:26.872" v="840" actId="20577"/>
          <ac:spMkLst>
            <pc:docMk/>
            <pc:sldMk cId="3914606221" sldId="2981"/>
            <ac:spMk id="2" creationId="{066BDDA7-6EB6-4F2F-AF65-51455E596FC5}"/>
          </ac:spMkLst>
        </pc:spChg>
        <pc:spChg chg="mod">
          <ac:chgData name="Scott Brandwein" userId="647fd4e1-0387-49c3-9086-3af30a0c2a16" providerId="ADAL" clId="{392DB1A7-2286-4896-B8D6-B4A26EF05D5E}" dt="2022-06-22T15:33:13.542" v="773" actId="20577"/>
          <ac:spMkLst>
            <pc:docMk/>
            <pc:sldMk cId="3914606221" sldId="2981"/>
            <ac:spMk id="8" creationId="{89FDD2A4-FC0E-4F68-87C2-A9E0DAA211FC}"/>
          </ac:spMkLst>
        </pc:spChg>
      </pc:sldChg>
      <pc:sldChg chg="modSp new mod modNotesTx">
        <pc:chgData name="Scott Brandwein" userId="647fd4e1-0387-49c3-9086-3af30a0c2a16" providerId="ADAL" clId="{392DB1A7-2286-4896-B8D6-B4A26EF05D5E}" dt="2022-06-22T15:33:53.681" v="875" actId="20577"/>
        <pc:sldMkLst>
          <pc:docMk/>
          <pc:sldMk cId="3592168221" sldId="2982"/>
        </pc:sldMkLst>
        <pc:spChg chg="mod">
          <ac:chgData name="Scott Brandwein" userId="647fd4e1-0387-49c3-9086-3af30a0c2a16" providerId="ADAL" clId="{392DB1A7-2286-4896-B8D6-B4A26EF05D5E}" dt="2022-06-22T15:33:50.663" v="868" actId="20577"/>
          <ac:spMkLst>
            <pc:docMk/>
            <pc:sldMk cId="3592168221" sldId="2982"/>
            <ac:spMk id="2" creationId="{365EEB96-7098-30E0-FFE3-9166623D1F75}"/>
          </ac:spMkLst>
        </pc:spChg>
      </pc:sldChg>
      <pc:sldChg chg="modSp new mod modNotesTx">
        <pc:chgData name="Scott Brandwein" userId="647fd4e1-0387-49c3-9086-3af30a0c2a16" providerId="ADAL" clId="{392DB1A7-2286-4896-B8D6-B4A26EF05D5E}" dt="2022-06-22T15:41:16.119" v="983" actId="20577"/>
        <pc:sldMkLst>
          <pc:docMk/>
          <pc:sldMk cId="4030285015" sldId="2983"/>
        </pc:sldMkLst>
        <pc:spChg chg="mod">
          <ac:chgData name="Scott Brandwein" userId="647fd4e1-0387-49c3-9086-3af30a0c2a16" providerId="ADAL" clId="{392DB1A7-2286-4896-B8D6-B4A26EF05D5E}" dt="2022-06-22T15:41:16.119" v="983" actId="20577"/>
          <ac:spMkLst>
            <pc:docMk/>
            <pc:sldMk cId="4030285015" sldId="2983"/>
            <ac:spMk id="2" creationId="{BFD8DD91-37E5-B82D-4F78-C7CE6BA0A82E}"/>
          </ac:spMkLst>
        </pc:spChg>
      </pc:sldChg>
      <pc:sldChg chg="modSp new mod">
        <pc:chgData name="Scott Brandwein" userId="647fd4e1-0387-49c3-9086-3af30a0c2a16" providerId="ADAL" clId="{392DB1A7-2286-4896-B8D6-B4A26EF05D5E}" dt="2022-06-22T15:46:22.019" v="1003" actId="20577"/>
        <pc:sldMkLst>
          <pc:docMk/>
          <pc:sldMk cId="535852824" sldId="2984"/>
        </pc:sldMkLst>
        <pc:spChg chg="mod">
          <ac:chgData name="Scott Brandwein" userId="647fd4e1-0387-49c3-9086-3af30a0c2a16" providerId="ADAL" clId="{392DB1A7-2286-4896-B8D6-B4A26EF05D5E}" dt="2022-06-22T15:46:22.019" v="1003" actId="20577"/>
          <ac:spMkLst>
            <pc:docMk/>
            <pc:sldMk cId="535852824" sldId="2984"/>
            <ac:spMk id="2" creationId="{D931AB19-8E6E-CB6F-8247-ABF8745BBA40}"/>
          </ac:spMkLst>
        </pc:spChg>
      </pc:sldChg>
    </pc:docChg>
  </pc:docChgLst>
  <pc:docChgLst>
    <pc:chgData name="Tara Wood" userId="S::tara@swanlibraries.net::d40d1c68-5ed0-4280-b6c0-e48b5abf64e0" providerId="AD" clId="Web-{E27EEBBA-E659-75B0-F787-255710901DC9}"/>
    <pc:docChg chg="addSld modSld">
      <pc:chgData name="Tara Wood" userId="S::tara@swanlibraries.net::d40d1c68-5ed0-4280-b6c0-e48b5abf64e0" providerId="AD" clId="Web-{E27EEBBA-E659-75B0-F787-255710901DC9}" dt="2022-06-27T15:21:14.534" v="680"/>
      <pc:docMkLst>
        <pc:docMk/>
      </pc:docMkLst>
      <pc:sldChg chg="modSp">
        <pc:chgData name="Tara Wood" userId="S::tara@swanlibraries.net::d40d1c68-5ed0-4280-b6c0-e48b5abf64e0" providerId="AD" clId="Web-{E27EEBBA-E659-75B0-F787-255710901DC9}" dt="2022-06-27T15:17:56.706" v="588" actId="20577"/>
        <pc:sldMkLst>
          <pc:docMk/>
          <pc:sldMk cId="1110322894" sldId="2968"/>
        </pc:sldMkLst>
        <pc:spChg chg="mod">
          <ac:chgData name="Tara Wood" userId="S::tara@swanlibraries.net::d40d1c68-5ed0-4280-b6c0-e48b5abf64e0" providerId="AD" clId="Web-{E27EEBBA-E659-75B0-F787-255710901DC9}" dt="2022-06-27T15:17:56.706" v="588" actId="20577"/>
          <ac:spMkLst>
            <pc:docMk/>
            <pc:sldMk cId="1110322894" sldId="2968"/>
            <ac:spMk id="2" creationId="{8BE5E5CA-3B71-A762-E62E-6B0AB0C13CDC}"/>
          </ac:spMkLst>
        </pc:spChg>
        <pc:spChg chg="mod">
          <ac:chgData name="Tara Wood" userId="S::tara@swanlibraries.net::d40d1c68-5ed0-4280-b6c0-e48b5abf64e0" providerId="AD" clId="Web-{E27EEBBA-E659-75B0-F787-255710901DC9}" dt="2022-06-27T15:17:48.034" v="570" actId="20577"/>
          <ac:spMkLst>
            <pc:docMk/>
            <pc:sldMk cId="1110322894" sldId="2968"/>
            <ac:spMk id="10" creationId="{1ED2FF51-EAC9-D4D3-0B6C-A49172FF5D53}"/>
          </ac:spMkLst>
        </pc:spChg>
      </pc:sldChg>
      <pc:sldChg chg="addSp modSp new">
        <pc:chgData name="Tara Wood" userId="S::tara@swanlibraries.net::d40d1c68-5ed0-4280-b6c0-e48b5abf64e0" providerId="AD" clId="Web-{E27EEBBA-E659-75B0-F787-255710901DC9}" dt="2022-06-27T15:21:14.534" v="680"/>
        <pc:sldMkLst>
          <pc:docMk/>
          <pc:sldMk cId="267499291" sldId="2987"/>
        </pc:sldMkLst>
        <pc:spChg chg="mod">
          <ac:chgData name="Tara Wood" userId="S::tara@swanlibraries.net::d40d1c68-5ed0-4280-b6c0-e48b5abf64e0" providerId="AD" clId="Web-{E27EEBBA-E659-75B0-F787-255710901DC9}" dt="2022-06-27T15:18:09.706" v="606" actId="20577"/>
          <ac:spMkLst>
            <pc:docMk/>
            <pc:sldMk cId="267499291" sldId="2987"/>
            <ac:spMk id="2" creationId="{700CC197-D63C-F44C-6C56-E5E718BE7EBC}"/>
          </ac:spMkLst>
        </pc:spChg>
        <pc:spChg chg="mod">
          <ac:chgData name="Tara Wood" userId="S::tara@swanlibraries.net::d40d1c68-5ed0-4280-b6c0-e48b5abf64e0" providerId="AD" clId="Web-{E27EEBBA-E659-75B0-F787-255710901DC9}" dt="2022-06-27T15:20:31.877" v="675" actId="20577"/>
          <ac:spMkLst>
            <pc:docMk/>
            <pc:sldMk cId="267499291" sldId="2987"/>
            <ac:spMk id="4" creationId="{D2DE6689-C51F-8F38-9F31-E3E165B4304D}"/>
          </ac:spMkLst>
        </pc:spChg>
        <pc:picChg chg="add mod">
          <ac:chgData name="Tara Wood" userId="S::tara@swanlibraries.net::d40d1c68-5ed0-4280-b6c0-e48b5abf64e0" providerId="AD" clId="Web-{E27EEBBA-E659-75B0-F787-255710901DC9}" dt="2022-06-27T15:21:14.534" v="680"/>
          <ac:picMkLst>
            <pc:docMk/>
            <pc:sldMk cId="267499291" sldId="2987"/>
            <ac:picMk id="8" creationId="{ADA4D0D9-B026-99AB-9C94-65656C6725AE}"/>
          </ac:picMkLst>
        </pc:picChg>
      </pc:sldChg>
    </pc:docChg>
  </pc:docChgLst>
  <pc:docChgLst>
    <pc:chgData name="Tara Wood" userId="S::tara@swanlibraries.net::d40d1c68-5ed0-4280-b6c0-e48b5abf64e0" providerId="AD" clId="Web-{52AAF37F-0C99-7842-0B16-813C57A22429}"/>
    <pc:docChg chg="addSld modSld sldOrd">
      <pc:chgData name="Tara Wood" userId="S::tara@swanlibraries.net::d40d1c68-5ed0-4280-b6c0-e48b5abf64e0" providerId="AD" clId="Web-{52AAF37F-0C99-7842-0B16-813C57A22429}" dt="2022-06-27T21:04:36.045" v="355" actId="20577"/>
      <pc:docMkLst>
        <pc:docMk/>
      </pc:docMkLst>
      <pc:sldChg chg="delSp">
        <pc:chgData name="Tara Wood" userId="S::tara@swanlibraries.net::d40d1c68-5ed0-4280-b6c0-e48b5abf64e0" providerId="AD" clId="Web-{52AAF37F-0C99-7842-0B16-813C57A22429}" dt="2022-06-27T21:04:16.107" v="351"/>
        <pc:sldMkLst>
          <pc:docMk/>
          <pc:sldMk cId="564033165" sldId="257"/>
        </pc:sldMkLst>
        <pc:spChg chg="del">
          <ac:chgData name="Tara Wood" userId="S::tara@swanlibraries.net::d40d1c68-5ed0-4280-b6c0-e48b5abf64e0" providerId="AD" clId="Web-{52AAF37F-0C99-7842-0B16-813C57A22429}" dt="2022-06-27T21:04:16.107" v="351"/>
          <ac:spMkLst>
            <pc:docMk/>
            <pc:sldMk cId="564033165" sldId="257"/>
            <ac:spMk id="5" creationId="{BB829DDC-5C92-4E49-F09E-EBAC33A110D5}"/>
          </ac:spMkLst>
        </pc:spChg>
      </pc:sldChg>
      <pc:sldChg chg="modSp">
        <pc:chgData name="Tara Wood" userId="S::tara@swanlibraries.net::d40d1c68-5ed0-4280-b6c0-e48b5abf64e0" providerId="AD" clId="Web-{52AAF37F-0C99-7842-0B16-813C57A22429}" dt="2022-06-27T21:04:36.045" v="355" actId="20577"/>
        <pc:sldMkLst>
          <pc:docMk/>
          <pc:sldMk cId="160906987" sldId="616"/>
        </pc:sldMkLst>
        <pc:spChg chg="mod">
          <ac:chgData name="Tara Wood" userId="S::tara@swanlibraries.net::d40d1c68-5ed0-4280-b6c0-e48b5abf64e0" providerId="AD" clId="Web-{52AAF37F-0C99-7842-0B16-813C57A22429}" dt="2022-06-27T21:04:36.045" v="355" actId="20577"/>
          <ac:spMkLst>
            <pc:docMk/>
            <pc:sldMk cId="160906987" sldId="616"/>
            <ac:spMk id="7" creationId="{4BC73C61-E9E9-4B7C-99DA-06DE7B5FFE5C}"/>
          </ac:spMkLst>
        </pc:spChg>
      </pc:sldChg>
      <pc:sldChg chg="addSp modSp new mod ord modClrScheme chgLayout">
        <pc:chgData name="Tara Wood" userId="S::tara@swanlibraries.net::d40d1c68-5ed0-4280-b6c0-e48b5abf64e0" providerId="AD" clId="Web-{52AAF37F-0C99-7842-0B16-813C57A22429}" dt="2022-06-27T15:41:28.584" v="341" actId="20577"/>
        <pc:sldMkLst>
          <pc:docMk/>
          <pc:sldMk cId="2470346338" sldId="2988"/>
        </pc:sldMkLst>
        <pc:spChg chg="mod ord">
          <ac:chgData name="Tara Wood" userId="S::tara@swanlibraries.net::d40d1c68-5ed0-4280-b6c0-e48b5abf64e0" providerId="AD" clId="Web-{52AAF37F-0C99-7842-0B16-813C57A22429}" dt="2022-06-27T15:39:18.913" v="339" actId="20577"/>
          <ac:spMkLst>
            <pc:docMk/>
            <pc:sldMk cId="2470346338" sldId="2988"/>
            <ac:spMk id="2" creationId="{C07413A2-6BD0-87CE-05D7-FA6F5716DA7E}"/>
          </ac:spMkLst>
        </pc:spChg>
        <pc:spChg chg="mod ord">
          <ac:chgData name="Tara Wood" userId="S::tara@swanlibraries.net::d40d1c68-5ed0-4280-b6c0-e48b5abf64e0" providerId="AD" clId="Web-{52AAF37F-0C99-7842-0B16-813C57A22429}" dt="2022-06-27T15:33:31.761" v="27"/>
          <ac:spMkLst>
            <pc:docMk/>
            <pc:sldMk cId="2470346338" sldId="2988"/>
            <ac:spMk id="3" creationId="{49C085AF-9D40-2F48-5D58-D712ACA41328}"/>
          </ac:spMkLst>
        </pc:spChg>
        <pc:spChg chg="mod ord">
          <ac:chgData name="Tara Wood" userId="S::tara@swanlibraries.net::d40d1c68-5ed0-4280-b6c0-e48b5abf64e0" providerId="AD" clId="Web-{52AAF37F-0C99-7842-0B16-813C57A22429}" dt="2022-06-27T15:33:31.761" v="27"/>
          <ac:spMkLst>
            <pc:docMk/>
            <pc:sldMk cId="2470346338" sldId="2988"/>
            <ac:spMk id="4" creationId="{78B381F4-7021-9C73-6132-8BA0FFF4243E}"/>
          </ac:spMkLst>
        </pc:spChg>
        <pc:spChg chg="mod ord">
          <ac:chgData name="Tara Wood" userId="S::tara@swanlibraries.net::d40d1c68-5ed0-4280-b6c0-e48b5abf64e0" providerId="AD" clId="Web-{52AAF37F-0C99-7842-0B16-813C57A22429}" dt="2022-06-27T15:33:31.761" v="27"/>
          <ac:spMkLst>
            <pc:docMk/>
            <pc:sldMk cId="2470346338" sldId="2988"/>
            <ac:spMk id="5" creationId="{9BC9A38B-AAE0-4174-EFB1-E3EEF84FD0CE}"/>
          </ac:spMkLst>
        </pc:spChg>
        <pc:spChg chg="mod ord">
          <ac:chgData name="Tara Wood" userId="S::tara@swanlibraries.net::d40d1c68-5ed0-4280-b6c0-e48b5abf64e0" providerId="AD" clId="Web-{52AAF37F-0C99-7842-0B16-813C57A22429}" dt="2022-06-27T15:33:31.761" v="27"/>
          <ac:spMkLst>
            <pc:docMk/>
            <pc:sldMk cId="2470346338" sldId="2988"/>
            <ac:spMk id="6" creationId="{96C1943A-F6CB-43BD-328A-C32A2C51C6B5}"/>
          </ac:spMkLst>
        </pc:spChg>
        <pc:spChg chg="add mod ord">
          <ac:chgData name="Tara Wood" userId="S::tara@swanlibraries.net::d40d1c68-5ed0-4280-b6c0-e48b5abf64e0" providerId="AD" clId="Web-{52AAF37F-0C99-7842-0B16-813C57A22429}" dt="2022-06-27T15:41:28.584" v="341" actId="20577"/>
          <ac:spMkLst>
            <pc:docMk/>
            <pc:sldMk cId="2470346338" sldId="2988"/>
            <ac:spMk id="7" creationId="{0CC4CE46-7119-A0D9-DA8F-CFCA3FB10B9D}"/>
          </ac:spMkLst>
        </pc:spChg>
      </pc:sldChg>
      <pc:sldChg chg="delSp modSp new mod ord modClrScheme chgLayout">
        <pc:chgData name="Tara Wood" userId="S::tara@swanlibraries.net::d40d1c68-5ed0-4280-b6c0-e48b5abf64e0" providerId="AD" clId="Web-{52AAF37F-0C99-7842-0B16-813C57A22429}" dt="2022-06-27T17:27:28.513" v="350" actId="20577"/>
        <pc:sldMkLst>
          <pc:docMk/>
          <pc:sldMk cId="2300976201" sldId="2989"/>
        </pc:sldMkLst>
        <pc:spChg chg="mod ord">
          <ac:chgData name="Tara Wood" userId="S::tara@swanlibraries.net::d40d1c68-5ed0-4280-b6c0-e48b5abf64e0" providerId="AD" clId="Web-{52AAF37F-0C99-7842-0B16-813C57A22429}" dt="2022-06-27T17:27:28.513" v="350" actId="20577"/>
          <ac:spMkLst>
            <pc:docMk/>
            <pc:sldMk cId="2300976201" sldId="2989"/>
            <ac:spMk id="2" creationId="{7AC285EB-44B6-C837-12E2-E3644281AFFC}"/>
          </ac:spMkLst>
        </pc:spChg>
        <pc:spChg chg="mod ord">
          <ac:chgData name="Tara Wood" userId="S::tara@swanlibraries.net::d40d1c68-5ed0-4280-b6c0-e48b5abf64e0" providerId="AD" clId="Web-{52AAF37F-0C99-7842-0B16-813C57A22429}" dt="2022-06-27T17:27:23.966" v="344"/>
          <ac:spMkLst>
            <pc:docMk/>
            <pc:sldMk cId="2300976201" sldId="2989"/>
            <ac:spMk id="3" creationId="{C343AB4F-A01E-A289-C352-292A0E096C33}"/>
          </ac:spMkLst>
        </pc:spChg>
        <pc:spChg chg="del">
          <ac:chgData name="Tara Wood" userId="S::tara@swanlibraries.net::d40d1c68-5ed0-4280-b6c0-e48b5abf64e0" providerId="AD" clId="Web-{52AAF37F-0C99-7842-0B16-813C57A22429}" dt="2022-06-27T17:27:23.966" v="344"/>
          <ac:spMkLst>
            <pc:docMk/>
            <pc:sldMk cId="2300976201" sldId="2989"/>
            <ac:spMk id="4" creationId="{D8F3FE9D-46ED-6B3E-4E4F-6E4E46A87BE0}"/>
          </ac:spMkLst>
        </pc:spChg>
        <pc:spChg chg="mod ord">
          <ac:chgData name="Tara Wood" userId="S::tara@swanlibraries.net::d40d1c68-5ed0-4280-b6c0-e48b5abf64e0" providerId="AD" clId="Web-{52AAF37F-0C99-7842-0B16-813C57A22429}" dt="2022-06-27T17:27:23.966" v="344"/>
          <ac:spMkLst>
            <pc:docMk/>
            <pc:sldMk cId="2300976201" sldId="2989"/>
            <ac:spMk id="5" creationId="{D49628B8-10B2-AD8A-7A79-6ED1724BA43B}"/>
          </ac:spMkLst>
        </pc:spChg>
        <pc:spChg chg="mod ord">
          <ac:chgData name="Tara Wood" userId="S::tara@swanlibraries.net::d40d1c68-5ed0-4280-b6c0-e48b5abf64e0" providerId="AD" clId="Web-{52AAF37F-0C99-7842-0B16-813C57A22429}" dt="2022-06-27T17:27:23.966" v="344"/>
          <ac:spMkLst>
            <pc:docMk/>
            <pc:sldMk cId="2300976201" sldId="2989"/>
            <ac:spMk id="6" creationId="{2746DB55-486D-6D43-F2AE-91C4AA1B8E17}"/>
          </ac:spMkLst>
        </pc:spChg>
        <pc:spChg chg="mod ord">
          <ac:chgData name="Tara Wood" userId="S::tara@swanlibraries.net::d40d1c68-5ed0-4280-b6c0-e48b5abf64e0" providerId="AD" clId="Web-{52AAF37F-0C99-7842-0B16-813C57A22429}" dt="2022-06-27T17:27:23.966" v="344"/>
          <ac:spMkLst>
            <pc:docMk/>
            <pc:sldMk cId="2300976201" sldId="2989"/>
            <ac:spMk id="7" creationId="{A404BEF4-5744-9761-0953-DDF22F549D37}"/>
          </ac:spMkLst>
        </pc:spChg>
      </pc:sldChg>
    </pc:docChg>
  </pc:docChgLst>
  <pc:docChgLst>
    <pc:chgData name="Scott Brandwein" userId="S::scott@swanlibraries.net::647fd4e1-0387-49c3-9086-3af30a0c2a16" providerId="AD" clId="Web-{EEECCB94-BA7C-440B-A355-9DC04BF853C7}"/>
    <pc:docChg chg="modSld">
      <pc:chgData name="Scott Brandwein" userId="S::scott@swanlibraries.net::647fd4e1-0387-49c3-9086-3af30a0c2a16" providerId="AD" clId="Web-{EEECCB94-BA7C-440B-A355-9DC04BF853C7}" dt="2022-06-28T13:25:34.625" v="10" actId="20577"/>
      <pc:docMkLst>
        <pc:docMk/>
      </pc:docMkLst>
      <pc:sldChg chg="modSp">
        <pc:chgData name="Scott Brandwein" userId="S::scott@swanlibraries.net::647fd4e1-0387-49c3-9086-3af30a0c2a16" providerId="AD" clId="Web-{EEECCB94-BA7C-440B-A355-9DC04BF853C7}" dt="2022-06-28T13:25:34.625" v="10" actId="20577"/>
        <pc:sldMkLst>
          <pc:docMk/>
          <pc:sldMk cId="160906987" sldId="616"/>
        </pc:sldMkLst>
        <pc:spChg chg="mod">
          <ac:chgData name="Scott Brandwein" userId="S::scott@swanlibraries.net::647fd4e1-0387-49c3-9086-3af30a0c2a16" providerId="AD" clId="Web-{EEECCB94-BA7C-440B-A355-9DC04BF853C7}" dt="2022-06-28T13:25:28.219" v="6" actId="20577"/>
          <ac:spMkLst>
            <pc:docMk/>
            <pc:sldMk cId="160906987" sldId="616"/>
            <ac:spMk id="3" creationId="{19751751-5B06-4B52-BA6C-B90002F744DE}"/>
          </ac:spMkLst>
        </pc:spChg>
        <pc:spChg chg="mod">
          <ac:chgData name="Scott Brandwein" userId="S::scott@swanlibraries.net::647fd4e1-0387-49c3-9086-3af30a0c2a16" providerId="AD" clId="Web-{EEECCB94-BA7C-440B-A355-9DC04BF853C7}" dt="2022-06-28T13:25:34.625" v="10" actId="20577"/>
          <ac:spMkLst>
            <pc:docMk/>
            <pc:sldMk cId="160906987" sldId="616"/>
            <ac:spMk id="7" creationId="{4BC73C61-E9E9-4B7C-99DA-06DE7B5FFE5C}"/>
          </ac:spMkLst>
        </pc:spChg>
      </pc:sldChg>
    </pc:docChg>
  </pc:docChgLst>
  <pc:docChgLst>
    <pc:chgData name="Aaron Skog" userId="dff2307f-5662-48bc-919b-47ca6361ae07" providerId="ADAL" clId="{C80840A5-A171-4960-891C-1147C116BFF3}"/>
    <pc:docChg chg="modSld">
      <pc:chgData name="Aaron Skog" userId="dff2307f-5662-48bc-919b-47ca6361ae07" providerId="ADAL" clId="{C80840A5-A171-4960-891C-1147C116BFF3}" dt="2022-06-28T14:34:09.573" v="9" actId="6549"/>
      <pc:docMkLst>
        <pc:docMk/>
      </pc:docMkLst>
      <pc:sldChg chg="modSp mod">
        <pc:chgData name="Aaron Skog" userId="dff2307f-5662-48bc-919b-47ca6361ae07" providerId="ADAL" clId="{C80840A5-A171-4960-891C-1147C116BFF3}" dt="2022-06-27T22:05:13.631" v="8" actId="6549"/>
        <pc:sldMkLst>
          <pc:docMk/>
          <pc:sldMk cId="1519774563" sldId="2965"/>
        </pc:sldMkLst>
        <pc:spChg chg="mod">
          <ac:chgData name="Aaron Skog" userId="dff2307f-5662-48bc-919b-47ca6361ae07" providerId="ADAL" clId="{C80840A5-A171-4960-891C-1147C116BFF3}" dt="2022-06-27T22:05:13.631" v="8" actId="6549"/>
          <ac:spMkLst>
            <pc:docMk/>
            <pc:sldMk cId="1519774563" sldId="2965"/>
            <ac:spMk id="3" creationId="{172B7C88-2B20-5F7C-4E6C-0F7BEBC3ADD2}"/>
          </ac:spMkLst>
        </pc:spChg>
      </pc:sldChg>
      <pc:sldChg chg="modSp mod">
        <pc:chgData name="Aaron Skog" userId="dff2307f-5662-48bc-919b-47ca6361ae07" providerId="ADAL" clId="{C80840A5-A171-4960-891C-1147C116BFF3}" dt="2022-06-28T14:34:09.573" v="9" actId="6549"/>
        <pc:sldMkLst>
          <pc:docMk/>
          <pc:sldMk cId="904200506" sldId="2997"/>
        </pc:sldMkLst>
        <pc:spChg chg="mod">
          <ac:chgData name="Aaron Skog" userId="dff2307f-5662-48bc-919b-47ca6361ae07" providerId="ADAL" clId="{C80840A5-A171-4960-891C-1147C116BFF3}" dt="2022-06-28T14:34:09.573" v="9" actId="6549"/>
          <ac:spMkLst>
            <pc:docMk/>
            <pc:sldMk cId="904200506" sldId="2997"/>
            <ac:spMk id="8" creationId="{FCA6A65D-839A-11A3-FF40-3E3FF758C9E6}"/>
          </ac:spMkLst>
        </pc:spChg>
      </pc:sldChg>
    </pc:docChg>
  </pc:docChgLst>
  <pc:docChgLst>
    <pc:chgData name="Ian Nosek" userId="d07f82c1-9943-4dca-b49f-5439a6e9325d" providerId="ADAL" clId="{67444F11-6BD0-4874-8E01-7F9814E969EE}"/>
    <pc:docChg chg="modSld">
      <pc:chgData name="Ian Nosek" userId="d07f82c1-9943-4dca-b49f-5439a6e9325d" providerId="ADAL" clId="{67444F11-6BD0-4874-8E01-7F9814E969EE}" dt="2022-06-28T14:51:57.536" v="4" actId="20577"/>
      <pc:docMkLst>
        <pc:docMk/>
      </pc:docMkLst>
      <pc:sldChg chg="addSp mod">
        <pc:chgData name="Ian Nosek" userId="d07f82c1-9943-4dca-b49f-5439a6e9325d" providerId="ADAL" clId="{67444F11-6BD0-4874-8E01-7F9814E969EE}" dt="2022-06-27T17:13:36.564" v="0" actId="22"/>
        <pc:sldMkLst>
          <pc:docMk/>
          <pc:sldMk cId="564033165" sldId="257"/>
        </pc:sldMkLst>
        <pc:spChg chg="add">
          <ac:chgData name="Ian Nosek" userId="d07f82c1-9943-4dca-b49f-5439a6e9325d" providerId="ADAL" clId="{67444F11-6BD0-4874-8E01-7F9814E969EE}" dt="2022-06-27T17:13:36.564" v="0" actId="22"/>
          <ac:spMkLst>
            <pc:docMk/>
            <pc:sldMk cId="564033165" sldId="257"/>
            <ac:spMk id="5" creationId="{BB829DDC-5C92-4E49-F09E-EBAC33A110D5}"/>
          </ac:spMkLst>
        </pc:spChg>
      </pc:sldChg>
      <pc:sldChg chg="modSp mod">
        <pc:chgData name="Ian Nosek" userId="d07f82c1-9943-4dca-b49f-5439a6e9325d" providerId="ADAL" clId="{67444F11-6BD0-4874-8E01-7F9814E969EE}" dt="2022-06-28T14:51:57.536" v="4" actId="20577"/>
        <pc:sldMkLst>
          <pc:docMk/>
          <pc:sldMk cId="3535680558" sldId="2996"/>
        </pc:sldMkLst>
        <pc:spChg chg="mod">
          <ac:chgData name="Ian Nosek" userId="d07f82c1-9943-4dca-b49f-5439a6e9325d" providerId="ADAL" clId="{67444F11-6BD0-4874-8E01-7F9814E969EE}" dt="2022-06-28T14:51:52.610" v="2" actId="20577"/>
          <ac:spMkLst>
            <pc:docMk/>
            <pc:sldMk cId="3535680558" sldId="2996"/>
            <ac:spMk id="9" creationId="{C96DAC96-5845-50F8-FBAB-291C501CDF5B}"/>
          </ac:spMkLst>
        </pc:spChg>
        <pc:spChg chg="mod">
          <ac:chgData name="Ian Nosek" userId="d07f82c1-9943-4dca-b49f-5439a6e9325d" providerId="ADAL" clId="{67444F11-6BD0-4874-8E01-7F9814E969EE}" dt="2022-06-28T14:51:57.536" v="4" actId="20577"/>
          <ac:spMkLst>
            <pc:docMk/>
            <pc:sldMk cId="3535680558" sldId="2996"/>
            <ac:spMk id="12" creationId="{4978DDF3-399C-8470-825A-AB07DA128E08}"/>
          </ac:spMkLst>
        </pc:spChg>
      </pc:sldChg>
    </pc:docChg>
  </pc:docChgLst>
  <pc:docChgLst>
    <pc:chgData name="Tara Wood" userId="S::tara@swanlibraries.net::d40d1c68-5ed0-4280-b6c0-e48b5abf64e0" providerId="AD" clId="Web-{7397A33E-2E95-F0F1-4145-93D55D58B0B1}"/>
    <pc:docChg chg="delSld modSld">
      <pc:chgData name="Tara Wood" userId="S::tara@swanlibraries.net::d40d1c68-5ed0-4280-b6c0-e48b5abf64e0" providerId="AD" clId="Web-{7397A33E-2E95-F0F1-4145-93D55D58B0B1}" dt="2022-06-27T15:06:18.695" v="2"/>
      <pc:docMkLst>
        <pc:docMk/>
      </pc:docMkLst>
      <pc:sldChg chg="addSp delSp modSp">
        <pc:chgData name="Tara Wood" userId="S::tara@swanlibraries.net::d40d1c68-5ed0-4280-b6c0-e48b5abf64e0" providerId="AD" clId="Web-{7397A33E-2E95-F0F1-4145-93D55D58B0B1}" dt="2022-06-27T15:06:09.914" v="1"/>
        <pc:sldMkLst>
          <pc:docMk/>
          <pc:sldMk cId="1110322894" sldId="2968"/>
        </pc:sldMkLst>
        <pc:spChg chg="add mod">
          <ac:chgData name="Tara Wood" userId="S::tara@swanlibraries.net::d40d1c68-5ed0-4280-b6c0-e48b5abf64e0" providerId="AD" clId="Web-{7397A33E-2E95-F0F1-4145-93D55D58B0B1}" dt="2022-06-27T15:06:09.211" v="0"/>
          <ac:spMkLst>
            <pc:docMk/>
            <pc:sldMk cId="1110322894" sldId="2968"/>
            <ac:spMk id="10" creationId="{1ED2FF51-EAC9-D4D3-0B6C-A49172FF5D53}"/>
          </ac:spMkLst>
        </pc:spChg>
        <pc:picChg chg="del">
          <ac:chgData name="Tara Wood" userId="S::tara@swanlibraries.net::d40d1c68-5ed0-4280-b6c0-e48b5abf64e0" providerId="AD" clId="Web-{7397A33E-2E95-F0F1-4145-93D55D58B0B1}" dt="2022-06-27T15:06:09.211" v="0"/>
          <ac:picMkLst>
            <pc:docMk/>
            <pc:sldMk cId="1110322894" sldId="2968"/>
            <ac:picMk id="3" creationId="{F754269C-52A6-390B-81B5-23AC6AFFEC04}"/>
          </ac:picMkLst>
        </pc:picChg>
        <pc:picChg chg="del">
          <ac:chgData name="Tara Wood" userId="S::tara@swanlibraries.net::d40d1c68-5ed0-4280-b6c0-e48b5abf64e0" providerId="AD" clId="Web-{7397A33E-2E95-F0F1-4145-93D55D58B0B1}" dt="2022-06-27T15:06:09.914" v="1"/>
          <ac:picMkLst>
            <pc:docMk/>
            <pc:sldMk cId="1110322894" sldId="2968"/>
            <ac:picMk id="9" creationId="{4C2A2080-816C-E683-25C5-F9AC3D757107}"/>
          </ac:picMkLst>
        </pc:picChg>
      </pc:sldChg>
      <pc:sldChg chg="del">
        <pc:chgData name="Tara Wood" userId="S::tara@swanlibraries.net::d40d1c68-5ed0-4280-b6c0-e48b5abf64e0" providerId="AD" clId="Web-{7397A33E-2E95-F0F1-4145-93D55D58B0B1}" dt="2022-06-27T15:06:18.695" v="2"/>
        <pc:sldMkLst>
          <pc:docMk/>
          <pc:sldMk cId="2448026956" sldId="296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Count of Patrons eligible for removal (9+ years inactive with &lt; $100 in bills)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'9 yr counts0bills'!$B$1</c:f>
              <c:strCache>
                <c:ptCount val="1"/>
                <c:pt idx="0">
                  <c:v>Count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 yr counts0bills'!$A$2:$A$29</c:f>
              <c:strCache>
                <c:ptCount val="28"/>
                <c:pt idx="0">
                  <c:v>St. Charles Public Library District</c:v>
                </c:pt>
                <c:pt idx="1">
                  <c:v>West Chicago Public Library District</c:v>
                </c:pt>
                <c:pt idx="2">
                  <c:v>Oak Lawn Public Library</c:v>
                </c:pt>
                <c:pt idx="3">
                  <c:v>Geneva Public Library District</c:v>
                </c:pt>
                <c:pt idx="4">
                  <c:v>Carol Stream Public Library</c:v>
                </c:pt>
                <c:pt idx="5">
                  <c:v>Roselle Public Library District</c:v>
                </c:pt>
                <c:pt idx="6">
                  <c:v>Harvey Public Library District</c:v>
                </c:pt>
                <c:pt idx="7">
                  <c:v>Chicago Heights Public Library</c:v>
                </c:pt>
                <c:pt idx="8">
                  <c:v>Villa Park Public Library</c:v>
                </c:pt>
                <c:pt idx="9">
                  <c:v>Grande Prairie Public Library District</c:v>
                </c:pt>
                <c:pt idx="10">
                  <c:v>Blue Island Public Library</c:v>
                </c:pt>
                <c:pt idx="11">
                  <c:v>Cicero Public Library</c:v>
                </c:pt>
                <c:pt idx="12">
                  <c:v>Bloomingdale Public Library</c:v>
                </c:pt>
                <c:pt idx="13">
                  <c:v>Glenwood-Lynwood Public Library District</c:v>
                </c:pt>
                <c:pt idx="14">
                  <c:v>Calumet City Public Library</c:v>
                </c:pt>
                <c:pt idx="15">
                  <c:v>Green Hills Public Library District</c:v>
                </c:pt>
                <c:pt idx="16">
                  <c:v>Matteson Area Public Library District</c:v>
                </c:pt>
                <c:pt idx="17">
                  <c:v>Linda Sokol Francis Brookfield Library</c:v>
                </c:pt>
                <c:pt idx="18">
                  <c:v>Dolton Public Library District</c:v>
                </c:pt>
                <c:pt idx="19">
                  <c:v>Prairie Trails Public Library District</c:v>
                </c:pt>
                <c:pt idx="20">
                  <c:v>Elmwood Park Public Library</c:v>
                </c:pt>
                <c:pt idx="21">
                  <c:v>Eisenhower Public Library District</c:v>
                </c:pt>
                <c:pt idx="22">
                  <c:v>Sugar Grove Public Library District</c:v>
                </c:pt>
                <c:pt idx="23">
                  <c:v>Batavia Public Library District</c:v>
                </c:pt>
                <c:pt idx="24">
                  <c:v>Park Forest Public Library</c:v>
                </c:pt>
                <c:pt idx="25">
                  <c:v>Bensenville Community Public Library District</c:v>
                </c:pt>
                <c:pt idx="26">
                  <c:v>Acorn Public Library District</c:v>
                </c:pt>
                <c:pt idx="27">
                  <c:v>University Park Public Library District</c:v>
                </c:pt>
              </c:strCache>
            </c:strRef>
          </c:cat>
          <c:val>
            <c:numRef>
              <c:f>'9 yr counts0bills'!$B$2:$B$29</c:f>
              <c:numCache>
                <c:formatCode>General</c:formatCode>
                <c:ptCount val="28"/>
                <c:pt idx="0">
                  <c:v>1257</c:v>
                </c:pt>
                <c:pt idx="1">
                  <c:v>977</c:v>
                </c:pt>
                <c:pt idx="2">
                  <c:v>663</c:v>
                </c:pt>
                <c:pt idx="3">
                  <c:v>545</c:v>
                </c:pt>
                <c:pt idx="4">
                  <c:v>535</c:v>
                </c:pt>
                <c:pt idx="5">
                  <c:v>482</c:v>
                </c:pt>
                <c:pt idx="6">
                  <c:v>400</c:v>
                </c:pt>
                <c:pt idx="7">
                  <c:v>346</c:v>
                </c:pt>
                <c:pt idx="8">
                  <c:v>343</c:v>
                </c:pt>
                <c:pt idx="9">
                  <c:v>338</c:v>
                </c:pt>
                <c:pt idx="10">
                  <c:v>328</c:v>
                </c:pt>
                <c:pt idx="11">
                  <c:v>307</c:v>
                </c:pt>
                <c:pt idx="12">
                  <c:v>303</c:v>
                </c:pt>
                <c:pt idx="13">
                  <c:v>256</c:v>
                </c:pt>
                <c:pt idx="14">
                  <c:v>244</c:v>
                </c:pt>
                <c:pt idx="15">
                  <c:v>233</c:v>
                </c:pt>
                <c:pt idx="16">
                  <c:v>233</c:v>
                </c:pt>
                <c:pt idx="17">
                  <c:v>229</c:v>
                </c:pt>
                <c:pt idx="18">
                  <c:v>215</c:v>
                </c:pt>
                <c:pt idx="19">
                  <c:v>201</c:v>
                </c:pt>
                <c:pt idx="20">
                  <c:v>194</c:v>
                </c:pt>
                <c:pt idx="21">
                  <c:v>177</c:v>
                </c:pt>
                <c:pt idx="22">
                  <c:v>169</c:v>
                </c:pt>
                <c:pt idx="23">
                  <c:v>148</c:v>
                </c:pt>
                <c:pt idx="24">
                  <c:v>141</c:v>
                </c:pt>
                <c:pt idx="25">
                  <c:v>138</c:v>
                </c:pt>
                <c:pt idx="26">
                  <c:v>107</c:v>
                </c:pt>
                <c:pt idx="27">
                  <c:v>102</c:v>
                </c:pt>
              </c:numCache>
            </c:numRef>
          </c:val>
          <c:extLst>
            <c:ext xmlns:c16="http://schemas.microsoft.com/office/drawing/2014/chart" uri="{C3380CC4-5D6E-409C-BE32-E72D297353CC}">
              <c16:uniqueId val="{00000000-9175-4B9F-8332-55C14A5B67E1}"/>
            </c:ext>
          </c:extLst>
        </c:ser>
        <c:dLbls>
          <c:showLegendKey val="0"/>
          <c:showVal val="0"/>
          <c:showCatName val="0"/>
          <c:showSerName val="0"/>
          <c:showPercent val="0"/>
          <c:showBubbleSize val="0"/>
        </c:dLbls>
        <c:gapWidth val="219"/>
        <c:overlap val="-27"/>
        <c:axId val="1995910432"/>
        <c:axId val="1995913344"/>
      </c:barChart>
      <c:catAx>
        <c:axId val="199591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5913344"/>
        <c:crosses val="autoZero"/>
        <c:auto val="1"/>
        <c:lblAlgn val="ctr"/>
        <c:lblOffset val="100"/>
        <c:noMultiLvlLbl val="0"/>
      </c:catAx>
      <c:valAx>
        <c:axId val="1995913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59104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FCC8B3-5181-659E-6AB1-D428CECE3100}"/>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C4D019F-1E1E-C867-5F8D-0596EC01EC91}"/>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AF91FE78-ADB7-40DC-AE41-B84853C49CD6}" type="datetimeFigureOut">
              <a:rPr lang="en-US" smtClean="0"/>
              <a:t>6/29/2022</a:t>
            </a:fld>
            <a:endParaRPr lang="en-US"/>
          </a:p>
        </p:txBody>
      </p:sp>
      <p:sp>
        <p:nvSpPr>
          <p:cNvPr id="4" name="Footer Placeholder 3">
            <a:extLst>
              <a:ext uri="{FF2B5EF4-FFF2-40B4-BE49-F238E27FC236}">
                <a16:creationId xmlns:a16="http://schemas.microsoft.com/office/drawing/2014/main" id="{BC527BDA-3768-5517-07DA-B43A55CC06B1}"/>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8FC4C0F-2E7E-AAA3-1B7D-FBBBBF6CCFA6}"/>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112BFCB1-39DD-468E-A7AA-50FAFDE2919A}" type="slidenum">
              <a:rPr lang="en-US" smtClean="0"/>
              <a:t>‹#›</a:t>
            </a:fld>
            <a:endParaRPr lang="en-US"/>
          </a:p>
        </p:txBody>
      </p:sp>
    </p:spTree>
    <p:extLst>
      <p:ext uri="{BB962C8B-B14F-4D97-AF65-F5344CB8AC3E}">
        <p14:creationId xmlns:p14="http://schemas.microsoft.com/office/powerpoint/2010/main" val="362219363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64806E01-10F3-4C70-AD20-8013E6E72FBD}" type="datetimeFigureOut">
              <a:rPr lang="en-US" smtClean="0"/>
              <a:t>6/29/2022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F5622ECC-79DD-4674-B3B4-D2B29601EA3F}" type="slidenum">
              <a:rPr lang="en-US" smtClean="0"/>
              <a:t>‹#›</a:t>
            </a:fld>
            <a:endParaRPr lang="en-US"/>
          </a:p>
        </p:txBody>
      </p:sp>
    </p:spTree>
    <p:extLst>
      <p:ext uri="{BB962C8B-B14F-4D97-AF65-F5344CB8AC3E}">
        <p14:creationId xmlns:p14="http://schemas.microsoft.com/office/powerpoint/2010/main" val="139415468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ailslibraries.us1.list-manage.com/track/click?u=2c51285b8d63e23716bce030f&amp;id=d47fe35cd7&amp;e=16263e04bf"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idor.maps.arcgis.com/apps/webappviewer/index.html?id=9a731308e2aa4899af4a4eb1e6626db1" TargetMode="External"/><Relationship Id="rId5" Type="http://schemas.openxmlformats.org/officeDocument/2006/relationships/hyperlink" Target="https://www.railslibraries.info/services/nonresident-cards" TargetMode="External"/><Relationship Id="rId4" Type="http://schemas.openxmlformats.org/officeDocument/2006/relationships/hyperlink" Target="https://www.railslibraries.info/services/nonresident-servic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Steven</a:t>
            </a:r>
          </a:p>
        </p:txBody>
      </p:sp>
    </p:spTree>
    <p:extLst>
      <p:ext uri="{BB962C8B-B14F-4D97-AF65-F5344CB8AC3E}">
        <p14:creationId xmlns:p14="http://schemas.microsoft.com/office/powerpoint/2010/main" val="755988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Search results display grouped records, which could have dozens of standard numbers attached. To grab an ISBN, just click into an individual record, and ISBN is at the top of the page.</a:t>
            </a:r>
          </a:p>
          <a:p>
            <a:endParaRPr lang="en-US">
              <a:cs typeface="Calibri"/>
            </a:endParaRPr>
          </a:p>
          <a:p>
            <a:r>
              <a:rPr lang="en-US">
                <a:cs typeface="Calibri"/>
              </a:rPr>
              <a:t>Tara</a:t>
            </a:r>
          </a:p>
        </p:txBody>
      </p:sp>
    </p:spTree>
    <p:extLst>
      <p:ext uri="{BB962C8B-B14F-4D97-AF65-F5344CB8AC3E}">
        <p14:creationId xmlns:p14="http://schemas.microsoft.com/office/powerpoint/2010/main" val="3182989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22335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Scott</a:t>
            </a:r>
          </a:p>
        </p:txBody>
      </p:sp>
    </p:spTree>
    <p:extLst>
      <p:ext uri="{BB962C8B-B14F-4D97-AF65-F5344CB8AC3E}">
        <p14:creationId xmlns:p14="http://schemas.microsoft.com/office/powerpoint/2010/main" val="1807674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Scott</a:t>
            </a:r>
          </a:p>
        </p:txBody>
      </p:sp>
    </p:spTree>
    <p:extLst>
      <p:ext uri="{BB962C8B-B14F-4D97-AF65-F5344CB8AC3E}">
        <p14:creationId xmlns:p14="http://schemas.microsoft.com/office/powerpoint/2010/main" val="608644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2702668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Vickie</a:t>
            </a:r>
          </a:p>
        </p:txBody>
      </p:sp>
    </p:spTree>
    <p:extLst>
      <p:ext uri="{BB962C8B-B14F-4D97-AF65-F5344CB8AC3E}">
        <p14:creationId xmlns:p14="http://schemas.microsoft.com/office/powerpoint/2010/main" val="3573206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Crystal</a:t>
            </a:r>
          </a:p>
        </p:txBody>
      </p:sp>
    </p:spTree>
    <p:extLst>
      <p:ext uri="{BB962C8B-B14F-4D97-AF65-F5344CB8AC3E}">
        <p14:creationId xmlns:p14="http://schemas.microsoft.com/office/powerpoint/2010/main" val="2550875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Everyone, this topic came up in a users group meeting recently and so I wanted to provide some resources for everyone. </a:t>
            </a:r>
          </a:p>
          <a:p>
            <a:r>
              <a:rPr lang="en-US"/>
              <a:t>The Illinois General Assembly recently enacted </a:t>
            </a:r>
            <a:r>
              <a:rPr lang="en-US">
                <a:hlinkClick r:id="rId3"/>
              </a:rPr>
              <a:t>Public Act 102-0843</a:t>
            </a:r>
            <a:r>
              <a:rPr lang="en-US"/>
              <a:t>, which includes a provision authorizing library boards to waive nonresident fees for persons under 18 years old if they choose. </a:t>
            </a:r>
            <a:endParaRPr lang="en-US">
              <a:cs typeface="Calibri"/>
            </a:endParaRPr>
          </a:p>
          <a:p>
            <a:r>
              <a:rPr lang="en-US"/>
              <a:t>On the RAILS site </a:t>
            </a:r>
            <a:r>
              <a:rPr lang="en-US">
                <a:hlinkClick r:id="rId4"/>
              </a:rPr>
              <a:t>https://www.railslibraries.info/services/nonresident-services</a:t>
            </a:r>
            <a:r>
              <a:rPr lang="en-US"/>
              <a:t> . There are a couple of links on this page you can visit: this first one here shows what libraries charge for their non-resident cards. If you have not updated this in a while, it’s a good time to take a look and see if you need to update anything. </a:t>
            </a:r>
            <a:r>
              <a:rPr lang="en-US">
                <a:hlinkClick r:id="rId5"/>
              </a:rPr>
              <a:t>https://www.railslibraries.info/services/nonresident-cards</a:t>
            </a:r>
            <a:r>
              <a:rPr lang="en-US"/>
              <a:t>   </a:t>
            </a:r>
            <a:endParaRPr lang="en-US">
              <a:cs typeface="Calibri"/>
            </a:endParaRPr>
          </a:p>
          <a:p>
            <a:r>
              <a:rPr lang="en-US"/>
              <a:t>If you would like to look at your area and see if there are unserved areas, you can look up an address to check whether it’s served by a public library </a:t>
            </a:r>
            <a:endParaRPr lang="en-US">
              <a:cs typeface="Calibri"/>
            </a:endParaRPr>
          </a:p>
          <a:p>
            <a:r>
              <a:rPr lang="en-US">
                <a:hlinkClick r:id="rId6"/>
              </a:rPr>
              <a:t>https://idor.maps.arcgis.com/apps/webappviewer/index.html?id=9a731308e2aa4899af4a4eb1e6626db1</a:t>
            </a:r>
            <a:r>
              <a:rPr lang="en-US"/>
              <a:t> </a:t>
            </a:r>
            <a:endParaRPr lang="en-US">
              <a:cs typeface="Calibri"/>
            </a:endParaRPr>
          </a:p>
          <a:p>
            <a:r>
              <a:rPr lang="en-US"/>
              <a:t>  </a:t>
            </a:r>
            <a:endParaRPr lang="en-US">
              <a:cs typeface="Calibri"/>
            </a:endParaRPr>
          </a:p>
        </p:txBody>
      </p:sp>
    </p:spTree>
    <p:extLst>
      <p:ext uri="{BB962C8B-B14F-4D97-AF65-F5344CB8AC3E}">
        <p14:creationId xmlns:p14="http://schemas.microsoft.com/office/powerpoint/2010/main" val="4088291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6744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Dave</a:t>
            </a:r>
          </a:p>
        </p:txBody>
      </p:sp>
    </p:spTree>
    <p:extLst>
      <p:ext uri="{BB962C8B-B14F-4D97-AF65-F5344CB8AC3E}">
        <p14:creationId xmlns:p14="http://schemas.microsoft.com/office/powerpoint/2010/main" val="2405292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99525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Tara</a:t>
            </a:r>
          </a:p>
        </p:txBody>
      </p:sp>
    </p:spTree>
    <p:extLst>
      <p:ext uri="{BB962C8B-B14F-4D97-AF65-F5344CB8AC3E}">
        <p14:creationId xmlns:p14="http://schemas.microsoft.com/office/powerpoint/2010/main" val="1775871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5E85-9FCB-4CD8-A587-B5DBC47D028B}"/>
              </a:ext>
            </a:extLst>
          </p:cNvPr>
          <p:cNvSpPr>
            <a:spLocks noGrp="1"/>
          </p:cNvSpPr>
          <p:nvPr>
            <p:ph type="ctrTitle"/>
          </p:nvPr>
        </p:nvSpPr>
        <p:spPr>
          <a:xfrm>
            <a:off x="968991" y="2150492"/>
            <a:ext cx="7406184" cy="2387600"/>
          </a:xfrm>
        </p:spPr>
        <p:txBody>
          <a:bodyPr anchor="b"/>
          <a:lstStyle>
            <a:lvl1pPr algn="l">
              <a:defRPr sz="6000"/>
            </a:lvl1pPr>
          </a:lstStyle>
          <a:p>
            <a:endParaRPr lang="en-US"/>
          </a:p>
        </p:txBody>
      </p:sp>
      <p:sp>
        <p:nvSpPr>
          <p:cNvPr id="3" name="Subtitle 2">
            <a:extLst>
              <a:ext uri="{FF2B5EF4-FFF2-40B4-BE49-F238E27FC236}">
                <a16:creationId xmlns:a16="http://schemas.microsoft.com/office/drawing/2014/main" id="{587BEA46-D9AF-4EB0-A234-8DE326DB2426}"/>
              </a:ext>
            </a:extLst>
          </p:cNvPr>
          <p:cNvSpPr>
            <a:spLocks noGrp="1"/>
          </p:cNvSpPr>
          <p:nvPr>
            <p:ph type="subTitle" idx="1"/>
          </p:nvPr>
        </p:nvSpPr>
        <p:spPr>
          <a:xfrm>
            <a:off x="968991" y="4707508"/>
            <a:ext cx="7406184" cy="1655762"/>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10" name="Right Triangle 9">
            <a:extLst>
              <a:ext uri="{FF2B5EF4-FFF2-40B4-BE49-F238E27FC236}">
                <a16:creationId xmlns:a16="http://schemas.microsoft.com/office/drawing/2014/main" id="{30317738-FF21-47C7-BA4C-E2EC43F9B334}"/>
              </a:ext>
            </a:extLst>
          </p:cNvPr>
          <p:cNvSpPr/>
          <p:nvPr/>
        </p:nvSpPr>
        <p:spPr>
          <a:xfrm flipH="1" flipV="1">
            <a:off x="7710984" y="0"/>
            <a:ext cx="4481015" cy="685800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FB7322D7-2E8F-4B8C-9745-7236C0768D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136" y="740281"/>
            <a:ext cx="1751315" cy="1830962"/>
          </a:xfrm>
          <a:prstGeom prst="rect">
            <a:avLst/>
          </a:prstGeom>
        </p:spPr>
      </p:pic>
    </p:spTree>
    <p:extLst>
      <p:ext uri="{BB962C8B-B14F-4D97-AF65-F5344CB8AC3E}">
        <p14:creationId xmlns:p14="http://schemas.microsoft.com/office/powerpoint/2010/main" val="148672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 P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D00A4-A0AB-4044-9167-74A9737CA2BC}"/>
              </a:ext>
            </a:extLst>
          </p:cNvPr>
          <p:cNvSpPr/>
          <p:nvPr/>
        </p:nvSpPr>
        <p:spPr>
          <a:xfrm>
            <a:off x="0" y="1709739"/>
            <a:ext cx="11360150" cy="27850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 name="Title 1">
            <a:extLst>
              <a:ext uri="{FF2B5EF4-FFF2-40B4-BE49-F238E27FC236}">
                <a16:creationId xmlns:a16="http://schemas.microsoft.com/office/drawing/2014/main" id="{9DFD280C-DDF5-4D3E-81C7-4A036BF38FDE}"/>
              </a:ext>
            </a:extLst>
          </p:cNvPr>
          <p:cNvSpPr>
            <a:spLocks noGrp="1"/>
          </p:cNvSpPr>
          <p:nvPr>
            <p:ph type="title"/>
          </p:nvPr>
        </p:nvSpPr>
        <p:spPr>
          <a:xfrm>
            <a:off x="831850" y="1709739"/>
            <a:ext cx="10515600" cy="2362006"/>
          </a:xfrm>
        </p:spPr>
        <p:txBody>
          <a:bodyPr anchor="b"/>
          <a:lstStyle>
            <a:lvl1pPr>
              <a:defRPr lang="en-US" dirty="0">
                <a:solidFill>
                  <a:schemeClr val="bg2"/>
                </a:solidFill>
              </a:defRPr>
            </a:lvl1pPr>
          </a:lstStyle>
          <a:p>
            <a:endParaRPr lang="en-US"/>
          </a:p>
        </p:txBody>
      </p:sp>
      <p:sp>
        <p:nvSpPr>
          <p:cNvPr id="3" name="Text Placeholder 2">
            <a:extLst>
              <a:ext uri="{FF2B5EF4-FFF2-40B4-BE49-F238E27FC236}">
                <a16:creationId xmlns:a16="http://schemas.microsoft.com/office/drawing/2014/main" id="{424A3DD7-7945-497B-A62C-583B78AF01D4}"/>
              </a:ext>
            </a:extLst>
          </p:cNvPr>
          <p:cNvSpPr>
            <a:spLocks noGrp="1"/>
          </p:cNvSpPr>
          <p:nvPr>
            <p:ph type="body" idx="1"/>
          </p:nvPr>
        </p:nvSpPr>
        <p:spPr>
          <a:xfrm>
            <a:off x="831850" y="4599296"/>
            <a:ext cx="10515600" cy="1422114"/>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6" name="Date Placeholder 3">
            <a:extLst>
              <a:ext uri="{FF2B5EF4-FFF2-40B4-BE49-F238E27FC236}">
                <a16:creationId xmlns:a16="http://schemas.microsoft.com/office/drawing/2014/main" id="{DBCD6B62-7F68-4708-8957-3244A93506B7}"/>
              </a:ext>
            </a:extLst>
          </p:cNvPr>
          <p:cNvSpPr>
            <a:spLocks noGrp="1"/>
          </p:cNvSpPr>
          <p:nvPr>
            <p:ph type="dt" sz="half" idx="2"/>
          </p:nvPr>
        </p:nvSpPr>
        <p:spPr>
          <a:xfrm>
            <a:off x="838200" y="6329380"/>
            <a:ext cx="2743200" cy="365125"/>
          </a:xfrm>
          <a:prstGeom prst="rect">
            <a:avLst/>
          </a:prstGeom>
        </p:spPr>
        <p:txBody>
          <a:bodyPr vert="horz" lIns="91440" tIns="45720" rIns="91440" bIns="45720" rtlCol="0" anchor="ctr"/>
          <a:lstStyle>
            <a:lvl1pPr algn="l">
              <a:defRPr sz="1200">
                <a:solidFill>
                  <a:schemeClr val="tx1"/>
                </a:solidFill>
              </a:defRPr>
            </a:lvl1pPr>
          </a:lstStyle>
          <a:p>
            <a:fld id="{E29B648E-B581-423D-9B17-BE3736B2CEBE}" type="datetime4">
              <a:rPr lang="en-US" smtClean="0"/>
              <a:t>June 29, 2022</a:t>
            </a:fld>
            <a:endParaRPr lang="en-US"/>
          </a:p>
        </p:txBody>
      </p:sp>
      <p:sp>
        <p:nvSpPr>
          <p:cNvPr id="5" name="Footer Placeholder 4">
            <a:extLst>
              <a:ext uri="{FF2B5EF4-FFF2-40B4-BE49-F238E27FC236}">
                <a16:creationId xmlns:a16="http://schemas.microsoft.com/office/drawing/2014/main" id="{B4A21A10-E1FA-4A6B-AC65-A28DA3C385CE}"/>
              </a:ext>
            </a:extLst>
          </p:cNvPr>
          <p:cNvSpPr>
            <a:spLocks noGrp="1"/>
          </p:cNvSpPr>
          <p:nvPr>
            <p:ph type="ftr" sz="quarter" idx="11"/>
          </p:nvPr>
        </p:nvSpPr>
        <p:spPr/>
        <p:txBody>
          <a:bodyPr/>
          <a:lstStyle>
            <a:lvl1pPr>
              <a:defRPr>
                <a:solidFill>
                  <a:schemeClr val="tx1"/>
                </a:solidFill>
              </a:defRPr>
            </a:lvl1pPr>
          </a:lstStyle>
          <a:p>
            <a:r>
              <a:rPr lang="en-US"/>
              <a:t>SWAN Library Services</a:t>
            </a:r>
          </a:p>
        </p:txBody>
      </p:sp>
      <p:sp>
        <p:nvSpPr>
          <p:cNvPr id="8" name="Slide Number Placeholder 5">
            <a:extLst>
              <a:ext uri="{FF2B5EF4-FFF2-40B4-BE49-F238E27FC236}">
                <a16:creationId xmlns:a16="http://schemas.microsoft.com/office/drawing/2014/main" id="{C07E4A8F-FAA6-4762-87E0-555B2B99EE81}"/>
              </a:ext>
            </a:extLst>
          </p:cNvPr>
          <p:cNvSpPr>
            <a:spLocks noGrp="1"/>
          </p:cNvSpPr>
          <p:nvPr>
            <p:ph type="sldNum" sz="quarter" idx="12"/>
          </p:nvPr>
        </p:nvSpPr>
        <p:spPr>
          <a:xfrm>
            <a:off x="11546006" y="6329381"/>
            <a:ext cx="532263" cy="365125"/>
          </a:xfrm>
        </p:spPr>
        <p:txBody>
          <a:bodyPr/>
          <a:lstStyle>
            <a:lvl1pPr>
              <a:defRPr>
                <a:solidFill>
                  <a:schemeClr val="tx1"/>
                </a:solidFill>
              </a:defRPr>
            </a:lvl1pPr>
          </a:lstStyle>
          <a:p>
            <a:fld id="{1FAA610F-65FB-4D76-A9F7-0135426F9A2E}" type="slidenum">
              <a:rPr lang="en-US" smtClean="0"/>
              <a:pPr/>
              <a:t>‹#›</a:t>
            </a:fld>
            <a:endParaRPr lang="en-US"/>
          </a:p>
        </p:txBody>
      </p:sp>
    </p:spTree>
    <p:extLst>
      <p:ext uri="{BB962C8B-B14F-4D97-AF65-F5344CB8AC3E}">
        <p14:creationId xmlns:p14="http://schemas.microsoft.com/office/powerpoint/2010/main" val="1325891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D00A4-A0AB-4044-9167-74A9737CA2BC}"/>
              </a:ext>
            </a:extLst>
          </p:cNvPr>
          <p:cNvSpPr/>
          <p:nvPr/>
        </p:nvSpPr>
        <p:spPr>
          <a:xfrm>
            <a:off x="-12700" y="1709739"/>
            <a:ext cx="11360150" cy="27850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 name="Title 1">
            <a:extLst>
              <a:ext uri="{FF2B5EF4-FFF2-40B4-BE49-F238E27FC236}">
                <a16:creationId xmlns:a16="http://schemas.microsoft.com/office/drawing/2014/main" id="{9DFD280C-DDF5-4D3E-81C7-4A036BF38FDE}"/>
              </a:ext>
            </a:extLst>
          </p:cNvPr>
          <p:cNvSpPr>
            <a:spLocks noGrp="1"/>
          </p:cNvSpPr>
          <p:nvPr>
            <p:ph type="title"/>
          </p:nvPr>
        </p:nvSpPr>
        <p:spPr>
          <a:xfrm>
            <a:off x="831850" y="1709739"/>
            <a:ext cx="10515600" cy="2362006"/>
          </a:xfrm>
        </p:spPr>
        <p:txBody>
          <a:bodyPr anchor="b"/>
          <a:lstStyle>
            <a:lvl1pPr>
              <a:defRPr lang="en-US" dirty="0">
                <a:solidFill>
                  <a:schemeClr val="bg2"/>
                </a:solidFill>
              </a:defRPr>
            </a:lvl1pPr>
          </a:lstStyle>
          <a:p>
            <a:endParaRPr lang="en-US"/>
          </a:p>
        </p:txBody>
      </p:sp>
      <p:sp>
        <p:nvSpPr>
          <p:cNvPr id="3" name="Text Placeholder 2">
            <a:extLst>
              <a:ext uri="{FF2B5EF4-FFF2-40B4-BE49-F238E27FC236}">
                <a16:creationId xmlns:a16="http://schemas.microsoft.com/office/drawing/2014/main" id="{424A3DD7-7945-497B-A62C-583B78AF01D4}"/>
              </a:ext>
            </a:extLst>
          </p:cNvPr>
          <p:cNvSpPr>
            <a:spLocks noGrp="1"/>
          </p:cNvSpPr>
          <p:nvPr>
            <p:ph type="body" idx="1"/>
          </p:nvPr>
        </p:nvSpPr>
        <p:spPr>
          <a:xfrm>
            <a:off x="831850" y="4599296"/>
            <a:ext cx="10515600" cy="1422114"/>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6" name="Date Placeholder 3">
            <a:extLst>
              <a:ext uri="{FF2B5EF4-FFF2-40B4-BE49-F238E27FC236}">
                <a16:creationId xmlns:a16="http://schemas.microsoft.com/office/drawing/2014/main" id="{28CCFDCA-74D4-4C1C-A353-E3C0E55D0A50}"/>
              </a:ext>
            </a:extLst>
          </p:cNvPr>
          <p:cNvSpPr>
            <a:spLocks noGrp="1"/>
          </p:cNvSpPr>
          <p:nvPr>
            <p:ph type="dt" sz="half" idx="2"/>
          </p:nvPr>
        </p:nvSpPr>
        <p:spPr>
          <a:xfrm>
            <a:off x="838200" y="6329380"/>
            <a:ext cx="2743200" cy="365125"/>
          </a:xfrm>
          <a:prstGeom prst="rect">
            <a:avLst/>
          </a:prstGeom>
        </p:spPr>
        <p:txBody>
          <a:bodyPr vert="horz" lIns="91440" tIns="45720" rIns="91440" bIns="45720" rtlCol="0" anchor="ctr"/>
          <a:lstStyle>
            <a:lvl1pPr algn="l">
              <a:defRPr sz="1200">
                <a:solidFill>
                  <a:schemeClr val="tx1"/>
                </a:solidFill>
              </a:defRPr>
            </a:lvl1pPr>
          </a:lstStyle>
          <a:p>
            <a:fld id="{01ADDB7A-9C8D-4E10-91A4-D9693DD7523A}" type="datetime4">
              <a:rPr lang="en-US" smtClean="0"/>
              <a:t>June 29, 2022</a:t>
            </a:fld>
            <a:endParaRPr lang="en-US"/>
          </a:p>
        </p:txBody>
      </p:sp>
      <p:sp>
        <p:nvSpPr>
          <p:cNvPr id="5" name="Footer Placeholder 4">
            <a:extLst>
              <a:ext uri="{FF2B5EF4-FFF2-40B4-BE49-F238E27FC236}">
                <a16:creationId xmlns:a16="http://schemas.microsoft.com/office/drawing/2014/main" id="{B4A21A10-E1FA-4A6B-AC65-A28DA3C385CE}"/>
              </a:ext>
            </a:extLst>
          </p:cNvPr>
          <p:cNvSpPr>
            <a:spLocks noGrp="1"/>
          </p:cNvSpPr>
          <p:nvPr>
            <p:ph type="ftr" sz="quarter" idx="11"/>
          </p:nvPr>
        </p:nvSpPr>
        <p:spPr/>
        <p:txBody>
          <a:bodyPr/>
          <a:lstStyle>
            <a:lvl1pPr>
              <a:defRPr>
                <a:solidFill>
                  <a:schemeClr val="tx1"/>
                </a:solidFill>
              </a:defRPr>
            </a:lvl1pPr>
          </a:lstStyle>
          <a:p>
            <a:r>
              <a:rPr lang="en-US"/>
              <a:t>SWAN Library Services</a:t>
            </a:r>
          </a:p>
        </p:txBody>
      </p:sp>
      <p:sp>
        <p:nvSpPr>
          <p:cNvPr id="8" name="Slide Number Placeholder 5">
            <a:extLst>
              <a:ext uri="{FF2B5EF4-FFF2-40B4-BE49-F238E27FC236}">
                <a16:creationId xmlns:a16="http://schemas.microsoft.com/office/drawing/2014/main" id="{8BE6A1D7-6A4F-4489-BB2F-F593FA3F1F6C}"/>
              </a:ext>
            </a:extLst>
          </p:cNvPr>
          <p:cNvSpPr>
            <a:spLocks noGrp="1"/>
          </p:cNvSpPr>
          <p:nvPr>
            <p:ph type="sldNum" sz="quarter" idx="12"/>
          </p:nvPr>
        </p:nvSpPr>
        <p:spPr>
          <a:xfrm>
            <a:off x="11546006" y="6329381"/>
            <a:ext cx="532263" cy="365125"/>
          </a:xfrm>
        </p:spPr>
        <p:txBody>
          <a:bodyPr/>
          <a:lstStyle>
            <a:lvl1pPr>
              <a:defRPr>
                <a:solidFill>
                  <a:schemeClr val="tx1"/>
                </a:solidFill>
              </a:defRPr>
            </a:lvl1pPr>
          </a:lstStyle>
          <a:p>
            <a:fld id="{1FAA610F-65FB-4D76-A9F7-0135426F9A2E}" type="slidenum">
              <a:rPr lang="en-US" smtClean="0"/>
              <a:pPr/>
              <a:t>‹#›</a:t>
            </a:fld>
            <a:endParaRPr lang="en-US"/>
          </a:p>
        </p:txBody>
      </p:sp>
    </p:spTree>
    <p:extLst>
      <p:ext uri="{BB962C8B-B14F-4D97-AF65-F5344CB8AC3E}">
        <p14:creationId xmlns:p14="http://schemas.microsoft.com/office/powerpoint/2010/main" val="296660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D70EE-147A-4FAA-8281-D44B5A0C6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0474C4-475C-4D86-A1B7-A96807F228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7B98D6-2618-46F2-B8FD-EA3BCC54CF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AA9F8449-E76C-4854-9644-24E6E0A6F4D8}"/>
              </a:ext>
            </a:extLst>
          </p:cNvPr>
          <p:cNvSpPr>
            <a:spLocks noGrp="1"/>
          </p:cNvSpPr>
          <p:nvPr>
            <p:ph type="dt" sz="half" idx="13"/>
          </p:nvPr>
        </p:nvSpPr>
        <p:spPr>
          <a:xfrm>
            <a:off x="838200" y="6329380"/>
            <a:ext cx="2743200" cy="365125"/>
          </a:xfrm>
          <a:prstGeom prst="rect">
            <a:avLst/>
          </a:prstGeom>
        </p:spPr>
        <p:txBody>
          <a:bodyPr vert="horz" lIns="91440" tIns="45720" rIns="91440" bIns="45720" rtlCol="0" anchor="ctr"/>
          <a:lstStyle>
            <a:lvl1pPr algn="l">
              <a:defRPr sz="1200">
                <a:solidFill>
                  <a:schemeClr val="tx1"/>
                </a:solidFill>
              </a:defRPr>
            </a:lvl1pPr>
          </a:lstStyle>
          <a:p>
            <a:fld id="{BE77881E-05EA-445D-A401-3F862F6B3C8C}" type="datetime4">
              <a:rPr lang="en-US" smtClean="0"/>
              <a:t>June 29, 2022</a:t>
            </a:fld>
            <a:endParaRPr lang="en-US"/>
          </a:p>
        </p:txBody>
      </p:sp>
      <p:sp>
        <p:nvSpPr>
          <p:cNvPr id="6" name="Footer Placeholder 5">
            <a:extLst>
              <a:ext uri="{FF2B5EF4-FFF2-40B4-BE49-F238E27FC236}">
                <a16:creationId xmlns:a16="http://schemas.microsoft.com/office/drawing/2014/main" id="{EF23A2DB-C3D8-402C-9D5E-58BF4932602D}"/>
              </a:ext>
            </a:extLst>
          </p:cNvPr>
          <p:cNvSpPr>
            <a:spLocks noGrp="1"/>
          </p:cNvSpPr>
          <p:nvPr>
            <p:ph type="ftr" sz="quarter" idx="11"/>
          </p:nvPr>
        </p:nvSpPr>
        <p:spPr/>
        <p:txBody>
          <a:bodyPr/>
          <a:lstStyle/>
          <a:p>
            <a:r>
              <a:rPr lang="en-US"/>
              <a:t>SWAN Library Services</a:t>
            </a:r>
          </a:p>
        </p:txBody>
      </p:sp>
      <p:sp>
        <p:nvSpPr>
          <p:cNvPr id="7" name="Slide Number Placeholder 6">
            <a:extLst>
              <a:ext uri="{FF2B5EF4-FFF2-40B4-BE49-F238E27FC236}">
                <a16:creationId xmlns:a16="http://schemas.microsoft.com/office/drawing/2014/main" id="{6926CF35-4B17-4345-A226-163A4E705156}"/>
              </a:ext>
            </a:extLst>
          </p:cNvPr>
          <p:cNvSpPr>
            <a:spLocks noGrp="1"/>
          </p:cNvSpPr>
          <p:nvPr>
            <p:ph type="sldNum" sz="quarter" idx="12"/>
          </p:nvPr>
        </p:nvSpPr>
        <p:spPr/>
        <p:txBody>
          <a:bodyPr/>
          <a:lstStyle/>
          <a:p>
            <a:fld id="{1FAA610F-65FB-4D76-A9F7-0135426F9A2E}" type="slidenum">
              <a:rPr lang="en-US" smtClean="0"/>
              <a:t>‹#›</a:t>
            </a:fld>
            <a:endParaRPr lang="en-US"/>
          </a:p>
        </p:txBody>
      </p:sp>
    </p:spTree>
    <p:extLst>
      <p:ext uri="{BB962C8B-B14F-4D97-AF65-F5344CB8AC3E}">
        <p14:creationId xmlns:p14="http://schemas.microsoft.com/office/powerpoint/2010/main" val="4120339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0F071-E411-41CC-92CE-D63EDE14DA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41F0FE-5788-4775-8A10-5B91DFAC8535}"/>
              </a:ext>
            </a:extLst>
          </p:cNvPr>
          <p:cNvSpPr>
            <a:spLocks noGrp="1"/>
          </p:cNvSpPr>
          <p:nvPr>
            <p:ph type="body" idx="1"/>
          </p:nvPr>
        </p:nvSpPr>
        <p:spPr>
          <a:xfrm>
            <a:off x="839788" y="1681163"/>
            <a:ext cx="5157787" cy="823912"/>
          </a:xfrm>
        </p:spPr>
        <p:txBody>
          <a:bodyPr anchor="b"/>
          <a:lstStyle>
            <a:lvl1pPr marL="0" indent="0">
              <a:buNone/>
              <a:defRPr sz="2400" b="1">
                <a:solidFill>
                  <a:schemeClr val="accent6"/>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BD8AF7-6D29-4167-AF67-CB296B6A20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F4022A-F48A-41E0-9F88-AA63D5FC2D1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6"/>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28D0C1-D1A4-4F0C-943E-126C8F04D4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5394A939-17CE-4BFF-AE7A-567853F204AF}"/>
              </a:ext>
            </a:extLst>
          </p:cNvPr>
          <p:cNvSpPr>
            <a:spLocks noGrp="1"/>
          </p:cNvSpPr>
          <p:nvPr>
            <p:ph type="dt" sz="half" idx="13"/>
          </p:nvPr>
        </p:nvSpPr>
        <p:spPr>
          <a:xfrm>
            <a:off x="838200" y="6329380"/>
            <a:ext cx="2743200" cy="365125"/>
          </a:xfrm>
          <a:prstGeom prst="rect">
            <a:avLst/>
          </a:prstGeom>
        </p:spPr>
        <p:txBody>
          <a:bodyPr vert="horz" lIns="91440" tIns="45720" rIns="91440" bIns="45720" rtlCol="0" anchor="ctr"/>
          <a:lstStyle>
            <a:lvl1pPr algn="l">
              <a:defRPr sz="1200">
                <a:solidFill>
                  <a:schemeClr val="tx1"/>
                </a:solidFill>
              </a:defRPr>
            </a:lvl1pPr>
          </a:lstStyle>
          <a:p>
            <a:fld id="{0F5C9A9B-D1AA-4AC1-8FB5-7E3684919E9D}" type="datetime4">
              <a:rPr lang="en-US" smtClean="0"/>
              <a:t>June 29, 2022</a:t>
            </a:fld>
            <a:endParaRPr lang="en-US"/>
          </a:p>
        </p:txBody>
      </p:sp>
      <p:sp>
        <p:nvSpPr>
          <p:cNvPr id="8" name="Footer Placeholder 7">
            <a:extLst>
              <a:ext uri="{FF2B5EF4-FFF2-40B4-BE49-F238E27FC236}">
                <a16:creationId xmlns:a16="http://schemas.microsoft.com/office/drawing/2014/main" id="{0D05BE40-DC62-42A8-97A6-34ACA610AE29}"/>
              </a:ext>
            </a:extLst>
          </p:cNvPr>
          <p:cNvSpPr>
            <a:spLocks noGrp="1"/>
          </p:cNvSpPr>
          <p:nvPr>
            <p:ph type="ftr" sz="quarter" idx="11"/>
          </p:nvPr>
        </p:nvSpPr>
        <p:spPr/>
        <p:txBody>
          <a:bodyPr/>
          <a:lstStyle/>
          <a:p>
            <a:r>
              <a:rPr lang="en-US"/>
              <a:t>SWAN Library Services</a:t>
            </a:r>
          </a:p>
        </p:txBody>
      </p:sp>
      <p:sp>
        <p:nvSpPr>
          <p:cNvPr id="9" name="Slide Number Placeholder 8">
            <a:extLst>
              <a:ext uri="{FF2B5EF4-FFF2-40B4-BE49-F238E27FC236}">
                <a16:creationId xmlns:a16="http://schemas.microsoft.com/office/drawing/2014/main" id="{B1F6EAF5-0ADA-4CFD-B7BF-9FC51FF16059}"/>
              </a:ext>
            </a:extLst>
          </p:cNvPr>
          <p:cNvSpPr>
            <a:spLocks noGrp="1"/>
          </p:cNvSpPr>
          <p:nvPr>
            <p:ph type="sldNum" sz="quarter" idx="12"/>
          </p:nvPr>
        </p:nvSpPr>
        <p:spPr/>
        <p:txBody>
          <a:bodyPr/>
          <a:lstStyle/>
          <a:p>
            <a:fld id="{1FAA610F-65FB-4D76-A9F7-0135426F9A2E}" type="slidenum">
              <a:rPr lang="en-US" smtClean="0"/>
              <a:t>‹#›</a:t>
            </a:fld>
            <a:endParaRPr lang="en-US"/>
          </a:p>
        </p:txBody>
      </p:sp>
    </p:spTree>
    <p:extLst>
      <p:ext uri="{BB962C8B-B14F-4D97-AF65-F5344CB8AC3E}">
        <p14:creationId xmlns:p14="http://schemas.microsoft.com/office/powerpoint/2010/main" val="856819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A49A0-70D5-45EE-BB58-A3319E86DE37}"/>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F07131D5-03EB-4766-95D1-C17D7CC99B34}"/>
              </a:ext>
            </a:extLst>
          </p:cNvPr>
          <p:cNvSpPr>
            <a:spLocks noGrp="1"/>
          </p:cNvSpPr>
          <p:nvPr>
            <p:ph type="dt" sz="half" idx="2"/>
          </p:nvPr>
        </p:nvSpPr>
        <p:spPr>
          <a:xfrm>
            <a:off x="838200" y="6329380"/>
            <a:ext cx="2743200" cy="365125"/>
          </a:xfrm>
          <a:prstGeom prst="rect">
            <a:avLst/>
          </a:prstGeom>
        </p:spPr>
        <p:txBody>
          <a:bodyPr vert="horz" lIns="91440" tIns="45720" rIns="91440" bIns="45720" rtlCol="0" anchor="ctr"/>
          <a:lstStyle>
            <a:lvl1pPr algn="l">
              <a:defRPr sz="1200">
                <a:solidFill>
                  <a:schemeClr val="tx1"/>
                </a:solidFill>
              </a:defRPr>
            </a:lvl1pPr>
          </a:lstStyle>
          <a:p>
            <a:fld id="{38A104C2-794D-408E-B7D4-19D0A0004167}" type="datetime4">
              <a:rPr lang="en-US" smtClean="0"/>
              <a:t>June 29, 2022</a:t>
            </a:fld>
            <a:endParaRPr lang="en-US"/>
          </a:p>
        </p:txBody>
      </p:sp>
      <p:sp>
        <p:nvSpPr>
          <p:cNvPr id="4" name="Footer Placeholder 3">
            <a:extLst>
              <a:ext uri="{FF2B5EF4-FFF2-40B4-BE49-F238E27FC236}">
                <a16:creationId xmlns:a16="http://schemas.microsoft.com/office/drawing/2014/main" id="{225045F6-B494-4F18-A1E4-40EB6E008A07}"/>
              </a:ext>
            </a:extLst>
          </p:cNvPr>
          <p:cNvSpPr>
            <a:spLocks noGrp="1"/>
          </p:cNvSpPr>
          <p:nvPr>
            <p:ph type="ftr" sz="quarter" idx="11"/>
          </p:nvPr>
        </p:nvSpPr>
        <p:spPr/>
        <p:txBody>
          <a:bodyPr/>
          <a:lstStyle/>
          <a:p>
            <a:r>
              <a:rPr lang="en-US"/>
              <a:t>SWAN Library Services</a:t>
            </a:r>
          </a:p>
        </p:txBody>
      </p:sp>
      <p:sp>
        <p:nvSpPr>
          <p:cNvPr id="5" name="Slide Number Placeholder 4">
            <a:extLst>
              <a:ext uri="{FF2B5EF4-FFF2-40B4-BE49-F238E27FC236}">
                <a16:creationId xmlns:a16="http://schemas.microsoft.com/office/drawing/2014/main" id="{B03D6364-4603-447D-89F8-990CFDCE81DF}"/>
              </a:ext>
            </a:extLst>
          </p:cNvPr>
          <p:cNvSpPr>
            <a:spLocks noGrp="1"/>
          </p:cNvSpPr>
          <p:nvPr>
            <p:ph type="sldNum" sz="quarter" idx="12"/>
          </p:nvPr>
        </p:nvSpPr>
        <p:spPr/>
        <p:txBody>
          <a:bodyPr/>
          <a:lstStyle/>
          <a:p>
            <a:fld id="{1FAA610F-65FB-4D76-A9F7-0135426F9A2E}" type="slidenum">
              <a:rPr lang="en-US" smtClean="0"/>
              <a:t>‹#›</a:t>
            </a:fld>
            <a:endParaRPr lang="en-US"/>
          </a:p>
        </p:txBody>
      </p:sp>
    </p:spTree>
    <p:extLst>
      <p:ext uri="{BB962C8B-B14F-4D97-AF65-F5344CB8AC3E}">
        <p14:creationId xmlns:p14="http://schemas.microsoft.com/office/powerpoint/2010/main" val="3154139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F631F2D5-72B0-436C-85CB-AE3347719921}"/>
              </a:ext>
            </a:extLst>
          </p:cNvPr>
          <p:cNvSpPr>
            <a:spLocks noGrp="1"/>
          </p:cNvSpPr>
          <p:nvPr>
            <p:ph type="dt" sz="half" idx="2"/>
          </p:nvPr>
        </p:nvSpPr>
        <p:spPr>
          <a:xfrm>
            <a:off x="838200" y="6329380"/>
            <a:ext cx="2743200" cy="365125"/>
          </a:xfrm>
          <a:prstGeom prst="rect">
            <a:avLst/>
          </a:prstGeom>
        </p:spPr>
        <p:txBody>
          <a:bodyPr vert="horz" lIns="91440" tIns="45720" rIns="91440" bIns="45720" rtlCol="0" anchor="ctr"/>
          <a:lstStyle>
            <a:lvl1pPr algn="l">
              <a:defRPr sz="1200">
                <a:solidFill>
                  <a:schemeClr val="tx1"/>
                </a:solidFill>
              </a:defRPr>
            </a:lvl1pPr>
          </a:lstStyle>
          <a:p>
            <a:fld id="{2EE7B571-5521-4B40-BCCB-691A46A883E4}" type="datetime4">
              <a:rPr lang="en-US" smtClean="0"/>
              <a:t>June 29, 2022</a:t>
            </a:fld>
            <a:endParaRPr lang="en-US"/>
          </a:p>
        </p:txBody>
      </p:sp>
      <p:sp>
        <p:nvSpPr>
          <p:cNvPr id="3" name="Footer Placeholder 2">
            <a:extLst>
              <a:ext uri="{FF2B5EF4-FFF2-40B4-BE49-F238E27FC236}">
                <a16:creationId xmlns:a16="http://schemas.microsoft.com/office/drawing/2014/main" id="{A14CD0FC-9FE5-45EC-AE9A-0BE0C56491A4}"/>
              </a:ext>
            </a:extLst>
          </p:cNvPr>
          <p:cNvSpPr>
            <a:spLocks noGrp="1"/>
          </p:cNvSpPr>
          <p:nvPr>
            <p:ph type="ftr" sz="quarter" idx="11"/>
          </p:nvPr>
        </p:nvSpPr>
        <p:spPr/>
        <p:txBody>
          <a:bodyPr/>
          <a:lstStyle/>
          <a:p>
            <a:r>
              <a:rPr lang="en-US"/>
              <a:t>SWAN Library Services</a:t>
            </a:r>
          </a:p>
        </p:txBody>
      </p:sp>
      <p:sp>
        <p:nvSpPr>
          <p:cNvPr id="4" name="Slide Number Placeholder 3">
            <a:extLst>
              <a:ext uri="{FF2B5EF4-FFF2-40B4-BE49-F238E27FC236}">
                <a16:creationId xmlns:a16="http://schemas.microsoft.com/office/drawing/2014/main" id="{BD5F80AA-12AE-42BC-87FB-85DA288C9B04}"/>
              </a:ext>
            </a:extLst>
          </p:cNvPr>
          <p:cNvSpPr>
            <a:spLocks noGrp="1"/>
          </p:cNvSpPr>
          <p:nvPr>
            <p:ph type="sldNum" sz="quarter" idx="12"/>
          </p:nvPr>
        </p:nvSpPr>
        <p:spPr/>
        <p:txBody>
          <a:bodyPr/>
          <a:lstStyle/>
          <a:p>
            <a:fld id="{1FAA610F-65FB-4D76-A9F7-0135426F9A2E}" type="slidenum">
              <a:rPr lang="en-US" smtClean="0"/>
              <a:t>‹#›</a:t>
            </a:fld>
            <a:endParaRPr lang="en-US"/>
          </a:p>
        </p:txBody>
      </p:sp>
    </p:spTree>
    <p:extLst>
      <p:ext uri="{BB962C8B-B14F-4D97-AF65-F5344CB8AC3E}">
        <p14:creationId xmlns:p14="http://schemas.microsoft.com/office/powerpoint/2010/main" val="1938600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00C18-749C-4B0A-A09E-F49296195A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B54BED-E682-4FF9-957A-FBF5EB3FA3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5845DE-70C7-4D20-87A7-954F546E2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5B2A5DE8-42C1-407B-BA04-8B9A34939042}"/>
              </a:ext>
            </a:extLst>
          </p:cNvPr>
          <p:cNvSpPr>
            <a:spLocks noGrp="1"/>
          </p:cNvSpPr>
          <p:nvPr>
            <p:ph type="dt" sz="half" idx="13"/>
          </p:nvPr>
        </p:nvSpPr>
        <p:spPr>
          <a:xfrm>
            <a:off x="838200" y="6329380"/>
            <a:ext cx="2743200" cy="365125"/>
          </a:xfrm>
          <a:prstGeom prst="rect">
            <a:avLst/>
          </a:prstGeom>
        </p:spPr>
        <p:txBody>
          <a:bodyPr vert="horz" lIns="91440" tIns="45720" rIns="91440" bIns="45720" rtlCol="0" anchor="ctr"/>
          <a:lstStyle>
            <a:lvl1pPr algn="l">
              <a:defRPr sz="1200">
                <a:solidFill>
                  <a:schemeClr val="tx1"/>
                </a:solidFill>
              </a:defRPr>
            </a:lvl1pPr>
          </a:lstStyle>
          <a:p>
            <a:fld id="{8074083B-4733-4ACF-B281-F35F5563A786}" type="datetime4">
              <a:rPr lang="en-US" smtClean="0"/>
              <a:t>June 29, 2022</a:t>
            </a:fld>
            <a:endParaRPr lang="en-US"/>
          </a:p>
        </p:txBody>
      </p:sp>
      <p:sp>
        <p:nvSpPr>
          <p:cNvPr id="6" name="Footer Placeholder 5">
            <a:extLst>
              <a:ext uri="{FF2B5EF4-FFF2-40B4-BE49-F238E27FC236}">
                <a16:creationId xmlns:a16="http://schemas.microsoft.com/office/drawing/2014/main" id="{0E447331-CFF6-480C-929A-82D15DD8AB79}"/>
              </a:ext>
            </a:extLst>
          </p:cNvPr>
          <p:cNvSpPr>
            <a:spLocks noGrp="1"/>
          </p:cNvSpPr>
          <p:nvPr>
            <p:ph type="ftr" sz="quarter" idx="11"/>
          </p:nvPr>
        </p:nvSpPr>
        <p:spPr/>
        <p:txBody>
          <a:bodyPr/>
          <a:lstStyle/>
          <a:p>
            <a:r>
              <a:rPr lang="en-US"/>
              <a:t>SWAN Library Services</a:t>
            </a:r>
          </a:p>
        </p:txBody>
      </p:sp>
      <p:sp>
        <p:nvSpPr>
          <p:cNvPr id="7" name="Slide Number Placeholder 6">
            <a:extLst>
              <a:ext uri="{FF2B5EF4-FFF2-40B4-BE49-F238E27FC236}">
                <a16:creationId xmlns:a16="http://schemas.microsoft.com/office/drawing/2014/main" id="{1E96CA49-3834-4A21-8CDC-F1AA4E3F66A2}"/>
              </a:ext>
            </a:extLst>
          </p:cNvPr>
          <p:cNvSpPr>
            <a:spLocks noGrp="1"/>
          </p:cNvSpPr>
          <p:nvPr>
            <p:ph type="sldNum" sz="quarter" idx="12"/>
          </p:nvPr>
        </p:nvSpPr>
        <p:spPr/>
        <p:txBody>
          <a:bodyPr/>
          <a:lstStyle/>
          <a:p>
            <a:fld id="{1FAA610F-65FB-4D76-A9F7-0135426F9A2E}" type="slidenum">
              <a:rPr lang="en-US" smtClean="0"/>
              <a:t>‹#›</a:t>
            </a:fld>
            <a:endParaRPr lang="en-US"/>
          </a:p>
        </p:txBody>
      </p:sp>
    </p:spTree>
    <p:extLst>
      <p:ext uri="{BB962C8B-B14F-4D97-AF65-F5344CB8AC3E}">
        <p14:creationId xmlns:p14="http://schemas.microsoft.com/office/powerpoint/2010/main" val="315302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1_Content with Caption - Teal">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93AB3359-EB6E-4BED-85C6-48C868971F7E}"/>
              </a:ext>
            </a:extLst>
          </p:cNvPr>
          <p:cNvSpPr/>
          <p:nvPr/>
        </p:nvSpPr>
        <p:spPr>
          <a:xfrm>
            <a:off x="1" y="-109182"/>
            <a:ext cx="5183188" cy="6981423"/>
          </a:xfrm>
          <a:custGeom>
            <a:avLst/>
            <a:gdLst>
              <a:gd name="connsiteX0" fmla="*/ 0 w 5663821"/>
              <a:gd name="connsiteY0" fmla="*/ 6858000 h 6858000"/>
              <a:gd name="connsiteX1" fmla="*/ 0 w 5663821"/>
              <a:gd name="connsiteY1" fmla="*/ 0 h 6858000"/>
              <a:gd name="connsiteX2" fmla="*/ 5663821 w 5663821"/>
              <a:gd name="connsiteY2" fmla="*/ 6858000 h 6858000"/>
              <a:gd name="connsiteX3" fmla="*/ 0 w 5663821"/>
              <a:gd name="connsiteY3" fmla="*/ 6858000 h 6858000"/>
              <a:gd name="connsiteX0" fmla="*/ 0 w 5663821"/>
              <a:gd name="connsiteY0" fmla="*/ 6858000 h 6858000"/>
              <a:gd name="connsiteX1" fmla="*/ 0 w 5663821"/>
              <a:gd name="connsiteY1" fmla="*/ 0 h 6858000"/>
              <a:gd name="connsiteX2" fmla="*/ 222913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2502089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4235355 w 5663821"/>
              <a:gd name="connsiteY2" fmla="*/ 27017 h 6858000"/>
              <a:gd name="connsiteX3" fmla="*/ 5663821 w 5663821"/>
              <a:gd name="connsiteY3" fmla="*/ 6858000 h 6858000"/>
              <a:gd name="connsiteX4" fmla="*/ 0 w 5663821"/>
              <a:gd name="connsiteY4" fmla="*/ 6858000 h 6858000"/>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7167442"/>
              <a:gd name="connsiteX1" fmla="*/ 0 w 6318913"/>
              <a:gd name="connsiteY1" fmla="*/ 0 h 7167442"/>
              <a:gd name="connsiteX2" fmla="*/ 4235355 w 6318913"/>
              <a:gd name="connsiteY2" fmla="*/ 27017 h 7167442"/>
              <a:gd name="connsiteX3" fmla="*/ 6318913 w 6318913"/>
              <a:gd name="connsiteY3" fmla="*/ 6885295 h 7167442"/>
              <a:gd name="connsiteX4" fmla="*/ 0 w 6318913"/>
              <a:gd name="connsiteY4" fmla="*/ 6858000 h 7167442"/>
              <a:gd name="connsiteX0" fmla="*/ 0 w 6318927"/>
              <a:gd name="connsiteY0" fmla="*/ 6858000 h 6885889"/>
              <a:gd name="connsiteX1" fmla="*/ 0 w 6318927"/>
              <a:gd name="connsiteY1" fmla="*/ 0 h 6885889"/>
              <a:gd name="connsiteX2" fmla="*/ 4235355 w 6318927"/>
              <a:gd name="connsiteY2" fmla="*/ 27017 h 6885889"/>
              <a:gd name="connsiteX3" fmla="*/ 6318913 w 6318927"/>
              <a:gd name="connsiteY3" fmla="*/ 6885295 h 6885889"/>
              <a:gd name="connsiteX4" fmla="*/ 0 w 6318927"/>
              <a:gd name="connsiteY4" fmla="*/ 6858000 h 6885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8927" h="6885889">
                <a:moveTo>
                  <a:pt x="0" y="6858000"/>
                </a:moveTo>
                <a:lnTo>
                  <a:pt x="0" y="0"/>
                </a:lnTo>
                <a:lnTo>
                  <a:pt x="4235355" y="27017"/>
                </a:lnTo>
                <a:lnTo>
                  <a:pt x="6318913" y="6885295"/>
                </a:lnTo>
                <a:cubicBezTo>
                  <a:pt x="6328012" y="6889844"/>
                  <a:pt x="2106304" y="6867098"/>
                  <a:pt x="0" y="6858000"/>
                </a:cubicBezTo>
                <a:close/>
              </a:path>
            </a:pathLst>
          </a:cu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900C18-749C-4B0A-A09E-F49296195A05}"/>
              </a:ext>
            </a:extLst>
          </p:cNvPr>
          <p:cNvSpPr>
            <a:spLocks noGrp="1"/>
          </p:cNvSpPr>
          <p:nvPr>
            <p:ph type="title"/>
          </p:nvPr>
        </p:nvSpPr>
        <p:spPr>
          <a:xfrm>
            <a:off x="655093" y="1712794"/>
            <a:ext cx="3111690" cy="1600200"/>
          </a:xfrm>
        </p:spPr>
        <p:txBody>
          <a:bodyPr anchor="b"/>
          <a:lstStyle>
            <a:lvl1pPr>
              <a:defRPr sz="3200">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035845DE-70C7-4D20-87A7-954F546E2BD5}"/>
              </a:ext>
            </a:extLst>
          </p:cNvPr>
          <p:cNvSpPr>
            <a:spLocks noGrp="1"/>
          </p:cNvSpPr>
          <p:nvPr>
            <p:ph type="body" sz="half" idx="2"/>
          </p:nvPr>
        </p:nvSpPr>
        <p:spPr>
          <a:xfrm>
            <a:off x="655094" y="3429000"/>
            <a:ext cx="4116932" cy="2439988"/>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CB54BED-E682-4FF9-957A-FBF5EB3FA3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B46E3962-0AAA-4D55-AF36-7BA40C1D57B8}"/>
              </a:ext>
            </a:extLst>
          </p:cNvPr>
          <p:cNvSpPr>
            <a:spLocks noGrp="1"/>
          </p:cNvSpPr>
          <p:nvPr>
            <p:ph type="dt" sz="half" idx="13"/>
          </p:nvPr>
        </p:nvSpPr>
        <p:spPr>
          <a:xfrm>
            <a:off x="838200" y="6329380"/>
            <a:ext cx="2743200" cy="365125"/>
          </a:xfrm>
          <a:prstGeom prst="rect">
            <a:avLst/>
          </a:prstGeom>
        </p:spPr>
        <p:txBody>
          <a:bodyPr vert="horz" lIns="91440" tIns="45720" rIns="91440" bIns="45720" rtlCol="0" anchor="ctr"/>
          <a:lstStyle>
            <a:lvl1pPr algn="l">
              <a:defRPr sz="1200">
                <a:solidFill>
                  <a:schemeClr val="bg1"/>
                </a:solidFill>
              </a:defRPr>
            </a:lvl1pPr>
          </a:lstStyle>
          <a:p>
            <a:fld id="{C7EE3EF2-A7B1-4F23-8584-F0BBB5D3EC1A}" type="datetime4">
              <a:rPr lang="en-US" smtClean="0"/>
              <a:t>June 29, 2022</a:t>
            </a:fld>
            <a:endParaRPr lang="en-US"/>
          </a:p>
        </p:txBody>
      </p:sp>
      <p:sp>
        <p:nvSpPr>
          <p:cNvPr id="6" name="Footer Placeholder 5">
            <a:extLst>
              <a:ext uri="{FF2B5EF4-FFF2-40B4-BE49-F238E27FC236}">
                <a16:creationId xmlns:a16="http://schemas.microsoft.com/office/drawing/2014/main" id="{0E447331-CFF6-480C-929A-82D15DD8AB79}"/>
              </a:ext>
            </a:extLst>
          </p:cNvPr>
          <p:cNvSpPr>
            <a:spLocks noGrp="1"/>
          </p:cNvSpPr>
          <p:nvPr>
            <p:ph type="ftr" sz="quarter" idx="11"/>
          </p:nvPr>
        </p:nvSpPr>
        <p:spPr>
          <a:xfrm>
            <a:off x="6438309" y="6339849"/>
            <a:ext cx="4114800" cy="365125"/>
          </a:xfrm>
        </p:spPr>
        <p:txBody>
          <a:bodyPr/>
          <a:lstStyle/>
          <a:p>
            <a:r>
              <a:rPr lang="en-US"/>
              <a:t>SWAN Library Services</a:t>
            </a:r>
          </a:p>
        </p:txBody>
      </p:sp>
      <p:sp>
        <p:nvSpPr>
          <p:cNvPr id="7" name="Slide Number Placeholder 6">
            <a:extLst>
              <a:ext uri="{FF2B5EF4-FFF2-40B4-BE49-F238E27FC236}">
                <a16:creationId xmlns:a16="http://schemas.microsoft.com/office/drawing/2014/main" id="{1E96CA49-3834-4A21-8CDC-F1AA4E3F66A2}"/>
              </a:ext>
            </a:extLst>
          </p:cNvPr>
          <p:cNvSpPr>
            <a:spLocks noGrp="1"/>
          </p:cNvSpPr>
          <p:nvPr>
            <p:ph type="sldNum" sz="quarter" idx="12"/>
          </p:nvPr>
        </p:nvSpPr>
        <p:spPr/>
        <p:txBody>
          <a:bodyPr/>
          <a:lstStyle/>
          <a:p>
            <a:fld id="{1FAA610F-65FB-4D76-A9F7-0135426F9A2E}" type="slidenum">
              <a:rPr lang="en-US" smtClean="0"/>
              <a:t>‹#›</a:t>
            </a:fld>
            <a:endParaRPr lang="en-US"/>
          </a:p>
        </p:txBody>
      </p:sp>
    </p:spTree>
    <p:extLst>
      <p:ext uri="{BB962C8B-B14F-4D97-AF65-F5344CB8AC3E}">
        <p14:creationId xmlns:p14="http://schemas.microsoft.com/office/powerpoint/2010/main" val="16025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1_Content with Caption - Pink">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93AB3359-EB6E-4BED-85C6-48C868971F7E}"/>
              </a:ext>
            </a:extLst>
          </p:cNvPr>
          <p:cNvSpPr/>
          <p:nvPr/>
        </p:nvSpPr>
        <p:spPr>
          <a:xfrm>
            <a:off x="-95534" y="-245659"/>
            <a:ext cx="5278723" cy="7301552"/>
          </a:xfrm>
          <a:custGeom>
            <a:avLst/>
            <a:gdLst>
              <a:gd name="connsiteX0" fmla="*/ 0 w 5663821"/>
              <a:gd name="connsiteY0" fmla="*/ 6858000 h 6858000"/>
              <a:gd name="connsiteX1" fmla="*/ 0 w 5663821"/>
              <a:gd name="connsiteY1" fmla="*/ 0 h 6858000"/>
              <a:gd name="connsiteX2" fmla="*/ 5663821 w 5663821"/>
              <a:gd name="connsiteY2" fmla="*/ 6858000 h 6858000"/>
              <a:gd name="connsiteX3" fmla="*/ 0 w 5663821"/>
              <a:gd name="connsiteY3" fmla="*/ 6858000 h 6858000"/>
              <a:gd name="connsiteX0" fmla="*/ 0 w 5663821"/>
              <a:gd name="connsiteY0" fmla="*/ 6858000 h 6858000"/>
              <a:gd name="connsiteX1" fmla="*/ 0 w 5663821"/>
              <a:gd name="connsiteY1" fmla="*/ 0 h 6858000"/>
              <a:gd name="connsiteX2" fmla="*/ 222913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2502089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4235355 w 5663821"/>
              <a:gd name="connsiteY2" fmla="*/ 27017 h 6858000"/>
              <a:gd name="connsiteX3" fmla="*/ 5663821 w 5663821"/>
              <a:gd name="connsiteY3" fmla="*/ 6858000 h 6858000"/>
              <a:gd name="connsiteX4" fmla="*/ 0 w 5663821"/>
              <a:gd name="connsiteY4" fmla="*/ 6858000 h 6858000"/>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7167442"/>
              <a:gd name="connsiteX1" fmla="*/ 0 w 6318913"/>
              <a:gd name="connsiteY1" fmla="*/ 0 h 7167442"/>
              <a:gd name="connsiteX2" fmla="*/ 4235355 w 6318913"/>
              <a:gd name="connsiteY2" fmla="*/ 27017 h 7167442"/>
              <a:gd name="connsiteX3" fmla="*/ 6318913 w 6318913"/>
              <a:gd name="connsiteY3" fmla="*/ 6885295 h 7167442"/>
              <a:gd name="connsiteX4" fmla="*/ 0 w 6318913"/>
              <a:gd name="connsiteY4" fmla="*/ 6858000 h 7167442"/>
              <a:gd name="connsiteX0" fmla="*/ 0 w 6318927"/>
              <a:gd name="connsiteY0" fmla="*/ 6858000 h 6885889"/>
              <a:gd name="connsiteX1" fmla="*/ 0 w 6318927"/>
              <a:gd name="connsiteY1" fmla="*/ 0 h 6885889"/>
              <a:gd name="connsiteX2" fmla="*/ 4235355 w 6318927"/>
              <a:gd name="connsiteY2" fmla="*/ 27017 h 6885889"/>
              <a:gd name="connsiteX3" fmla="*/ 6318913 w 6318927"/>
              <a:gd name="connsiteY3" fmla="*/ 6885295 h 6885889"/>
              <a:gd name="connsiteX4" fmla="*/ 0 w 6318927"/>
              <a:gd name="connsiteY4" fmla="*/ 6858000 h 6885889"/>
              <a:gd name="connsiteX0" fmla="*/ 0 w 6318927"/>
              <a:gd name="connsiteY0" fmla="*/ 6885574 h 6913463"/>
              <a:gd name="connsiteX1" fmla="*/ 0 w 6318927"/>
              <a:gd name="connsiteY1" fmla="*/ 27574 h 6913463"/>
              <a:gd name="connsiteX2" fmla="*/ 4218630 w 6318927"/>
              <a:gd name="connsiteY2" fmla="*/ 0 h 6913463"/>
              <a:gd name="connsiteX3" fmla="*/ 6318913 w 6318927"/>
              <a:gd name="connsiteY3" fmla="*/ 6912869 h 6913463"/>
              <a:gd name="connsiteX4" fmla="*/ 0 w 6318927"/>
              <a:gd name="connsiteY4" fmla="*/ 6885574 h 6913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8927" h="6913463">
                <a:moveTo>
                  <a:pt x="0" y="6885574"/>
                </a:moveTo>
                <a:lnTo>
                  <a:pt x="0" y="27574"/>
                </a:lnTo>
                <a:lnTo>
                  <a:pt x="4218630" y="0"/>
                </a:lnTo>
                <a:lnTo>
                  <a:pt x="6318913" y="6912869"/>
                </a:lnTo>
                <a:cubicBezTo>
                  <a:pt x="6328012" y="6917418"/>
                  <a:pt x="2106304" y="6894672"/>
                  <a:pt x="0" y="688557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900C18-749C-4B0A-A09E-F49296195A05}"/>
              </a:ext>
            </a:extLst>
          </p:cNvPr>
          <p:cNvSpPr>
            <a:spLocks noGrp="1"/>
          </p:cNvSpPr>
          <p:nvPr>
            <p:ph type="title"/>
          </p:nvPr>
        </p:nvSpPr>
        <p:spPr>
          <a:xfrm>
            <a:off x="655093" y="1712794"/>
            <a:ext cx="3111690" cy="1600200"/>
          </a:xfrm>
        </p:spPr>
        <p:txBody>
          <a:bodyPr anchor="b"/>
          <a:lstStyle>
            <a:lvl1pPr>
              <a:defRPr sz="3200">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035845DE-70C7-4D20-87A7-954F546E2BD5}"/>
              </a:ext>
            </a:extLst>
          </p:cNvPr>
          <p:cNvSpPr>
            <a:spLocks noGrp="1"/>
          </p:cNvSpPr>
          <p:nvPr>
            <p:ph type="body" sz="half" idx="2"/>
          </p:nvPr>
        </p:nvSpPr>
        <p:spPr>
          <a:xfrm>
            <a:off x="655094" y="3429000"/>
            <a:ext cx="4116932" cy="2439988"/>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CB54BED-E682-4FF9-957A-FBF5EB3FA3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F40F92AF-669D-41AF-B6FF-91C79CD00186}"/>
              </a:ext>
            </a:extLst>
          </p:cNvPr>
          <p:cNvSpPr>
            <a:spLocks noGrp="1"/>
          </p:cNvSpPr>
          <p:nvPr>
            <p:ph type="dt" sz="half" idx="13"/>
          </p:nvPr>
        </p:nvSpPr>
        <p:spPr>
          <a:xfrm>
            <a:off x="838200" y="6329380"/>
            <a:ext cx="2743200" cy="365125"/>
          </a:xfrm>
          <a:prstGeom prst="rect">
            <a:avLst/>
          </a:prstGeom>
        </p:spPr>
        <p:txBody>
          <a:bodyPr vert="horz" lIns="91440" tIns="45720" rIns="91440" bIns="45720" rtlCol="0" anchor="ctr"/>
          <a:lstStyle>
            <a:lvl1pPr algn="l">
              <a:defRPr sz="1200">
                <a:solidFill>
                  <a:schemeClr val="bg1"/>
                </a:solidFill>
              </a:defRPr>
            </a:lvl1pPr>
          </a:lstStyle>
          <a:p>
            <a:fld id="{69D110A1-1339-49BC-A0D7-38CE24E36754}" type="datetime4">
              <a:rPr lang="en-US" smtClean="0"/>
              <a:t>June 29, 2022</a:t>
            </a:fld>
            <a:endParaRPr lang="en-US"/>
          </a:p>
        </p:txBody>
      </p:sp>
      <p:sp>
        <p:nvSpPr>
          <p:cNvPr id="6" name="Footer Placeholder 5">
            <a:extLst>
              <a:ext uri="{FF2B5EF4-FFF2-40B4-BE49-F238E27FC236}">
                <a16:creationId xmlns:a16="http://schemas.microsoft.com/office/drawing/2014/main" id="{0E447331-CFF6-480C-929A-82D15DD8AB79}"/>
              </a:ext>
            </a:extLst>
          </p:cNvPr>
          <p:cNvSpPr>
            <a:spLocks noGrp="1"/>
          </p:cNvSpPr>
          <p:nvPr>
            <p:ph type="ftr" sz="quarter" idx="11"/>
          </p:nvPr>
        </p:nvSpPr>
        <p:spPr>
          <a:xfrm>
            <a:off x="6438309" y="6339849"/>
            <a:ext cx="4114800" cy="365125"/>
          </a:xfrm>
        </p:spPr>
        <p:txBody>
          <a:bodyPr/>
          <a:lstStyle/>
          <a:p>
            <a:r>
              <a:rPr lang="en-US"/>
              <a:t>SWAN Library Services</a:t>
            </a:r>
          </a:p>
        </p:txBody>
      </p:sp>
      <p:sp>
        <p:nvSpPr>
          <p:cNvPr id="7" name="Slide Number Placeholder 6">
            <a:extLst>
              <a:ext uri="{FF2B5EF4-FFF2-40B4-BE49-F238E27FC236}">
                <a16:creationId xmlns:a16="http://schemas.microsoft.com/office/drawing/2014/main" id="{1E96CA49-3834-4A21-8CDC-F1AA4E3F66A2}"/>
              </a:ext>
            </a:extLst>
          </p:cNvPr>
          <p:cNvSpPr>
            <a:spLocks noGrp="1"/>
          </p:cNvSpPr>
          <p:nvPr>
            <p:ph type="sldNum" sz="quarter" idx="12"/>
          </p:nvPr>
        </p:nvSpPr>
        <p:spPr/>
        <p:txBody>
          <a:bodyPr/>
          <a:lstStyle/>
          <a:p>
            <a:fld id="{1FAA610F-65FB-4D76-A9F7-0135426F9A2E}" type="slidenum">
              <a:rPr lang="en-US" smtClean="0"/>
              <a:t>‹#›</a:t>
            </a:fld>
            <a:endParaRPr lang="en-US"/>
          </a:p>
        </p:txBody>
      </p:sp>
    </p:spTree>
    <p:extLst>
      <p:ext uri="{BB962C8B-B14F-4D97-AF65-F5344CB8AC3E}">
        <p14:creationId xmlns:p14="http://schemas.microsoft.com/office/powerpoint/2010/main" val="4147928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2_Content with Caption - Pink">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93AB3359-EB6E-4BED-85C6-48C868971F7E}"/>
              </a:ext>
            </a:extLst>
          </p:cNvPr>
          <p:cNvSpPr/>
          <p:nvPr/>
        </p:nvSpPr>
        <p:spPr>
          <a:xfrm>
            <a:off x="-95534" y="-245659"/>
            <a:ext cx="5278723" cy="7301552"/>
          </a:xfrm>
          <a:custGeom>
            <a:avLst/>
            <a:gdLst>
              <a:gd name="connsiteX0" fmla="*/ 0 w 5663821"/>
              <a:gd name="connsiteY0" fmla="*/ 6858000 h 6858000"/>
              <a:gd name="connsiteX1" fmla="*/ 0 w 5663821"/>
              <a:gd name="connsiteY1" fmla="*/ 0 h 6858000"/>
              <a:gd name="connsiteX2" fmla="*/ 5663821 w 5663821"/>
              <a:gd name="connsiteY2" fmla="*/ 6858000 h 6858000"/>
              <a:gd name="connsiteX3" fmla="*/ 0 w 5663821"/>
              <a:gd name="connsiteY3" fmla="*/ 6858000 h 6858000"/>
              <a:gd name="connsiteX0" fmla="*/ 0 w 5663821"/>
              <a:gd name="connsiteY0" fmla="*/ 6858000 h 6858000"/>
              <a:gd name="connsiteX1" fmla="*/ 0 w 5663821"/>
              <a:gd name="connsiteY1" fmla="*/ 0 h 6858000"/>
              <a:gd name="connsiteX2" fmla="*/ 222913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2502089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4235355 w 5663821"/>
              <a:gd name="connsiteY2" fmla="*/ 27017 h 6858000"/>
              <a:gd name="connsiteX3" fmla="*/ 5663821 w 5663821"/>
              <a:gd name="connsiteY3" fmla="*/ 6858000 h 6858000"/>
              <a:gd name="connsiteX4" fmla="*/ 0 w 5663821"/>
              <a:gd name="connsiteY4" fmla="*/ 6858000 h 6858000"/>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7167442"/>
              <a:gd name="connsiteX1" fmla="*/ 0 w 6318913"/>
              <a:gd name="connsiteY1" fmla="*/ 0 h 7167442"/>
              <a:gd name="connsiteX2" fmla="*/ 4235355 w 6318913"/>
              <a:gd name="connsiteY2" fmla="*/ 27017 h 7167442"/>
              <a:gd name="connsiteX3" fmla="*/ 6318913 w 6318913"/>
              <a:gd name="connsiteY3" fmla="*/ 6885295 h 7167442"/>
              <a:gd name="connsiteX4" fmla="*/ 0 w 6318913"/>
              <a:gd name="connsiteY4" fmla="*/ 6858000 h 7167442"/>
              <a:gd name="connsiteX0" fmla="*/ 0 w 6318927"/>
              <a:gd name="connsiteY0" fmla="*/ 6858000 h 6885889"/>
              <a:gd name="connsiteX1" fmla="*/ 0 w 6318927"/>
              <a:gd name="connsiteY1" fmla="*/ 0 h 6885889"/>
              <a:gd name="connsiteX2" fmla="*/ 4235355 w 6318927"/>
              <a:gd name="connsiteY2" fmla="*/ 27017 h 6885889"/>
              <a:gd name="connsiteX3" fmla="*/ 6318913 w 6318927"/>
              <a:gd name="connsiteY3" fmla="*/ 6885295 h 6885889"/>
              <a:gd name="connsiteX4" fmla="*/ 0 w 6318927"/>
              <a:gd name="connsiteY4" fmla="*/ 6858000 h 6885889"/>
              <a:gd name="connsiteX0" fmla="*/ 0 w 6318927"/>
              <a:gd name="connsiteY0" fmla="*/ 6885574 h 6913463"/>
              <a:gd name="connsiteX1" fmla="*/ 0 w 6318927"/>
              <a:gd name="connsiteY1" fmla="*/ 27574 h 6913463"/>
              <a:gd name="connsiteX2" fmla="*/ 4218630 w 6318927"/>
              <a:gd name="connsiteY2" fmla="*/ 0 h 6913463"/>
              <a:gd name="connsiteX3" fmla="*/ 6318913 w 6318927"/>
              <a:gd name="connsiteY3" fmla="*/ 6912869 h 6913463"/>
              <a:gd name="connsiteX4" fmla="*/ 0 w 6318927"/>
              <a:gd name="connsiteY4" fmla="*/ 6885574 h 6913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8927" h="6913463">
                <a:moveTo>
                  <a:pt x="0" y="6885574"/>
                </a:moveTo>
                <a:lnTo>
                  <a:pt x="0" y="27574"/>
                </a:lnTo>
                <a:lnTo>
                  <a:pt x="4218630" y="0"/>
                </a:lnTo>
                <a:lnTo>
                  <a:pt x="6318913" y="6912869"/>
                </a:lnTo>
                <a:cubicBezTo>
                  <a:pt x="6328012" y="6917418"/>
                  <a:pt x="2106304" y="6894672"/>
                  <a:pt x="0" y="68855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900C18-749C-4B0A-A09E-F49296195A05}"/>
              </a:ext>
            </a:extLst>
          </p:cNvPr>
          <p:cNvSpPr>
            <a:spLocks noGrp="1"/>
          </p:cNvSpPr>
          <p:nvPr>
            <p:ph type="title"/>
          </p:nvPr>
        </p:nvSpPr>
        <p:spPr>
          <a:xfrm>
            <a:off x="655093" y="1712794"/>
            <a:ext cx="3111690" cy="1600200"/>
          </a:xfrm>
        </p:spPr>
        <p:txBody>
          <a:bodyPr anchor="b"/>
          <a:lstStyle>
            <a:lvl1pPr>
              <a:defRPr sz="32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035845DE-70C7-4D20-87A7-954F546E2BD5}"/>
              </a:ext>
            </a:extLst>
          </p:cNvPr>
          <p:cNvSpPr>
            <a:spLocks noGrp="1"/>
          </p:cNvSpPr>
          <p:nvPr>
            <p:ph type="body" sz="half" idx="2"/>
          </p:nvPr>
        </p:nvSpPr>
        <p:spPr>
          <a:xfrm>
            <a:off x="655094" y="3429000"/>
            <a:ext cx="4116932" cy="24399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CB54BED-E682-4FF9-957A-FBF5EB3FA3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ACD2F8CE-F11B-40F1-ACBE-B6F1A7D33007}"/>
              </a:ext>
            </a:extLst>
          </p:cNvPr>
          <p:cNvSpPr>
            <a:spLocks noGrp="1"/>
          </p:cNvSpPr>
          <p:nvPr>
            <p:ph type="dt" sz="half" idx="13"/>
          </p:nvPr>
        </p:nvSpPr>
        <p:spPr>
          <a:xfrm>
            <a:off x="838200" y="6329380"/>
            <a:ext cx="2743200" cy="365125"/>
          </a:xfrm>
          <a:prstGeom prst="rect">
            <a:avLst/>
          </a:prstGeom>
        </p:spPr>
        <p:txBody>
          <a:bodyPr vert="horz" lIns="91440" tIns="45720" rIns="91440" bIns="45720" rtlCol="0" anchor="ctr"/>
          <a:lstStyle>
            <a:lvl1pPr algn="l">
              <a:defRPr sz="1200">
                <a:solidFill>
                  <a:schemeClr val="tx1"/>
                </a:solidFill>
              </a:defRPr>
            </a:lvl1pPr>
          </a:lstStyle>
          <a:p>
            <a:fld id="{0C271E5E-31FA-4190-9796-0C03067BB122}" type="datetime4">
              <a:rPr lang="en-US" smtClean="0"/>
              <a:t>June 29, 2022</a:t>
            </a:fld>
            <a:endParaRPr lang="en-US"/>
          </a:p>
        </p:txBody>
      </p:sp>
      <p:sp>
        <p:nvSpPr>
          <p:cNvPr id="6" name="Footer Placeholder 5">
            <a:extLst>
              <a:ext uri="{FF2B5EF4-FFF2-40B4-BE49-F238E27FC236}">
                <a16:creationId xmlns:a16="http://schemas.microsoft.com/office/drawing/2014/main" id="{0E447331-CFF6-480C-929A-82D15DD8AB79}"/>
              </a:ext>
            </a:extLst>
          </p:cNvPr>
          <p:cNvSpPr>
            <a:spLocks noGrp="1"/>
          </p:cNvSpPr>
          <p:nvPr>
            <p:ph type="ftr" sz="quarter" idx="11"/>
          </p:nvPr>
        </p:nvSpPr>
        <p:spPr>
          <a:xfrm>
            <a:off x="6438309" y="6339849"/>
            <a:ext cx="4114800" cy="365125"/>
          </a:xfrm>
        </p:spPr>
        <p:txBody>
          <a:bodyPr/>
          <a:lstStyle/>
          <a:p>
            <a:r>
              <a:rPr lang="en-US"/>
              <a:t>SWAN Library Services</a:t>
            </a:r>
          </a:p>
        </p:txBody>
      </p:sp>
      <p:sp>
        <p:nvSpPr>
          <p:cNvPr id="7" name="Slide Number Placeholder 6">
            <a:extLst>
              <a:ext uri="{FF2B5EF4-FFF2-40B4-BE49-F238E27FC236}">
                <a16:creationId xmlns:a16="http://schemas.microsoft.com/office/drawing/2014/main" id="{1E96CA49-3834-4A21-8CDC-F1AA4E3F66A2}"/>
              </a:ext>
            </a:extLst>
          </p:cNvPr>
          <p:cNvSpPr>
            <a:spLocks noGrp="1"/>
          </p:cNvSpPr>
          <p:nvPr>
            <p:ph type="sldNum" sz="quarter" idx="12"/>
          </p:nvPr>
        </p:nvSpPr>
        <p:spPr/>
        <p:txBody>
          <a:bodyPr/>
          <a:lstStyle/>
          <a:p>
            <a:fld id="{1FAA610F-65FB-4D76-A9F7-0135426F9A2E}" type="slidenum">
              <a:rPr lang="en-US" smtClean="0"/>
              <a:t>‹#›</a:t>
            </a:fld>
            <a:endParaRPr lang="en-US"/>
          </a:p>
        </p:txBody>
      </p:sp>
    </p:spTree>
    <p:extLst>
      <p:ext uri="{BB962C8B-B14F-4D97-AF65-F5344CB8AC3E}">
        <p14:creationId xmlns:p14="http://schemas.microsoft.com/office/powerpoint/2010/main" val="2526926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5E85-9FCB-4CD8-A587-B5DBC47D028B}"/>
              </a:ext>
            </a:extLst>
          </p:cNvPr>
          <p:cNvSpPr>
            <a:spLocks noGrp="1"/>
          </p:cNvSpPr>
          <p:nvPr>
            <p:ph type="ctrTitle"/>
          </p:nvPr>
        </p:nvSpPr>
        <p:spPr>
          <a:xfrm>
            <a:off x="968991" y="2150492"/>
            <a:ext cx="7406184" cy="2387600"/>
          </a:xfrm>
        </p:spPr>
        <p:txBody>
          <a:bodyPr anchor="b"/>
          <a:lstStyle>
            <a:lvl1pPr algn="l">
              <a:defRPr sz="6000"/>
            </a:lvl1pPr>
          </a:lstStyle>
          <a:p>
            <a:endParaRPr lang="en-US"/>
          </a:p>
        </p:txBody>
      </p:sp>
      <p:sp>
        <p:nvSpPr>
          <p:cNvPr id="3" name="Subtitle 2">
            <a:extLst>
              <a:ext uri="{FF2B5EF4-FFF2-40B4-BE49-F238E27FC236}">
                <a16:creationId xmlns:a16="http://schemas.microsoft.com/office/drawing/2014/main" id="{587BEA46-D9AF-4EB0-A234-8DE326DB2426}"/>
              </a:ext>
            </a:extLst>
          </p:cNvPr>
          <p:cNvSpPr>
            <a:spLocks noGrp="1"/>
          </p:cNvSpPr>
          <p:nvPr>
            <p:ph type="subTitle" idx="1"/>
          </p:nvPr>
        </p:nvSpPr>
        <p:spPr>
          <a:xfrm>
            <a:off x="968991" y="4707508"/>
            <a:ext cx="7406184" cy="1655762"/>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10" name="Right Triangle 9">
            <a:extLst>
              <a:ext uri="{FF2B5EF4-FFF2-40B4-BE49-F238E27FC236}">
                <a16:creationId xmlns:a16="http://schemas.microsoft.com/office/drawing/2014/main" id="{30317738-FF21-47C7-BA4C-E2EC43F9B334}"/>
              </a:ext>
            </a:extLst>
          </p:cNvPr>
          <p:cNvSpPr/>
          <p:nvPr/>
        </p:nvSpPr>
        <p:spPr>
          <a:xfrm flipH="1" flipV="1">
            <a:off x="7710984" y="0"/>
            <a:ext cx="4481015" cy="6858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FB7322D7-2E8F-4B8C-9745-7236C0768D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136" y="740281"/>
            <a:ext cx="1751315" cy="1830962"/>
          </a:xfrm>
          <a:prstGeom prst="rect">
            <a:avLst/>
          </a:prstGeom>
        </p:spPr>
      </p:pic>
    </p:spTree>
    <p:extLst>
      <p:ext uri="{BB962C8B-B14F-4D97-AF65-F5344CB8AC3E}">
        <p14:creationId xmlns:p14="http://schemas.microsoft.com/office/powerpoint/2010/main" val="670392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 Pink">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93AB3359-EB6E-4BED-85C6-48C868971F7E}"/>
              </a:ext>
            </a:extLst>
          </p:cNvPr>
          <p:cNvSpPr/>
          <p:nvPr/>
        </p:nvSpPr>
        <p:spPr>
          <a:xfrm>
            <a:off x="-95534" y="-163772"/>
            <a:ext cx="5278723" cy="7124130"/>
          </a:xfrm>
          <a:custGeom>
            <a:avLst/>
            <a:gdLst>
              <a:gd name="connsiteX0" fmla="*/ 0 w 5663821"/>
              <a:gd name="connsiteY0" fmla="*/ 6858000 h 6858000"/>
              <a:gd name="connsiteX1" fmla="*/ 0 w 5663821"/>
              <a:gd name="connsiteY1" fmla="*/ 0 h 6858000"/>
              <a:gd name="connsiteX2" fmla="*/ 5663821 w 5663821"/>
              <a:gd name="connsiteY2" fmla="*/ 6858000 h 6858000"/>
              <a:gd name="connsiteX3" fmla="*/ 0 w 5663821"/>
              <a:gd name="connsiteY3" fmla="*/ 6858000 h 6858000"/>
              <a:gd name="connsiteX0" fmla="*/ 0 w 5663821"/>
              <a:gd name="connsiteY0" fmla="*/ 6858000 h 6858000"/>
              <a:gd name="connsiteX1" fmla="*/ 0 w 5663821"/>
              <a:gd name="connsiteY1" fmla="*/ 0 h 6858000"/>
              <a:gd name="connsiteX2" fmla="*/ 222913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2502089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4235355 w 5663821"/>
              <a:gd name="connsiteY2" fmla="*/ 27017 h 6858000"/>
              <a:gd name="connsiteX3" fmla="*/ 5663821 w 5663821"/>
              <a:gd name="connsiteY3" fmla="*/ 6858000 h 6858000"/>
              <a:gd name="connsiteX4" fmla="*/ 0 w 5663821"/>
              <a:gd name="connsiteY4" fmla="*/ 6858000 h 6858000"/>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7167442"/>
              <a:gd name="connsiteX1" fmla="*/ 0 w 6318913"/>
              <a:gd name="connsiteY1" fmla="*/ 0 h 7167442"/>
              <a:gd name="connsiteX2" fmla="*/ 4235355 w 6318913"/>
              <a:gd name="connsiteY2" fmla="*/ 27017 h 7167442"/>
              <a:gd name="connsiteX3" fmla="*/ 6318913 w 6318913"/>
              <a:gd name="connsiteY3" fmla="*/ 6885295 h 7167442"/>
              <a:gd name="connsiteX4" fmla="*/ 0 w 6318913"/>
              <a:gd name="connsiteY4" fmla="*/ 6858000 h 7167442"/>
              <a:gd name="connsiteX0" fmla="*/ 0 w 6318927"/>
              <a:gd name="connsiteY0" fmla="*/ 6858000 h 6885889"/>
              <a:gd name="connsiteX1" fmla="*/ 0 w 6318927"/>
              <a:gd name="connsiteY1" fmla="*/ 0 h 6885889"/>
              <a:gd name="connsiteX2" fmla="*/ 4235355 w 6318927"/>
              <a:gd name="connsiteY2" fmla="*/ 27017 h 6885889"/>
              <a:gd name="connsiteX3" fmla="*/ 6318913 w 6318927"/>
              <a:gd name="connsiteY3" fmla="*/ 6885295 h 6885889"/>
              <a:gd name="connsiteX4" fmla="*/ 0 w 6318927"/>
              <a:gd name="connsiteY4" fmla="*/ 6858000 h 6885889"/>
              <a:gd name="connsiteX0" fmla="*/ 0 w 6318927"/>
              <a:gd name="connsiteY0" fmla="*/ 6940166 h 6968055"/>
              <a:gd name="connsiteX1" fmla="*/ 0 w 6318927"/>
              <a:gd name="connsiteY1" fmla="*/ 82166 h 6968055"/>
              <a:gd name="connsiteX2" fmla="*/ 4201905 w 6318927"/>
              <a:gd name="connsiteY2" fmla="*/ 0 h 6968055"/>
              <a:gd name="connsiteX3" fmla="*/ 6318913 w 6318927"/>
              <a:gd name="connsiteY3" fmla="*/ 6967461 h 6968055"/>
              <a:gd name="connsiteX4" fmla="*/ 0 w 6318927"/>
              <a:gd name="connsiteY4" fmla="*/ 6940166 h 6968055"/>
              <a:gd name="connsiteX0" fmla="*/ 0 w 6318927"/>
              <a:gd name="connsiteY0" fmla="*/ 6858000 h 6885889"/>
              <a:gd name="connsiteX1" fmla="*/ 0 w 6318927"/>
              <a:gd name="connsiteY1" fmla="*/ 0 h 6885889"/>
              <a:gd name="connsiteX2" fmla="*/ 4201905 w 6318927"/>
              <a:gd name="connsiteY2" fmla="*/ 13368 h 6885889"/>
              <a:gd name="connsiteX3" fmla="*/ 6318913 w 6318927"/>
              <a:gd name="connsiteY3" fmla="*/ 6885295 h 6885889"/>
              <a:gd name="connsiteX4" fmla="*/ 0 w 6318927"/>
              <a:gd name="connsiteY4" fmla="*/ 6858000 h 6885889"/>
              <a:gd name="connsiteX0" fmla="*/ 0 w 6318927"/>
              <a:gd name="connsiteY0" fmla="*/ 6885575 h 6913464"/>
              <a:gd name="connsiteX1" fmla="*/ 0 w 6318927"/>
              <a:gd name="connsiteY1" fmla="*/ 27575 h 6913464"/>
              <a:gd name="connsiteX2" fmla="*/ 4201905 w 6318927"/>
              <a:gd name="connsiteY2" fmla="*/ 0 h 6913464"/>
              <a:gd name="connsiteX3" fmla="*/ 6318913 w 6318927"/>
              <a:gd name="connsiteY3" fmla="*/ 6912870 h 6913464"/>
              <a:gd name="connsiteX4" fmla="*/ 0 w 6318927"/>
              <a:gd name="connsiteY4" fmla="*/ 6885575 h 6913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8927" h="6913464">
                <a:moveTo>
                  <a:pt x="0" y="6885575"/>
                </a:moveTo>
                <a:lnTo>
                  <a:pt x="0" y="27575"/>
                </a:lnTo>
                <a:lnTo>
                  <a:pt x="4201905" y="0"/>
                </a:lnTo>
                <a:lnTo>
                  <a:pt x="6318913" y="6912870"/>
                </a:lnTo>
                <a:cubicBezTo>
                  <a:pt x="6328012" y="6917419"/>
                  <a:pt x="2106304" y="6894673"/>
                  <a:pt x="0" y="688557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900C18-749C-4B0A-A09E-F49296195A05}"/>
              </a:ext>
            </a:extLst>
          </p:cNvPr>
          <p:cNvSpPr>
            <a:spLocks noGrp="1"/>
          </p:cNvSpPr>
          <p:nvPr>
            <p:ph type="title"/>
          </p:nvPr>
        </p:nvSpPr>
        <p:spPr>
          <a:xfrm>
            <a:off x="655093" y="1712794"/>
            <a:ext cx="3111690" cy="1600200"/>
          </a:xfrm>
        </p:spPr>
        <p:txBody>
          <a:bodyPr anchor="b"/>
          <a:lstStyle>
            <a:lvl1pPr>
              <a:defRPr sz="3200">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035845DE-70C7-4D20-87A7-954F546E2BD5}"/>
              </a:ext>
            </a:extLst>
          </p:cNvPr>
          <p:cNvSpPr>
            <a:spLocks noGrp="1"/>
          </p:cNvSpPr>
          <p:nvPr>
            <p:ph type="body" sz="half" idx="2"/>
          </p:nvPr>
        </p:nvSpPr>
        <p:spPr>
          <a:xfrm>
            <a:off x="655094" y="3429000"/>
            <a:ext cx="4116932" cy="2439988"/>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CB54BED-E682-4FF9-957A-FBF5EB3FA3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39BA174E-F461-44FF-9093-638F5322483B}"/>
              </a:ext>
            </a:extLst>
          </p:cNvPr>
          <p:cNvSpPr>
            <a:spLocks noGrp="1"/>
          </p:cNvSpPr>
          <p:nvPr>
            <p:ph type="dt" sz="half" idx="13"/>
          </p:nvPr>
        </p:nvSpPr>
        <p:spPr>
          <a:xfrm>
            <a:off x="838200" y="6329380"/>
            <a:ext cx="2743200" cy="365125"/>
          </a:xfrm>
          <a:prstGeom prst="rect">
            <a:avLst/>
          </a:prstGeom>
        </p:spPr>
        <p:txBody>
          <a:bodyPr vert="horz" lIns="91440" tIns="45720" rIns="91440" bIns="45720" rtlCol="0" anchor="ctr"/>
          <a:lstStyle>
            <a:lvl1pPr algn="l">
              <a:defRPr sz="1200">
                <a:solidFill>
                  <a:schemeClr val="bg1"/>
                </a:solidFill>
              </a:defRPr>
            </a:lvl1pPr>
          </a:lstStyle>
          <a:p>
            <a:fld id="{83AFE120-1EFF-41FA-8DCA-880638A36A9F}" type="datetime4">
              <a:rPr lang="en-US" smtClean="0"/>
              <a:t>June 29, 2022</a:t>
            </a:fld>
            <a:endParaRPr lang="en-US"/>
          </a:p>
        </p:txBody>
      </p:sp>
      <p:sp>
        <p:nvSpPr>
          <p:cNvPr id="6" name="Footer Placeholder 5">
            <a:extLst>
              <a:ext uri="{FF2B5EF4-FFF2-40B4-BE49-F238E27FC236}">
                <a16:creationId xmlns:a16="http://schemas.microsoft.com/office/drawing/2014/main" id="{0E447331-CFF6-480C-929A-82D15DD8AB79}"/>
              </a:ext>
            </a:extLst>
          </p:cNvPr>
          <p:cNvSpPr>
            <a:spLocks noGrp="1"/>
          </p:cNvSpPr>
          <p:nvPr>
            <p:ph type="ftr" sz="quarter" idx="11"/>
          </p:nvPr>
        </p:nvSpPr>
        <p:spPr>
          <a:xfrm>
            <a:off x="6438309" y="6339849"/>
            <a:ext cx="4114800" cy="365125"/>
          </a:xfrm>
        </p:spPr>
        <p:txBody>
          <a:bodyPr/>
          <a:lstStyle/>
          <a:p>
            <a:r>
              <a:rPr lang="en-US"/>
              <a:t>SWAN Library Services</a:t>
            </a:r>
          </a:p>
        </p:txBody>
      </p:sp>
      <p:sp>
        <p:nvSpPr>
          <p:cNvPr id="7" name="Slide Number Placeholder 6">
            <a:extLst>
              <a:ext uri="{FF2B5EF4-FFF2-40B4-BE49-F238E27FC236}">
                <a16:creationId xmlns:a16="http://schemas.microsoft.com/office/drawing/2014/main" id="{1E96CA49-3834-4A21-8CDC-F1AA4E3F66A2}"/>
              </a:ext>
            </a:extLst>
          </p:cNvPr>
          <p:cNvSpPr>
            <a:spLocks noGrp="1"/>
          </p:cNvSpPr>
          <p:nvPr>
            <p:ph type="sldNum" sz="quarter" idx="12"/>
          </p:nvPr>
        </p:nvSpPr>
        <p:spPr/>
        <p:txBody>
          <a:bodyPr/>
          <a:lstStyle/>
          <a:p>
            <a:fld id="{1FAA610F-65FB-4D76-A9F7-0135426F9A2E}" type="slidenum">
              <a:rPr lang="en-US" smtClean="0"/>
              <a:t>‹#›</a:t>
            </a:fld>
            <a:endParaRPr lang="en-US"/>
          </a:p>
        </p:txBody>
      </p:sp>
    </p:spTree>
    <p:extLst>
      <p:ext uri="{BB962C8B-B14F-4D97-AF65-F5344CB8AC3E}">
        <p14:creationId xmlns:p14="http://schemas.microsoft.com/office/powerpoint/2010/main" val="82780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 Blue">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93AB3359-EB6E-4BED-85C6-48C868971F7E}"/>
              </a:ext>
            </a:extLst>
          </p:cNvPr>
          <p:cNvSpPr/>
          <p:nvPr/>
        </p:nvSpPr>
        <p:spPr>
          <a:xfrm>
            <a:off x="1" y="-13927"/>
            <a:ext cx="5183188" cy="6899816"/>
          </a:xfrm>
          <a:custGeom>
            <a:avLst/>
            <a:gdLst>
              <a:gd name="connsiteX0" fmla="*/ 0 w 5663821"/>
              <a:gd name="connsiteY0" fmla="*/ 6858000 h 6858000"/>
              <a:gd name="connsiteX1" fmla="*/ 0 w 5663821"/>
              <a:gd name="connsiteY1" fmla="*/ 0 h 6858000"/>
              <a:gd name="connsiteX2" fmla="*/ 5663821 w 5663821"/>
              <a:gd name="connsiteY2" fmla="*/ 6858000 h 6858000"/>
              <a:gd name="connsiteX3" fmla="*/ 0 w 5663821"/>
              <a:gd name="connsiteY3" fmla="*/ 6858000 h 6858000"/>
              <a:gd name="connsiteX0" fmla="*/ 0 w 5663821"/>
              <a:gd name="connsiteY0" fmla="*/ 6858000 h 6858000"/>
              <a:gd name="connsiteX1" fmla="*/ 0 w 5663821"/>
              <a:gd name="connsiteY1" fmla="*/ 0 h 6858000"/>
              <a:gd name="connsiteX2" fmla="*/ 222913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2502089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4235355 w 5663821"/>
              <a:gd name="connsiteY2" fmla="*/ 27017 h 6858000"/>
              <a:gd name="connsiteX3" fmla="*/ 5663821 w 5663821"/>
              <a:gd name="connsiteY3" fmla="*/ 6858000 h 6858000"/>
              <a:gd name="connsiteX4" fmla="*/ 0 w 5663821"/>
              <a:gd name="connsiteY4" fmla="*/ 6858000 h 6858000"/>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7167442"/>
              <a:gd name="connsiteX1" fmla="*/ 0 w 6318913"/>
              <a:gd name="connsiteY1" fmla="*/ 0 h 7167442"/>
              <a:gd name="connsiteX2" fmla="*/ 4235355 w 6318913"/>
              <a:gd name="connsiteY2" fmla="*/ 27017 h 7167442"/>
              <a:gd name="connsiteX3" fmla="*/ 6318913 w 6318913"/>
              <a:gd name="connsiteY3" fmla="*/ 6885295 h 7167442"/>
              <a:gd name="connsiteX4" fmla="*/ 0 w 6318913"/>
              <a:gd name="connsiteY4" fmla="*/ 6858000 h 7167442"/>
              <a:gd name="connsiteX0" fmla="*/ 0 w 6318927"/>
              <a:gd name="connsiteY0" fmla="*/ 6858000 h 6885889"/>
              <a:gd name="connsiteX1" fmla="*/ 0 w 6318927"/>
              <a:gd name="connsiteY1" fmla="*/ 0 h 6885889"/>
              <a:gd name="connsiteX2" fmla="*/ 4235355 w 6318927"/>
              <a:gd name="connsiteY2" fmla="*/ 27017 h 6885889"/>
              <a:gd name="connsiteX3" fmla="*/ 6318913 w 6318927"/>
              <a:gd name="connsiteY3" fmla="*/ 6885295 h 6885889"/>
              <a:gd name="connsiteX4" fmla="*/ 0 w 6318927"/>
              <a:gd name="connsiteY4" fmla="*/ 6858000 h 6885889"/>
              <a:gd name="connsiteX0" fmla="*/ 0 w 6318927"/>
              <a:gd name="connsiteY0" fmla="*/ 6871927 h 6899816"/>
              <a:gd name="connsiteX1" fmla="*/ 0 w 6318927"/>
              <a:gd name="connsiteY1" fmla="*/ 13927 h 6899816"/>
              <a:gd name="connsiteX2" fmla="*/ 4235356 w 6318927"/>
              <a:gd name="connsiteY2" fmla="*/ 0 h 6899816"/>
              <a:gd name="connsiteX3" fmla="*/ 6318913 w 6318927"/>
              <a:gd name="connsiteY3" fmla="*/ 6899222 h 6899816"/>
              <a:gd name="connsiteX4" fmla="*/ 0 w 6318927"/>
              <a:gd name="connsiteY4" fmla="*/ 6871927 h 6899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8927" h="6899816">
                <a:moveTo>
                  <a:pt x="0" y="6871927"/>
                </a:moveTo>
                <a:lnTo>
                  <a:pt x="0" y="13927"/>
                </a:lnTo>
                <a:lnTo>
                  <a:pt x="4235356" y="0"/>
                </a:lnTo>
                <a:lnTo>
                  <a:pt x="6318913" y="6899222"/>
                </a:lnTo>
                <a:cubicBezTo>
                  <a:pt x="6328012" y="6903771"/>
                  <a:pt x="2106304" y="6881025"/>
                  <a:pt x="0" y="68719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900C18-749C-4B0A-A09E-F49296195A05}"/>
              </a:ext>
            </a:extLst>
          </p:cNvPr>
          <p:cNvSpPr>
            <a:spLocks noGrp="1"/>
          </p:cNvSpPr>
          <p:nvPr>
            <p:ph type="title"/>
          </p:nvPr>
        </p:nvSpPr>
        <p:spPr>
          <a:xfrm>
            <a:off x="655093" y="1712794"/>
            <a:ext cx="3111690" cy="1600200"/>
          </a:xfrm>
        </p:spPr>
        <p:txBody>
          <a:bodyPr anchor="b"/>
          <a:lstStyle>
            <a:lvl1pPr>
              <a:defRPr sz="3200">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035845DE-70C7-4D20-87A7-954F546E2BD5}"/>
              </a:ext>
            </a:extLst>
          </p:cNvPr>
          <p:cNvSpPr>
            <a:spLocks noGrp="1"/>
          </p:cNvSpPr>
          <p:nvPr>
            <p:ph type="body" sz="half" idx="2"/>
          </p:nvPr>
        </p:nvSpPr>
        <p:spPr>
          <a:xfrm>
            <a:off x="655094" y="3429000"/>
            <a:ext cx="4116932" cy="2439988"/>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CB54BED-E682-4FF9-957A-FBF5EB3FA3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160E5A65-AFDD-421E-B9F6-6AAE0B3A6266}"/>
              </a:ext>
            </a:extLst>
          </p:cNvPr>
          <p:cNvSpPr>
            <a:spLocks noGrp="1"/>
          </p:cNvSpPr>
          <p:nvPr>
            <p:ph type="dt" sz="half" idx="13"/>
          </p:nvPr>
        </p:nvSpPr>
        <p:spPr>
          <a:xfrm>
            <a:off x="838200" y="6329380"/>
            <a:ext cx="2743200" cy="365125"/>
          </a:xfrm>
          <a:prstGeom prst="rect">
            <a:avLst/>
          </a:prstGeom>
        </p:spPr>
        <p:txBody>
          <a:bodyPr vert="horz" lIns="91440" tIns="45720" rIns="91440" bIns="45720" rtlCol="0" anchor="ctr"/>
          <a:lstStyle>
            <a:lvl1pPr algn="l">
              <a:defRPr sz="1200">
                <a:solidFill>
                  <a:schemeClr val="bg1"/>
                </a:solidFill>
              </a:defRPr>
            </a:lvl1pPr>
          </a:lstStyle>
          <a:p>
            <a:fld id="{3B511C61-DAC0-4F98-B858-B71E6CBFB21D}" type="datetime4">
              <a:rPr lang="en-US" smtClean="0"/>
              <a:t>June 29, 2022</a:t>
            </a:fld>
            <a:endParaRPr lang="en-US"/>
          </a:p>
        </p:txBody>
      </p:sp>
      <p:sp>
        <p:nvSpPr>
          <p:cNvPr id="6" name="Footer Placeholder 5">
            <a:extLst>
              <a:ext uri="{FF2B5EF4-FFF2-40B4-BE49-F238E27FC236}">
                <a16:creationId xmlns:a16="http://schemas.microsoft.com/office/drawing/2014/main" id="{0E447331-CFF6-480C-929A-82D15DD8AB79}"/>
              </a:ext>
            </a:extLst>
          </p:cNvPr>
          <p:cNvSpPr>
            <a:spLocks noGrp="1"/>
          </p:cNvSpPr>
          <p:nvPr>
            <p:ph type="ftr" sz="quarter" idx="11"/>
          </p:nvPr>
        </p:nvSpPr>
        <p:spPr>
          <a:xfrm>
            <a:off x="6438309" y="6339849"/>
            <a:ext cx="4114800" cy="365125"/>
          </a:xfrm>
        </p:spPr>
        <p:txBody>
          <a:bodyPr/>
          <a:lstStyle/>
          <a:p>
            <a:r>
              <a:rPr lang="en-US"/>
              <a:t>SWAN Library Services</a:t>
            </a:r>
          </a:p>
        </p:txBody>
      </p:sp>
      <p:sp>
        <p:nvSpPr>
          <p:cNvPr id="7" name="Slide Number Placeholder 6">
            <a:extLst>
              <a:ext uri="{FF2B5EF4-FFF2-40B4-BE49-F238E27FC236}">
                <a16:creationId xmlns:a16="http://schemas.microsoft.com/office/drawing/2014/main" id="{1E96CA49-3834-4A21-8CDC-F1AA4E3F66A2}"/>
              </a:ext>
            </a:extLst>
          </p:cNvPr>
          <p:cNvSpPr>
            <a:spLocks noGrp="1"/>
          </p:cNvSpPr>
          <p:nvPr>
            <p:ph type="sldNum" sz="quarter" idx="12"/>
          </p:nvPr>
        </p:nvSpPr>
        <p:spPr/>
        <p:txBody>
          <a:bodyPr/>
          <a:lstStyle/>
          <a:p>
            <a:fld id="{1FAA610F-65FB-4D76-A9F7-0135426F9A2E}" type="slidenum">
              <a:rPr lang="en-US" smtClean="0"/>
              <a:t>‹#›</a:t>
            </a:fld>
            <a:endParaRPr lang="en-US"/>
          </a:p>
        </p:txBody>
      </p:sp>
    </p:spTree>
    <p:extLst>
      <p:ext uri="{BB962C8B-B14F-4D97-AF65-F5344CB8AC3E}">
        <p14:creationId xmlns:p14="http://schemas.microsoft.com/office/powerpoint/2010/main" val="2166899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Teal">
    <p:spTree>
      <p:nvGrpSpPr>
        <p:cNvPr id="1" name=""/>
        <p:cNvGrpSpPr/>
        <p:nvPr/>
      </p:nvGrpSpPr>
      <p:grpSpPr>
        <a:xfrm>
          <a:off x="0" y="0"/>
          <a:ext cx="0" cy="0"/>
          <a:chOff x="0" y="0"/>
          <a:chExt cx="0" cy="0"/>
        </a:xfrm>
      </p:grpSpPr>
      <p:sp>
        <p:nvSpPr>
          <p:cNvPr id="8" name="Right Triangle 9">
            <a:extLst>
              <a:ext uri="{FF2B5EF4-FFF2-40B4-BE49-F238E27FC236}">
                <a16:creationId xmlns:a16="http://schemas.microsoft.com/office/drawing/2014/main" id="{3A2B8FCD-D57E-49F5-AAFB-F203512F5B39}"/>
              </a:ext>
            </a:extLst>
          </p:cNvPr>
          <p:cNvSpPr/>
          <p:nvPr/>
        </p:nvSpPr>
        <p:spPr>
          <a:xfrm>
            <a:off x="0" y="0"/>
            <a:ext cx="5183188" cy="6899816"/>
          </a:xfrm>
          <a:custGeom>
            <a:avLst/>
            <a:gdLst>
              <a:gd name="connsiteX0" fmla="*/ 0 w 5663821"/>
              <a:gd name="connsiteY0" fmla="*/ 6858000 h 6858000"/>
              <a:gd name="connsiteX1" fmla="*/ 0 w 5663821"/>
              <a:gd name="connsiteY1" fmla="*/ 0 h 6858000"/>
              <a:gd name="connsiteX2" fmla="*/ 5663821 w 5663821"/>
              <a:gd name="connsiteY2" fmla="*/ 6858000 h 6858000"/>
              <a:gd name="connsiteX3" fmla="*/ 0 w 5663821"/>
              <a:gd name="connsiteY3" fmla="*/ 6858000 h 6858000"/>
              <a:gd name="connsiteX0" fmla="*/ 0 w 5663821"/>
              <a:gd name="connsiteY0" fmla="*/ 6858000 h 6858000"/>
              <a:gd name="connsiteX1" fmla="*/ 0 w 5663821"/>
              <a:gd name="connsiteY1" fmla="*/ 0 h 6858000"/>
              <a:gd name="connsiteX2" fmla="*/ 222913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2502089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4235355 w 5663821"/>
              <a:gd name="connsiteY2" fmla="*/ 27017 h 6858000"/>
              <a:gd name="connsiteX3" fmla="*/ 5663821 w 5663821"/>
              <a:gd name="connsiteY3" fmla="*/ 6858000 h 6858000"/>
              <a:gd name="connsiteX4" fmla="*/ 0 w 5663821"/>
              <a:gd name="connsiteY4" fmla="*/ 6858000 h 6858000"/>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7167442"/>
              <a:gd name="connsiteX1" fmla="*/ 0 w 6318913"/>
              <a:gd name="connsiteY1" fmla="*/ 0 h 7167442"/>
              <a:gd name="connsiteX2" fmla="*/ 4235355 w 6318913"/>
              <a:gd name="connsiteY2" fmla="*/ 27017 h 7167442"/>
              <a:gd name="connsiteX3" fmla="*/ 6318913 w 6318913"/>
              <a:gd name="connsiteY3" fmla="*/ 6885295 h 7167442"/>
              <a:gd name="connsiteX4" fmla="*/ 0 w 6318913"/>
              <a:gd name="connsiteY4" fmla="*/ 6858000 h 7167442"/>
              <a:gd name="connsiteX0" fmla="*/ 0 w 6318927"/>
              <a:gd name="connsiteY0" fmla="*/ 6858000 h 6885889"/>
              <a:gd name="connsiteX1" fmla="*/ 0 w 6318927"/>
              <a:gd name="connsiteY1" fmla="*/ 0 h 6885889"/>
              <a:gd name="connsiteX2" fmla="*/ 4235355 w 6318927"/>
              <a:gd name="connsiteY2" fmla="*/ 27017 h 6885889"/>
              <a:gd name="connsiteX3" fmla="*/ 6318913 w 6318927"/>
              <a:gd name="connsiteY3" fmla="*/ 6885295 h 6885889"/>
              <a:gd name="connsiteX4" fmla="*/ 0 w 6318927"/>
              <a:gd name="connsiteY4" fmla="*/ 6858000 h 6885889"/>
              <a:gd name="connsiteX0" fmla="*/ 0 w 6318927"/>
              <a:gd name="connsiteY0" fmla="*/ 6871927 h 6899816"/>
              <a:gd name="connsiteX1" fmla="*/ 0 w 6318927"/>
              <a:gd name="connsiteY1" fmla="*/ 13927 h 6899816"/>
              <a:gd name="connsiteX2" fmla="*/ 4235356 w 6318927"/>
              <a:gd name="connsiteY2" fmla="*/ 0 h 6899816"/>
              <a:gd name="connsiteX3" fmla="*/ 6318913 w 6318927"/>
              <a:gd name="connsiteY3" fmla="*/ 6899222 h 6899816"/>
              <a:gd name="connsiteX4" fmla="*/ 0 w 6318927"/>
              <a:gd name="connsiteY4" fmla="*/ 6871927 h 6899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8927" h="6899816">
                <a:moveTo>
                  <a:pt x="0" y="6871927"/>
                </a:moveTo>
                <a:lnTo>
                  <a:pt x="0" y="13927"/>
                </a:lnTo>
                <a:lnTo>
                  <a:pt x="4235356" y="0"/>
                </a:lnTo>
                <a:lnTo>
                  <a:pt x="6318913" y="6899222"/>
                </a:lnTo>
                <a:cubicBezTo>
                  <a:pt x="6328012" y="6903771"/>
                  <a:pt x="2106304" y="6881025"/>
                  <a:pt x="0" y="687192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577C04-4A50-4C4B-AA95-192C4B0CEC46}"/>
              </a:ext>
            </a:extLst>
          </p:cNvPr>
          <p:cNvSpPr>
            <a:spLocks noGrp="1"/>
          </p:cNvSpPr>
          <p:nvPr>
            <p:ph type="title"/>
          </p:nvPr>
        </p:nvSpPr>
        <p:spPr>
          <a:xfrm>
            <a:off x="836613" y="1310185"/>
            <a:ext cx="2820988" cy="1633632"/>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410D9D04-90B1-4518-A02F-17DFC3D9DDEE}"/>
              </a:ext>
            </a:extLst>
          </p:cNvPr>
          <p:cNvSpPr>
            <a:spLocks noGrp="1"/>
          </p:cNvSpPr>
          <p:nvPr>
            <p:ph type="body" sz="half" idx="2"/>
          </p:nvPr>
        </p:nvSpPr>
        <p:spPr>
          <a:xfrm>
            <a:off x="839788" y="3039508"/>
            <a:ext cx="3322779" cy="3098492"/>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009A6BC5-E925-458F-85C4-60399C807B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Date Placeholder 3">
            <a:extLst>
              <a:ext uri="{FF2B5EF4-FFF2-40B4-BE49-F238E27FC236}">
                <a16:creationId xmlns:a16="http://schemas.microsoft.com/office/drawing/2014/main" id="{ADE27B1D-0F20-4BA9-BD15-B2B92382E444}"/>
              </a:ext>
            </a:extLst>
          </p:cNvPr>
          <p:cNvSpPr>
            <a:spLocks noGrp="1"/>
          </p:cNvSpPr>
          <p:nvPr>
            <p:ph type="dt" sz="half" idx="13"/>
          </p:nvPr>
        </p:nvSpPr>
        <p:spPr>
          <a:xfrm>
            <a:off x="838200" y="6329380"/>
            <a:ext cx="2743200" cy="365125"/>
          </a:xfrm>
          <a:prstGeom prst="rect">
            <a:avLst/>
          </a:prstGeom>
        </p:spPr>
        <p:txBody>
          <a:bodyPr vert="horz" lIns="91440" tIns="45720" rIns="91440" bIns="45720" rtlCol="0" anchor="ctr"/>
          <a:lstStyle>
            <a:lvl1pPr algn="l">
              <a:defRPr sz="1200">
                <a:solidFill>
                  <a:schemeClr val="bg1"/>
                </a:solidFill>
              </a:defRPr>
            </a:lvl1pPr>
          </a:lstStyle>
          <a:p>
            <a:fld id="{8B00A8E1-0A42-40AD-892D-AD4C7B5434E8}" type="datetime4">
              <a:rPr lang="en-US" smtClean="0"/>
              <a:t>June 29, 2022</a:t>
            </a:fld>
            <a:endParaRPr lang="en-US"/>
          </a:p>
        </p:txBody>
      </p:sp>
      <p:sp>
        <p:nvSpPr>
          <p:cNvPr id="6" name="Footer Placeholder 5">
            <a:extLst>
              <a:ext uri="{FF2B5EF4-FFF2-40B4-BE49-F238E27FC236}">
                <a16:creationId xmlns:a16="http://schemas.microsoft.com/office/drawing/2014/main" id="{5A4F177E-AF31-43FE-8624-264903E1A242}"/>
              </a:ext>
            </a:extLst>
          </p:cNvPr>
          <p:cNvSpPr>
            <a:spLocks noGrp="1"/>
          </p:cNvSpPr>
          <p:nvPr>
            <p:ph type="ftr" sz="quarter" idx="11"/>
          </p:nvPr>
        </p:nvSpPr>
        <p:spPr>
          <a:xfrm>
            <a:off x="6196088" y="6329382"/>
            <a:ext cx="4114800" cy="365125"/>
          </a:xfrm>
        </p:spPr>
        <p:txBody>
          <a:bodyPr/>
          <a:lstStyle/>
          <a:p>
            <a:r>
              <a:rPr lang="en-US"/>
              <a:t>SWAN Library Services</a:t>
            </a:r>
          </a:p>
        </p:txBody>
      </p:sp>
      <p:sp>
        <p:nvSpPr>
          <p:cNvPr id="7" name="Slide Number Placeholder 6">
            <a:extLst>
              <a:ext uri="{FF2B5EF4-FFF2-40B4-BE49-F238E27FC236}">
                <a16:creationId xmlns:a16="http://schemas.microsoft.com/office/drawing/2014/main" id="{A04DA81C-9F81-4F4C-8D4F-EC49162106D6}"/>
              </a:ext>
            </a:extLst>
          </p:cNvPr>
          <p:cNvSpPr>
            <a:spLocks noGrp="1"/>
          </p:cNvSpPr>
          <p:nvPr>
            <p:ph type="sldNum" sz="quarter" idx="12"/>
          </p:nvPr>
        </p:nvSpPr>
        <p:spPr/>
        <p:txBody>
          <a:bodyPr/>
          <a:lstStyle/>
          <a:p>
            <a:fld id="{1FAA610F-65FB-4D76-A9F7-0135426F9A2E}" type="slidenum">
              <a:rPr lang="en-US" smtClean="0"/>
              <a:t>‹#›</a:t>
            </a:fld>
            <a:endParaRPr lang="en-US"/>
          </a:p>
        </p:txBody>
      </p:sp>
    </p:spTree>
    <p:extLst>
      <p:ext uri="{BB962C8B-B14F-4D97-AF65-F5344CB8AC3E}">
        <p14:creationId xmlns:p14="http://schemas.microsoft.com/office/powerpoint/2010/main" val="2109173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Orange">
    <p:spTree>
      <p:nvGrpSpPr>
        <p:cNvPr id="1" name=""/>
        <p:cNvGrpSpPr/>
        <p:nvPr/>
      </p:nvGrpSpPr>
      <p:grpSpPr>
        <a:xfrm>
          <a:off x="0" y="0"/>
          <a:ext cx="0" cy="0"/>
          <a:chOff x="0" y="0"/>
          <a:chExt cx="0" cy="0"/>
        </a:xfrm>
      </p:grpSpPr>
      <p:sp>
        <p:nvSpPr>
          <p:cNvPr id="8" name="Right Triangle 9">
            <a:extLst>
              <a:ext uri="{FF2B5EF4-FFF2-40B4-BE49-F238E27FC236}">
                <a16:creationId xmlns:a16="http://schemas.microsoft.com/office/drawing/2014/main" id="{3A2B8FCD-D57E-49F5-AAFB-F203512F5B39}"/>
              </a:ext>
            </a:extLst>
          </p:cNvPr>
          <p:cNvSpPr/>
          <p:nvPr/>
        </p:nvSpPr>
        <p:spPr>
          <a:xfrm>
            <a:off x="-94129" y="-94129"/>
            <a:ext cx="5277317" cy="7100047"/>
          </a:xfrm>
          <a:custGeom>
            <a:avLst/>
            <a:gdLst>
              <a:gd name="connsiteX0" fmla="*/ 0 w 5663821"/>
              <a:gd name="connsiteY0" fmla="*/ 6858000 h 6858000"/>
              <a:gd name="connsiteX1" fmla="*/ 0 w 5663821"/>
              <a:gd name="connsiteY1" fmla="*/ 0 h 6858000"/>
              <a:gd name="connsiteX2" fmla="*/ 5663821 w 5663821"/>
              <a:gd name="connsiteY2" fmla="*/ 6858000 h 6858000"/>
              <a:gd name="connsiteX3" fmla="*/ 0 w 5663821"/>
              <a:gd name="connsiteY3" fmla="*/ 6858000 h 6858000"/>
              <a:gd name="connsiteX0" fmla="*/ 0 w 5663821"/>
              <a:gd name="connsiteY0" fmla="*/ 6858000 h 6858000"/>
              <a:gd name="connsiteX1" fmla="*/ 0 w 5663821"/>
              <a:gd name="connsiteY1" fmla="*/ 0 h 6858000"/>
              <a:gd name="connsiteX2" fmla="*/ 222913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2502089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4235355 w 5663821"/>
              <a:gd name="connsiteY2" fmla="*/ 27017 h 6858000"/>
              <a:gd name="connsiteX3" fmla="*/ 5663821 w 5663821"/>
              <a:gd name="connsiteY3" fmla="*/ 6858000 h 6858000"/>
              <a:gd name="connsiteX4" fmla="*/ 0 w 5663821"/>
              <a:gd name="connsiteY4" fmla="*/ 6858000 h 6858000"/>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7167442"/>
              <a:gd name="connsiteX1" fmla="*/ 0 w 6318913"/>
              <a:gd name="connsiteY1" fmla="*/ 0 h 7167442"/>
              <a:gd name="connsiteX2" fmla="*/ 4235355 w 6318913"/>
              <a:gd name="connsiteY2" fmla="*/ 27017 h 7167442"/>
              <a:gd name="connsiteX3" fmla="*/ 6318913 w 6318913"/>
              <a:gd name="connsiteY3" fmla="*/ 6885295 h 7167442"/>
              <a:gd name="connsiteX4" fmla="*/ 0 w 6318913"/>
              <a:gd name="connsiteY4" fmla="*/ 6858000 h 7167442"/>
              <a:gd name="connsiteX0" fmla="*/ 0 w 6318927"/>
              <a:gd name="connsiteY0" fmla="*/ 6858000 h 6885889"/>
              <a:gd name="connsiteX1" fmla="*/ 0 w 6318927"/>
              <a:gd name="connsiteY1" fmla="*/ 0 h 6885889"/>
              <a:gd name="connsiteX2" fmla="*/ 4235355 w 6318927"/>
              <a:gd name="connsiteY2" fmla="*/ 27017 h 6885889"/>
              <a:gd name="connsiteX3" fmla="*/ 6318913 w 6318927"/>
              <a:gd name="connsiteY3" fmla="*/ 6885295 h 6885889"/>
              <a:gd name="connsiteX4" fmla="*/ 0 w 6318927"/>
              <a:gd name="connsiteY4" fmla="*/ 6858000 h 6885889"/>
              <a:gd name="connsiteX0" fmla="*/ 0 w 6318927"/>
              <a:gd name="connsiteY0" fmla="*/ 6871927 h 6899816"/>
              <a:gd name="connsiteX1" fmla="*/ 0 w 6318927"/>
              <a:gd name="connsiteY1" fmla="*/ 13927 h 6899816"/>
              <a:gd name="connsiteX2" fmla="*/ 4235356 w 6318927"/>
              <a:gd name="connsiteY2" fmla="*/ 0 h 6899816"/>
              <a:gd name="connsiteX3" fmla="*/ 6318913 w 6318927"/>
              <a:gd name="connsiteY3" fmla="*/ 6899222 h 6899816"/>
              <a:gd name="connsiteX4" fmla="*/ 0 w 6318927"/>
              <a:gd name="connsiteY4" fmla="*/ 6871927 h 6899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8927" h="6899816">
                <a:moveTo>
                  <a:pt x="0" y="6871927"/>
                </a:moveTo>
                <a:lnTo>
                  <a:pt x="0" y="13927"/>
                </a:lnTo>
                <a:lnTo>
                  <a:pt x="4235356" y="0"/>
                </a:lnTo>
                <a:lnTo>
                  <a:pt x="6318913" y="6899222"/>
                </a:lnTo>
                <a:cubicBezTo>
                  <a:pt x="6328012" y="6903771"/>
                  <a:pt x="2106304" y="6881025"/>
                  <a:pt x="0" y="68719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577C04-4A50-4C4B-AA95-192C4B0CEC46}"/>
              </a:ext>
            </a:extLst>
          </p:cNvPr>
          <p:cNvSpPr>
            <a:spLocks noGrp="1"/>
          </p:cNvSpPr>
          <p:nvPr>
            <p:ph type="title"/>
          </p:nvPr>
        </p:nvSpPr>
        <p:spPr>
          <a:xfrm>
            <a:off x="836613" y="1310185"/>
            <a:ext cx="2820988" cy="1633632"/>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410D9D04-90B1-4518-A02F-17DFC3D9DDEE}"/>
              </a:ext>
            </a:extLst>
          </p:cNvPr>
          <p:cNvSpPr>
            <a:spLocks noGrp="1"/>
          </p:cNvSpPr>
          <p:nvPr>
            <p:ph type="body" sz="half" idx="2"/>
          </p:nvPr>
        </p:nvSpPr>
        <p:spPr>
          <a:xfrm>
            <a:off x="839788" y="3039508"/>
            <a:ext cx="3322779" cy="3098492"/>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009A6BC5-E925-458F-85C4-60399C807B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Date Placeholder 3">
            <a:extLst>
              <a:ext uri="{FF2B5EF4-FFF2-40B4-BE49-F238E27FC236}">
                <a16:creationId xmlns:a16="http://schemas.microsoft.com/office/drawing/2014/main" id="{A7FA6EEB-0B96-45FA-91D8-D1923F3D25C0}"/>
              </a:ext>
            </a:extLst>
          </p:cNvPr>
          <p:cNvSpPr>
            <a:spLocks noGrp="1"/>
          </p:cNvSpPr>
          <p:nvPr>
            <p:ph type="dt" sz="half" idx="13"/>
          </p:nvPr>
        </p:nvSpPr>
        <p:spPr>
          <a:xfrm>
            <a:off x="838200" y="6329380"/>
            <a:ext cx="2743200" cy="365125"/>
          </a:xfrm>
          <a:prstGeom prst="rect">
            <a:avLst/>
          </a:prstGeom>
        </p:spPr>
        <p:txBody>
          <a:bodyPr vert="horz" lIns="91440" tIns="45720" rIns="91440" bIns="45720" rtlCol="0" anchor="ctr"/>
          <a:lstStyle>
            <a:lvl1pPr algn="l">
              <a:defRPr sz="1200">
                <a:solidFill>
                  <a:schemeClr val="bg1"/>
                </a:solidFill>
              </a:defRPr>
            </a:lvl1pPr>
          </a:lstStyle>
          <a:p>
            <a:fld id="{91554CBD-DA7E-40C6-8F02-2CE20B2B70F3}" type="datetime4">
              <a:rPr lang="en-US" smtClean="0"/>
              <a:t>June 29, 2022</a:t>
            </a:fld>
            <a:endParaRPr lang="en-US"/>
          </a:p>
        </p:txBody>
      </p:sp>
      <p:sp>
        <p:nvSpPr>
          <p:cNvPr id="6" name="Footer Placeholder 5">
            <a:extLst>
              <a:ext uri="{FF2B5EF4-FFF2-40B4-BE49-F238E27FC236}">
                <a16:creationId xmlns:a16="http://schemas.microsoft.com/office/drawing/2014/main" id="{5A4F177E-AF31-43FE-8624-264903E1A242}"/>
              </a:ext>
            </a:extLst>
          </p:cNvPr>
          <p:cNvSpPr>
            <a:spLocks noGrp="1"/>
          </p:cNvSpPr>
          <p:nvPr>
            <p:ph type="ftr" sz="quarter" idx="11"/>
          </p:nvPr>
        </p:nvSpPr>
        <p:spPr>
          <a:xfrm>
            <a:off x="6196088" y="6329382"/>
            <a:ext cx="4114800" cy="365125"/>
          </a:xfrm>
        </p:spPr>
        <p:txBody>
          <a:bodyPr/>
          <a:lstStyle/>
          <a:p>
            <a:r>
              <a:rPr lang="en-US"/>
              <a:t>SWAN Library Services</a:t>
            </a:r>
          </a:p>
        </p:txBody>
      </p:sp>
      <p:sp>
        <p:nvSpPr>
          <p:cNvPr id="7" name="Slide Number Placeholder 6">
            <a:extLst>
              <a:ext uri="{FF2B5EF4-FFF2-40B4-BE49-F238E27FC236}">
                <a16:creationId xmlns:a16="http://schemas.microsoft.com/office/drawing/2014/main" id="{A04DA81C-9F81-4F4C-8D4F-EC49162106D6}"/>
              </a:ext>
            </a:extLst>
          </p:cNvPr>
          <p:cNvSpPr>
            <a:spLocks noGrp="1"/>
          </p:cNvSpPr>
          <p:nvPr>
            <p:ph type="sldNum" sz="quarter" idx="12"/>
          </p:nvPr>
        </p:nvSpPr>
        <p:spPr/>
        <p:txBody>
          <a:bodyPr/>
          <a:lstStyle/>
          <a:p>
            <a:fld id="{1FAA610F-65FB-4D76-A9F7-0135426F9A2E}" type="slidenum">
              <a:rPr lang="en-US" smtClean="0"/>
              <a:t>‹#›</a:t>
            </a:fld>
            <a:endParaRPr lang="en-US"/>
          </a:p>
        </p:txBody>
      </p:sp>
    </p:spTree>
    <p:extLst>
      <p:ext uri="{BB962C8B-B14F-4D97-AF65-F5344CB8AC3E}">
        <p14:creationId xmlns:p14="http://schemas.microsoft.com/office/powerpoint/2010/main" val="3959119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 Yellow">
    <p:spTree>
      <p:nvGrpSpPr>
        <p:cNvPr id="1" name=""/>
        <p:cNvGrpSpPr/>
        <p:nvPr/>
      </p:nvGrpSpPr>
      <p:grpSpPr>
        <a:xfrm>
          <a:off x="0" y="0"/>
          <a:ext cx="0" cy="0"/>
          <a:chOff x="0" y="0"/>
          <a:chExt cx="0" cy="0"/>
        </a:xfrm>
      </p:grpSpPr>
      <p:sp>
        <p:nvSpPr>
          <p:cNvPr id="8" name="Right Triangle 9">
            <a:extLst>
              <a:ext uri="{FF2B5EF4-FFF2-40B4-BE49-F238E27FC236}">
                <a16:creationId xmlns:a16="http://schemas.microsoft.com/office/drawing/2014/main" id="{3A2B8FCD-D57E-49F5-AAFB-F203512F5B39}"/>
              </a:ext>
            </a:extLst>
          </p:cNvPr>
          <p:cNvSpPr/>
          <p:nvPr/>
        </p:nvSpPr>
        <p:spPr>
          <a:xfrm>
            <a:off x="0" y="0"/>
            <a:ext cx="5183188" cy="6899816"/>
          </a:xfrm>
          <a:custGeom>
            <a:avLst/>
            <a:gdLst>
              <a:gd name="connsiteX0" fmla="*/ 0 w 5663821"/>
              <a:gd name="connsiteY0" fmla="*/ 6858000 h 6858000"/>
              <a:gd name="connsiteX1" fmla="*/ 0 w 5663821"/>
              <a:gd name="connsiteY1" fmla="*/ 0 h 6858000"/>
              <a:gd name="connsiteX2" fmla="*/ 5663821 w 5663821"/>
              <a:gd name="connsiteY2" fmla="*/ 6858000 h 6858000"/>
              <a:gd name="connsiteX3" fmla="*/ 0 w 5663821"/>
              <a:gd name="connsiteY3" fmla="*/ 6858000 h 6858000"/>
              <a:gd name="connsiteX0" fmla="*/ 0 w 5663821"/>
              <a:gd name="connsiteY0" fmla="*/ 6858000 h 6858000"/>
              <a:gd name="connsiteX1" fmla="*/ 0 w 5663821"/>
              <a:gd name="connsiteY1" fmla="*/ 0 h 6858000"/>
              <a:gd name="connsiteX2" fmla="*/ 222913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2502089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4235355 w 5663821"/>
              <a:gd name="connsiteY2" fmla="*/ 27017 h 6858000"/>
              <a:gd name="connsiteX3" fmla="*/ 5663821 w 5663821"/>
              <a:gd name="connsiteY3" fmla="*/ 6858000 h 6858000"/>
              <a:gd name="connsiteX4" fmla="*/ 0 w 5663821"/>
              <a:gd name="connsiteY4" fmla="*/ 6858000 h 6858000"/>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7167442"/>
              <a:gd name="connsiteX1" fmla="*/ 0 w 6318913"/>
              <a:gd name="connsiteY1" fmla="*/ 0 h 7167442"/>
              <a:gd name="connsiteX2" fmla="*/ 4235355 w 6318913"/>
              <a:gd name="connsiteY2" fmla="*/ 27017 h 7167442"/>
              <a:gd name="connsiteX3" fmla="*/ 6318913 w 6318913"/>
              <a:gd name="connsiteY3" fmla="*/ 6885295 h 7167442"/>
              <a:gd name="connsiteX4" fmla="*/ 0 w 6318913"/>
              <a:gd name="connsiteY4" fmla="*/ 6858000 h 7167442"/>
              <a:gd name="connsiteX0" fmla="*/ 0 w 6318927"/>
              <a:gd name="connsiteY0" fmla="*/ 6858000 h 6885889"/>
              <a:gd name="connsiteX1" fmla="*/ 0 w 6318927"/>
              <a:gd name="connsiteY1" fmla="*/ 0 h 6885889"/>
              <a:gd name="connsiteX2" fmla="*/ 4235355 w 6318927"/>
              <a:gd name="connsiteY2" fmla="*/ 27017 h 6885889"/>
              <a:gd name="connsiteX3" fmla="*/ 6318913 w 6318927"/>
              <a:gd name="connsiteY3" fmla="*/ 6885295 h 6885889"/>
              <a:gd name="connsiteX4" fmla="*/ 0 w 6318927"/>
              <a:gd name="connsiteY4" fmla="*/ 6858000 h 6885889"/>
              <a:gd name="connsiteX0" fmla="*/ 0 w 6318927"/>
              <a:gd name="connsiteY0" fmla="*/ 6871927 h 6899816"/>
              <a:gd name="connsiteX1" fmla="*/ 0 w 6318927"/>
              <a:gd name="connsiteY1" fmla="*/ 13927 h 6899816"/>
              <a:gd name="connsiteX2" fmla="*/ 4235356 w 6318927"/>
              <a:gd name="connsiteY2" fmla="*/ 0 h 6899816"/>
              <a:gd name="connsiteX3" fmla="*/ 6318913 w 6318927"/>
              <a:gd name="connsiteY3" fmla="*/ 6899222 h 6899816"/>
              <a:gd name="connsiteX4" fmla="*/ 0 w 6318927"/>
              <a:gd name="connsiteY4" fmla="*/ 6871927 h 6899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8927" h="6899816">
                <a:moveTo>
                  <a:pt x="0" y="6871927"/>
                </a:moveTo>
                <a:lnTo>
                  <a:pt x="0" y="13927"/>
                </a:lnTo>
                <a:lnTo>
                  <a:pt x="4235356" y="0"/>
                </a:lnTo>
                <a:lnTo>
                  <a:pt x="6318913" y="6899222"/>
                </a:lnTo>
                <a:cubicBezTo>
                  <a:pt x="6328012" y="6903771"/>
                  <a:pt x="2106304" y="6881025"/>
                  <a:pt x="0" y="68719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577C04-4A50-4C4B-AA95-192C4B0CEC46}"/>
              </a:ext>
            </a:extLst>
          </p:cNvPr>
          <p:cNvSpPr>
            <a:spLocks noGrp="1"/>
          </p:cNvSpPr>
          <p:nvPr>
            <p:ph type="title"/>
          </p:nvPr>
        </p:nvSpPr>
        <p:spPr>
          <a:xfrm>
            <a:off x="836613" y="1310185"/>
            <a:ext cx="2820988" cy="1633632"/>
          </a:xfrm>
        </p:spPr>
        <p:txBody>
          <a:bodyPr anchor="b"/>
          <a:lstStyle>
            <a:lvl1pPr>
              <a:defRPr sz="32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410D9D04-90B1-4518-A02F-17DFC3D9DDEE}"/>
              </a:ext>
            </a:extLst>
          </p:cNvPr>
          <p:cNvSpPr>
            <a:spLocks noGrp="1"/>
          </p:cNvSpPr>
          <p:nvPr>
            <p:ph type="body" sz="half" idx="2"/>
          </p:nvPr>
        </p:nvSpPr>
        <p:spPr>
          <a:xfrm>
            <a:off x="839788" y="3039508"/>
            <a:ext cx="3322779" cy="3098492"/>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009A6BC5-E925-458F-85C4-60399C807B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Date Placeholder 3">
            <a:extLst>
              <a:ext uri="{FF2B5EF4-FFF2-40B4-BE49-F238E27FC236}">
                <a16:creationId xmlns:a16="http://schemas.microsoft.com/office/drawing/2014/main" id="{EAAF6FE6-2586-42F8-8971-BDC5EC55EF2F}"/>
              </a:ext>
            </a:extLst>
          </p:cNvPr>
          <p:cNvSpPr>
            <a:spLocks noGrp="1"/>
          </p:cNvSpPr>
          <p:nvPr>
            <p:ph type="dt" sz="half" idx="13"/>
          </p:nvPr>
        </p:nvSpPr>
        <p:spPr>
          <a:xfrm>
            <a:off x="838200" y="6329380"/>
            <a:ext cx="2743200" cy="365125"/>
          </a:xfrm>
          <a:prstGeom prst="rect">
            <a:avLst/>
          </a:prstGeom>
        </p:spPr>
        <p:txBody>
          <a:bodyPr vert="horz" lIns="91440" tIns="45720" rIns="91440" bIns="45720" rtlCol="0" anchor="ctr"/>
          <a:lstStyle>
            <a:lvl1pPr algn="l">
              <a:defRPr sz="1200">
                <a:solidFill>
                  <a:schemeClr val="tx1"/>
                </a:solidFill>
              </a:defRPr>
            </a:lvl1pPr>
          </a:lstStyle>
          <a:p>
            <a:fld id="{0AE53F9F-27FB-41CD-95B8-B1520CC1B6AE}" type="datetime4">
              <a:rPr lang="en-US" smtClean="0"/>
              <a:t>June 29, 2022</a:t>
            </a:fld>
            <a:endParaRPr lang="en-US"/>
          </a:p>
        </p:txBody>
      </p:sp>
      <p:sp>
        <p:nvSpPr>
          <p:cNvPr id="6" name="Footer Placeholder 5">
            <a:extLst>
              <a:ext uri="{FF2B5EF4-FFF2-40B4-BE49-F238E27FC236}">
                <a16:creationId xmlns:a16="http://schemas.microsoft.com/office/drawing/2014/main" id="{5A4F177E-AF31-43FE-8624-264903E1A242}"/>
              </a:ext>
            </a:extLst>
          </p:cNvPr>
          <p:cNvSpPr>
            <a:spLocks noGrp="1"/>
          </p:cNvSpPr>
          <p:nvPr>
            <p:ph type="ftr" sz="quarter" idx="11"/>
          </p:nvPr>
        </p:nvSpPr>
        <p:spPr>
          <a:xfrm>
            <a:off x="6196088" y="6329382"/>
            <a:ext cx="4114800" cy="365125"/>
          </a:xfrm>
        </p:spPr>
        <p:txBody>
          <a:bodyPr/>
          <a:lstStyle/>
          <a:p>
            <a:r>
              <a:rPr lang="en-US"/>
              <a:t>SWAN Library Services</a:t>
            </a:r>
          </a:p>
        </p:txBody>
      </p:sp>
      <p:sp>
        <p:nvSpPr>
          <p:cNvPr id="7" name="Slide Number Placeholder 6">
            <a:extLst>
              <a:ext uri="{FF2B5EF4-FFF2-40B4-BE49-F238E27FC236}">
                <a16:creationId xmlns:a16="http://schemas.microsoft.com/office/drawing/2014/main" id="{A04DA81C-9F81-4F4C-8D4F-EC49162106D6}"/>
              </a:ext>
            </a:extLst>
          </p:cNvPr>
          <p:cNvSpPr>
            <a:spLocks noGrp="1"/>
          </p:cNvSpPr>
          <p:nvPr>
            <p:ph type="sldNum" sz="quarter" idx="12"/>
          </p:nvPr>
        </p:nvSpPr>
        <p:spPr/>
        <p:txBody>
          <a:bodyPr/>
          <a:lstStyle/>
          <a:p>
            <a:fld id="{1FAA610F-65FB-4D76-A9F7-0135426F9A2E}" type="slidenum">
              <a:rPr lang="en-US" smtClean="0"/>
              <a:t>‹#›</a:t>
            </a:fld>
            <a:endParaRPr lang="en-US"/>
          </a:p>
        </p:txBody>
      </p:sp>
    </p:spTree>
    <p:extLst>
      <p:ext uri="{BB962C8B-B14F-4D97-AF65-F5344CB8AC3E}">
        <p14:creationId xmlns:p14="http://schemas.microsoft.com/office/powerpoint/2010/main" val="2517593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 Pink">
    <p:spTree>
      <p:nvGrpSpPr>
        <p:cNvPr id="1" name=""/>
        <p:cNvGrpSpPr/>
        <p:nvPr/>
      </p:nvGrpSpPr>
      <p:grpSpPr>
        <a:xfrm>
          <a:off x="0" y="0"/>
          <a:ext cx="0" cy="0"/>
          <a:chOff x="0" y="0"/>
          <a:chExt cx="0" cy="0"/>
        </a:xfrm>
      </p:grpSpPr>
      <p:sp>
        <p:nvSpPr>
          <p:cNvPr id="8" name="Right Triangle 9">
            <a:extLst>
              <a:ext uri="{FF2B5EF4-FFF2-40B4-BE49-F238E27FC236}">
                <a16:creationId xmlns:a16="http://schemas.microsoft.com/office/drawing/2014/main" id="{3A2B8FCD-D57E-49F5-AAFB-F203512F5B39}"/>
              </a:ext>
            </a:extLst>
          </p:cNvPr>
          <p:cNvSpPr/>
          <p:nvPr/>
        </p:nvSpPr>
        <p:spPr>
          <a:xfrm>
            <a:off x="-121024" y="-147919"/>
            <a:ext cx="5304212" cy="7140389"/>
          </a:xfrm>
          <a:custGeom>
            <a:avLst/>
            <a:gdLst>
              <a:gd name="connsiteX0" fmla="*/ 0 w 5663821"/>
              <a:gd name="connsiteY0" fmla="*/ 6858000 h 6858000"/>
              <a:gd name="connsiteX1" fmla="*/ 0 w 5663821"/>
              <a:gd name="connsiteY1" fmla="*/ 0 h 6858000"/>
              <a:gd name="connsiteX2" fmla="*/ 5663821 w 5663821"/>
              <a:gd name="connsiteY2" fmla="*/ 6858000 h 6858000"/>
              <a:gd name="connsiteX3" fmla="*/ 0 w 5663821"/>
              <a:gd name="connsiteY3" fmla="*/ 6858000 h 6858000"/>
              <a:gd name="connsiteX0" fmla="*/ 0 w 5663821"/>
              <a:gd name="connsiteY0" fmla="*/ 6858000 h 6858000"/>
              <a:gd name="connsiteX1" fmla="*/ 0 w 5663821"/>
              <a:gd name="connsiteY1" fmla="*/ 0 h 6858000"/>
              <a:gd name="connsiteX2" fmla="*/ 222913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2502089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4235355 w 5663821"/>
              <a:gd name="connsiteY2" fmla="*/ 27017 h 6858000"/>
              <a:gd name="connsiteX3" fmla="*/ 5663821 w 5663821"/>
              <a:gd name="connsiteY3" fmla="*/ 6858000 h 6858000"/>
              <a:gd name="connsiteX4" fmla="*/ 0 w 5663821"/>
              <a:gd name="connsiteY4" fmla="*/ 6858000 h 6858000"/>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7167442"/>
              <a:gd name="connsiteX1" fmla="*/ 0 w 6318913"/>
              <a:gd name="connsiteY1" fmla="*/ 0 h 7167442"/>
              <a:gd name="connsiteX2" fmla="*/ 4235355 w 6318913"/>
              <a:gd name="connsiteY2" fmla="*/ 27017 h 7167442"/>
              <a:gd name="connsiteX3" fmla="*/ 6318913 w 6318913"/>
              <a:gd name="connsiteY3" fmla="*/ 6885295 h 7167442"/>
              <a:gd name="connsiteX4" fmla="*/ 0 w 6318913"/>
              <a:gd name="connsiteY4" fmla="*/ 6858000 h 7167442"/>
              <a:gd name="connsiteX0" fmla="*/ 0 w 6318927"/>
              <a:gd name="connsiteY0" fmla="*/ 6858000 h 6885889"/>
              <a:gd name="connsiteX1" fmla="*/ 0 w 6318927"/>
              <a:gd name="connsiteY1" fmla="*/ 0 h 6885889"/>
              <a:gd name="connsiteX2" fmla="*/ 4235355 w 6318927"/>
              <a:gd name="connsiteY2" fmla="*/ 27017 h 6885889"/>
              <a:gd name="connsiteX3" fmla="*/ 6318913 w 6318927"/>
              <a:gd name="connsiteY3" fmla="*/ 6885295 h 6885889"/>
              <a:gd name="connsiteX4" fmla="*/ 0 w 6318927"/>
              <a:gd name="connsiteY4" fmla="*/ 6858000 h 6885889"/>
              <a:gd name="connsiteX0" fmla="*/ 0 w 6318927"/>
              <a:gd name="connsiteY0" fmla="*/ 6871927 h 6899816"/>
              <a:gd name="connsiteX1" fmla="*/ 0 w 6318927"/>
              <a:gd name="connsiteY1" fmla="*/ 13927 h 6899816"/>
              <a:gd name="connsiteX2" fmla="*/ 4235356 w 6318927"/>
              <a:gd name="connsiteY2" fmla="*/ 0 h 6899816"/>
              <a:gd name="connsiteX3" fmla="*/ 6318913 w 6318927"/>
              <a:gd name="connsiteY3" fmla="*/ 6899222 h 6899816"/>
              <a:gd name="connsiteX4" fmla="*/ 0 w 6318927"/>
              <a:gd name="connsiteY4" fmla="*/ 6871927 h 6899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8927" h="6899816">
                <a:moveTo>
                  <a:pt x="0" y="6871927"/>
                </a:moveTo>
                <a:lnTo>
                  <a:pt x="0" y="13927"/>
                </a:lnTo>
                <a:lnTo>
                  <a:pt x="4235356" y="0"/>
                </a:lnTo>
                <a:lnTo>
                  <a:pt x="6318913" y="6899222"/>
                </a:lnTo>
                <a:cubicBezTo>
                  <a:pt x="6328012" y="6903771"/>
                  <a:pt x="2106304" y="6881025"/>
                  <a:pt x="0" y="687192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577C04-4A50-4C4B-AA95-192C4B0CEC46}"/>
              </a:ext>
            </a:extLst>
          </p:cNvPr>
          <p:cNvSpPr>
            <a:spLocks noGrp="1"/>
          </p:cNvSpPr>
          <p:nvPr>
            <p:ph type="title"/>
          </p:nvPr>
        </p:nvSpPr>
        <p:spPr>
          <a:xfrm>
            <a:off x="836613" y="1310185"/>
            <a:ext cx="2820988" cy="1633632"/>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410D9D04-90B1-4518-A02F-17DFC3D9DDEE}"/>
              </a:ext>
            </a:extLst>
          </p:cNvPr>
          <p:cNvSpPr>
            <a:spLocks noGrp="1"/>
          </p:cNvSpPr>
          <p:nvPr>
            <p:ph type="body" sz="half" idx="2"/>
          </p:nvPr>
        </p:nvSpPr>
        <p:spPr>
          <a:xfrm>
            <a:off x="839788" y="3039508"/>
            <a:ext cx="3322779" cy="3098492"/>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009A6BC5-E925-458F-85C4-60399C807B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Date Placeholder 3">
            <a:extLst>
              <a:ext uri="{FF2B5EF4-FFF2-40B4-BE49-F238E27FC236}">
                <a16:creationId xmlns:a16="http://schemas.microsoft.com/office/drawing/2014/main" id="{3589A5A5-D94A-404D-A669-1A64C32D40C9}"/>
              </a:ext>
            </a:extLst>
          </p:cNvPr>
          <p:cNvSpPr>
            <a:spLocks noGrp="1"/>
          </p:cNvSpPr>
          <p:nvPr>
            <p:ph type="dt" sz="half" idx="13"/>
          </p:nvPr>
        </p:nvSpPr>
        <p:spPr>
          <a:xfrm>
            <a:off x="838200" y="6329380"/>
            <a:ext cx="2743200" cy="365125"/>
          </a:xfrm>
          <a:prstGeom prst="rect">
            <a:avLst/>
          </a:prstGeom>
        </p:spPr>
        <p:txBody>
          <a:bodyPr vert="horz" lIns="91440" tIns="45720" rIns="91440" bIns="45720" rtlCol="0" anchor="ctr"/>
          <a:lstStyle>
            <a:lvl1pPr algn="l">
              <a:defRPr sz="1200">
                <a:solidFill>
                  <a:schemeClr val="bg1"/>
                </a:solidFill>
              </a:defRPr>
            </a:lvl1pPr>
          </a:lstStyle>
          <a:p>
            <a:fld id="{20058C57-3F4D-48F0-88DD-D716F564CC29}" type="datetime4">
              <a:rPr lang="en-US" smtClean="0"/>
              <a:t>June 29, 2022</a:t>
            </a:fld>
            <a:endParaRPr lang="en-US"/>
          </a:p>
        </p:txBody>
      </p:sp>
      <p:sp>
        <p:nvSpPr>
          <p:cNvPr id="6" name="Footer Placeholder 5">
            <a:extLst>
              <a:ext uri="{FF2B5EF4-FFF2-40B4-BE49-F238E27FC236}">
                <a16:creationId xmlns:a16="http://schemas.microsoft.com/office/drawing/2014/main" id="{5A4F177E-AF31-43FE-8624-264903E1A242}"/>
              </a:ext>
            </a:extLst>
          </p:cNvPr>
          <p:cNvSpPr>
            <a:spLocks noGrp="1"/>
          </p:cNvSpPr>
          <p:nvPr>
            <p:ph type="ftr" sz="quarter" idx="11"/>
          </p:nvPr>
        </p:nvSpPr>
        <p:spPr>
          <a:xfrm>
            <a:off x="6196088" y="6329382"/>
            <a:ext cx="4114800" cy="365125"/>
          </a:xfrm>
        </p:spPr>
        <p:txBody>
          <a:bodyPr/>
          <a:lstStyle/>
          <a:p>
            <a:r>
              <a:rPr lang="en-US"/>
              <a:t>SWAN Library Services</a:t>
            </a:r>
          </a:p>
        </p:txBody>
      </p:sp>
      <p:sp>
        <p:nvSpPr>
          <p:cNvPr id="7" name="Slide Number Placeholder 6">
            <a:extLst>
              <a:ext uri="{FF2B5EF4-FFF2-40B4-BE49-F238E27FC236}">
                <a16:creationId xmlns:a16="http://schemas.microsoft.com/office/drawing/2014/main" id="{A04DA81C-9F81-4F4C-8D4F-EC49162106D6}"/>
              </a:ext>
            </a:extLst>
          </p:cNvPr>
          <p:cNvSpPr>
            <a:spLocks noGrp="1"/>
          </p:cNvSpPr>
          <p:nvPr>
            <p:ph type="sldNum" sz="quarter" idx="12"/>
          </p:nvPr>
        </p:nvSpPr>
        <p:spPr/>
        <p:txBody>
          <a:bodyPr/>
          <a:lstStyle/>
          <a:p>
            <a:fld id="{1FAA610F-65FB-4D76-A9F7-0135426F9A2E}" type="slidenum">
              <a:rPr lang="en-US" smtClean="0"/>
              <a:t>‹#›</a:t>
            </a:fld>
            <a:endParaRPr lang="en-US"/>
          </a:p>
        </p:txBody>
      </p:sp>
    </p:spTree>
    <p:extLst>
      <p:ext uri="{BB962C8B-B14F-4D97-AF65-F5344CB8AC3E}">
        <p14:creationId xmlns:p14="http://schemas.microsoft.com/office/powerpoint/2010/main" val="3270624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 Blue">
    <p:spTree>
      <p:nvGrpSpPr>
        <p:cNvPr id="1" name=""/>
        <p:cNvGrpSpPr/>
        <p:nvPr/>
      </p:nvGrpSpPr>
      <p:grpSpPr>
        <a:xfrm>
          <a:off x="0" y="0"/>
          <a:ext cx="0" cy="0"/>
          <a:chOff x="0" y="0"/>
          <a:chExt cx="0" cy="0"/>
        </a:xfrm>
      </p:grpSpPr>
      <p:sp>
        <p:nvSpPr>
          <p:cNvPr id="8" name="Right Triangle 9">
            <a:extLst>
              <a:ext uri="{FF2B5EF4-FFF2-40B4-BE49-F238E27FC236}">
                <a16:creationId xmlns:a16="http://schemas.microsoft.com/office/drawing/2014/main" id="{3A2B8FCD-D57E-49F5-AAFB-F203512F5B39}"/>
              </a:ext>
            </a:extLst>
          </p:cNvPr>
          <p:cNvSpPr/>
          <p:nvPr/>
        </p:nvSpPr>
        <p:spPr>
          <a:xfrm>
            <a:off x="0" y="0"/>
            <a:ext cx="5183188" cy="6899816"/>
          </a:xfrm>
          <a:custGeom>
            <a:avLst/>
            <a:gdLst>
              <a:gd name="connsiteX0" fmla="*/ 0 w 5663821"/>
              <a:gd name="connsiteY0" fmla="*/ 6858000 h 6858000"/>
              <a:gd name="connsiteX1" fmla="*/ 0 w 5663821"/>
              <a:gd name="connsiteY1" fmla="*/ 0 h 6858000"/>
              <a:gd name="connsiteX2" fmla="*/ 5663821 w 5663821"/>
              <a:gd name="connsiteY2" fmla="*/ 6858000 h 6858000"/>
              <a:gd name="connsiteX3" fmla="*/ 0 w 5663821"/>
              <a:gd name="connsiteY3" fmla="*/ 6858000 h 6858000"/>
              <a:gd name="connsiteX0" fmla="*/ 0 w 5663821"/>
              <a:gd name="connsiteY0" fmla="*/ 6858000 h 6858000"/>
              <a:gd name="connsiteX1" fmla="*/ 0 w 5663821"/>
              <a:gd name="connsiteY1" fmla="*/ 0 h 6858000"/>
              <a:gd name="connsiteX2" fmla="*/ 222913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2502089 w 5663821"/>
              <a:gd name="connsiteY2" fmla="*/ 231733 h 6858000"/>
              <a:gd name="connsiteX3" fmla="*/ 5663821 w 5663821"/>
              <a:gd name="connsiteY3" fmla="*/ 6858000 h 6858000"/>
              <a:gd name="connsiteX4" fmla="*/ 0 w 5663821"/>
              <a:gd name="connsiteY4" fmla="*/ 6858000 h 6858000"/>
              <a:gd name="connsiteX0" fmla="*/ 0 w 5663821"/>
              <a:gd name="connsiteY0" fmla="*/ 6858000 h 6858000"/>
              <a:gd name="connsiteX1" fmla="*/ 0 w 5663821"/>
              <a:gd name="connsiteY1" fmla="*/ 0 h 6858000"/>
              <a:gd name="connsiteX2" fmla="*/ 4235355 w 5663821"/>
              <a:gd name="connsiteY2" fmla="*/ 27017 h 6858000"/>
              <a:gd name="connsiteX3" fmla="*/ 5663821 w 5663821"/>
              <a:gd name="connsiteY3" fmla="*/ 6858000 h 6858000"/>
              <a:gd name="connsiteX4" fmla="*/ 0 w 5663821"/>
              <a:gd name="connsiteY4" fmla="*/ 6858000 h 6858000"/>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6885295"/>
              <a:gd name="connsiteX1" fmla="*/ 0 w 6318913"/>
              <a:gd name="connsiteY1" fmla="*/ 0 h 6885295"/>
              <a:gd name="connsiteX2" fmla="*/ 4235355 w 6318913"/>
              <a:gd name="connsiteY2" fmla="*/ 27017 h 6885295"/>
              <a:gd name="connsiteX3" fmla="*/ 6318913 w 6318913"/>
              <a:gd name="connsiteY3" fmla="*/ 6885295 h 6885295"/>
              <a:gd name="connsiteX4" fmla="*/ 0 w 6318913"/>
              <a:gd name="connsiteY4" fmla="*/ 6858000 h 6885295"/>
              <a:gd name="connsiteX0" fmla="*/ 0 w 6318913"/>
              <a:gd name="connsiteY0" fmla="*/ 6858000 h 7167442"/>
              <a:gd name="connsiteX1" fmla="*/ 0 w 6318913"/>
              <a:gd name="connsiteY1" fmla="*/ 0 h 7167442"/>
              <a:gd name="connsiteX2" fmla="*/ 4235355 w 6318913"/>
              <a:gd name="connsiteY2" fmla="*/ 27017 h 7167442"/>
              <a:gd name="connsiteX3" fmla="*/ 6318913 w 6318913"/>
              <a:gd name="connsiteY3" fmla="*/ 6885295 h 7167442"/>
              <a:gd name="connsiteX4" fmla="*/ 0 w 6318913"/>
              <a:gd name="connsiteY4" fmla="*/ 6858000 h 7167442"/>
              <a:gd name="connsiteX0" fmla="*/ 0 w 6318927"/>
              <a:gd name="connsiteY0" fmla="*/ 6858000 h 6885889"/>
              <a:gd name="connsiteX1" fmla="*/ 0 w 6318927"/>
              <a:gd name="connsiteY1" fmla="*/ 0 h 6885889"/>
              <a:gd name="connsiteX2" fmla="*/ 4235355 w 6318927"/>
              <a:gd name="connsiteY2" fmla="*/ 27017 h 6885889"/>
              <a:gd name="connsiteX3" fmla="*/ 6318913 w 6318927"/>
              <a:gd name="connsiteY3" fmla="*/ 6885295 h 6885889"/>
              <a:gd name="connsiteX4" fmla="*/ 0 w 6318927"/>
              <a:gd name="connsiteY4" fmla="*/ 6858000 h 6885889"/>
              <a:gd name="connsiteX0" fmla="*/ 0 w 6318927"/>
              <a:gd name="connsiteY0" fmla="*/ 6871927 h 6899816"/>
              <a:gd name="connsiteX1" fmla="*/ 0 w 6318927"/>
              <a:gd name="connsiteY1" fmla="*/ 13927 h 6899816"/>
              <a:gd name="connsiteX2" fmla="*/ 4235356 w 6318927"/>
              <a:gd name="connsiteY2" fmla="*/ 0 h 6899816"/>
              <a:gd name="connsiteX3" fmla="*/ 6318913 w 6318927"/>
              <a:gd name="connsiteY3" fmla="*/ 6899222 h 6899816"/>
              <a:gd name="connsiteX4" fmla="*/ 0 w 6318927"/>
              <a:gd name="connsiteY4" fmla="*/ 6871927 h 6899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8927" h="6899816">
                <a:moveTo>
                  <a:pt x="0" y="6871927"/>
                </a:moveTo>
                <a:lnTo>
                  <a:pt x="0" y="13927"/>
                </a:lnTo>
                <a:lnTo>
                  <a:pt x="4235356" y="0"/>
                </a:lnTo>
                <a:lnTo>
                  <a:pt x="6318913" y="6899222"/>
                </a:lnTo>
                <a:cubicBezTo>
                  <a:pt x="6328012" y="6903771"/>
                  <a:pt x="2106304" y="6881025"/>
                  <a:pt x="0" y="68719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577C04-4A50-4C4B-AA95-192C4B0CEC46}"/>
              </a:ext>
            </a:extLst>
          </p:cNvPr>
          <p:cNvSpPr>
            <a:spLocks noGrp="1"/>
          </p:cNvSpPr>
          <p:nvPr>
            <p:ph type="title"/>
          </p:nvPr>
        </p:nvSpPr>
        <p:spPr>
          <a:xfrm>
            <a:off x="836613" y="1310185"/>
            <a:ext cx="2820988" cy="1633632"/>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410D9D04-90B1-4518-A02F-17DFC3D9DDEE}"/>
              </a:ext>
            </a:extLst>
          </p:cNvPr>
          <p:cNvSpPr>
            <a:spLocks noGrp="1"/>
          </p:cNvSpPr>
          <p:nvPr>
            <p:ph type="body" sz="half" idx="2"/>
          </p:nvPr>
        </p:nvSpPr>
        <p:spPr>
          <a:xfrm>
            <a:off x="839788" y="3039508"/>
            <a:ext cx="3322779" cy="3098492"/>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009A6BC5-E925-458F-85C4-60399C807B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Date Placeholder 3">
            <a:extLst>
              <a:ext uri="{FF2B5EF4-FFF2-40B4-BE49-F238E27FC236}">
                <a16:creationId xmlns:a16="http://schemas.microsoft.com/office/drawing/2014/main" id="{1DDE87F0-FDA3-4FB0-ADC9-CD108984D8BE}"/>
              </a:ext>
            </a:extLst>
          </p:cNvPr>
          <p:cNvSpPr>
            <a:spLocks noGrp="1"/>
          </p:cNvSpPr>
          <p:nvPr>
            <p:ph type="dt" sz="half" idx="13"/>
          </p:nvPr>
        </p:nvSpPr>
        <p:spPr>
          <a:xfrm>
            <a:off x="838200" y="6329380"/>
            <a:ext cx="2743200" cy="365125"/>
          </a:xfrm>
          <a:prstGeom prst="rect">
            <a:avLst/>
          </a:prstGeom>
        </p:spPr>
        <p:txBody>
          <a:bodyPr vert="horz" lIns="91440" tIns="45720" rIns="91440" bIns="45720" rtlCol="0" anchor="ctr"/>
          <a:lstStyle>
            <a:lvl1pPr algn="l">
              <a:defRPr sz="1200">
                <a:solidFill>
                  <a:schemeClr val="bg1"/>
                </a:solidFill>
              </a:defRPr>
            </a:lvl1pPr>
          </a:lstStyle>
          <a:p>
            <a:fld id="{AC9A6078-8DFC-4B18-8A7E-32B506F12B8C}" type="datetime4">
              <a:rPr lang="en-US" smtClean="0"/>
              <a:t>June 29, 2022</a:t>
            </a:fld>
            <a:endParaRPr lang="en-US"/>
          </a:p>
        </p:txBody>
      </p:sp>
      <p:sp>
        <p:nvSpPr>
          <p:cNvPr id="6" name="Footer Placeholder 5">
            <a:extLst>
              <a:ext uri="{FF2B5EF4-FFF2-40B4-BE49-F238E27FC236}">
                <a16:creationId xmlns:a16="http://schemas.microsoft.com/office/drawing/2014/main" id="{5A4F177E-AF31-43FE-8624-264903E1A242}"/>
              </a:ext>
            </a:extLst>
          </p:cNvPr>
          <p:cNvSpPr>
            <a:spLocks noGrp="1"/>
          </p:cNvSpPr>
          <p:nvPr>
            <p:ph type="ftr" sz="quarter" idx="11"/>
          </p:nvPr>
        </p:nvSpPr>
        <p:spPr>
          <a:xfrm>
            <a:off x="6196088" y="6329382"/>
            <a:ext cx="4114800" cy="365125"/>
          </a:xfrm>
        </p:spPr>
        <p:txBody>
          <a:bodyPr/>
          <a:lstStyle/>
          <a:p>
            <a:r>
              <a:rPr lang="en-US"/>
              <a:t>SWAN Library Services</a:t>
            </a:r>
          </a:p>
        </p:txBody>
      </p:sp>
      <p:sp>
        <p:nvSpPr>
          <p:cNvPr id="7" name="Slide Number Placeholder 6">
            <a:extLst>
              <a:ext uri="{FF2B5EF4-FFF2-40B4-BE49-F238E27FC236}">
                <a16:creationId xmlns:a16="http://schemas.microsoft.com/office/drawing/2014/main" id="{A04DA81C-9F81-4F4C-8D4F-EC49162106D6}"/>
              </a:ext>
            </a:extLst>
          </p:cNvPr>
          <p:cNvSpPr>
            <a:spLocks noGrp="1"/>
          </p:cNvSpPr>
          <p:nvPr>
            <p:ph type="sldNum" sz="quarter" idx="12"/>
          </p:nvPr>
        </p:nvSpPr>
        <p:spPr/>
        <p:txBody>
          <a:bodyPr/>
          <a:lstStyle/>
          <a:p>
            <a:fld id="{1FAA610F-65FB-4D76-A9F7-0135426F9A2E}" type="slidenum">
              <a:rPr lang="en-US" smtClean="0"/>
              <a:t>‹#›</a:t>
            </a:fld>
            <a:endParaRPr lang="en-US"/>
          </a:p>
        </p:txBody>
      </p:sp>
    </p:spTree>
    <p:extLst>
      <p:ext uri="{BB962C8B-B14F-4D97-AF65-F5344CB8AC3E}">
        <p14:creationId xmlns:p14="http://schemas.microsoft.com/office/powerpoint/2010/main" val="1598226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5E85-9FCB-4CD8-A587-B5DBC47D028B}"/>
              </a:ext>
            </a:extLst>
          </p:cNvPr>
          <p:cNvSpPr>
            <a:spLocks noGrp="1"/>
          </p:cNvSpPr>
          <p:nvPr>
            <p:ph type="ctrTitle"/>
          </p:nvPr>
        </p:nvSpPr>
        <p:spPr>
          <a:xfrm>
            <a:off x="968991" y="2150492"/>
            <a:ext cx="7406184" cy="2387600"/>
          </a:xfrm>
        </p:spPr>
        <p:txBody>
          <a:bodyPr anchor="b"/>
          <a:lstStyle>
            <a:lvl1pPr algn="l">
              <a:defRPr sz="6000"/>
            </a:lvl1pPr>
          </a:lstStyle>
          <a:p>
            <a:endParaRPr lang="en-US"/>
          </a:p>
        </p:txBody>
      </p:sp>
      <p:sp>
        <p:nvSpPr>
          <p:cNvPr id="3" name="Subtitle 2">
            <a:extLst>
              <a:ext uri="{FF2B5EF4-FFF2-40B4-BE49-F238E27FC236}">
                <a16:creationId xmlns:a16="http://schemas.microsoft.com/office/drawing/2014/main" id="{587BEA46-D9AF-4EB0-A234-8DE326DB2426}"/>
              </a:ext>
            </a:extLst>
          </p:cNvPr>
          <p:cNvSpPr>
            <a:spLocks noGrp="1"/>
          </p:cNvSpPr>
          <p:nvPr>
            <p:ph type="subTitle" idx="1"/>
          </p:nvPr>
        </p:nvSpPr>
        <p:spPr>
          <a:xfrm>
            <a:off x="968991" y="4707508"/>
            <a:ext cx="7406184" cy="1655762"/>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10" name="Right Triangle 9">
            <a:extLst>
              <a:ext uri="{FF2B5EF4-FFF2-40B4-BE49-F238E27FC236}">
                <a16:creationId xmlns:a16="http://schemas.microsoft.com/office/drawing/2014/main" id="{30317738-FF21-47C7-BA4C-E2EC43F9B334}"/>
              </a:ext>
            </a:extLst>
          </p:cNvPr>
          <p:cNvSpPr/>
          <p:nvPr/>
        </p:nvSpPr>
        <p:spPr>
          <a:xfrm flipH="1" flipV="1">
            <a:off x="7710985" y="0"/>
            <a:ext cx="4481015" cy="6858000"/>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FB7322D7-2E8F-4B8C-9745-7236C0768D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136" y="740281"/>
            <a:ext cx="1751315" cy="1830962"/>
          </a:xfrm>
          <a:prstGeom prst="rect">
            <a:avLst/>
          </a:prstGeom>
        </p:spPr>
      </p:pic>
    </p:spTree>
    <p:extLst>
      <p:ext uri="{BB962C8B-B14F-4D97-AF65-F5344CB8AC3E}">
        <p14:creationId xmlns:p14="http://schemas.microsoft.com/office/powerpoint/2010/main" val="1637168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5E85-9FCB-4CD8-A587-B5DBC47D028B}"/>
              </a:ext>
            </a:extLst>
          </p:cNvPr>
          <p:cNvSpPr>
            <a:spLocks noGrp="1"/>
          </p:cNvSpPr>
          <p:nvPr>
            <p:ph type="ctrTitle"/>
          </p:nvPr>
        </p:nvSpPr>
        <p:spPr>
          <a:xfrm>
            <a:off x="968991" y="2150492"/>
            <a:ext cx="7406184" cy="2387600"/>
          </a:xfrm>
        </p:spPr>
        <p:txBody>
          <a:bodyPr anchor="b"/>
          <a:lstStyle>
            <a:lvl1pPr algn="l">
              <a:defRPr sz="6000"/>
            </a:lvl1pPr>
          </a:lstStyle>
          <a:p>
            <a:endParaRPr lang="en-US"/>
          </a:p>
        </p:txBody>
      </p:sp>
      <p:sp>
        <p:nvSpPr>
          <p:cNvPr id="3" name="Subtitle 2">
            <a:extLst>
              <a:ext uri="{FF2B5EF4-FFF2-40B4-BE49-F238E27FC236}">
                <a16:creationId xmlns:a16="http://schemas.microsoft.com/office/drawing/2014/main" id="{587BEA46-D9AF-4EB0-A234-8DE326DB2426}"/>
              </a:ext>
            </a:extLst>
          </p:cNvPr>
          <p:cNvSpPr>
            <a:spLocks noGrp="1"/>
          </p:cNvSpPr>
          <p:nvPr>
            <p:ph type="subTitle" idx="1"/>
          </p:nvPr>
        </p:nvSpPr>
        <p:spPr>
          <a:xfrm>
            <a:off x="968991" y="4707508"/>
            <a:ext cx="7406184" cy="1655762"/>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10" name="Right Triangle 9">
            <a:extLst>
              <a:ext uri="{FF2B5EF4-FFF2-40B4-BE49-F238E27FC236}">
                <a16:creationId xmlns:a16="http://schemas.microsoft.com/office/drawing/2014/main" id="{30317738-FF21-47C7-BA4C-E2EC43F9B334}"/>
              </a:ext>
            </a:extLst>
          </p:cNvPr>
          <p:cNvSpPr/>
          <p:nvPr/>
        </p:nvSpPr>
        <p:spPr>
          <a:xfrm flipH="1" flipV="1">
            <a:off x="7710984" y="0"/>
            <a:ext cx="4481015" cy="6858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FB7322D7-2E8F-4B8C-9745-7236C0768D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136" y="740281"/>
            <a:ext cx="1751315" cy="1830962"/>
          </a:xfrm>
          <a:prstGeom prst="rect">
            <a:avLst/>
          </a:prstGeom>
        </p:spPr>
      </p:pic>
    </p:spTree>
    <p:extLst>
      <p:ext uri="{BB962C8B-B14F-4D97-AF65-F5344CB8AC3E}">
        <p14:creationId xmlns:p14="http://schemas.microsoft.com/office/powerpoint/2010/main" val="3692523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5E85-9FCB-4CD8-A587-B5DBC47D028B}"/>
              </a:ext>
            </a:extLst>
          </p:cNvPr>
          <p:cNvSpPr>
            <a:spLocks noGrp="1"/>
          </p:cNvSpPr>
          <p:nvPr>
            <p:ph type="ctrTitle"/>
          </p:nvPr>
        </p:nvSpPr>
        <p:spPr>
          <a:xfrm>
            <a:off x="968991" y="2150492"/>
            <a:ext cx="7406184" cy="2387600"/>
          </a:xfrm>
        </p:spPr>
        <p:txBody>
          <a:bodyPr anchor="b"/>
          <a:lstStyle>
            <a:lvl1pPr algn="l">
              <a:defRPr sz="6000"/>
            </a:lvl1pPr>
          </a:lstStyle>
          <a:p>
            <a:endParaRPr lang="en-US"/>
          </a:p>
        </p:txBody>
      </p:sp>
      <p:sp>
        <p:nvSpPr>
          <p:cNvPr id="3" name="Subtitle 2">
            <a:extLst>
              <a:ext uri="{FF2B5EF4-FFF2-40B4-BE49-F238E27FC236}">
                <a16:creationId xmlns:a16="http://schemas.microsoft.com/office/drawing/2014/main" id="{587BEA46-D9AF-4EB0-A234-8DE326DB2426}"/>
              </a:ext>
            </a:extLst>
          </p:cNvPr>
          <p:cNvSpPr>
            <a:spLocks noGrp="1"/>
          </p:cNvSpPr>
          <p:nvPr>
            <p:ph type="subTitle" idx="1"/>
          </p:nvPr>
        </p:nvSpPr>
        <p:spPr>
          <a:xfrm>
            <a:off x="968991" y="4707508"/>
            <a:ext cx="7406184" cy="1655762"/>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10" name="Right Triangle 9">
            <a:extLst>
              <a:ext uri="{FF2B5EF4-FFF2-40B4-BE49-F238E27FC236}">
                <a16:creationId xmlns:a16="http://schemas.microsoft.com/office/drawing/2014/main" id="{30317738-FF21-47C7-BA4C-E2EC43F9B334}"/>
              </a:ext>
            </a:extLst>
          </p:cNvPr>
          <p:cNvSpPr/>
          <p:nvPr/>
        </p:nvSpPr>
        <p:spPr>
          <a:xfrm flipH="1" flipV="1">
            <a:off x="7710984" y="0"/>
            <a:ext cx="4481015" cy="6858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FB7322D7-2E8F-4B8C-9745-7236C0768D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136" y="740281"/>
            <a:ext cx="1751315" cy="1830962"/>
          </a:xfrm>
          <a:prstGeom prst="rect">
            <a:avLst/>
          </a:prstGeom>
        </p:spPr>
      </p:pic>
    </p:spTree>
    <p:extLst>
      <p:ext uri="{BB962C8B-B14F-4D97-AF65-F5344CB8AC3E}">
        <p14:creationId xmlns:p14="http://schemas.microsoft.com/office/powerpoint/2010/main" val="146647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A81105-84AC-494D-95F4-BC910DBF6F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82DC7B-633D-48CE-8692-749FA60A82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B73FDD12-27FA-4A61-8C72-3334D4E70ACB}"/>
              </a:ext>
            </a:extLst>
          </p:cNvPr>
          <p:cNvSpPr>
            <a:spLocks noGrp="1"/>
          </p:cNvSpPr>
          <p:nvPr>
            <p:ph type="dt" sz="half" idx="2"/>
          </p:nvPr>
        </p:nvSpPr>
        <p:spPr>
          <a:xfrm>
            <a:off x="838200" y="6329380"/>
            <a:ext cx="2743200" cy="365125"/>
          </a:xfrm>
          <a:prstGeom prst="rect">
            <a:avLst/>
          </a:prstGeom>
        </p:spPr>
        <p:txBody>
          <a:bodyPr vert="horz" lIns="91440" tIns="45720" rIns="91440" bIns="45720" rtlCol="0" anchor="ctr"/>
          <a:lstStyle>
            <a:lvl1pPr algn="l">
              <a:defRPr sz="1200">
                <a:solidFill>
                  <a:schemeClr val="tx1"/>
                </a:solidFill>
              </a:defRPr>
            </a:lvl1pPr>
          </a:lstStyle>
          <a:p>
            <a:fld id="{A99684E3-A0FF-49CA-B05E-EC4BBEDCAE69}" type="datetime4">
              <a:rPr lang="en-US" smtClean="0"/>
              <a:t>June 29, 2022</a:t>
            </a:fld>
            <a:endParaRPr lang="en-US"/>
          </a:p>
        </p:txBody>
      </p:sp>
      <p:sp>
        <p:nvSpPr>
          <p:cNvPr id="5" name="Footer Placeholder 4">
            <a:extLst>
              <a:ext uri="{FF2B5EF4-FFF2-40B4-BE49-F238E27FC236}">
                <a16:creationId xmlns:a16="http://schemas.microsoft.com/office/drawing/2014/main" id="{DA7D194A-9AC6-43D0-B5EC-2ACD23E3FBDF}"/>
              </a:ext>
            </a:extLst>
          </p:cNvPr>
          <p:cNvSpPr>
            <a:spLocks noGrp="1"/>
          </p:cNvSpPr>
          <p:nvPr>
            <p:ph type="ftr" sz="quarter" idx="11"/>
          </p:nvPr>
        </p:nvSpPr>
        <p:spPr/>
        <p:txBody>
          <a:bodyPr/>
          <a:lstStyle/>
          <a:p>
            <a:r>
              <a:rPr lang="en-US"/>
              <a:t>SWAN Library Services</a:t>
            </a:r>
          </a:p>
        </p:txBody>
      </p:sp>
      <p:sp>
        <p:nvSpPr>
          <p:cNvPr id="6" name="Slide Number Placeholder 5">
            <a:extLst>
              <a:ext uri="{FF2B5EF4-FFF2-40B4-BE49-F238E27FC236}">
                <a16:creationId xmlns:a16="http://schemas.microsoft.com/office/drawing/2014/main" id="{F188383E-4531-4F02-9CF7-FDD0AE6F4825}"/>
              </a:ext>
            </a:extLst>
          </p:cNvPr>
          <p:cNvSpPr>
            <a:spLocks noGrp="1"/>
          </p:cNvSpPr>
          <p:nvPr>
            <p:ph type="sldNum" sz="quarter" idx="12"/>
          </p:nvPr>
        </p:nvSpPr>
        <p:spPr/>
        <p:txBody>
          <a:bodyPr/>
          <a:lstStyle/>
          <a:p>
            <a:fld id="{1FAA610F-65FB-4D76-A9F7-0135426F9A2E}" type="slidenum">
              <a:rPr lang="en-US" smtClean="0"/>
              <a:t>‹#›</a:t>
            </a:fld>
            <a:endParaRPr lang="en-US"/>
          </a:p>
        </p:txBody>
      </p:sp>
    </p:spTree>
    <p:extLst>
      <p:ext uri="{BB962C8B-B14F-4D97-AF65-F5344CB8AC3E}">
        <p14:creationId xmlns:p14="http://schemas.microsoft.com/office/powerpoint/2010/main" val="1596958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D00A4-A0AB-4044-9167-74A9737CA2BC}"/>
              </a:ext>
            </a:extLst>
          </p:cNvPr>
          <p:cNvSpPr/>
          <p:nvPr userDrawn="1"/>
        </p:nvSpPr>
        <p:spPr>
          <a:xfrm>
            <a:off x="0" y="1709739"/>
            <a:ext cx="11360150" cy="2785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FD280C-DDF5-4D3E-81C7-4A036BF38FDE}"/>
              </a:ext>
            </a:extLst>
          </p:cNvPr>
          <p:cNvSpPr>
            <a:spLocks noGrp="1"/>
          </p:cNvSpPr>
          <p:nvPr>
            <p:ph type="title"/>
          </p:nvPr>
        </p:nvSpPr>
        <p:spPr>
          <a:xfrm>
            <a:off x="831850" y="1709739"/>
            <a:ext cx="10515600" cy="2362006"/>
          </a:xfrm>
        </p:spPr>
        <p:txBody>
          <a:bodyPr anchor="b"/>
          <a:lstStyle>
            <a:lvl1pPr>
              <a:defRPr lang="en-US" dirty="0">
                <a:solidFill>
                  <a:schemeClr val="bg1"/>
                </a:solidFill>
              </a:defRPr>
            </a:lvl1pPr>
          </a:lstStyle>
          <a:p>
            <a:endParaRPr lang="en-US"/>
          </a:p>
        </p:txBody>
      </p:sp>
      <p:sp>
        <p:nvSpPr>
          <p:cNvPr id="3" name="Text Placeholder 2">
            <a:extLst>
              <a:ext uri="{FF2B5EF4-FFF2-40B4-BE49-F238E27FC236}">
                <a16:creationId xmlns:a16="http://schemas.microsoft.com/office/drawing/2014/main" id="{424A3DD7-7945-497B-A62C-583B78AF01D4}"/>
              </a:ext>
            </a:extLst>
          </p:cNvPr>
          <p:cNvSpPr>
            <a:spLocks noGrp="1"/>
          </p:cNvSpPr>
          <p:nvPr>
            <p:ph type="body" idx="1"/>
          </p:nvPr>
        </p:nvSpPr>
        <p:spPr>
          <a:xfrm>
            <a:off x="831850" y="4599296"/>
            <a:ext cx="10515600" cy="1422114"/>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6" name="Date Placeholder 3">
            <a:extLst>
              <a:ext uri="{FF2B5EF4-FFF2-40B4-BE49-F238E27FC236}">
                <a16:creationId xmlns:a16="http://schemas.microsoft.com/office/drawing/2014/main" id="{0AE72D5E-E03C-4FC7-8731-E2196ED23E49}"/>
              </a:ext>
            </a:extLst>
          </p:cNvPr>
          <p:cNvSpPr>
            <a:spLocks noGrp="1"/>
          </p:cNvSpPr>
          <p:nvPr>
            <p:ph type="dt" sz="half" idx="2"/>
          </p:nvPr>
        </p:nvSpPr>
        <p:spPr>
          <a:xfrm>
            <a:off x="838200" y="6329380"/>
            <a:ext cx="2743200" cy="365125"/>
          </a:xfrm>
          <a:prstGeom prst="rect">
            <a:avLst/>
          </a:prstGeom>
        </p:spPr>
        <p:txBody>
          <a:bodyPr vert="horz" lIns="91440" tIns="45720" rIns="91440" bIns="45720" rtlCol="0" anchor="ctr"/>
          <a:lstStyle>
            <a:lvl1pPr algn="l">
              <a:defRPr sz="1200">
                <a:solidFill>
                  <a:schemeClr val="tx1"/>
                </a:solidFill>
              </a:defRPr>
            </a:lvl1pPr>
          </a:lstStyle>
          <a:p>
            <a:fld id="{13396ADE-9909-4D89-85AF-2BEE99A3BE82}" type="datetime4">
              <a:rPr lang="en-US" smtClean="0"/>
              <a:t>June 29, 2022</a:t>
            </a:fld>
            <a:endParaRPr lang="en-US"/>
          </a:p>
        </p:txBody>
      </p:sp>
      <p:sp>
        <p:nvSpPr>
          <p:cNvPr id="5" name="Footer Placeholder 4">
            <a:extLst>
              <a:ext uri="{FF2B5EF4-FFF2-40B4-BE49-F238E27FC236}">
                <a16:creationId xmlns:a16="http://schemas.microsoft.com/office/drawing/2014/main" id="{B4A21A10-E1FA-4A6B-AC65-A28DA3C385CE}"/>
              </a:ext>
            </a:extLst>
          </p:cNvPr>
          <p:cNvSpPr>
            <a:spLocks noGrp="1"/>
          </p:cNvSpPr>
          <p:nvPr>
            <p:ph type="ftr" sz="quarter" idx="11"/>
          </p:nvPr>
        </p:nvSpPr>
        <p:spPr/>
        <p:txBody>
          <a:bodyPr/>
          <a:lstStyle>
            <a:lvl1pPr>
              <a:defRPr>
                <a:solidFill>
                  <a:schemeClr val="tx1"/>
                </a:solidFill>
              </a:defRPr>
            </a:lvl1pPr>
          </a:lstStyle>
          <a:p>
            <a:r>
              <a:rPr lang="en-US"/>
              <a:t>SWAN Library Services</a:t>
            </a:r>
          </a:p>
        </p:txBody>
      </p:sp>
      <p:sp>
        <p:nvSpPr>
          <p:cNvPr id="8" name="Slide Number Placeholder 5">
            <a:extLst>
              <a:ext uri="{FF2B5EF4-FFF2-40B4-BE49-F238E27FC236}">
                <a16:creationId xmlns:a16="http://schemas.microsoft.com/office/drawing/2014/main" id="{2D7D384A-F7E8-4567-BA95-00691C9ED748}"/>
              </a:ext>
            </a:extLst>
          </p:cNvPr>
          <p:cNvSpPr>
            <a:spLocks noGrp="1"/>
          </p:cNvSpPr>
          <p:nvPr>
            <p:ph type="sldNum" sz="quarter" idx="12"/>
          </p:nvPr>
        </p:nvSpPr>
        <p:spPr>
          <a:xfrm>
            <a:off x="11546006" y="6329381"/>
            <a:ext cx="532263" cy="365125"/>
          </a:xfrm>
        </p:spPr>
        <p:txBody>
          <a:bodyPr/>
          <a:lstStyle>
            <a:lvl1pPr>
              <a:defRPr>
                <a:solidFill>
                  <a:schemeClr val="tx1"/>
                </a:solidFill>
              </a:defRPr>
            </a:lvl1pPr>
          </a:lstStyle>
          <a:p>
            <a:fld id="{1FAA610F-65FB-4D76-A9F7-0135426F9A2E}" type="slidenum">
              <a:rPr lang="en-US" smtClean="0"/>
              <a:pPr/>
              <a:t>‹#›</a:t>
            </a:fld>
            <a:endParaRPr lang="en-US"/>
          </a:p>
        </p:txBody>
      </p:sp>
    </p:spTree>
    <p:extLst>
      <p:ext uri="{BB962C8B-B14F-4D97-AF65-F5344CB8AC3E}">
        <p14:creationId xmlns:p14="http://schemas.microsoft.com/office/powerpoint/2010/main" val="1691424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D00A4-A0AB-4044-9167-74A9737CA2BC}"/>
              </a:ext>
            </a:extLst>
          </p:cNvPr>
          <p:cNvSpPr/>
          <p:nvPr/>
        </p:nvSpPr>
        <p:spPr>
          <a:xfrm>
            <a:off x="0" y="1709739"/>
            <a:ext cx="11360150" cy="27850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 name="Title 1">
            <a:extLst>
              <a:ext uri="{FF2B5EF4-FFF2-40B4-BE49-F238E27FC236}">
                <a16:creationId xmlns:a16="http://schemas.microsoft.com/office/drawing/2014/main" id="{9DFD280C-DDF5-4D3E-81C7-4A036BF38FDE}"/>
              </a:ext>
            </a:extLst>
          </p:cNvPr>
          <p:cNvSpPr>
            <a:spLocks noGrp="1"/>
          </p:cNvSpPr>
          <p:nvPr>
            <p:ph type="title"/>
          </p:nvPr>
        </p:nvSpPr>
        <p:spPr>
          <a:xfrm>
            <a:off x="831850" y="1709739"/>
            <a:ext cx="10515600" cy="2362006"/>
          </a:xfrm>
        </p:spPr>
        <p:txBody>
          <a:bodyPr anchor="b"/>
          <a:lstStyle>
            <a:lvl1pPr>
              <a:defRPr lang="en-US" dirty="0">
                <a:solidFill>
                  <a:schemeClr val="bg2"/>
                </a:solidFill>
              </a:defRPr>
            </a:lvl1pPr>
          </a:lstStyle>
          <a:p>
            <a:endParaRPr lang="en-US"/>
          </a:p>
        </p:txBody>
      </p:sp>
      <p:sp>
        <p:nvSpPr>
          <p:cNvPr id="3" name="Text Placeholder 2">
            <a:extLst>
              <a:ext uri="{FF2B5EF4-FFF2-40B4-BE49-F238E27FC236}">
                <a16:creationId xmlns:a16="http://schemas.microsoft.com/office/drawing/2014/main" id="{424A3DD7-7945-497B-A62C-583B78AF01D4}"/>
              </a:ext>
            </a:extLst>
          </p:cNvPr>
          <p:cNvSpPr>
            <a:spLocks noGrp="1"/>
          </p:cNvSpPr>
          <p:nvPr>
            <p:ph type="body" idx="1"/>
          </p:nvPr>
        </p:nvSpPr>
        <p:spPr>
          <a:xfrm>
            <a:off x="831850" y="4599296"/>
            <a:ext cx="10515600" cy="1422114"/>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6" name="Date Placeholder 3">
            <a:extLst>
              <a:ext uri="{FF2B5EF4-FFF2-40B4-BE49-F238E27FC236}">
                <a16:creationId xmlns:a16="http://schemas.microsoft.com/office/drawing/2014/main" id="{659C5715-F3E7-4D38-8EB4-FB5A7CD49520}"/>
              </a:ext>
            </a:extLst>
          </p:cNvPr>
          <p:cNvSpPr>
            <a:spLocks noGrp="1"/>
          </p:cNvSpPr>
          <p:nvPr>
            <p:ph type="dt" sz="half" idx="2"/>
          </p:nvPr>
        </p:nvSpPr>
        <p:spPr>
          <a:xfrm>
            <a:off x="838200" y="6329380"/>
            <a:ext cx="2743200" cy="365125"/>
          </a:xfrm>
          <a:prstGeom prst="rect">
            <a:avLst/>
          </a:prstGeom>
        </p:spPr>
        <p:txBody>
          <a:bodyPr vert="horz" lIns="91440" tIns="45720" rIns="91440" bIns="45720" rtlCol="0" anchor="ctr"/>
          <a:lstStyle>
            <a:lvl1pPr algn="l">
              <a:defRPr sz="1200">
                <a:solidFill>
                  <a:schemeClr val="tx1"/>
                </a:solidFill>
              </a:defRPr>
            </a:lvl1pPr>
          </a:lstStyle>
          <a:p>
            <a:fld id="{238D10E8-F5EF-4030-9DD4-58F7E5E696F1}" type="datetime4">
              <a:rPr lang="en-US" smtClean="0"/>
              <a:t>June 29, 2022</a:t>
            </a:fld>
            <a:endParaRPr lang="en-US"/>
          </a:p>
        </p:txBody>
      </p:sp>
      <p:sp>
        <p:nvSpPr>
          <p:cNvPr id="5" name="Footer Placeholder 4">
            <a:extLst>
              <a:ext uri="{FF2B5EF4-FFF2-40B4-BE49-F238E27FC236}">
                <a16:creationId xmlns:a16="http://schemas.microsoft.com/office/drawing/2014/main" id="{B4A21A10-E1FA-4A6B-AC65-A28DA3C385CE}"/>
              </a:ext>
            </a:extLst>
          </p:cNvPr>
          <p:cNvSpPr>
            <a:spLocks noGrp="1"/>
          </p:cNvSpPr>
          <p:nvPr>
            <p:ph type="ftr" sz="quarter" idx="11"/>
          </p:nvPr>
        </p:nvSpPr>
        <p:spPr/>
        <p:txBody>
          <a:bodyPr/>
          <a:lstStyle>
            <a:lvl1pPr>
              <a:defRPr>
                <a:solidFill>
                  <a:schemeClr val="tx1"/>
                </a:solidFill>
              </a:defRPr>
            </a:lvl1pPr>
          </a:lstStyle>
          <a:p>
            <a:r>
              <a:rPr lang="en-US"/>
              <a:t>SWAN Library Services</a:t>
            </a:r>
          </a:p>
        </p:txBody>
      </p:sp>
      <p:sp>
        <p:nvSpPr>
          <p:cNvPr id="8" name="Slide Number Placeholder 5">
            <a:extLst>
              <a:ext uri="{FF2B5EF4-FFF2-40B4-BE49-F238E27FC236}">
                <a16:creationId xmlns:a16="http://schemas.microsoft.com/office/drawing/2014/main" id="{313F4682-70F7-47FD-9D78-36447294D65E}"/>
              </a:ext>
            </a:extLst>
          </p:cNvPr>
          <p:cNvSpPr>
            <a:spLocks noGrp="1"/>
          </p:cNvSpPr>
          <p:nvPr>
            <p:ph type="sldNum" sz="quarter" idx="12"/>
          </p:nvPr>
        </p:nvSpPr>
        <p:spPr>
          <a:xfrm>
            <a:off x="11546006" y="6329381"/>
            <a:ext cx="532263" cy="365125"/>
          </a:xfrm>
        </p:spPr>
        <p:txBody>
          <a:bodyPr/>
          <a:lstStyle>
            <a:lvl1pPr>
              <a:defRPr>
                <a:solidFill>
                  <a:schemeClr val="tx1"/>
                </a:solidFill>
              </a:defRPr>
            </a:lvl1pPr>
          </a:lstStyle>
          <a:p>
            <a:fld id="{1FAA610F-65FB-4D76-A9F7-0135426F9A2E}" type="slidenum">
              <a:rPr lang="en-US" smtClean="0"/>
              <a:pPr/>
              <a:t>‹#›</a:t>
            </a:fld>
            <a:endParaRPr lang="en-US"/>
          </a:p>
        </p:txBody>
      </p:sp>
    </p:spTree>
    <p:extLst>
      <p:ext uri="{BB962C8B-B14F-4D97-AF65-F5344CB8AC3E}">
        <p14:creationId xmlns:p14="http://schemas.microsoft.com/office/powerpoint/2010/main" val="2848517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1_Section Header-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D00A4-A0AB-4044-9167-74A9737CA2BC}"/>
              </a:ext>
            </a:extLst>
          </p:cNvPr>
          <p:cNvSpPr/>
          <p:nvPr/>
        </p:nvSpPr>
        <p:spPr>
          <a:xfrm>
            <a:off x="0" y="1709739"/>
            <a:ext cx="11360150" cy="27850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 name="Title 1">
            <a:extLst>
              <a:ext uri="{FF2B5EF4-FFF2-40B4-BE49-F238E27FC236}">
                <a16:creationId xmlns:a16="http://schemas.microsoft.com/office/drawing/2014/main" id="{9DFD280C-DDF5-4D3E-81C7-4A036BF38FDE}"/>
              </a:ext>
            </a:extLst>
          </p:cNvPr>
          <p:cNvSpPr>
            <a:spLocks noGrp="1"/>
          </p:cNvSpPr>
          <p:nvPr>
            <p:ph type="title"/>
          </p:nvPr>
        </p:nvSpPr>
        <p:spPr>
          <a:xfrm>
            <a:off x="831850" y="1709739"/>
            <a:ext cx="10515600" cy="2362006"/>
          </a:xfrm>
        </p:spPr>
        <p:txBody>
          <a:bodyPr anchor="b"/>
          <a:lstStyle>
            <a:lvl1pPr>
              <a:defRPr lang="en-US" dirty="0">
                <a:solidFill>
                  <a:schemeClr val="tx1"/>
                </a:solidFill>
              </a:defRPr>
            </a:lvl1pPr>
          </a:lstStyle>
          <a:p>
            <a:endParaRPr lang="en-US"/>
          </a:p>
        </p:txBody>
      </p:sp>
      <p:sp>
        <p:nvSpPr>
          <p:cNvPr id="3" name="Text Placeholder 2">
            <a:extLst>
              <a:ext uri="{FF2B5EF4-FFF2-40B4-BE49-F238E27FC236}">
                <a16:creationId xmlns:a16="http://schemas.microsoft.com/office/drawing/2014/main" id="{424A3DD7-7945-497B-A62C-583B78AF01D4}"/>
              </a:ext>
            </a:extLst>
          </p:cNvPr>
          <p:cNvSpPr>
            <a:spLocks noGrp="1"/>
          </p:cNvSpPr>
          <p:nvPr>
            <p:ph type="body" idx="1"/>
          </p:nvPr>
        </p:nvSpPr>
        <p:spPr>
          <a:xfrm>
            <a:off x="831850" y="4599296"/>
            <a:ext cx="10515600" cy="1422114"/>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6" name="Date Placeholder 3">
            <a:extLst>
              <a:ext uri="{FF2B5EF4-FFF2-40B4-BE49-F238E27FC236}">
                <a16:creationId xmlns:a16="http://schemas.microsoft.com/office/drawing/2014/main" id="{D9FFE8B7-AC69-42B9-9B36-E352CE095E6B}"/>
              </a:ext>
            </a:extLst>
          </p:cNvPr>
          <p:cNvSpPr>
            <a:spLocks noGrp="1"/>
          </p:cNvSpPr>
          <p:nvPr>
            <p:ph type="dt" sz="half" idx="2"/>
          </p:nvPr>
        </p:nvSpPr>
        <p:spPr>
          <a:xfrm>
            <a:off x="838200" y="6329380"/>
            <a:ext cx="2743200" cy="365125"/>
          </a:xfrm>
          <a:prstGeom prst="rect">
            <a:avLst/>
          </a:prstGeom>
        </p:spPr>
        <p:txBody>
          <a:bodyPr vert="horz" lIns="91440" tIns="45720" rIns="91440" bIns="45720" rtlCol="0" anchor="ctr"/>
          <a:lstStyle>
            <a:lvl1pPr algn="l">
              <a:defRPr sz="1200">
                <a:solidFill>
                  <a:schemeClr val="tx1"/>
                </a:solidFill>
              </a:defRPr>
            </a:lvl1pPr>
          </a:lstStyle>
          <a:p>
            <a:fld id="{2ADB9304-2271-43F1-84BE-A04666C2680B}" type="datetime4">
              <a:rPr lang="en-US" smtClean="0"/>
              <a:t>June 29, 2022</a:t>
            </a:fld>
            <a:endParaRPr lang="en-US"/>
          </a:p>
        </p:txBody>
      </p:sp>
      <p:sp>
        <p:nvSpPr>
          <p:cNvPr id="5" name="Footer Placeholder 4">
            <a:extLst>
              <a:ext uri="{FF2B5EF4-FFF2-40B4-BE49-F238E27FC236}">
                <a16:creationId xmlns:a16="http://schemas.microsoft.com/office/drawing/2014/main" id="{B4A21A10-E1FA-4A6B-AC65-A28DA3C385CE}"/>
              </a:ext>
            </a:extLst>
          </p:cNvPr>
          <p:cNvSpPr>
            <a:spLocks noGrp="1"/>
          </p:cNvSpPr>
          <p:nvPr>
            <p:ph type="ftr" sz="quarter" idx="11"/>
          </p:nvPr>
        </p:nvSpPr>
        <p:spPr/>
        <p:txBody>
          <a:bodyPr/>
          <a:lstStyle>
            <a:lvl1pPr>
              <a:defRPr>
                <a:solidFill>
                  <a:schemeClr val="tx1"/>
                </a:solidFill>
              </a:defRPr>
            </a:lvl1pPr>
          </a:lstStyle>
          <a:p>
            <a:r>
              <a:rPr lang="en-US"/>
              <a:t>SWAN Library Services</a:t>
            </a:r>
          </a:p>
        </p:txBody>
      </p:sp>
      <p:sp>
        <p:nvSpPr>
          <p:cNvPr id="8" name="Slide Number Placeholder 5">
            <a:extLst>
              <a:ext uri="{FF2B5EF4-FFF2-40B4-BE49-F238E27FC236}">
                <a16:creationId xmlns:a16="http://schemas.microsoft.com/office/drawing/2014/main" id="{471ABEB1-A9F1-4315-B8B7-365CA9544076}"/>
              </a:ext>
            </a:extLst>
          </p:cNvPr>
          <p:cNvSpPr>
            <a:spLocks noGrp="1"/>
          </p:cNvSpPr>
          <p:nvPr>
            <p:ph type="sldNum" sz="quarter" idx="12"/>
          </p:nvPr>
        </p:nvSpPr>
        <p:spPr>
          <a:xfrm>
            <a:off x="11546006" y="6329381"/>
            <a:ext cx="532263" cy="365125"/>
          </a:xfrm>
        </p:spPr>
        <p:txBody>
          <a:bodyPr/>
          <a:lstStyle>
            <a:lvl1pPr>
              <a:defRPr>
                <a:solidFill>
                  <a:schemeClr val="tx1"/>
                </a:solidFill>
              </a:defRPr>
            </a:lvl1pPr>
          </a:lstStyle>
          <a:p>
            <a:fld id="{1FAA610F-65FB-4D76-A9F7-0135426F9A2E}" type="slidenum">
              <a:rPr lang="en-US" smtClean="0"/>
              <a:pPr/>
              <a:t>‹#›</a:t>
            </a:fld>
            <a:endParaRPr lang="en-US"/>
          </a:p>
        </p:txBody>
      </p:sp>
    </p:spTree>
    <p:extLst>
      <p:ext uri="{BB962C8B-B14F-4D97-AF65-F5344CB8AC3E}">
        <p14:creationId xmlns:p14="http://schemas.microsoft.com/office/powerpoint/2010/main" val="2607644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4F449A-758A-4296-A93B-B1F55F7005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9A5C32-29DA-4B8E-9CB7-D898F32ACC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D433256-9D2E-4147-B784-5AB6832EFAF5}"/>
              </a:ext>
            </a:extLst>
          </p:cNvPr>
          <p:cNvSpPr>
            <a:spLocks noGrp="1"/>
          </p:cNvSpPr>
          <p:nvPr>
            <p:ph type="ftr" sz="quarter" idx="3"/>
          </p:nvPr>
        </p:nvSpPr>
        <p:spPr>
          <a:xfrm>
            <a:off x="3657600" y="6329382"/>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a:t>SWAN Library Services</a:t>
            </a:r>
          </a:p>
        </p:txBody>
      </p:sp>
      <p:sp>
        <p:nvSpPr>
          <p:cNvPr id="12" name="Right Triangle 11">
            <a:extLst>
              <a:ext uri="{FF2B5EF4-FFF2-40B4-BE49-F238E27FC236}">
                <a16:creationId xmlns:a16="http://schemas.microsoft.com/office/drawing/2014/main" id="{40BA4F24-E363-4102-AE6A-B8348B2CA01E}"/>
              </a:ext>
            </a:extLst>
          </p:cNvPr>
          <p:cNvSpPr/>
          <p:nvPr/>
        </p:nvSpPr>
        <p:spPr>
          <a:xfrm rot="5400000" flipH="1" flipV="1">
            <a:off x="10606588" y="5272587"/>
            <a:ext cx="1842448" cy="1328380"/>
          </a:xfrm>
          <a:prstGeom prst="r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45004CB-3916-4B2C-93CE-D019A4B57E7C}"/>
              </a:ext>
            </a:extLst>
          </p:cNvPr>
          <p:cNvSpPr>
            <a:spLocks noGrp="1"/>
          </p:cNvSpPr>
          <p:nvPr>
            <p:ph type="sldNum" sz="quarter" idx="4"/>
          </p:nvPr>
        </p:nvSpPr>
        <p:spPr>
          <a:xfrm>
            <a:off x="11546006" y="6329381"/>
            <a:ext cx="532263" cy="365125"/>
          </a:xfrm>
          <a:prstGeom prst="rect">
            <a:avLst/>
          </a:prstGeom>
        </p:spPr>
        <p:txBody>
          <a:bodyPr vert="horz" lIns="91440" tIns="45720" rIns="91440" bIns="45720" rtlCol="0" anchor="ctr"/>
          <a:lstStyle>
            <a:lvl1pPr algn="ctr">
              <a:defRPr sz="1400" b="1">
                <a:solidFill>
                  <a:schemeClr val="bg1"/>
                </a:solidFill>
              </a:defRPr>
            </a:lvl1pPr>
          </a:lstStyle>
          <a:p>
            <a:fld id="{1FAA610F-65FB-4D76-A9F7-0135426F9A2E}" type="slidenum">
              <a:rPr lang="en-US" smtClean="0"/>
              <a:pPr/>
              <a:t>‹#›</a:t>
            </a:fld>
            <a:endParaRPr lang="en-US"/>
          </a:p>
        </p:txBody>
      </p:sp>
      <p:sp>
        <p:nvSpPr>
          <p:cNvPr id="4" name="Date Placeholder 3">
            <a:extLst>
              <a:ext uri="{FF2B5EF4-FFF2-40B4-BE49-F238E27FC236}">
                <a16:creationId xmlns:a16="http://schemas.microsoft.com/office/drawing/2014/main" id="{887FE394-EB20-449A-855A-8C51B7CADC19}"/>
              </a:ext>
            </a:extLst>
          </p:cNvPr>
          <p:cNvSpPr>
            <a:spLocks noGrp="1"/>
          </p:cNvSpPr>
          <p:nvPr>
            <p:ph type="dt" sz="half" idx="2"/>
          </p:nvPr>
        </p:nvSpPr>
        <p:spPr>
          <a:xfrm>
            <a:off x="838200" y="6329380"/>
            <a:ext cx="2743200" cy="365125"/>
          </a:xfrm>
          <a:prstGeom prst="rect">
            <a:avLst/>
          </a:prstGeom>
        </p:spPr>
        <p:txBody>
          <a:bodyPr vert="horz" lIns="91440" tIns="45720" rIns="91440" bIns="45720" rtlCol="0" anchor="ctr"/>
          <a:lstStyle>
            <a:lvl1pPr algn="l">
              <a:defRPr sz="1200">
                <a:solidFill>
                  <a:schemeClr val="tx1"/>
                </a:solidFill>
              </a:defRPr>
            </a:lvl1pPr>
          </a:lstStyle>
          <a:p>
            <a:fld id="{3FA3ECAF-574B-4E90-9C13-32DCAA13B527}" type="datetime4">
              <a:rPr lang="en-US" smtClean="0"/>
              <a:t>June 29, 2022</a:t>
            </a:fld>
            <a:endParaRPr lang="en-US"/>
          </a:p>
        </p:txBody>
      </p:sp>
    </p:spTree>
    <p:extLst>
      <p:ext uri="{BB962C8B-B14F-4D97-AF65-F5344CB8AC3E}">
        <p14:creationId xmlns:p14="http://schemas.microsoft.com/office/powerpoint/2010/main" val="2734809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19.xml"/><Relationship Id="rId1" Type="http://schemas.openxmlformats.org/officeDocument/2006/relationships/tags" Target="../tags/tag11.xml"/><Relationship Id="rId6" Type="http://schemas.openxmlformats.org/officeDocument/2006/relationships/hyperlink" Target="https://idor.maps.arcgis.com/apps/webappviewer/index.html?id=9a731308e2aa4899af4a4eb1e6626db1" TargetMode="External"/><Relationship Id="rId5" Type="http://schemas.openxmlformats.org/officeDocument/2006/relationships/hyperlink" Target="https://www.railslibraries.info/services/nonresident-cards" TargetMode="External"/><Relationship Id="rId4" Type="http://schemas.openxmlformats.org/officeDocument/2006/relationships/hyperlink" Target="https://www.railslibraries.info/services/nonresident-services" TargetMode="Externa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hyperlink" Target="mailto:xxx@swanlibraries.net" TargetMode="External"/><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hyperlink" Target="https://support.swanlibraries.net/documentation/91175"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15.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8.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hyperlink" Target="https://www.oclc.org/community/discussions/interlibrary_loan.topic.html/oclc_ill_activitybystate-LfEe.en.html" TargetMode="Externa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hyperlink" Target="https://swanlibraries.net/about-us/careers/" TargetMode="External"/><Relationship Id="rId2" Type="http://schemas.openxmlformats.org/officeDocument/2006/relationships/slideLayout" Target="../slideLayouts/slideLayout12.xml"/><Relationship Id="rId1" Type="http://schemas.openxmlformats.org/officeDocument/2006/relationships/tags" Target="../tags/tag21.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support.swanlibraries.net/news/2022-06/91214" TargetMode="External"/><Relationship Id="rId2" Type="http://schemas.openxmlformats.org/officeDocument/2006/relationships/hyperlink" Target="https://swanlibraries.net/articles-databases/databases/" TargetMode="Externa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7.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hyperlink" Target="https://support.swanlibraries.net/sites/default/files/meeting/22_06_17/89013/packet2022-06-17.pdf" TargetMode="External"/><Relationship Id="rId2" Type="http://schemas.openxmlformats.org/officeDocument/2006/relationships/slideLayout" Target="../slideLayouts/slideLayout12.xml"/><Relationship Id="rId1" Type="http://schemas.openxmlformats.org/officeDocument/2006/relationships/tags" Target="../tags/tag26.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hyperlink" Target="https://support.swanlibraries.net/meetings-trainings/swan-online-learning"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hyperlink" Target="https://www.publicdomainpictures.net/view-image.php?image=354418&amp;picture=mentse-el-a-datum-feher-belyegzoszoveg-k"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31.xml"/><Relationship Id="rId4" Type="http://schemas.openxmlformats.org/officeDocument/2006/relationships/hyperlink" Target="https://librarylearning.org/events?keyword=&amp;location=&amp;sponsor=80&amp;type=All&amp;audience=All&amp;topic=All&amp;program=Al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support.swanlibraries.net/training/91041" TargetMode="External"/><Relationship Id="rId2" Type="http://schemas.openxmlformats.org/officeDocument/2006/relationships/slideLayout" Target="../slideLayouts/slideLayout6.xml"/><Relationship Id="rId1" Type="http://schemas.openxmlformats.org/officeDocument/2006/relationships/tags" Target="../tags/tag32.xml"/><Relationship Id="rId5" Type="http://schemas.openxmlformats.org/officeDocument/2006/relationships/image" Target="../media/image22.png"/><Relationship Id="rId4" Type="http://schemas.openxmlformats.org/officeDocument/2006/relationships/hyperlink" Target="https://support.swanlibraries.net/training/91160"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33.xml"/><Relationship Id="rId5" Type="http://schemas.openxmlformats.org/officeDocument/2006/relationships/hyperlink" Target="https://register.gotowebinar.com/register/116435402112460813" TargetMode="Externa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hyperlink" Target="https://support.swanlibraries.net/documentation/64763" TargetMode="Externa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hyperlink" Target="https://pixabay.com/en/priority-important-information-1714375/" TargetMode="Externa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hyperlink" Target="https://support.swanlibraries.net/issue/91180" TargetMode="External"/><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10.xml"/><Relationship Id="rId4" Type="http://schemas.openxmlformats.org/officeDocument/2006/relationships/hyperlink" Target="https://railslibraries.us1.list-manage.com/track/click?u=2c51285b8d63e23716bce030f&amp;id=d47fe35cd7&amp;e=16263e04b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50EF8-2200-4129-8424-313D11C3CF6D}"/>
              </a:ext>
            </a:extLst>
          </p:cNvPr>
          <p:cNvSpPr>
            <a:spLocks noGrp="1"/>
          </p:cNvSpPr>
          <p:nvPr>
            <p:ph type="ctrTitle"/>
          </p:nvPr>
        </p:nvSpPr>
        <p:spPr>
          <a:xfrm>
            <a:off x="1107214" y="2564456"/>
            <a:ext cx="7406184" cy="2387600"/>
          </a:xfrm>
        </p:spPr>
        <p:txBody>
          <a:bodyPr>
            <a:normAutofit/>
          </a:bodyPr>
          <a:lstStyle/>
          <a:p>
            <a:r>
              <a:rPr lang="en-US"/>
              <a:t>SWAN Fireside Chat</a:t>
            </a:r>
            <a:endParaRPr lang="en-US" sz="4000"/>
          </a:p>
        </p:txBody>
      </p:sp>
      <p:sp>
        <p:nvSpPr>
          <p:cNvPr id="3" name="Subtitle 2">
            <a:extLst>
              <a:ext uri="{FF2B5EF4-FFF2-40B4-BE49-F238E27FC236}">
                <a16:creationId xmlns:a16="http://schemas.microsoft.com/office/drawing/2014/main" id="{B5ACB4E9-4212-4291-8E9F-7C29C2B607CC}"/>
              </a:ext>
            </a:extLst>
          </p:cNvPr>
          <p:cNvSpPr>
            <a:spLocks noGrp="1"/>
          </p:cNvSpPr>
          <p:nvPr>
            <p:ph type="subTitle" idx="1"/>
          </p:nvPr>
        </p:nvSpPr>
        <p:spPr>
          <a:xfrm>
            <a:off x="1245437" y="5202238"/>
            <a:ext cx="7406184" cy="1655762"/>
          </a:xfrm>
        </p:spPr>
        <p:txBody>
          <a:bodyPr vert="horz" lIns="91440" tIns="45720" rIns="91440" bIns="45720" rtlCol="0" anchor="t">
            <a:normAutofit/>
          </a:bodyPr>
          <a:lstStyle/>
          <a:p>
            <a:r>
              <a:rPr lang="en-US"/>
              <a:t>June 28, 2022</a:t>
            </a:r>
          </a:p>
        </p:txBody>
      </p:sp>
    </p:spTree>
    <p:custDataLst>
      <p:tags r:id="rId1"/>
    </p:custDataLst>
    <p:extLst>
      <p:ext uri="{BB962C8B-B14F-4D97-AF65-F5344CB8AC3E}">
        <p14:creationId xmlns:p14="http://schemas.microsoft.com/office/powerpoint/2010/main" val="564033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BC1919B-C8B3-B7BF-3690-D83AAEA4B5EA}"/>
              </a:ext>
            </a:extLst>
          </p:cNvPr>
          <p:cNvSpPr>
            <a:spLocks noGrp="1"/>
          </p:cNvSpPr>
          <p:nvPr>
            <p:ph type="title"/>
          </p:nvPr>
        </p:nvSpPr>
        <p:spPr>
          <a:xfrm>
            <a:off x="655093" y="1712794"/>
            <a:ext cx="3111690" cy="1600200"/>
          </a:xfrm>
        </p:spPr>
        <p:txBody>
          <a:bodyPr/>
          <a:lstStyle/>
          <a:p>
            <a:r>
              <a:rPr lang="en-US">
                <a:ea typeface="Source Sans Pro SemiBold"/>
              </a:rPr>
              <a:t>Helpful Resources </a:t>
            </a:r>
            <a:endParaRPr lang="en-US"/>
          </a:p>
        </p:txBody>
      </p:sp>
      <p:sp>
        <p:nvSpPr>
          <p:cNvPr id="13" name="Text Placeholder 2">
            <a:extLst>
              <a:ext uri="{FF2B5EF4-FFF2-40B4-BE49-F238E27FC236}">
                <a16:creationId xmlns:a16="http://schemas.microsoft.com/office/drawing/2014/main" id="{51DBBF11-8867-C8BB-6306-AC8AED0A9142}"/>
              </a:ext>
            </a:extLst>
          </p:cNvPr>
          <p:cNvSpPr>
            <a:spLocks noGrp="1"/>
          </p:cNvSpPr>
          <p:nvPr>
            <p:ph type="body" sz="half" idx="2"/>
          </p:nvPr>
        </p:nvSpPr>
        <p:spPr>
          <a:xfrm>
            <a:off x="176123" y="3483429"/>
            <a:ext cx="4182247" cy="2439988"/>
          </a:xfrm>
        </p:spPr>
        <p:txBody>
          <a:bodyPr vert="horz" lIns="91440" tIns="45720" rIns="91440" bIns="45720" rtlCol="0" anchor="t">
            <a:normAutofit/>
          </a:bodyPr>
          <a:lstStyle/>
          <a:p>
            <a:r>
              <a:rPr lang="en-US">
                <a:ea typeface="Source Sans Pro"/>
                <a:hlinkClick r:id="rId4"/>
              </a:rPr>
              <a:t>RAILS Nonresident Page</a:t>
            </a:r>
          </a:p>
          <a:p>
            <a:r>
              <a:rPr lang="en-US">
                <a:ea typeface="Source Sans Pro"/>
                <a:hlinkClick r:id="rId5"/>
              </a:rPr>
              <a:t>Public Library Nonresident Card Participation</a:t>
            </a:r>
            <a:br>
              <a:rPr lang="en-US">
                <a:ea typeface="Source Sans Pro"/>
              </a:rPr>
            </a:br>
            <a:r>
              <a:rPr lang="en-US">
                <a:ea typeface="Source Sans Pro"/>
              </a:rPr>
              <a:t>(List of all libraries and their fee details)</a:t>
            </a:r>
          </a:p>
          <a:p>
            <a:r>
              <a:rPr lang="en-US">
                <a:ea typeface="Source Sans Pro"/>
                <a:hlinkClick r:id="rId6"/>
              </a:rPr>
              <a:t>Library Service Areas Map</a:t>
            </a:r>
            <a:endParaRPr lang="en-US">
              <a:ea typeface="Source Sans Pro"/>
            </a:endParaRPr>
          </a:p>
        </p:txBody>
      </p:sp>
      <p:sp>
        <p:nvSpPr>
          <p:cNvPr id="4" name="Date Placeholder 3">
            <a:extLst>
              <a:ext uri="{FF2B5EF4-FFF2-40B4-BE49-F238E27FC236}">
                <a16:creationId xmlns:a16="http://schemas.microsoft.com/office/drawing/2014/main" id="{1BF62D83-6ED0-631E-08CD-2764BB30FB56}"/>
              </a:ext>
            </a:extLst>
          </p:cNvPr>
          <p:cNvSpPr>
            <a:spLocks noGrp="1"/>
          </p:cNvSpPr>
          <p:nvPr>
            <p:ph type="dt" sz="half" idx="13"/>
          </p:nvPr>
        </p:nvSpPr>
        <p:spPr>
          <a:xfrm>
            <a:off x="838200" y="6329380"/>
            <a:ext cx="2743200" cy="365125"/>
          </a:xfrm>
        </p:spPr>
        <p:txBody>
          <a:bodyPr anchor="ctr">
            <a:normAutofit/>
          </a:bodyPr>
          <a:lstStyle/>
          <a:p>
            <a:pPr>
              <a:spcAft>
                <a:spcPts val="600"/>
              </a:spcAft>
            </a:pPr>
            <a:fld id="{01ADDB7A-9C8D-4E10-91A4-D9693DD7523A}" type="datetime4">
              <a:rPr lang="en-US" smtClean="0"/>
              <a:pPr>
                <a:spcAft>
                  <a:spcPts val="600"/>
                </a:spcAft>
              </a:pPr>
              <a:t>June 29, 2022</a:t>
            </a:fld>
            <a:endParaRPr lang="en-US"/>
          </a:p>
        </p:txBody>
      </p:sp>
      <p:sp>
        <p:nvSpPr>
          <p:cNvPr id="5" name="Footer Placeholder 4">
            <a:extLst>
              <a:ext uri="{FF2B5EF4-FFF2-40B4-BE49-F238E27FC236}">
                <a16:creationId xmlns:a16="http://schemas.microsoft.com/office/drawing/2014/main" id="{24FAACC6-B128-7501-481A-79451FE7D8E8}"/>
              </a:ext>
            </a:extLst>
          </p:cNvPr>
          <p:cNvSpPr>
            <a:spLocks noGrp="1"/>
          </p:cNvSpPr>
          <p:nvPr>
            <p:ph type="ftr" sz="quarter" idx="11"/>
          </p:nvPr>
        </p:nvSpPr>
        <p:spPr>
          <a:xfrm>
            <a:off x="6438309" y="6339849"/>
            <a:ext cx="4114800" cy="365125"/>
          </a:xfrm>
        </p:spPr>
        <p:txBody>
          <a:bodyPr anchor="ctr">
            <a:normAutofit/>
          </a:bodyPr>
          <a:lstStyle/>
          <a:p>
            <a:pPr>
              <a:spcAft>
                <a:spcPts val="600"/>
              </a:spcAft>
            </a:pPr>
            <a:r>
              <a:rPr lang="en-US"/>
              <a:t>SWAN Library Services</a:t>
            </a:r>
          </a:p>
        </p:txBody>
      </p:sp>
      <p:sp>
        <p:nvSpPr>
          <p:cNvPr id="6" name="Slide Number Placeholder 5">
            <a:extLst>
              <a:ext uri="{FF2B5EF4-FFF2-40B4-BE49-F238E27FC236}">
                <a16:creationId xmlns:a16="http://schemas.microsoft.com/office/drawing/2014/main" id="{18E4D67F-B557-F93F-DDBB-AC8155E358D8}"/>
              </a:ext>
            </a:extLst>
          </p:cNvPr>
          <p:cNvSpPr>
            <a:spLocks noGrp="1"/>
          </p:cNvSpPr>
          <p:nvPr>
            <p:ph type="sldNum" sz="quarter" idx="12"/>
          </p:nvPr>
        </p:nvSpPr>
        <p:spPr>
          <a:xfrm>
            <a:off x="11546006" y="6329381"/>
            <a:ext cx="532263" cy="365125"/>
          </a:xfrm>
        </p:spPr>
        <p:txBody>
          <a:bodyPr anchor="ctr">
            <a:normAutofit/>
          </a:bodyPr>
          <a:lstStyle/>
          <a:p>
            <a:pPr>
              <a:spcAft>
                <a:spcPts val="600"/>
              </a:spcAft>
            </a:pPr>
            <a:fld id="{1FAA610F-65FB-4D76-A9F7-0135426F9A2E}" type="slidenum">
              <a:rPr lang="en-US" smtClean="0"/>
              <a:pPr>
                <a:spcAft>
                  <a:spcPts val="600"/>
                </a:spcAft>
              </a:pPr>
              <a:t>10</a:t>
            </a:fld>
            <a:endParaRPr lang="en-US"/>
          </a:p>
        </p:txBody>
      </p:sp>
      <p:pic>
        <p:nvPicPr>
          <p:cNvPr id="8" name="Picture 8" descr="Text&#10;&#10;Description automatically generated">
            <a:extLst>
              <a:ext uri="{FF2B5EF4-FFF2-40B4-BE49-F238E27FC236}">
                <a16:creationId xmlns:a16="http://schemas.microsoft.com/office/drawing/2014/main" id="{66E52BE3-3546-7C3C-BA6D-87BEEDEB16EA}"/>
              </a:ext>
            </a:extLst>
          </p:cNvPr>
          <p:cNvPicPr>
            <a:picLocks noChangeAspect="1"/>
          </p:cNvPicPr>
          <p:nvPr/>
        </p:nvPicPr>
        <p:blipFill>
          <a:blip r:embed="rId7"/>
          <a:stretch>
            <a:fillRect/>
          </a:stretch>
        </p:blipFill>
        <p:spPr>
          <a:xfrm>
            <a:off x="3047999" y="371570"/>
            <a:ext cx="4430485" cy="1782345"/>
          </a:xfrm>
          <a:prstGeom prst="rect">
            <a:avLst/>
          </a:prstGeom>
        </p:spPr>
      </p:pic>
      <p:pic>
        <p:nvPicPr>
          <p:cNvPr id="2" name="Picture 2" descr="Table&#10;&#10;Description automatically generated">
            <a:extLst>
              <a:ext uri="{FF2B5EF4-FFF2-40B4-BE49-F238E27FC236}">
                <a16:creationId xmlns:a16="http://schemas.microsoft.com/office/drawing/2014/main" id="{F6F38F2E-CA27-C6DC-DFFD-453984F23B0D}"/>
              </a:ext>
            </a:extLst>
          </p:cNvPr>
          <p:cNvPicPr>
            <a:picLocks noChangeAspect="1"/>
          </p:cNvPicPr>
          <p:nvPr/>
        </p:nvPicPr>
        <p:blipFill>
          <a:blip r:embed="rId8"/>
          <a:stretch>
            <a:fillRect/>
          </a:stretch>
        </p:blipFill>
        <p:spPr>
          <a:xfrm>
            <a:off x="7532914" y="369955"/>
            <a:ext cx="3472542" cy="3146289"/>
          </a:xfrm>
          <a:prstGeom prst="rect">
            <a:avLst/>
          </a:prstGeom>
        </p:spPr>
      </p:pic>
      <p:pic>
        <p:nvPicPr>
          <p:cNvPr id="7" name="Picture 7" descr="Map&#10;&#10;Description automatically generated">
            <a:extLst>
              <a:ext uri="{FF2B5EF4-FFF2-40B4-BE49-F238E27FC236}">
                <a16:creationId xmlns:a16="http://schemas.microsoft.com/office/drawing/2014/main" id="{F342AF5F-6449-B5D5-C0F0-30578E6E6D2E}"/>
              </a:ext>
            </a:extLst>
          </p:cNvPr>
          <p:cNvPicPr>
            <a:picLocks noGrp="1" noChangeAspect="1"/>
          </p:cNvPicPr>
          <p:nvPr>
            <p:ph idx="1"/>
          </p:nvPr>
        </p:nvPicPr>
        <p:blipFill>
          <a:blip r:embed="rId9"/>
          <a:stretch>
            <a:fillRect/>
          </a:stretch>
        </p:blipFill>
        <p:spPr>
          <a:xfrm>
            <a:off x="4443926" y="2598555"/>
            <a:ext cx="7239000" cy="3545477"/>
          </a:xfrm>
        </p:spPr>
      </p:pic>
    </p:spTree>
    <p:custDataLst>
      <p:tags r:id="rId1"/>
    </p:custDataLst>
    <p:extLst>
      <p:ext uri="{BB962C8B-B14F-4D97-AF65-F5344CB8AC3E}">
        <p14:creationId xmlns:p14="http://schemas.microsoft.com/office/powerpoint/2010/main" val="3144547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FDD2A4-FC0E-4F68-87C2-A9E0DAA211FC}"/>
              </a:ext>
            </a:extLst>
          </p:cNvPr>
          <p:cNvSpPr>
            <a:spLocks noGrp="1"/>
          </p:cNvSpPr>
          <p:nvPr>
            <p:ph type="title"/>
          </p:nvPr>
        </p:nvSpPr>
        <p:spPr/>
        <p:txBody>
          <a:bodyPr/>
          <a:lstStyle/>
          <a:p>
            <a:r>
              <a:rPr lang="en-US"/>
              <a:t>SMS Text Report by Library	</a:t>
            </a:r>
          </a:p>
        </p:txBody>
      </p:sp>
      <p:sp>
        <p:nvSpPr>
          <p:cNvPr id="2" name="Text Placeholder 1">
            <a:extLst>
              <a:ext uri="{FF2B5EF4-FFF2-40B4-BE49-F238E27FC236}">
                <a16:creationId xmlns:a16="http://schemas.microsoft.com/office/drawing/2014/main" id="{066BDDA7-6EB6-4F2F-AF65-51455E596FC5}"/>
              </a:ext>
            </a:extLst>
          </p:cNvPr>
          <p:cNvSpPr>
            <a:spLocks noGrp="1"/>
          </p:cNvSpPr>
          <p:nvPr>
            <p:ph type="body" idx="1"/>
          </p:nvPr>
        </p:nvSpPr>
        <p:spPr>
          <a:xfrm>
            <a:off x="838200" y="4590060"/>
            <a:ext cx="10515600" cy="1422114"/>
          </a:xfrm>
        </p:spPr>
        <p:txBody>
          <a:bodyPr/>
          <a:lstStyle/>
          <a:p>
            <a:endParaRPr lang="en-US"/>
          </a:p>
        </p:txBody>
      </p:sp>
      <p:sp>
        <p:nvSpPr>
          <p:cNvPr id="5" name="Date Placeholder 4">
            <a:extLst>
              <a:ext uri="{FF2B5EF4-FFF2-40B4-BE49-F238E27FC236}">
                <a16:creationId xmlns:a16="http://schemas.microsoft.com/office/drawing/2014/main" id="{A5C03616-B8AC-4F58-8E90-B8F558D19ECA}"/>
              </a:ext>
            </a:extLst>
          </p:cNvPr>
          <p:cNvSpPr>
            <a:spLocks noGrp="1"/>
          </p:cNvSpPr>
          <p:nvPr>
            <p:ph type="dt" sz="half" idx="2"/>
          </p:nvPr>
        </p:nvSpPr>
        <p:spPr/>
        <p:txBody>
          <a:bodyPr/>
          <a:lstStyle/>
          <a:p>
            <a:fld id="{BE77881E-05EA-445D-A401-3F862F6B3C8C}" type="datetime4">
              <a:rPr lang="en-US" smtClean="0"/>
              <a:t>June 29, 2022</a:t>
            </a:fld>
            <a:endParaRPr lang="en-US"/>
          </a:p>
        </p:txBody>
      </p:sp>
      <p:sp>
        <p:nvSpPr>
          <p:cNvPr id="6" name="Footer Placeholder 5">
            <a:extLst>
              <a:ext uri="{FF2B5EF4-FFF2-40B4-BE49-F238E27FC236}">
                <a16:creationId xmlns:a16="http://schemas.microsoft.com/office/drawing/2014/main" id="{2C1101CF-E758-4A36-84F3-B752C992C27A}"/>
              </a:ext>
            </a:extLst>
          </p:cNvPr>
          <p:cNvSpPr>
            <a:spLocks noGrp="1"/>
          </p:cNvSpPr>
          <p:nvPr>
            <p:ph type="ftr" sz="quarter" idx="11"/>
          </p:nvPr>
        </p:nvSpPr>
        <p:spPr/>
        <p:txBody>
          <a:bodyPr/>
          <a:lstStyle/>
          <a:p>
            <a:r>
              <a:rPr lang="en-US"/>
              <a:t>SWAN Library Services</a:t>
            </a:r>
          </a:p>
        </p:txBody>
      </p:sp>
      <p:sp>
        <p:nvSpPr>
          <p:cNvPr id="7" name="Slide Number Placeholder 6">
            <a:extLst>
              <a:ext uri="{FF2B5EF4-FFF2-40B4-BE49-F238E27FC236}">
                <a16:creationId xmlns:a16="http://schemas.microsoft.com/office/drawing/2014/main" id="{D4F7B745-55AB-4071-9472-43B1038BC30A}"/>
              </a:ext>
            </a:extLst>
          </p:cNvPr>
          <p:cNvSpPr>
            <a:spLocks noGrp="1"/>
          </p:cNvSpPr>
          <p:nvPr>
            <p:ph type="sldNum" sz="quarter" idx="12"/>
          </p:nvPr>
        </p:nvSpPr>
        <p:spPr/>
        <p:txBody>
          <a:bodyPr/>
          <a:lstStyle/>
          <a:p>
            <a:fld id="{1FAA610F-65FB-4D76-A9F7-0135426F9A2E}" type="slidenum">
              <a:rPr lang="en-US" smtClean="0"/>
              <a:t>11</a:t>
            </a:fld>
            <a:endParaRPr lang="en-US"/>
          </a:p>
        </p:txBody>
      </p:sp>
    </p:spTree>
    <p:custDataLst>
      <p:tags r:id="rId1"/>
    </p:custDataLst>
    <p:extLst>
      <p:ext uri="{BB962C8B-B14F-4D97-AF65-F5344CB8AC3E}">
        <p14:creationId xmlns:p14="http://schemas.microsoft.com/office/powerpoint/2010/main" val="940185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9DC2A2-289F-A87D-AEB1-4685C8B5BBD2}"/>
              </a:ext>
            </a:extLst>
          </p:cNvPr>
          <p:cNvSpPr>
            <a:spLocks noGrp="1"/>
          </p:cNvSpPr>
          <p:nvPr>
            <p:ph type="title"/>
          </p:nvPr>
        </p:nvSpPr>
        <p:spPr/>
        <p:txBody>
          <a:bodyPr/>
          <a:lstStyle/>
          <a:p>
            <a:r>
              <a:rPr lang="en-US"/>
              <a:t>Processing your </a:t>
            </a:r>
            <a:r>
              <a:rPr lang="en-US" err="1"/>
              <a:t>SirsiDynix</a:t>
            </a:r>
            <a:r>
              <a:rPr lang="en-US"/>
              <a:t> SMS Report</a:t>
            </a:r>
          </a:p>
        </p:txBody>
      </p:sp>
      <p:sp>
        <p:nvSpPr>
          <p:cNvPr id="8" name="Content Placeholder 7">
            <a:extLst>
              <a:ext uri="{FF2B5EF4-FFF2-40B4-BE49-F238E27FC236}">
                <a16:creationId xmlns:a16="http://schemas.microsoft.com/office/drawing/2014/main" id="{DE0E4FEA-1BC7-3A59-4C44-F05DEE7E935A}"/>
              </a:ext>
            </a:extLst>
          </p:cNvPr>
          <p:cNvSpPr>
            <a:spLocks noGrp="1"/>
          </p:cNvSpPr>
          <p:nvPr>
            <p:ph idx="1"/>
          </p:nvPr>
        </p:nvSpPr>
        <p:spPr>
          <a:xfrm>
            <a:off x="838200" y="1825625"/>
            <a:ext cx="10259860" cy="2232808"/>
          </a:xfrm>
        </p:spPr>
        <p:txBody>
          <a:bodyPr vert="horz" lIns="91440" tIns="45720" rIns="91440" bIns="45720" rtlCol="0" anchor="t">
            <a:normAutofit/>
          </a:bodyPr>
          <a:lstStyle/>
          <a:p>
            <a:r>
              <a:rPr lang="en-US">
                <a:ea typeface="Source Sans Pro"/>
              </a:rPr>
              <a:t>Sent daily to library’s aliased </a:t>
            </a:r>
            <a:r>
              <a:rPr lang="en-US">
                <a:ea typeface="Source Sans Pro"/>
                <a:hlinkClick r:id="rId3"/>
              </a:rPr>
              <a:t>xxx@swanlibraries.net</a:t>
            </a:r>
            <a:r>
              <a:rPr lang="en-US">
                <a:ea typeface="Source Sans Pro"/>
              </a:rPr>
              <a:t> email</a:t>
            </a:r>
          </a:p>
          <a:p>
            <a:r>
              <a:rPr lang="en-US">
                <a:ea typeface="Source Sans Pro"/>
              </a:rPr>
              <a:t>Review all ERROR details listed in the </a:t>
            </a:r>
            <a:r>
              <a:rPr lang="en-US" b="1" i="1">
                <a:ea typeface="Source Sans Pro"/>
              </a:rPr>
              <a:t>Detail Report – Errors Only </a:t>
            </a:r>
            <a:r>
              <a:rPr lang="en-US">
                <a:ea typeface="Source Sans Pro"/>
              </a:rPr>
              <a:t>tab to review errors and contact patron</a:t>
            </a:r>
          </a:p>
          <a:p>
            <a:r>
              <a:rPr lang="en-US">
                <a:ea typeface="Source Sans Pro"/>
              </a:rPr>
              <a:t>Note the message type (Hold or Overdue or Manual)</a:t>
            </a:r>
          </a:p>
        </p:txBody>
      </p:sp>
      <p:sp>
        <p:nvSpPr>
          <p:cNvPr id="4" name="Date Placeholder 3">
            <a:extLst>
              <a:ext uri="{FF2B5EF4-FFF2-40B4-BE49-F238E27FC236}">
                <a16:creationId xmlns:a16="http://schemas.microsoft.com/office/drawing/2014/main" id="{B746CF85-018B-4CDD-0B87-4C4833E6FD75}"/>
              </a:ext>
            </a:extLst>
          </p:cNvPr>
          <p:cNvSpPr>
            <a:spLocks noGrp="1"/>
          </p:cNvSpPr>
          <p:nvPr>
            <p:ph type="dt" sz="half" idx="2"/>
          </p:nvPr>
        </p:nvSpPr>
        <p:spPr/>
        <p:txBody>
          <a:bodyPr/>
          <a:lstStyle/>
          <a:p>
            <a:fld id="{E29B648E-B581-423D-9B17-BE3736B2CEBE}" type="datetime4">
              <a:rPr lang="en-US" smtClean="0"/>
              <a:t>June 29, 2022</a:t>
            </a:fld>
            <a:endParaRPr lang="en-US"/>
          </a:p>
        </p:txBody>
      </p:sp>
      <p:sp>
        <p:nvSpPr>
          <p:cNvPr id="5" name="Footer Placeholder 4">
            <a:extLst>
              <a:ext uri="{FF2B5EF4-FFF2-40B4-BE49-F238E27FC236}">
                <a16:creationId xmlns:a16="http://schemas.microsoft.com/office/drawing/2014/main" id="{B42F0CAE-0D79-C1EF-9BEF-A37F3E4B7EC9}"/>
              </a:ext>
            </a:extLst>
          </p:cNvPr>
          <p:cNvSpPr>
            <a:spLocks noGrp="1"/>
          </p:cNvSpPr>
          <p:nvPr>
            <p:ph type="ftr" sz="quarter" idx="11"/>
          </p:nvPr>
        </p:nvSpPr>
        <p:spPr/>
        <p:txBody>
          <a:bodyPr/>
          <a:lstStyle/>
          <a:p>
            <a:r>
              <a:rPr lang="en-US"/>
              <a:t>SWAN Library Services</a:t>
            </a:r>
          </a:p>
        </p:txBody>
      </p:sp>
      <p:sp>
        <p:nvSpPr>
          <p:cNvPr id="6" name="Slide Number Placeholder 5">
            <a:extLst>
              <a:ext uri="{FF2B5EF4-FFF2-40B4-BE49-F238E27FC236}">
                <a16:creationId xmlns:a16="http://schemas.microsoft.com/office/drawing/2014/main" id="{38CF19A0-987B-44FF-F435-B74071FCFF4E}"/>
              </a:ext>
            </a:extLst>
          </p:cNvPr>
          <p:cNvSpPr>
            <a:spLocks noGrp="1"/>
          </p:cNvSpPr>
          <p:nvPr>
            <p:ph type="sldNum" sz="quarter" idx="12"/>
          </p:nvPr>
        </p:nvSpPr>
        <p:spPr/>
        <p:txBody>
          <a:bodyPr/>
          <a:lstStyle/>
          <a:p>
            <a:fld id="{1FAA610F-65FB-4D76-A9F7-0135426F9A2E}" type="slidenum">
              <a:rPr lang="en-US" smtClean="0"/>
              <a:pPr/>
              <a:t>12</a:t>
            </a:fld>
            <a:endParaRPr lang="en-US"/>
          </a:p>
        </p:txBody>
      </p:sp>
      <p:sp>
        <p:nvSpPr>
          <p:cNvPr id="2" name="TextBox 1">
            <a:extLst>
              <a:ext uri="{FF2B5EF4-FFF2-40B4-BE49-F238E27FC236}">
                <a16:creationId xmlns:a16="http://schemas.microsoft.com/office/drawing/2014/main" id="{A5D316C8-E6E1-860E-A69E-8F9BB06BD6B4}"/>
              </a:ext>
            </a:extLst>
          </p:cNvPr>
          <p:cNvSpPr txBox="1"/>
          <p:nvPr/>
        </p:nvSpPr>
        <p:spPr>
          <a:xfrm>
            <a:off x="5909527" y="288523"/>
            <a:ext cx="5636479" cy="369332"/>
          </a:xfrm>
          <a:prstGeom prst="rect">
            <a:avLst/>
          </a:prstGeom>
          <a:noFill/>
        </p:spPr>
        <p:txBody>
          <a:bodyPr wrap="none" rtlCol="0">
            <a:spAutoFit/>
          </a:bodyPr>
          <a:lstStyle/>
          <a:p>
            <a:r>
              <a:rPr lang="en-US">
                <a:hlinkClick r:id="rId4"/>
              </a:rPr>
              <a:t>https://support.swanlibraries.net/documentation/91175</a:t>
            </a:r>
            <a:r>
              <a:rPr lang="en-US"/>
              <a:t> </a:t>
            </a:r>
          </a:p>
        </p:txBody>
      </p:sp>
      <p:pic>
        <p:nvPicPr>
          <p:cNvPr id="10" name="Picture 9">
            <a:extLst>
              <a:ext uri="{FF2B5EF4-FFF2-40B4-BE49-F238E27FC236}">
                <a16:creationId xmlns:a16="http://schemas.microsoft.com/office/drawing/2014/main" id="{39EB4A99-B3DF-32DF-AC7C-9B682D655E2F}"/>
              </a:ext>
            </a:extLst>
          </p:cNvPr>
          <p:cNvPicPr>
            <a:picLocks noChangeAspect="1"/>
          </p:cNvPicPr>
          <p:nvPr/>
        </p:nvPicPr>
        <p:blipFill>
          <a:blip r:embed="rId5"/>
          <a:stretch>
            <a:fillRect/>
          </a:stretch>
        </p:blipFill>
        <p:spPr>
          <a:xfrm>
            <a:off x="869489" y="4370943"/>
            <a:ext cx="10228571" cy="1247619"/>
          </a:xfrm>
          <a:prstGeom prst="rect">
            <a:avLst/>
          </a:prstGeom>
        </p:spPr>
      </p:pic>
    </p:spTree>
    <p:custDataLst>
      <p:tags r:id="rId1"/>
    </p:custDataLst>
    <p:extLst>
      <p:ext uri="{BB962C8B-B14F-4D97-AF65-F5344CB8AC3E}">
        <p14:creationId xmlns:p14="http://schemas.microsoft.com/office/powerpoint/2010/main" val="2427802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8DD91-37E5-B82D-4F78-C7CE6BA0A82E}"/>
              </a:ext>
            </a:extLst>
          </p:cNvPr>
          <p:cNvSpPr>
            <a:spLocks noGrp="1"/>
          </p:cNvSpPr>
          <p:nvPr>
            <p:ph type="title"/>
          </p:nvPr>
        </p:nvSpPr>
        <p:spPr/>
        <p:txBody>
          <a:bodyPr/>
          <a:lstStyle/>
          <a:p>
            <a:r>
              <a:rPr lang="en-US"/>
              <a:t>Monthly Patron Review – 9-Years Inactive</a:t>
            </a:r>
          </a:p>
        </p:txBody>
      </p:sp>
      <p:sp>
        <p:nvSpPr>
          <p:cNvPr id="3" name="Text Placeholder 2">
            <a:extLst>
              <a:ext uri="{FF2B5EF4-FFF2-40B4-BE49-F238E27FC236}">
                <a16:creationId xmlns:a16="http://schemas.microsoft.com/office/drawing/2014/main" id="{6319E8FF-B48A-6C11-4ABE-385728805032}"/>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0FAE998-15AA-DD61-44E6-DD9A81986616}"/>
              </a:ext>
            </a:extLst>
          </p:cNvPr>
          <p:cNvSpPr>
            <a:spLocks noGrp="1"/>
          </p:cNvSpPr>
          <p:nvPr>
            <p:ph type="dt" sz="half" idx="2"/>
          </p:nvPr>
        </p:nvSpPr>
        <p:spPr/>
        <p:txBody>
          <a:bodyPr/>
          <a:lstStyle/>
          <a:p>
            <a:fld id="{238D10E8-F5EF-4030-9DD4-58F7E5E696F1}" type="datetime4">
              <a:rPr lang="en-US" smtClean="0"/>
              <a:t>June 29, 2022</a:t>
            </a:fld>
            <a:endParaRPr lang="en-US"/>
          </a:p>
        </p:txBody>
      </p:sp>
      <p:sp>
        <p:nvSpPr>
          <p:cNvPr id="5" name="Footer Placeholder 4">
            <a:extLst>
              <a:ext uri="{FF2B5EF4-FFF2-40B4-BE49-F238E27FC236}">
                <a16:creationId xmlns:a16="http://schemas.microsoft.com/office/drawing/2014/main" id="{D0093FEC-6B78-417E-B477-45B26CA8B805}"/>
              </a:ext>
            </a:extLst>
          </p:cNvPr>
          <p:cNvSpPr>
            <a:spLocks noGrp="1"/>
          </p:cNvSpPr>
          <p:nvPr>
            <p:ph type="ftr" sz="quarter" idx="11"/>
          </p:nvPr>
        </p:nvSpPr>
        <p:spPr/>
        <p:txBody>
          <a:bodyPr/>
          <a:lstStyle/>
          <a:p>
            <a:r>
              <a:rPr lang="en-US"/>
              <a:t>SWAN Library Services</a:t>
            </a:r>
          </a:p>
        </p:txBody>
      </p:sp>
      <p:sp>
        <p:nvSpPr>
          <p:cNvPr id="6" name="Slide Number Placeholder 5">
            <a:extLst>
              <a:ext uri="{FF2B5EF4-FFF2-40B4-BE49-F238E27FC236}">
                <a16:creationId xmlns:a16="http://schemas.microsoft.com/office/drawing/2014/main" id="{E7BF8E7B-389A-9183-4744-CA590D990B68}"/>
              </a:ext>
            </a:extLst>
          </p:cNvPr>
          <p:cNvSpPr>
            <a:spLocks noGrp="1"/>
          </p:cNvSpPr>
          <p:nvPr>
            <p:ph type="sldNum" sz="quarter" idx="12"/>
          </p:nvPr>
        </p:nvSpPr>
        <p:spPr/>
        <p:txBody>
          <a:bodyPr/>
          <a:lstStyle/>
          <a:p>
            <a:fld id="{1FAA610F-65FB-4D76-A9F7-0135426F9A2E}" type="slidenum">
              <a:rPr lang="en-US" smtClean="0"/>
              <a:pPr/>
              <a:t>13</a:t>
            </a:fld>
            <a:endParaRPr lang="en-US"/>
          </a:p>
        </p:txBody>
      </p:sp>
    </p:spTree>
    <p:custDataLst>
      <p:tags r:id="rId1"/>
    </p:custDataLst>
    <p:extLst>
      <p:ext uri="{BB962C8B-B14F-4D97-AF65-F5344CB8AC3E}">
        <p14:creationId xmlns:p14="http://schemas.microsoft.com/office/powerpoint/2010/main" val="4030285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0FDF1FF-5A9A-6085-3F06-328852E7F8C5}"/>
              </a:ext>
            </a:extLst>
          </p:cNvPr>
          <p:cNvSpPr>
            <a:spLocks noGrp="1"/>
          </p:cNvSpPr>
          <p:nvPr>
            <p:ph type="dt" sz="half" idx="2"/>
          </p:nvPr>
        </p:nvSpPr>
        <p:spPr/>
        <p:txBody>
          <a:bodyPr/>
          <a:lstStyle/>
          <a:p>
            <a:fld id="{238D10E8-F5EF-4030-9DD4-58F7E5E696F1}" type="datetime4">
              <a:rPr lang="en-US" smtClean="0"/>
              <a:t>June 29, 2022</a:t>
            </a:fld>
            <a:endParaRPr lang="en-US"/>
          </a:p>
        </p:txBody>
      </p:sp>
      <p:sp>
        <p:nvSpPr>
          <p:cNvPr id="5" name="Footer Placeholder 4">
            <a:extLst>
              <a:ext uri="{FF2B5EF4-FFF2-40B4-BE49-F238E27FC236}">
                <a16:creationId xmlns:a16="http://schemas.microsoft.com/office/drawing/2014/main" id="{9B348BF2-25D8-6CD3-CD7C-C5539698B39E}"/>
              </a:ext>
            </a:extLst>
          </p:cNvPr>
          <p:cNvSpPr>
            <a:spLocks noGrp="1"/>
          </p:cNvSpPr>
          <p:nvPr>
            <p:ph type="ftr" sz="quarter" idx="11"/>
          </p:nvPr>
        </p:nvSpPr>
        <p:spPr/>
        <p:txBody>
          <a:bodyPr/>
          <a:lstStyle/>
          <a:p>
            <a:r>
              <a:rPr lang="en-US"/>
              <a:t>SWAN Library Services</a:t>
            </a:r>
          </a:p>
        </p:txBody>
      </p:sp>
      <p:sp>
        <p:nvSpPr>
          <p:cNvPr id="6" name="Slide Number Placeholder 5">
            <a:extLst>
              <a:ext uri="{FF2B5EF4-FFF2-40B4-BE49-F238E27FC236}">
                <a16:creationId xmlns:a16="http://schemas.microsoft.com/office/drawing/2014/main" id="{46088DD9-344D-3816-9B3F-7E042D9A52F0}"/>
              </a:ext>
            </a:extLst>
          </p:cNvPr>
          <p:cNvSpPr>
            <a:spLocks noGrp="1"/>
          </p:cNvSpPr>
          <p:nvPr>
            <p:ph type="sldNum" sz="quarter" idx="12"/>
          </p:nvPr>
        </p:nvSpPr>
        <p:spPr/>
        <p:txBody>
          <a:bodyPr/>
          <a:lstStyle/>
          <a:p>
            <a:fld id="{1FAA610F-65FB-4D76-A9F7-0135426F9A2E}" type="slidenum">
              <a:rPr lang="en-US" smtClean="0"/>
              <a:pPr/>
              <a:t>14</a:t>
            </a:fld>
            <a:endParaRPr lang="en-US"/>
          </a:p>
        </p:txBody>
      </p:sp>
      <p:graphicFrame>
        <p:nvGraphicFramePr>
          <p:cNvPr id="7" name="Chart 6">
            <a:extLst>
              <a:ext uri="{FF2B5EF4-FFF2-40B4-BE49-F238E27FC236}">
                <a16:creationId xmlns:a16="http://schemas.microsoft.com/office/drawing/2014/main" id="{A31DE8C2-3734-B4AF-3A3C-22B639E40428}"/>
              </a:ext>
            </a:extLst>
          </p:cNvPr>
          <p:cNvGraphicFramePr>
            <a:graphicFrameLocks/>
          </p:cNvGraphicFramePr>
          <p:nvPr/>
        </p:nvGraphicFramePr>
        <p:xfrm>
          <a:off x="300037" y="381000"/>
          <a:ext cx="11591925" cy="60960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990C8AB3-A486-CD0F-7452-6998B0BFECD5}"/>
              </a:ext>
            </a:extLst>
          </p:cNvPr>
          <p:cNvSpPr/>
          <p:nvPr/>
        </p:nvSpPr>
        <p:spPr>
          <a:xfrm>
            <a:off x="7055411" y="1055256"/>
            <a:ext cx="4756726" cy="2373744"/>
          </a:xfrm>
          <a:prstGeom prst="rect">
            <a:avLst/>
          </a:prstGeom>
          <a:solidFill>
            <a:srgbClr val="0083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t>61 libraries fewer than 100 patrons matching criteria</a:t>
            </a:r>
          </a:p>
          <a:p>
            <a:pPr marL="285750" indent="-285750">
              <a:buFont typeface="Arial" panose="020B0604020202020204" pitchFamily="34" charset="0"/>
              <a:buChar char="•"/>
            </a:pPr>
            <a:r>
              <a:rPr lang="en-US"/>
              <a:t>28 libraries greater than 100 patrons matching criteria</a:t>
            </a:r>
          </a:p>
          <a:p>
            <a:pPr marL="285750" indent="-285750">
              <a:buFont typeface="Arial" panose="020B0604020202020204" pitchFamily="34" charset="0"/>
              <a:buChar char="•"/>
            </a:pPr>
            <a:r>
              <a:rPr lang="en-US"/>
              <a:t>July reports will use 9+ year inactive criteria</a:t>
            </a:r>
          </a:p>
          <a:p>
            <a:pPr marL="285750" indent="-285750">
              <a:buFont typeface="Arial" panose="020B0604020202020204" pitchFamily="34" charset="0"/>
              <a:buChar char="•"/>
            </a:pPr>
            <a:r>
              <a:rPr lang="en-US"/>
              <a:t>Libraries have 6 weeks to review</a:t>
            </a:r>
          </a:p>
          <a:p>
            <a:pPr marL="285750" indent="-285750">
              <a:buFont typeface="Arial" panose="020B0604020202020204" pitchFamily="34" charset="0"/>
              <a:buChar char="•"/>
            </a:pPr>
            <a:r>
              <a:rPr lang="en-US"/>
              <a:t>Total number across SWAN eligible = 11,414 </a:t>
            </a:r>
          </a:p>
        </p:txBody>
      </p:sp>
    </p:spTree>
    <p:custDataLst>
      <p:tags r:id="rId1"/>
    </p:custDataLst>
    <p:extLst>
      <p:ext uri="{BB962C8B-B14F-4D97-AF65-F5344CB8AC3E}">
        <p14:creationId xmlns:p14="http://schemas.microsoft.com/office/powerpoint/2010/main" val="2645580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8C628B-5DE7-F2FB-B589-5C2705B6F761}"/>
              </a:ext>
            </a:extLst>
          </p:cNvPr>
          <p:cNvSpPr>
            <a:spLocks noGrp="1"/>
          </p:cNvSpPr>
          <p:nvPr>
            <p:ph type="title"/>
          </p:nvPr>
        </p:nvSpPr>
        <p:spPr/>
        <p:txBody>
          <a:bodyPr/>
          <a:lstStyle/>
          <a:p>
            <a:r>
              <a:rPr lang="en-US"/>
              <a:t>IPLAR Patron Counts</a:t>
            </a:r>
          </a:p>
        </p:txBody>
      </p:sp>
      <p:sp>
        <p:nvSpPr>
          <p:cNvPr id="6" name="Content Placeholder 5">
            <a:extLst>
              <a:ext uri="{FF2B5EF4-FFF2-40B4-BE49-F238E27FC236}">
                <a16:creationId xmlns:a16="http://schemas.microsoft.com/office/drawing/2014/main" id="{C9CA6BD3-FB18-F64D-7836-BF4AC8CC520F}"/>
              </a:ext>
            </a:extLst>
          </p:cNvPr>
          <p:cNvSpPr>
            <a:spLocks noGrp="1"/>
          </p:cNvSpPr>
          <p:nvPr>
            <p:ph sz="half" idx="1"/>
          </p:nvPr>
        </p:nvSpPr>
        <p:spPr>
          <a:xfrm>
            <a:off x="838199" y="1825625"/>
            <a:ext cx="5544127" cy="4261139"/>
          </a:xfrm>
        </p:spPr>
        <p:txBody>
          <a:bodyPr>
            <a:normAutofit fontScale="92500" lnSpcReduction="20000"/>
          </a:bodyPr>
          <a:lstStyle/>
          <a:p>
            <a:r>
              <a:rPr lang="en-US"/>
              <a:t>Monthly patron records are removed from the system that have been inactive for 10 years. Starting in August 2022, the period will be 9 years.</a:t>
            </a:r>
          </a:p>
          <a:p>
            <a:r>
              <a:rPr lang="en-US"/>
              <a:t>Through NCOA and ongoing removal of inactive patron accounts, you may have  noticed a reduction in your count of registered patrons from prior years.</a:t>
            </a:r>
          </a:p>
          <a:p>
            <a:r>
              <a:rPr lang="en-US"/>
              <a:t>IPLAR Note: Files should have been purged within the past three (3) years.  </a:t>
            </a:r>
          </a:p>
          <a:p>
            <a:pPr lvl="1"/>
            <a:r>
              <a:rPr lang="en-US"/>
              <a:t>This occurs monthly automatically.</a:t>
            </a:r>
          </a:p>
          <a:p>
            <a:pPr marL="0" indent="0">
              <a:buNone/>
            </a:pPr>
            <a:endParaRPr lang="en-US"/>
          </a:p>
        </p:txBody>
      </p:sp>
      <p:sp>
        <p:nvSpPr>
          <p:cNvPr id="7" name="Content Placeholder 6">
            <a:extLst>
              <a:ext uri="{FF2B5EF4-FFF2-40B4-BE49-F238E27FC236}">
                <a16:creationId xmlns:a16="http://schemas.microsoft.com/office/drawing/2014/main" id="{BDC6F6F8-50A5-BBA1-C1A0-8A0A6653ECF3}"/>
              </a:ext>
            </a:extLst>
          </p:cNvPr>
          <p:cNvSpPr>
            <a:spLocks noGrp="1"/>
          </p:cNvSpPr>
          <p:nvPr>
            <p:ph sz="half" idx="2"/>
          </p:nvPr>
        </p:nvSpPr>
        <p:spPr>
          <a:xfrm>
            <a:off x="7453744" y="1825625"/>
            <a:ext cx="3900055" cy="4351338"/>
          </a:xfrm>
          <a:solidFill>
            <a:schemeClr val="accent4">
              <a:lumMod val="20000"/>
              <a:lumOff val="80000"/>
            </a:schemeClr>
          </a:solidFill>
        </p:spPr>
        <p:txBody>
          <a:bodyPr>
            <a:normAutofit fontScale="92500" lnSpcReduction="20000"/>
          </a:bodyPr>
          <a:lstStyle/>
          <a:p>
            <a:pPr marL="0" indent="0">
              <a:buNone/>
            </a:pPr>
            <a:r>
              <a:rPr lang="en-US"/>
              <a:t>You can note the following as an explanation on your IPLAR form:</a:t>
            </a:r>
          </a:p>
          <a:p>
            <a:pPr marL="0" indent="0">
              <a:buNone/>
            </a:pPr>
            <a:endParaRPr lang="en-US"/>
          </a:p>
          <a:p>
            <a:pPr marL="0" indent="0">
              <a:buNone/>
            </a:pPr>
            <a:r>
              <a:rPr lang="en-US" sz="2400"/>
              <a:t>We have moved to a monthly removal process for inactive accounts to protect patron privacy. Also, we ran a National Change of Address verification to remove out-of-district patrons in December 2021. These actions have resulted in a reduction in total resident card count.</a:t>
            </a:r>
          </a:p>
        </p:txBody>
      </p:sp>
      <p:sp>
        <p:nvSpPr>
          <p:cNvPr id="2" name="Date Placeholder 1">
            <a:extLst>
              <a:ext uri="{FF2B5EF4-FFF2-40B4-BE49-F238E27FC236}">
                <a16:creationId xmlns:a16="http://schemas.microsoft.com/office/drawing/2014/main" id="{820A7CA3-A0E2-97DB-27F0-9D6B16A07D41}"/>
              </a:ext>
            </a:extLst>
          </p:cNvPr>
          <p:cNvSpPr>
            <a:spLocks noGrp="1"/>
          </p:cNvSpPr>
          <p:nvPr>
            <p:ph type="dt" sz="half" idx="13"/>
          </p:nvPr>
        </p:nvSpPr>
        <p:spPr/>
        <p:txBody>
          <a:bodyPr/>
          <a:lstStyle/>
          <a:p>
            <a:fld id="{2EE7B571-5521-4B40-BCCB-691A46A883E4}" type="datetime4">
              <a:rPr lang="en-US" smtClean="0"/>
              <a:t>June 29, 2022</a:t>
            </a:fld>
            <a:endParaRPr lang="en-US"/>
          </a:p>
        </p:txBody>
      </p:sp>
      <p:sp>
        <p:nvSpPr>
          <p:cNvPr id="3" name="Footer Placeholder 2">
            <a:extLst>
              <a:ext uri="{FF2B5EF4-FFF2-40B4-BE49-F238E27FC236}">
                <a16:creationId xmlns:a16="http://schemas.microsoft.com/office/drawing/2014/main" id="{E5E6CFD5-20CD-4343-E463-1759BCD79E2C}"/>
              </a:ext>
            </a:extLst>
          </p:cNvPr>
          <p:cNvSpPr>
            <a:spLocks noGrp="1"/>
          </p:cNvSpPr>
          <p:nvPr>
            <p:ph type="ftr" sz="quarter" idx="11"/>
          </p:nvPr>
        </p:nvSpPr>
        <p:spPr/>
        <p:txBody>
          <a:bodyPr/>
          <a:lstStyle/>
          <a:p>
            <a:r>
              <a:rPr lang="en-US"/>
              <a:t>SWAN Library Services</a:t>
            </a:r>
          </a:p>
        </p:txBody>
      </p:sp>
      <p:sp>
        <p:nvSpPr>
          <p:cNvPr id="4" name="Slide Number Placeholder 3">
            <a:extLst>
              <a:ext uri="{FF2B5EF4-FFF2-40B4-BE49-F238E27FC236}">
                <a16:creationId xmlns:a16="http://schemas.microsoft.com/office/drawing/2014/main" id="{89E6977E-B3C4-A38B-E68C-572542472DAA}"/>
              </a:ext>
            </a:extLst>
          </p:cNvPr>
          <p:cNvSpPr>
            <a:spLocks noGrp="1"/>
          </p:cNvSpPr>
          <p:nvPr>
            <p:ph type="sldNum" sz="quarter" idx="12"/>
          </p:nvPr>
        </p:nvSpPr>
        <p:spPr/>
        <p:txBody>
          <a:bodyPr/>
          <a:lstStyle/>
          <a:p>
            <a:fld id="{1FAA610F-65FB-4D76-A9F7-0135426F9A2E}" type="slidenum">
              <a:rPr lang="en-US" smtClean="0"/>
              <a:t>15</a:t>
            </a:fld>
            <a:endParaRPr lang="en-US"/>
          </a:p>
        </p:txBody>
      </p:sp>
    </p:spTree>
    <p:custDataLst>
      <p:tags r:id="rId1"/>
    </p:custDataLst>
    <p:extLst>
      <p:ext uri="{BB962C8B-B14F-4D97-AF65-F5344CB8AC3E}">
        <p14:creationId xmlns:p14="http://schemas.microsoft.com/office/powerpoint/2010/main" val="648388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4C280EA-6821-4F3F-B133-A29448113F42}"/>
              </a:ext>
            </a:extLst>
          </p:cNvPr>
          <p:cNvSpPr>
            <a:spLocks noGrp="1"/>
          </p:cNvSpPr>
          <p:nvPr>
            <p:ph type="title"/>
          </p:nvPr>
        </p:nvSpPr>
        <p:spPr/>
        <p:txBody>
          <a:bodyPr/>
          <a:lstStyle/>
          <a:p>
            <a:r>
              <a:rPr lang="en-US"/>
              <a:t>New WorldCat &amp; WorldShare ILL Stats</a:t>
            </a:r>
          </a:p>
        </p:txBody>
      </p:sp>
      <p:sp>
        <p:nvSpPr>
          <p:cNvPr id="11" name="Text Placeholder 10">
            <a:extLst>
              <a:ext uri="{FF2B5EF4-FFF2-40B4-BE49-F238E27FC236}">
                <a16:creationId xmlns:a16="http://schemas.microsoft.com/office/drawing/2014/main" id="{83F68690-C79D-4843-AD65-85193B2EF20C}"/>
              </a:ext>
            </a:extLst>
          </p:cNvPr>
          <p:cNvSpPr>
            <a:spLocks noGrp="1"/>
          </p:cNvSpPr>
          <p:nvPr>
            <p:ph type="body" idx="1"/>
          </p:nvPr>
        </p:nvSpPr>
        <p:spPr/>
        <p:txBody>
          <a:bodyPr/>
          <a:lstStyle/>
          <a:p>
            <a:endParaRPr lang="en-US"/>
          </a:p>
        </p:txBody>
      </p:sp>
      <p:sp>
        <p:nvSpPr>
          <p:cNvPr id="7" name="Date Placeholder 6">
            <a:extLst>
              <a:ext uri="{FF2B5EF4-FFF2-40B4-BE49-F238E27FC236}">
                <a16:creationId xmlns:a16="http://schemas.microsoft.com/office/drawing/2014/main" id="{E2E11054-68C7-462E-9F71-5C8269F0010C}"/>
              </a:ext>
            </a:extLst>
          </p:cNvPr>
          <p:cNvSpPr>
            <a:spLocks noGrp="1"/>
          </p:cNvSpPr>
          <p:nvPr>
            <p:ph type="dt" sz="half" idx="2"/>
          </p:nvPr>
        </p:nvSpPr>
        <p:spPr/>
        <p:txBody>
          <a:bodyPr/>
          <a:lstStyle/>
          <a:p>
            <a:fld id="{0F5C9A9B-D1AA-4AC1-8FB5-7E3684919E9D}" type="datetime4">
              <a:rPr lang="en-US" smtClean="0"/>
              <a:t>June 29, 2022</a:t>
            </a:fld>
            <a:endParaRPr lang="en-US"/>
          </a:p>
        </p:txBody>
      </p:sp>
      <p:sp>
        <p:nvSpPr>
          <p:cNvPr id="8" name="Footer Placeholder 7">
            <a:extLst>
              <a:ext uri="{FF2B5EF4-FFF2-40B4-BE49-F238E27FC236}">
                <a16:creationId xmlns:a16="http://schemas.microsoft.com/office/drawing/2014/main" id="{0CA218A9-3ACC-4FA7-8C81-AF851FE1B336}"/>
              </a:ext>
            </a:extLst>
          </p:cNvPr>
          <p:cNvSpPr>
            <a:spLocks noGrp="1"/>
          </p:cNvSpPr>
          <p:nvPr>
            <p:ph type="ftr" sz="quarter" idx="11"/>
          </p:nvPr>
        </p:nvSpPr>
        <p:spPr/>
        <p:txBody>
          <a:bodyPr/>
          <a:lstStyle/>
          <a:p>
            <a:r>
              <a:rPr lang="en-US"/>
              <a:t>SWAN Library Services</a:t>
            </a:r>
          </a:p>
        </p:txBody>
      </p:sp>
      <p:sp>
        <p:nvSpPr>
          <p:cNvPr id="9" name="Slide Number Placeholder 8">
            <a:extLst>
              <a:ext uri="{FF2B5EF4-FFF2-40B4-BE49-F238E27FC236}">
                <a16:creationId xmlns:a16="http://schemas.microsoft.com/office/drawing/2014/main" id="{6BFB3FBD-216D-46AF-91F1-11603BA4810B}"/>
              </a:ext>
            </a:extLst>
          </p:cNvPr>
          <p:cNvSpPr>
            <a:spLocks noGrp="1"/>
          </p:cNvSpPr>
          <p:nvPr>
            <p:ph type="sldNum" sz="quarter" idx="12"/>
          </p:nvPr>
        </p:nvSpPr>
        <p:spPr/>
        <p:txBody>
          <a:bodyPr/>
          <a:lstStyle/>
          <a:p>
            <a:fld id="{1FAA610F-65FB-4D76-A9F7-0135426F9A2E}" type="slidenum">
              <a:rPr lang="en-US" smtClean="0"/>
              <a:t>16</a:t>
            </a:fld>
            <a:endParaRPr lang="en-US"/>
          </a:p>
        </p:txBody>
      </p:sp>
    </p:spTree>
    <p:custDataLst>
      <p:tags r:id="rId1"/>
    </p:custDataLst>
    <p:extLst>
      <p:ext uri="{BB962C8B-B14F-4D97-AF65-F5344CB8AC3E}">
        <p14:creationId xmlns:p14="http://schemas.microsoft.com/office/powerpoint/2010/main" val="3001296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E800B-4C3F-6741-1AE7-EB3208C9CD15}"/>
              </a:ext>
            </a:extLst>
          </p:cNvPr>
          <p:cNvSpPr>
            <a:spLocks noGrp="1"/>
          </p:cNvSpPr>
          <p:nvPr>
            <p:ph type="title"/>
          </p:nvPr>
        </p:nvSpPr>
        <p:spPr/>
        <p:txBody>
          <a:bodyPr/>
          <a:lstStyle/>
          <a:p>
            <a:r>
              <a:rPr lang="en-US"/>
              <a:t>New WorldCat (August 2022)</a:t>
            </a:r>
          </a:p>
        </p:txBody>
      </p:sp>
      <p:sp>
        <p:nvSpPr>
          <p:cNvPr id="3" name="Content Placeholder 2">
            <a:extLst>
              <a:ext uri="{FF2B5EF4-FFF2-40B4-BE49-F238E27FC236}">
                <a16:creationId xmlns:a16="http://schemas.microsoft.com/office/drawing/2014/main" id="{6BF9E942-1DA2-BC84-EDC4-6EEDD6922BAD}"/>
              </a:ext>
            </a:extLst>
          </p:cNvPr>
          <p:cNvSpPr>
            <a:spLocks noGrp="1"/>
          </p:cNvSpPr>
          <p:nvPr>
            <p:ph idx="1"/>
          </p:nvPr>
        </p:nvSpPr>
        <p:spPr>
          <a:xfrm>
            <a:off x="664136" y="1570615"/>
            <a:ext cx="4813028" cy="4146693"/>
          </a:xfrm>
        </p:spPr>
        <p:txBody>
          <a:bodyPr/>
          <a:lstStyle/>
          <a:p>
            <a:pPr marL="0" indent="0">
              <a:buNone/>
            </a:pPr>
            <a:r>
              <a:rPr lang="en-US"/>
              <a:t>Impact on SWAN Libraries</a:t>
            </a:r>
          </a:p>
          <a:p>
            <a:r>
              <a:rPr lang="en-US" sz="2400"/>
              <a:t>Library card sign-up link</a:t>
            </a:r>
          </a:p>
          <a:p>
            <a:r>
              <a:rPr lang="en-US" sz="2400"/>
              <a:t>Feature lists and topics of interest</a:t>
            </a:r>
          </a:p>
          <a:p>
            <a:r>
              <a:rPr lang="en-US" sz="2400"/>
              <a:t>Not a replacement or in competition with Aspen</a:t>
            </a:r>
          </a:p>
          <a:p>
            <a:r>
              <a:rPr lang="en-US" sz="2400"/>
              <a:t>Links to our Aspen catalog on all holdings</a:t>
            </a:r>
          </a:p>
          <a:p>
            <a:r>
              <a:rPr lang="en-US" sz="2400"/>
              <a:t>WorldCat Discovery will continue as gateway for ILL requests</a:t>
            </a:r>
          </a:p>
          <a:p>
            <a:endParaRPr lang="en-US" sz="2400"/>
          </a:p>
        </p:txBody>
      </p:sp>
      <p:sp>
        <p:nvSpPr>
          <p:cNvPr id="4" name="Date Placeholder 3">
            <a:extLst>
              <a:ext uri="{FF2B5EF4-FFF2-40B4-BE49-F238E27FC236}">
                <a16:creationId xmlns:a16="http://schemas.microsoft.com/office/drawing/2014/main" id="{EFFDDCCD-2DFD-73FA-A61A-75CDF6A4AF3F}"/>
              </a:ext>
            </a:extLst>
          </p:cNvPr>
          <p:cNvSpPr>
            <a:spLocks noGrp="1"/>
          </p:cNvSpPr>
          <p:nvPr>
            <p:ph type="dt" sz="half" idx="2"/>
          </p:nvPr>
        </p:nvSpPr>
        <p:spPr/>
        <p:txBody>
          <a:bodyPr/>
          <a:lstStyle/>
          <a:p>
            <a:fld id="{A99684E3-A0FF-49CA-B05E-EC4BBEDCAE69}" type="datetime4">
              <a:rPr lang="en-US" smtClean="0"/>
              <a:t>June 29, 2022</a:t>
            </a:fld>
            <a:endParaRPr lang="en-US"/>
          </a:p>
        </p:txBody>
      </p:sp>
      <p:sp>
        <p:nvSpPr>
          <p:cNvPr id="5" name="Footer Placeholder 4">
            <a:extLst>
              <a:ext uri="{FF2B5EF4-FFF2-40B4-BE49-F238E27FC236}">
                <a16:creationId xmlns:a16="http://schemas.microsoft.com/office/drawing/2014/main" id="{A1EA583B-7F1F-21E4-81A4-29BCE2AA4264}"/>
              </a:ext>
            </a:extLst>
          </p:cNvPr>
          <p:cNvSpPr>
            <a:spLocks noGrp="1"/>
          </p:cNvSpPr>
          <p:nvPr>
            <p:ph type="ftr" sz="quarter" idx="11"/>
          </p:nvPr>
        </p:nvSpPr>
        <p:spPr/>
        <p:txBody>
          <a:bodyPr/>
          <a:lstStyle/>
          <a:p>
            <a:r>
              <a:rPr lang="en-US"/>
              <a:t>SWAN Library Services</a:t>
            </a:r>
          </a:p>
        </p:txBody>
      </p:sp>
      <p:sp>
        <p:nvSpPr>
          <p:cNvPr id="6" name="Slide Number Placeholder 5">
            <a:extLst>
              <a:ext uri="{FF2B5EF4-FFF2-40B4-BE49-F238E27FC236}">
                <a16:creationId xmlns:a16="http://schemas.microsoft.com/office/drawing/2014/main" id="{36C820D6-617D-1A1D-AF41-2E165EFAFC25}"/>
              </a:ext>
            </a:extLst>
          </p:cNvPr>
          <p:cNvSpPr>
            <a:spLocks noGrp="1"/>
          </p:cNvSpPr>
          <p:nvPr>
            <p:ph type="sldNum" sz="quarter" idx="12"/>
          </p:nvPr>
        </p:nvSpPr>
        <p:spPr/>
        <p:txBody>
          <a:bodyPr/>
          <a:lstStyle/>
          <a:p>
            <a:fld id="{1FAA610F-65FB-4D76-A9F7-0135426F9A2E}" type="slidenum">
              <a:rPr lang="en-US" smtClean="0"/>
              <a:t>17</a:t>
            </a:fld>
            <a:endParaRPr lang="en-US"/>
          </a:p>
        </p:txBody>
      </p:sp>
      <p:pic>
        <p:nvPicPr>
          <p:cNvPr id="12" name="Picture 11">
            <a:extLst>
              <a:ext uri="{FF2B5EF4-FFF2-40B4-BE49-F238E27FC236}">
                <a16:creationId xmlns:a16="http://schemas.microsoft.com/office/drawing/2014/main" id="{4D3B5BE2-2E8F-4928-BD67-B822B9CC9540}"/>
              </a:ext>
            </a:extLst>
          </p:cNvPr>
          <p:cNvPicPr>
            <a:picLocks noChangeAspect="1"/>
          </p:cNvPicPr>
          <p:nvPr/>
        </p:nvPicPr>
        <p:blipFill rotWithShape="1">
          <a:blip r:embed="rId4"/>
          <a:srcRect r="3359" b="11276"/>
          <a:stretch/>
        </p:blipFill>
        <p:spPr>
          <a:xfrm>
            <a:off x="5563695" y="1463149"/>
            <a:ext cx="3720608" cy="2599458"/>
          </a:xfrm>
          <a:prstGeom prst="rect">
            <a:avLst/>
          </a:prstGeom>
          <a:ln>
            <a:solidFill>
              <a:schemeClr val="bg1">
                <a:lumMod val="85000"/>
              </a:schemeClr>
            </a:solidFill>
          </a:ln>
        </p:spPr>
      </p:pic>
      <p:pic>
        <p:nvPicPr>
          <p:cNvPr id="10" name="Picture 9">
            <a:extLst>
              <a:ext uri="{FF2B5EF4-FFF2-40B4-BE49-F238E27FC236}">
                <a16:creationId xmlns:a16="http://schemas.microsoft.com/office/drawing/2014/main" id="{52055123-5B43-79E2-475A-EADD4F5C78C4}"/>
              </a:ext>
            </a:extLst>
          </p:cNvPr>
          <p:cNvPicPr>
            <a:picLocks noChangeAspect="1"/>
          </p:cNvPicPr>
          <p:nvPr/>
        </p:nvPicPr>
        <p:blipFill>
          <a:blip r:embed="rId5"/>
          <a:stretch>
            <a:fillRect/>
          </a:stretch>
        </p:blipFill>
        <p:spPr>
          <a:xfrm>
            <a:off x="7566665" y="3098549"/>
            <a:ext cx="4245472" cy="3230831"/>
          </a:xfrm>
          <a:prstGeom prst="rect">
            <a:avLst/>
          </a:prstGeom>
          <a:ln>
            <a:solidFill>
              <a:schemeClr val="bg1">
                <a:lumMod val="85000"/>
              </a:schemeClr>
            </a:solidFill>
          </a:ln>
        </p:spPr>
      </p:pic>
      <p:sp>
        <p:nvSpPr>
          <p:cNvPr id="13" name="Speech Bubble: Rectangle with Corners Rounded 12">
            <a:extLst>
              <a:ext uri="{FF2B5EF4-FFF2-40B4-BE49-F238E27FC236}">
                <a16:creationId xmlns:a16="http://schemas.microsoft.com/office/drawing/2014/main" id="{4D8A8CF0-31FF-4E15-7223-3878F7D10E0C}"/>
              </a:ext>
            </a:extLst>
          </p:cNvPr>
          <p:cNvSpPr/>
          <p:nvPr/>
        </p:nvSpPr>
        <p:spPr>
          <a:xfrm>
            <a:off x="9541164" y="64655"/>
            <a:ext cx="2537105" cy="2179782"/>
          </a:xfrm>
          <a:prstGeom prst="wedgeRoundRectCallout">
            <a:avLst>
              <a:gd name="adj1" fmla="val 51249"/>
              <a:gd name="adj2" fmla="val 83395"/>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Look for webinar announcements later this summer. SWAN staff will provide front-line training, support, and config.</a:t>
            </a:r>
          </a:p>
        </p:txBody>
      </p:sp>
    </p:spTree>
    <p:custDataLst>
      <p:tags r:id="rId1"/>
    </p:custDataLst>
    <p:extLst>
      <p:ext uri="{BB962C8B-B14F-4D97-AF65-F5344CB8AC3E}">
        <p14:creationId xmlns:p14="http://schemas.microsoft.com/office/powerpoint/2010/main" val="2007256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C73E3-00FC-257D-9133-F422765A1419}"/>
              </a:ext>
            </a:extLst>
          </p:cNvPr>
          <p:cNvSpPr>
            <a:spLocks noGrp="1"/>
          </p:cNvSpPr>
          <p:nvPr>
            <p:ph type="title"/>
          </p:nvPr>
        </p:nvSpPr>
        <p:spPr>
          <a:xfrm>
            <a:off x="838200" y="365125"/>
            <a:ext cx="10515600" cy="1325563"/>
          </a:xfrm>
        </p:spPr>
        <p:txBody>
          <a:bodyPr anchor="ctr">
            <a:normAutofit/>
          </a:bodyPr>
          <a:lstStyle/>
          <a:p>
            <a:r>
              <a:rPr lang="en-US"/>
              <a:t>WorldShare ILL Activity by State, May 2022</a:t>
            </a:r>
          </a:p>
        </p:txBody>
      </p:sp>
      <p:pic>
        <p:nvPicPr>
          <p:cNvPr id="11" name="Picture 10" descr="Graphical user interface, chart, histogram&#10;&#10;Description automatically generated">
            <a:extLst>
              <a:ext uri="{FF2B5EF4-FFF2-40B4-BE49-F238E27FC236}">
                <a16:creationId xmlns:a16="http://schemas.microsoft.com/office/drawing/2014/main" id="{2E02EEFE-DF8F-861E-1AB5-D1070D3B9BC5}"/>
              </a:ext>
            </a:extLst>
          </p:cNvPr>
          <p:cNvPicPr>
            <a:picLocks noChangeAspect="1"/>
          </p:cNvPicPr>
          <p:nvPr/>
        </p:nvPicPr>
        <p:blipFill rotWithShape="1">
          <a:blip r:embed="rId3">
            <a:extLst>
              <a:ext uri="{28A0092B-C50C-407E-A947-70E740481C1C}">
                <a14:useLocalDpi xmlns:a14="http://schemas.microsoft.com/office/drawing/2010/main" val="0"/>
              </a:ext>
            </a:extLst>
          </a:blip>
          <a:srcRect l="433" t="27877" r="50000" b="16578"/>
          <a:stretch/>
        </p:blipFill>
        <p:spPr>
          <a:xfrm>
            <a:off x="397713" y="1543339"/>
            <a:ext cx="7111450" cy="4423026"/>
          </a:xfrm>
          <a:prstGeom prst="rect">
            <a:avLst/>
          </a:prstGeom>
          <a:noFill/>
          <a:ln>
            <a:solidFill>
              <a:schemeClr val="bg1">
                <a:lumMod val="85000"/>
              </a:schemeClr>
            </a:solidFill>
          </a:ln>
        </p:spPr>
      </p:pic>
      <p:sp>
        <p:nvSpPr>
          <p:cNvPr id="4" name="Date Placeholder 3">
            <a:extLst>
              <a:ext uri="{FF2B5EF4-FFF2-40B4-BE49-F238E27FC236}">
                <a16:creationId xmlns:a16="http://schemas.microsoft.com/office/drawing/2014/main" id="{D4BBFDF8-1FD8-14A1-E99E-F656F4E4E2E4}"/>
              </a:ext>
            </a:extLst>
          </p:cNvPr>
          <p:cNvSpPr>
            <a:spLocks noGrp="1"/>
          </p:cNvSpPr>
          <p:nvPr>
            <p:ph type="dt" sz="half" idx="2"/>
          </p:nvPr>
        </p:nvSpPr>
        <p:spPr>
          <a:xfrm>
            <a:off x="838200" y="6329380"/>
            <a:ext cx="2743200" cy="365125"/>
          </a:xfrm>
        </p:spPr>
        <p:txBody>
          <a:bodyPr anchor="ctr">
            <a:normAutofit/>
          </a:bodyPr>
          <a:lstStyle/>
          <a:p>
            <a:pPr>
              <a:spcAft>
                <a:spcPts val="600"/>
              </a:spcAft>
            </a:pPr>
            <a:fld id="{A99684E3-A0FF-49CA-B05E-EC4BBEDCAE69}" type="datetime4">
              <a:rPr lang="en-US" smtClean="0"/>
              <a:pPr>
                <a:spcAft>
                  <a:spcPts val="600"/>
                </a:spcAft>
              </a:pPr>
              <a:t>June 29, 2022</a:t>
            </a:fld>
            <a:endParaRPr lang="en-US"/>
          </a:p>
        </p:txBody>
      </p:sp>
      <p:sp>
        <p:nvSpPr>
          <p:cNvPr id="5" name="Footer Placeholder 4">
            <a:extLst>
              <a:ext uri="{FF2B5EF4-FFF2-40B4-BE49-F238E27FC236}">
                <a16:creationId xmlns:a16="http://schemas.microsoft.com/office/drawing/2014/main" id="{547B3C4B-0364-8843-F397-FB461E076498}"/>
              </a:ext>
            </a:extLst>
          </p:cNvPr>
          <p:cNvSpPr>
            <a:spLocks noGrp="1"/>
          </p:cNvSpPr>
          <p:nvPr>
            <p:ph type="ftr" sz="quarter" idx="11"/>
          </p:nvPr>
        </p:nvSpPr>
        <p:spPr>
          <a:xfrm>
            <a:off x="3657600" y="6329382"/>
            <a:ext cx="4114800" cy="365125"/>
          </a:xfrm>
        </p:spPr>
        <p:txBody>
          <a:bodyPr anchor="ctr">
            <a:normAutofit/>
          </a:bodyPr>
          <a:lstStyle/>
          <a:p>
            <a:pPr>
              <a:spcAft>
                <a:spcPts val="600"/>
              </a:spcAft>
            </a:pPr>
            <a:r>
              <a:rPr lang="en-US"/>
              <a:t>SWAN Library Services</a:t>
            </a:r>
          </a:p>
        </p:txBody>
      </p:sp>
      <p:sp>
        <p:nvSpPr>
          <p:cNvPr id="6" name="Slide Number Placeholder 5">
            <a:extLst>
              <a:ext uri="{FF2B5EF4-FFF2-40B4-BE49-F238E27FC236}">
                <a16:creationId xmlns:a16="http://schemas.microsoft.com/office/drawing/2014/main" id="{94882A57-6CAB-F0F9-2C7C-ADEB2DAB1FBA}"/>
              </a:ext>
            </a:extLst>
          </p:cNvPr>
          <p:cNvSpPr>
            <a:spLocks noGrp="1"/>
          </p:cNvSpPr>
          <p:nvPr>
            <p:ph type="sldNum" sz="quarter" idx="12"/>
          </p:nvPr>
        </p:nvSpPr>
        <p:spPr>
          <a:xfrm>
            <a:off x="11546006" y="6329381"/>
            <a:ext cx="532263" cy="365125"/>
          </a:xfrm>
        </p:spPr>
        <p:txBody>
          <a:bodyPr anchor="ctr">
            <a:normAutofit/>
          </a:bodyPr>
          <a:lstStyle/>
          <a:p>
            <a:pPr>
              <a:spcAft>
                <a:spcPts val="600"/>
              </a:spcAft>
            </a:pPr>
            <a:fld id="{1FAA610F-65FB-4D76-A9F7-0135426F9A2E}" type="slidenum">
              <a:rPr lang="en-US" smtClean="0"/>
              <a:pPr>
                <a:spcAft>
                  <a:spcPts val="600"/>
                </a:spcAft>
              </a:pPr>
              <a:t>18</a:t>
            </a:fld>
            <a:endParaRPr lang="en-US"/>
          </a:p>
        </p:txBody>
      </p:sp>
      <p:sp>
        <p:nvSpPr>
          <p:cNvPr id="13" name="Content Placeholder 2">
            <a:extLst>
              <a:ext uri="{FF2B5EF4-FFF2-40B4-BE49-F238E27FC236}">
                <a16:creationId xmlns:a16="http://schemas.microsoft.com/office/drawing/2014/main" id="{C7416D6E-1304-FB59-FFE8-47B6C7FA317A}"/>
              </a:ext>
            </a:extLst>
          </p:cNvPr>
          <p:cNvSpPr>
            <a:spLocks noGrp="1"/>
          </p:cNvSpPr>
          <p:nvPr>
            <p:ph idx="1"/>
          </p:nvPr>
        </p:nvSpPr>
        <p:spPr>
          <a:xfrm>
            <a:off x="7841673" y="1721265"/>
            <a:ext cx="4103254" cy="4067175"/>
          </a:xfrm>
        </p:spPr>
        <p:txBody>
          <a:bodyPr>
            <a:normAutofit fontScale="92500" lnSpcReduction="10000"/>
          </a:bodyPr>
          <a:lstStyle/>
          <a:p>
            <a:r>
              <a:rPr lang="en-US"/>
              <a:t>Illinois led the country in both lending and borrowing</a:t>
            </a:r>
          </a:p>
          <a:p>
            <a:r>
              <a:rPr lang="en-US"/>
              <a:t>Illinois is a net-lender</a:t>
            </a:r>
          </a:p>
          <a:p>
            <a:r>
              <a:rPr lang="en-US"/>
              <a:t>So far in 2022, Illinois filled most requests within own state (so far 79,420)</a:t>
            </a:r>
          </a:p>
          <a:p>
            <a:r>
              <a:rPr lang="en-US"/>
              <a:t>OCLC WorldShare ILL is, by far, the most used resource sharing platform in Illinois</a:t>
            </a:r>
          </a:p>
        </p:txBody>
      </p:sp>
      <p:sp>
        <p:nvSpPr>
          <p:cNvPr id="14" name="TextBox 13">
            <a:extLst>
              <a:ext uri="{FF2B5EF4-FFF2-40B4-BE49-F238E27FC236}">
                <a16:creationId xmlns:a16="http://schemas.microsoft.com/office/drawing/2014/main" id="{C17DAFC1-1E32-5374-5FAB-6F016876CCB5}"/>
              </a:ext>
            </a:extLst>
          </p:cNvPr>
          <p:cNvSpPr txBox="1"/>
          <p:nvPr/>
        </p:nvSpPr>
        <p:spPr>
          <a:xfrm>
            <a:off x="397713" y="5972494"/>
            <a:ext cx="9531777" cy="461665"/>
          </a:xfrm>
          <a:prstGeom prst="rect">
            <a:avLst/>
          </a:prstGeom>
          <a:noFill/>
        </p:spPr>
        <p:txBody>
          <a:bodyPr wrap="none" rtlCol="0">
            <a:spAutoFit/>
          </a:bodyPr>
          <a:lstStyle/>
          <a:p>
            <a:r>
              <a:rPr lang="en-US" sz="1200"/>
              <a:t>Statistics provided by OCLC - See: </a:t>
            </a:r>
            <a:r>
              <a:rPr lang="en-US" sz="1200">
                <a:hlinkClick r:id="rId4"/>
              </a:rPr>
              <a:t>https://www.oclc.org/community/discussions/interlibrary_loan.topic.html/oclc_ill_activitybystate-LfEe.en.html</a:t>
            </a:r>
            <a:r>
              <a:rPr lang="en-US" sz="1200"/>
              <a:t> </a:t>
            </a:r>
          </a:p>
          <a:p>
            <a:r>
              <a:rPr lang="en-US" sz="1200"/>
              <a:t> </a:t>
            </a:r>
          </a:p>
        </p:txBody>
      </p:sp>
    </p:spTree>
    <p:custDataLst>
      <p:tags r:id="rId1"/>
    </p:custDataLst>
    <p:extLst>
      <p:ext uri="{BB962C8B-B14F-4D97-AF65-F5344CB8AC3E}">
        <p14:creationId xmlns:p14="http://schemas.microsoft.com/office/powerpoint/2010/main" val="2558231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1AB19-8E6E-CB6F-8247-ABF8745BBA40}"/>
              </a:ext>
            </a:extLst>
          </p:cNvPr>
          <p:cNvSpPr>
            <a:spLocks noGrp="1"/>
          </p:cNvSpPr>
          <p:nvPr>
            <p:ph type="title"/>
          </p:nvPr>
        </p:nvSpPr>
        <p:spPr/>
        <p:txBody>
          <a:bodyPr/>
          <a:lstStyle/>
          <a:p>
            <a:r>
              <a:rPr lang="en-US"/>
              <a:t>Recruiting activity</a:t>
            </a:r>
          </a:p>
        </p:txBody>
      </p:sp>
      <p:sp>
        <p:nvSpPr>
          <p:cNvPr id="3" name="Text Placeholder 2">
            <a:extLst>
              <a:ext uri="{FF2B5EF4-FFF2-40B4-BE49-F238E27FC236}">
                <a16:creationId xmlns:a16="http://schemas.microsoft.com/office/drawing/2014/main" id="{06859D92-DA68-8652-7B42-7F44714CD9E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266523F4-0DE3-C1B7-542A-D65E307EA8FF}"/>
              </a:ext>
            </a:extLst>
          </p:cNvPr>
          <p:cNvSpPr>
            <a:spLocks noGrp="1"/>
          </p:cNvSpPr>
          <p:nvPr>
            <p:ph type="dt" sz="half" idx="2"/>
          </p:nvPr>
        </p:nvSpPr>
        <p:spPr/>
        <p:txBody>
          <a:bodyPr/>
          <a:lstStyle/>
          <a:p>
            <a:fld id="{01ADDB7A-9C8D-4E10-91A4-D9693DD7523A}" type="datetime4">
              <a:rPr lang="en-US" smtClean="0"/>
              <a:t>June 29, 2022</a:t>
            </a:fld>
            <a:endParaRPr lang="en-US"/>
          </a:p>
        </p:txBody>
      </p:sp>
      <p:sp>
        <p:nvSpPr>
          <p:cNvPr id="5" name="Footer Placeholder 4">
            <a:extLst>
              <a:ext uri="{FF2B5EF4-FFF2-40B4-BE49-F238E27FC236}">
                <a16:creationId xmlns:a16="http://schemas.microsoft.com/office/drawing/2014/main" id="{4304614F-8187-2D50-B5A7-8920FE9CCAD2}"/>
              </a:ext>
            </a:extLst>
          </p:cNvPr>
          <p:cNvSpPr>
            <a:spLocks noGrp="1"/>
          </p:cNvSpPr>
          <p:nvPr>
            <p:ph type="ftr" sz="quarter" idx="11"/>
          </p:nvPr>
        </p:nvSpPr>
        <p:spPr/>
        <p:txBody>
          <a:bodyPr/>
          <a:lstStyle/>
          <a:p>
            <a:r>
              <a:rPr lang="en-US"/>
              <a:t>SWAN Library Services</a:t>
            </a:r>
          </a:p>
        </p:txBody>
      </p:sp>
      <p:sp>
        <p:nvSpPr>
          <p:cNvPr id="6" name="Slide Number Placeholder 5">
            <a:extLst>
              <a:ext uri="{FF2B5EF4-FFF2-40B4-BE49-F238E27FC236}">
                <a16:creationId xmlns:a16="http://schemas.microsoft.com/office/drawing/2014/main" id="{BC80C3A9-8CDE-D4C0-447B-2B61BA13B933}"/>
              </a:ext>
            </a:extLst>
          </p:cNvPr>
          <p:cNvSpPr>
            <a:spLocks noGrp="1"/>
          </p:cNvSpPr>
          <p:nvPr>
            <p:ph type="sldNum" sz="quarter" idx="12"/>
          </p:nvPr>
        </p:nvSpPr>
        <p:spPr/>
        <p:txBody>
          <a:bodyPr/>
          <a:lstStyle/>
          <a:p>
            <a:fld id="{1FAA610F-65FB-4D76-A9F7-0135426F9A2E}" type="slidenum">
              <a:rPr lang="en-US" smtClean="0"/>
              <a:pPr/>
              <a:t>19</a:t>
            </a:fld>
            <a:endParaRPr lang="en-US"/>
          </a:p>
        </p:txBody>
      </p:sp>
    </p:spTree>
    <p:custDataLst>
      <p:tags r:id="rId1"/>
    </p:custDataLst>
    <p:extLst>
      <p:ext uri="{BB962C8B-B14F-4D97-AF65-F5344CB8AC3E}">
        <p14:creationId xmlns:p14="http://schemas.microsoft.com/office/powerpoint/2010/main" val="535852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14173-3411-44FE-B0D6-C6F45E844C26}"/>
              </a:ext>
            </a:extLst>
          </p:cNvPr>
          <p:cNvSpPr>
            <a:spLocks noGrp="1"/>
          </p:cNvSpPr>
          <p:nvPr>
            <p:ph type="title"/>
          </p:nvPr>
        </p:nvSpPr>
        <p:spPr/>
        <p:txBody>
          <a:bodyPr anchor="b">
            <a:normAutofit/>
          </a:bodyPr>
          <a:lstStyle/>
          <a:p>
            <a:r>
              <a:rPr lang="en-US"/>
              <a:t>Agenda</a:t>
            </a:r>
          </a:p>
        </p:txBody>
      </p:sp>
      <p:sp>
        <p:nvSpPr>
          <p:cNvPr id="3" name="Content Placeholder 2">
            <a:extLst>
              <a:ext uri="{FF2B5EF4-FFF2-40B4-BE49-F238E27FC236}">
                <a16:creationId xmlns:a16="http://schemas.microsoft.com/office/drawing/2014/main" id="{19751751-5B06-4B52-BA6C-B90002F744DE}"/>
              </a:ext>
            </a:extLst>
          </p:cNvPr>
          <p:cNvSpPr>
            <a:spLocks noGrp="1"/>
          </p:cNvSpPr>
          <p:nvPr>
            <p:ph sz="half" idx="1"/>
          </p:nvPr>
        </p:nvSpPr>
        <p:spPr>
          <a:xfrm>
            <a:off x="838200" y="1825625"/>
            <a:ext cx="5181600" cy="4761606"/>
          </a:xfrm>
        </p:spPr>
        <p:txBody>
          <a:bodyPr vert="horz" lIns="91440" tIns="45720" rIns="91440" bIns="45720" rtlCol="0" anchor="t">
            <a:normAutofit fontScale="85000" lnSpcReduction="10000"/>
          </a:bodyPr>
          <a:lstStyle/>
          <a:p>
            <a:pPr marL="342900" indent="-342900"/>
            <a:r>
              <a:rPr lang="en-US" sz="3300">
                <a:ea typeface="+mn-lt"/>
                <a:cs typeface="+mn-lt"/>
              </a:rPr>
              <a:t>SWAN Expo 2022 – August 19</a:t>
            </a:r>
            <a:r>
              <a:rPr lang="en-US" sz="3300" baseline="30000">
                <a:ea typeface="+mn-lt"/>
                <a:cs typeface="+mn-lt"/>
              </a:rPr>
              <a:t>th</a:t>
            </a:r>
            <a:r>
              <a:rPr lang="en-US" sz="3300">
                <a:ea typeface="+mn-lt"/>
                <a:cs typeface="+mn-lt"/>
              </a:rPr>
              <a:t> </a:t>
            </a:r>
          </a:p>
          <a:p>
            <a:pPr marL="342900" indent="-342900"/>
            <a:r>
              <a:rPr lang="en-US" sz="3300">
                <a:ea typeface="+mn-lt"/>
                <a:cs typeface="+mn-lt"/>
              </a:rPr>
              <a:t>Vendor Integrations</a:t>
            </a:r>
          </a:p>
          <a:p>
            <a:pPr marL="342900" indent="-342900"/>
            <a:r>
              <a:rPr lang="en-US" sz="3300">
                <a:ea typeface="+mn-lt"/>
                <a:cs typeface="+mn-lt"/>
              </a:rPr>
              <a:t>Baker &amp; Taylor EDI issue recap </a:t>
            </a:r>
          </a:p>
          <a:p>
            <a:pPr marL="342900" indent="-342900"/>
            <a:r>
              <a:rPr lang="en-US" sz="3300">
                <a:ea typeface="+mn-lt"/>
                <a:cs typeface="+mn-lt"/>
              </a:rPr>
              <a:t>Non-resident users under 18 </a:t>
            </a:r>
          </a:p>
          <a:p>
            <a:pPr marL="342900" indent="-342900"/>
            <a:r>
              <a:rPr lang="en-US" sz="3300">
                <a:ea typeface="+mn-lt"/>
                <a:cs typeface="+mn-lt"/>
              </a:rPr>
              <a:t>SMS Text Report by Library </a:t>
            </a:r>
          </a:p>
          <a:p>
            <a:pPr marL="342900" indent="-342900"/>
            <a:r>
              <a:rPr lang="en-US" sz="3300">
                <a:ea typeface="+mn-lt"/>
                <a:cs typeface="+mn-lt"/>
              </a:rPr>
              <a:t>Monthly patron review – 9 years inactive </a:t>
            </a:r>
          </a:p>
          <a:p>
            <a:pPr marL="342900" indent="-342900"/>
            <a:r>
              <a:rPr lang="en-US" sz="3300">
                <a:ea typeface="+mn-lt"/>
                <a:cs typeface="+mn-lt"/>
              </a:rPr>
              <a:t>Recruiting Activity</a:t>
            </a:r>
          </a:p>
          <a:p>
            <a:pPr marL="342900" indent="-342900"/>
            <a:r>
              <a:rPr lang="en-US" sz="3300">
                <a:ea typeface="+mn-lt"/>
                <a:cs typeface="+mn-lt"/>
              </a:rPr>
              <a:t>New </a:t>
            </a:r>
            <a:r>
              <a:rPr lang="en-US" sz="3300" err="1">
                <a:ea typeface="+mn-lt"/>
                <a:cs typeface="+mn-lt"/>
              </a:rPr>
              <a:t>WorldCat</a:t>
            </a:r>
            <a:r>
              <a:rPr lang="en-US" sz="3300">
                <a:ea typeface="+mn-lt"/>
                <a:cs typeface="+mn-lt"/>
              </a:rPr>
              <a:t> – August</a:t>
            </a:r>
          </a:p>
          <a:p>
            <a:pPr marL="0" indent="0">
              <a:buNone/>
            </a:pPr>
            <a:endParaRPr lang="en-US" sz="3300">
              <a:ea typeface="+mn-lt"/>
              <a:cs typeface="+mn-lt"/>
            </a:endParaRPr>
          </a:p>
          <a:p>
            <a:pPr marL="0" indent="0">
              <a:buNone/>
            </a:pPr>
            <a:endParaRPr lang="en-US">
              <a:ea typeface="+mn-lt"/>
              <a:cs typeface="+mn-lt"/>
            </a:endParaRPr>
          </a:p>
        </p:txBody>
      </p:sp>
      <p:sp>
        <p:nvSpPr>
          <p:cNvPr id="7" name="Content Placeholder 6">
            <a:extLst>
              <a:ext uri="{FF2B5EF4-FFF2-40B4-BE49-F238E27FC236}">
                <a16:creationId xmlns:a16="http://schemas.microsoft.com/office/drawing/2014/main" id="{4BC73C61-E9E9-4B7C-99DA-06DE7B5FFE5C}"/>
              </a:ext>
            </a:extLst>
          </p:cNvPr>
          <p:cNvSpPr>
            <a:spLocks noGrp="1"/>
          </p:cNvSpPr>
          <p:nvPr>
            <p:ph sz="half" idx="2"/>
          </p:nvPr>
        </p:nvSpPr>
        <p:spPr>
          <a:xfrm>
            <a:off x="6156160" y="1713330"/>
            <a:ext cx="5181600" cy="4868881"/>
          </a:xfrm>
        </p:spPr>
        <p:txBody>
          <a:bodyPr vert="horz" lIns="91440" tIns="45720" rIns="91440" bIns="45720" rtlCol="0" anchor="t">
            <a:normAutofit fontScale="85000" lnSpcReduction="10000"/>
          </a:bodyPr>
          <a:lstStyle/>
          <a:p>
            <a:pPr marL="342900" indent="-342900"/>
            <a:r>
              <a:rPr lang="en-US" sz="3300">
                <a:ea typeface="+mn-lt"/>
                <a:cs typeface="+mn-lt"/>
              </a:rPr>
              <a:t>EBSCO database subscription update </a:t>
            </a:r>
            <a:endParaRPr lang="en-US">
              <a:ea typeface="Source Sans Pro"/>
            </a:endParaRPr>
          </a:p>
          <a:p>
            <a:pPr marL="342900" indent="-342900"/>
            <a:r>
              <a:rPr lang="en-US" sz="3300">
                <a:ea typeface="+mn-lt"/>
                <a:cs typeface="+mn-lt"/>
              </a:rPr>
              <a:t>Aspen Tip of the Month </a:t>
            </a:r>
            <a:r>
              <a:rPr lang="en-US">
                <a:ea typeface="+mn-lt"/>
                <a:cs typeface="+mn-lt"/>
              </a:rPr>
              <a:t>Masquerade</a:t>
            </a:r>
            <a:r>
              <a:rPr lang="en-US" sz="2800">
                <a:ea typeface="+mn-lt"/>
                <a:cs typeface="+mn-lt"/>
              </a:rPr>
              <a:t> Mode</a:t>
            </a:r>
          </a:p>
          <a:p>
            <a:pPr marL="342900" indent="-342900"/>
            <a:r>
              <a:rPr lang="en-US" sz="3300">
                <a:ea typeface="+mn-lt"/>
                <a:cs typeface="+mn-lt"/>
              </a:rPr>
              <a:t>Member Engagement</a:t>
            </a:r>
          </a:p>
          <a:p>
            <a:pPr marL="800100" lvl="1" indent="-342900"/>
            <a:r>
              <a:rPr lang="en-US" sz="2800">
                <a:ea typeface="+mn-lt"/>
                <a:cs typeface="+mn-lt"/>
              </a:rPr>
              <a:t>SWAN Passport Idea</a:t>
            </a:r>
          </a:p>
          <a:p>
            <a:pPr marL="800100" lvl="1" indent="-342900"/>
            <a:r>
              <a:rPr lang="en-US" sz="2800">
                <a:ea typeface="+mn-lt"/>
                <a:cs typeface="+mn-lt"/>
              </a:rPr>
              <a:t>User Group Recap</a:t>
            </a:r>
          </a:p>
          <a:p>
            <a:pPr marL="800100" lvl="1" indent="-342900"/>
            <a:r>
              <a:rPr lang="en-US" sz="2800">
                <a:ea typeface="+mn-lt"/>
                <a:cs typeface="+mn-lt"/>
              </a:rPr>
              <a:t>Online Learning Update</a:t>
            </a:r>
          </a:p>
          <a:p>
            <a:pPr marL="800100" lvl="1" indent="-342900"/>
            <a:r>
              <a:rPr lang="en-US" sz="2800">
                <a:ea typeface="+mn-lt"/>
                <a:cs typeface="+mn-lt"/>
              </a:rPr>
              <a:t>L2 Employee Verification</a:t>
            </a:r>
          </a:p>
          <a:p>
            <a:pPr marL="800100" lvl="1" indent="-342900"/>
            <a:r>
              <a:rPr lang="en-US" sz="2800">
                <a:ea typeface="+mn-lt"/>
                <a:cs typeface="+mn-lt"/>
              </a:rPr>
              <a:t>Moving to Zoom</a:t>
            </a:r>
          </a:p>
          <a:p>
            <a:pPr marL="342900" indent="-342900"/>
            <a:r>
              <a:rPr lang="en-US" sz="3300">
                <a:ea typeface="+mn-lt"/>
                <a:cs typeface="+mn-lt"/>
              </a:rPr>
              <a:t>Upcoming Meetings &amp; Training</a:t>
            </a:r>
          </a:p>
          <a:p>
            <a:endParaRPr lang="en-US"/>
          </a:p>
        </p:txBody>
      </p:sp>
      <p:sp>
        <p:nvSpPr>
          <p:cNvPr id="4" name="Slide Number Placeholder 3">
            <a:extLst>
              <a:ext uri="{FF2B5EF4-FFF2-40B4-BE49-F238E27FC236}">
                <a16:creationId xmlns:a16="http://schemas.microsoft.com/office/drawing/2014/main" id="{24265D4B-4CFC-4DDE-B988-75246721A96B}"/>
              </a:ext>
            </a:extLst>
          </p:cNvPr>
          <p:cNvSpPr>
            <a:spLocks noGrp="1"/>
          </p:cNvSpPr>
          <p:nvPr>
            <p:ph type="sldNum" sz="quarter" idx="12"/>
          </p:nvPr>
        </p:nvSpPr>
        <p:spPr/>
        <p:txBody>
          <a:bodyPr>
            <a:normAutofit/>
          </a:bodyPr>
          <a:lstStyle/>
          <a:p>
            <a:pPr>
              <a:spcAft>
                <a:spcPts val="600"/>
              </a:spcAft>
            </a:pPr>
            <a:fld id="{B2E8E252-A4C9-4825-B6A7-DD4A52002440}" type="slidenum">
              <a:rPr lang="en-US" smtClean="0"/>
              <a:pPr>
                <a:spcAft>
                  <a:spcPts val="600"/>
                </a:spcAft>
              </a:pPr>
              <a:t>2</a:t>
            </a:fld>
            <a:endParaRPr lang="en-US"/>
          </a:p>
        </p:txBody>
      </p:sp>
      <p:sp>
        <p:nvSpPr>
          <p:cNvPr id="5" name="Content Placeholder 2" descr="second column.">
            <a:extLst>
              <a:ext uri="{FF2B5EF4-FFF2-40B4-BE49-F238E27FC236}">
                <a16:creationId xmlns:a16="http://schemas.microsoft.com/office/drawing/2014/main" id="{FA989C35-7B94-4B01-8BF7-2A2D21059F2B}"/>
              </a:ext>
            </a:extLst>
          </p:cNvPr>
          <p:cNvSpPr txBox="1">
            <a:spLocks/>
          </p:cNvSpPr>
          <p:nvPr/>
        </p:nvSpPr>
        <p:spPr>
          <a:xfrm>
            <a:off x="5921406" y="1626093"/>
            <a:ext cx="6081204" cy="49611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US" sz="3500">
                <a:ea typeface="Source Sans Pro"/>
                <a:cs typeface="Calibri"/>
              </a:rPr>
            </a:br>
            <a:endParaRPr lang="en-US" sz="3500">
              <a:ea typeface="Source Sans Pro"/>
              <a:cs typeface="Calibri"/>
            </a:endParaRPr>
          </a:p>
          <a:p>
            <a:endParaRPr lang="en-US">
              <a:ea typeface="Source Sans Pro"/>
              <a:cs typeface="Calibri"/>
            </a:endParaRPr>
          </a:p>
        </p:txBody>
      </p:sp>
    </p:spTree>
    <p:custDataLst>
      <p:tags r:id="rId1"/>
    </p:custDataLst>
    <p:extLst>
      <p:ext uri="{BB962C8B-B14F-4D97-AF65-F5344CB8AC3E}">
        <p14:creationId xmlns:p14="http://schemas.microsoft.com/office/powerpoint/2010/main" val="160906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1E75E2-CA41-03AE-AC59-6E606C06D19C}"/>
              </a:ext>
            </a:extLst>
          </p:cNvPr>
          <p:cNvSpPr>
            <a:spLocks noGrp="1"/>
          </p:cNvSpPr>
          <p:nvPr>
            <p:ph type="title"/>
          </p:nvPr>
        </p:nvSpPr>
        <p:spPr/>
        <p:txBody>
          <a:bodyPr/>
          <a:lstStyle/>
          <a:p>
            <a:r>
              <a:rPr lang="en-US"/>
              <a:t>Available Positions at SWAN</a:t>
            </a:r>
          </a:p>
        </p:txBody>
      </p:sp>
      <p:sp>
        <p:nvSpPr>
          <p:cNvPr id="8" name="Content Placeholder 7">
            <a:extLst>
              <a:ext uri="{FF2B5EF4-FFF2-40B4-BE49-F238E27FC236}">
                <a16:creationId xmlns:a16="http://schemas.microsoft.com/office/drawing/2014/main" id="{FCA6A65D-839A-11A3-FF40-3E3FF758C9E6}"/>
              </a:ext>
            </a:extLst>
          </p:cNvPr>
          <p:cNvSpPr>
            <a:spLocks noGrp="1"/>
          </p:cNvSpPr>
          <p:nvPr>
            <p:ph sz="half" idx="1"/>
          </p:nvPr>
        </p:nvSpPr>
        <p:spPr/>
        <p:txBody>
          <a:bodyPr/>
          <a:lstStyle/>
          <a:p>
            <a:r>
              <a:rPr lang="en-US"/>
              <a:t>Information Technology &amp; Systems Support Manager</a:t>
            </a:r>
          </a:p>
          <a:p>
            <a:r>
              <a:rPr lang="en-US"/>
              <a:t>E-Resources Consultant</a:t>
            </a:r>
          </a:p>
          <a:p>
            <a:endParaRPr lang="en-US"/>
          </a:p>
          <a:p>
            <a:pPr marL="0" indent="0">
              <a:buNone/>
            </a:pPr>
            <a:r>
              <a:rPr lang="en-US"/>
              <a:t>Search is expected to being this week. See </a:t>
            </a:r>
            <a:r>
              <a:rPr lang="en-US">
                <a:hlinkClick r:id="rId3"/>
              </a:rPr>
              <a:t>SWAN’s Career Page</a:t>
            </a:r>
            <a:br>
              <a:rPr lang="en-US"/>
            </a:br>
            <a:r>
              <a:rPr lang="en-US" sz="2400"/>
              <a:t>swanlibraries.net/about-us/careers </a:t>
            </a:r>
          </a:p>
        </p:txBody>
      </p:sp>
      <p:sp>
        <p:nvSpPr>
          <p:cNvPr id="4" name="Date Placeholder 3">
            <a:extLst>
              <a:ext uri="{FF2B5EF4-FFF2-40B4-BE49-F238E27FC236}">
                <a16:creationId xmlns:a16="http://schemas.microsoft.com/office/drawing/2014/main" id="{8A51224E-81BD-FB40-5C26-DBAD2B7F9BA6}"/>
              </a:ext>
            </a:extLst>
          </p:cNvPr>
          <p:cNvSpPr>
            <a:spLocks noGrp="1"/>
          </p:cNvSpPr>
          <p:nvPr>
            <p:ph type="dt" sz="half" idx="13"/>
          </p:nvPr>
        </p:nvSpPr>
        <p:spPr/>
        <p:txBody>
          <a:bodyPr/>
          <a:lstStyle/>
          <a:p>
            <a:fld id="{01ADDB7A-9C8D-4E10-91A4-D9693DD7523A}" type="datetime4">
              <a:rPr lang="en-US" smtClean="0"/>
              <a:t>June 29, 2022</a:t>
            </a:fld>
            <a:endParaRPr lang="en-US"/>
          </a:p>
        </p:txBody>
      </p:sp>
      <p:sp>
        <p:nvSpPr>
          <p:cNvPr id="5" name="Footer Placeholder 4">
            <a:extLst>
              <a:ext uri="{FF2B5EF4-FFF2-40B4-BE49-F238E27FC236}">
                <a16:creationId xmlns:a16="http://schemas.microsoft.com/office/drawing/2014/main" id="{44CEB968-1892-07B8-31AE-6EA84B8D8596}"/>
              </a:ext>
            </a:extLst>
          </p:cNvPr>
          <p:cNvSpPr>
            <a:spLocks noGrp="1"/>
          </p:cNvSpPr>
          <p:nvPr>
            <p:ph type="ftr" sz="quarter" idx="11"/>
          </p:nvPr>
        </p:nvSpPr>
        <p:spPr/>
        <p:txBody>
          <a:bodyPr/>
          <a:lstStyle/>
          <a:p>
            <a:r>
              <a:rPr lang="en-US"/>
              <a:t>SWAN Library Services</a:t>
            </a:r>
          </a:p>
        </p:txBody>
      </p:sp>
      <p:sp>
        <p:nvSpPr>
          <p:cNvPr id="6" name="Slide Number Placeholder 5">
            <a:extLst>
              <a:ext uri="{FF2B5EF4-FFF2-40B4-BE49-F238E27FC236}">
                <a16:creationId xmlns:a16="http://schemas.microsoft.com/office/drawing/2014/main" id="{13B43E1C-FC54-B086-6A1D-74C3C50558C8}"/>
              </a:ext>
            </a:extLst>
          </p:cNvPr>
          <p:cNvSpPr>
            <a:spLocks noGrp="1"/>
          </p:cNvSpPr>
          <p:nvPr>
            <p:ph type="sldNum" sz="quarter" idx="12"/>
          </p:nvPr>
        </p:nvSpPr>
        <p:spPr/>
        <p:txBody>
          <a:bodyPr/>
          <a:lstStyle/>
          <a:p>
            <a:fld id="{1FAA610F-65FB-4D76-A9F7-0135426F9A2E}" type="slidenum">
              <a:rPr lang="en-US" smtClean="0"/>
              <a:pPr/>
              <a:t>20</a:t>
            </a:fld>
            <a:endParaRPr lang="en-US"/>
          </a:p>
        </p:txBody>
      </p:sp>
      <p:pic>
        <p:nvPicPr>
          <p:cNvPr id="11" name="Picture 10">
            <a:extLst>
              <a:ext uri="{FF2B5EF4-FFF2-40B4-BE49-F238E27FC236}">
                <a16:creationId xmlns:a16="http://schemas.microsoft.com/office/drawing/2014/main" id="{D24B54FE-56EF-2720-8F91-5C03E64C6594}"/>
              </a:ext>
            </a:extLst>
          </p:cNvPr>
          <p:cNvPicPr>
            <a:picLocks noChangeAspect="1"/>
          </p:cNvPicPr>
          <p:nvPr/>
        </p:nvPicPr>
        <p:blipFill>
          <a:blip r:embed="rId4"/>
          <a:stretch>
            <a:fillRect/>
          </a:stretch>
        </p:blipFill>
        <p:spPr>
          <a:xfrm>
            <a:off x="6394845" y="1690688"/>
            <a:ext cx="4558519" cy="4443984"/>
          </a:xfrm>
          <a:prstGeom prst="rect">
            <a:avLst/>
          </a:prstGeom>
          <a:ln>
            <a:solidFill>
              <a:schemeClr val="accent1">
                <a:shade val="50000"/>
              </a:schemeClr>
            </a:solidFill>
          </a:ln>
        </p:spPr>
      </p:pic>
    </p:spTree>
    <p:custDataLst>
      <p:tags r:id="rId1"/>
    </p:custDataLst>
    <p:extLst>
      <p:ext uri="{BB962C8B-B14F-4D97-AF65-F5344CB8AC3E}">
        <p14:creationId xmlns:p14="http://schemas.microsoft.com/office/powerpoint/2010/main" val="904200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285EB-44B6-C837-12E2-E3644281AFFC}"/>
              </a:ext>
            </a:extLst>
          </p:cNvPr>
          <p:cNvSpPr>
            <a:spLocks noGrp="1"/>
          </p:cNvSpPr>
          <p:nvPr>
            <p:ph type="title"/>
          </p:nvPr>
        </p:nvSpPr>
        <p:spPr/>
        <p:txBody>
          <a:bodyPr/>
          <a:lstStyle/>
          <a:p>
            <a:r>
              <a:rPr lang="en-US">
                <a:ea typeface="Source Sans Pro SemiBold"/>
              </a:rPr>
              <a:t>E-Resources</a:t>
            </a:r>
            <a:endParaRPr lang="en-US"/>
          </a:p>
        </p:txBody>
      </p:sp>
      <p:sp>
        <p:nvSpPr>
          <p:cNvPr id="3" name="Text Placeholder 2">
            <a:extLst>
              <a:ext uri="{FF2B5EF4-FFF2-40B4-BE49-F238E27FC236}">
                <a16:creationId xmlns:a16="http://schemas.microsoft.com/office/drawing/2014/main" id="{C343AB4F-A01E-A289-C352-292A0E096C33}"/>
              </a:ext>
            </a:extLst>
          </p:cNvPr>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D49628B8-10B2-AD8A-7A79-6ED1724BA43B}"/>
              </a:ext>
            </a:extLst>
          </p:cNvPr>
          <p:cNvSpPr>
            <a:spLocks noGrp="1"/>
          </p:cNvSpPr>
          <p:nvPr>
            <p:ph type="dt" sz="half" idx="2"/>
          </p:nvPr>
        </p:nvSpPr>
        <p:spPr/>
        <p:txBody>
          <a:bodyPr/>
          <a:lstStyle/>
          <a:p>
            <a:fld id="{83AFE120-1EFF-41FA-8DCA-880638A36A9F}" type="datetime4">
              <a:rPr lang="en-US" smtClean="0"/>
              <a:t>June 29, 2022</a:t>
            </a:fld>
            <a:endParaRPr lang="en-US"/>
          </a:p>
        </p:txBody>
      </p:sp>
      <p:sp>
        <p:nvSpPr>
          <p:cNvPr id="6" name="Footer Placeholder 5">
            <a:extLst>
              <a:ext uri="{FF2B5EF4-FFF2-40B4-BE49-F238E27FC236}">
                <a16:creationId xmlns:a16="http://schemas.microsoft.com/office/drawing/2014/main" id="{2746DB55-486D-6D43-F2AE-91C4AA1B8E17}"/>
              </a:ext>
            </a:extLst>
          </p:cNvPr>
          <p:cNvSpPr>
            <a:spLocks noGrp="1"/>
          </p:cNvSpPr>
          <p:nvPr>
            <p:ph type="ftr" sz="quarter" idx="11"/>
          </p:nvPr>
        </p:nvSpPr>
        <p:spPr/>
        <p:txBody>
          <a:bodyPr/>
          <a:lstStyle/>
          <a:p>
            <a:r>
              <a:rPr lang="en-US"/>
              <a:t>SWAN Library Services</a:t>
            </a:r>
          </a:p>
        </p:txBody>
      </p:sp>
      <p:sp>
        <p:nvSpPr>
          <p:cNvPr id="7" name="Slide Number Placeholder 6">
            <a:extLst>
              <a:ext uri="{FF2B5EF4-FFF2-40B4-BE49-F238E27FC236}">
                <a16:creationId xmlns:a16="http://schemas.microsoft.com/office/drawing/2014/main" id="{A404BEF4-5744-9761-0953-DDF22F549D37}"/>
              </a:ext>
            </a:extLst>
          </p:cNvPr>
          <p:cNvSpPr>
            <a:spLocks noGrp="1"/>
          </p:cNvSpPr>
          <p:nvPr>
            <p:ph type="sldNum" sz="quarter" idx="12"/>
          </p:nvPr>
        </p:nvSpPr>
        <p:spPr/>
        <p:txBody>
          <a:bodyPr/>
          <a:lstStyle/>
          <a:p>
            <a:fld id="{1FAA610F-65FB-4D76-A9F7-0135426F9A2E}" type="slidenum">
              <a:rPr lang="en-US" smtClean="0"/>
              <a:t>21</a:t>
            </a:fld>
            <a:endParaRPr lang="en-US"/>
          </a:p>
        </p:txBody>
      </p:sp>
    </p:spTree>
    <p:extLst>
      <p:ext uri="{BB962C8B-B14F-4D97-AF65-F5344CB8AC3E}">
        <p14:creationId xmlns:p14="http://schemas.microsoft.com/office/powerpoint/2010/main" val="2300976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13A2-6BD0-87CE-05D7-FA6F5716DA7E}"/>
              </a:ext>
            </a:extLst>
          </p:cNvPr>
          <p:cNvSpPr>
            <a:spLocks noGrp="1"/>
          </p:cNvSpPr>
          <p:nvPr>
            <p:ph type="title"/>
          </p:nvPr>
        </p:nvSpPr>
        <p:spPr/>
        <p:txBody>
          <a:bodyPr/>
          <a:lstStyle/>
          <a:p>
            <a:r>
              <a:rPr lang="en-US">
                <a:ea typeface="Source Sans Pro SemiBold"/>
              </a:rPr>
              <a:t>EBSCO database subscription 2022/2023</a:t>
            </a:r>
          </a:p>
        </p:txBody>
      </p:sp>
      <p:sp>
        <p:nvSpPr>
          <p:cNvPr id="3" name="Text Placeholder 2">
            <a:extLst>
              <a:ext uri="{FF2B5EF4-FFF2-40B4-BE49-F238E27FC236}">
                <a16:creationId xmlns:a16="http://schemas.microsoft.com/office/drawing/2014/main" id="{49C085AF-9D40-2F48-5D58-D712ACA41328}"/>
              </a:ext>
            </a:extLst>
          </p:cNvPr>
          <p:cNvSpPr>
            <a:spLocks noGrp="1"/>
          </p:cNvSpPr>
          <p:nvPr>
            <p:ph type="body" sz="half" idx="2"/>
          </p:nvPr>
        </p:nvSpPr>
        <p:spPr/>
        <p:txBody>
          <a:bodyPr/>
          <a:lstStyle/>
          <a:p>
            <a:endParaRPr lang="en-US"/>
          </a:p>
        </p:txBody>
      </p:sp>
      <p:sp>
        <p:nvSpPr>
          <p:cNvPr id="7" name="Content Placeholder 6">
            <a:extLst>
              <a:ext uri="{FF2B5EF4-FFF2-40B4-BE49-F238E27FC236}">
                <a16:creationId xmlns:a16="http://schemas.microsoft.com/office/drawing/2014/main" id="{0CC4CE46-7119-A0D9-DA8F-CFCA3FB10B9D}"/>
              </a:ext>
            </a:extLst>
          </p:cNvPr>
          <p:cNvSpPr>
            <a:spLocks noGrp="1"/>
          </p:cNvSpPr>
          <p:nvPr>
            <p:ph idx="1"/>
          </p:nvPr>
        </p:nvSpPr>
        <p:spPr/>
        <p:txBody>
          <a:bodyPr vert="horz" lIns="91440" tIns="45720" rIns="91440" bIns="45720" rtlCol="0" anchor="t">
            <a:normAutofit/>
          </a:bodyPr>
          <a:lstStyle/>
          <a:p>
            <a:pPr marL="0" indent="0">
              <a:buNone/>
            </a:pPr>
            <a:r>
              <a:rPr lang="en-US">
                <a:ea typeface="Source Sans Pro"/>
              </a:rPr>
              <a:t>New database links are available!</a:t>
            </a:r>
          </a:p>
          <a:p>
            <a:pPr marL="514350" indent="-514350">
              <a:buAutoNum type="arabicPeriod"/>
            </a:pPr>
            <a:r>
              <a:rPr lang="en-US">
                <a:ea typeface="Source Sans Pro"/>
              </a:rPr>
              <a:t>See the </a:t>
            </a:r>
            <a:r>
              <a:rPr lang="en-US">
                <a:ea typeface="Source Sans Pro"/>
                <a:hlinkClick r:id="rId2"/>
              </a:rPr>
              <a:t>patron site</a:t>
            </a:r>
            <a:r>
              <a:rPr lang="en-US">
                <a:ea typeface="Source Sans Pro"/>
              </a:rPr>
              <a:t> or </a:t>
            </a:r>
            <a:r>
              <a:rPr lang="en-US">
                <a:ea typeface="Source Sans Pro"/>
                <a:hlinkClick r:id="rId3"/>
              </a:rPr>
              <a:t>SWAN support site</a:t>
            </a:r>
            <a:r>
              <a:rPr lang="en-US">
                <a:ea typeface="Source Sans Pro"/>
              </a:rPr>
              <a:t> for URLs</a:t>
            </a:r>
          </a:p>
          <a:p>
            <a:pPr marL="514350" indent="-514350">
              <a:buAutoNum type="arabicPeriod"/>
            </a:pPr>
            <a:r>
              <a:rPr lang="en-US">
                <a:ea typeface="Source Sans Pro"/>
              </a:rPr>
              <a:t>Update database links on your websites </a:t>
            </a:r>
          </a:p>
          <a:p>
            <a:pPr marL="514350" indent="-514350">
              <a:buAutoNum type="arabicPeriod"/>
            </a:pPr>
            <a:endParaRPr lang="en-US">
              <a:ea typeface="Source Sans Pro"/>
            </a:endParaRPr>
          </a:p>
          <a:p>
            <a:pPr marL="0" indent="0">
              <a:buNone/>
            </a:pPr>
            <a:r>
              <a:rPr lang="en-US">
                <a:ea typeface="Source Sans Pro"/>
              </a:rPr>
              <a:t>If your library didn't change your subscription, you don't need to do anything.</a:t>
            </a:r>
          </a:p>
        </p:txBody>
      </p:sp>
      <p:sp>
        <p:nvSpPr>
          <p:cNvPr id="4" name="Date Placeholder 3">
            <a:extLst>
              <a:ext uri="{FF2B5EF4-FFF2-40B4-BE49-F238E27FC236}">
                <a16:creationId xmlns:a16="http://schemas.microsoft.com/office/drawing/2014/main" id="{78B381F4-7021-9C73-6132-8BA0FFF4243E}"/>
              </a:ext>
            </a:extLst>
          </p:cNvPr>
          <p:cNvSpPr>
            <a:spLocks noGrp="1"/>
          </p:cNvSpPr>
          <p:nvPr>
            <p:ph type="dt" sz="half" idx="13"/>
          </p:nvPr>
        </p:nvSpPr>
        <p:spPr/>
        <p:txBody>
          <a:bodyPr/>
          <a:lstStyle/>
          <a:p>
            <a:fld id="{13396ADE-9909-4D89-85AF-2BEE99A3BE82}" type="datetime4">
              <a:rPr lang="en-US" smtClean="0"/>
              <a:t>June 29, 2022</a:t>
            </a:fld>
            <a:endParaRPr lang="en-US"/>
          </a:p>
        </p:txBody>
      </p:sp>
      <p:sp>
        <p:nvSpPr>
          <p:cNvPr id="5" name="Footer Placeholder 4">
            <a:extLst>
              <a:ext uri="{FF2B5EF4-FFF2-40B4-BE49-F238E27FC236}">
                <a16:creationId xmlns:a16="http://schemas.microsoft.com/office/drawing/2014/main" id="{9BC9A38B-AAE0-4174-EFB1-E3EEF84FD0CE}"/>
              </a:ext>
            </a:extLst>
          </p:cNvPr>
          <p:cNvSpPr>
            <a:spLocks noGrp="1"/>
          </p:cNvSpPr>
          <p:nvPr>
            <p:ph type="ftr" sz="quarter" idx="11"/>
          </p:nvPr>
        </p:nvSpPr>
        <p:spPr/>
        <p:txBody>
          <a:bodyPr/>
          <a:lstStyle/>
          <a:p>
            <a:r>
              <a:rPr lang="en-US"/>
              <a:t>SWAN Library Services</a:t>
            </a:r>
          </a:p>
        </p:txBody>
      </p:sp>
      <p:sp>
        <p:nvSpPr>
          <p:cNvPr id="6" name="Slide Number Placeholder 5">
            <a:extLst>
              <a:ext uri="{FF2B5EF4-FFF2-40B4-BE49-F238E27FC236}">
                <a16:creationId xmlns:a16="http://schemas.microsoft.com/office/drawing/2014/main" id="{96C1943A-F6CB-43BD-328A-C32A2C51C6B5}"/>
              </a:ext>
            </a:extLst>
          </p:cNvPr>
          <p:cNvSpPr>
            <a:spLocks noGrp="1"/>
          </p:cNvSpPr>
          <p:nvPr>
            <p:ph type="sldNum" sz="quarter" idx="12"/>
          </p:nvPr>
        </p:nvSpPr>
        <p:spPr/>
        <p:txBody>
          <a:bodyPr/>
          <a:lstStyle/>
          <a:p>
            <a:fld id="{1FAA610F-65FB-4D76-A9F7-0135426F9A2E}" type="slidenum">
              <a:rPr lang="en-US" smtClean="0"/>
              <a:pPr/>
              <a:t>22</a:t>
            </a:fld>
            <a:endParaRPr lang="en-US"/>
          </a:p>
        </p:txBody>
      </p:sp>
    </p:spTree>
    <p:extLst>
      <p:ext uri="{BB962C8B-B14F-4D97-AF65-F5344CB8AC3E}">
        <p14:creationId xmlns:p14="http://schemas.microsoft.com/office/powerpoint/2010/main" val="2470346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7B76959-96DB-489F-B41F-454881550106}"/>
              </a:ext>
            </a:extLst>
          </p:cNvPr>
          <p:cNvSpPr>
            <a:spLocks noGrp="1"/>
          </p:cNvSpPr>
          <p:nvPr>
            <p:ph type="title"/>
          </p:nvPr>
        </p:nvSpPr>
        <p:spPr/>
        <p:txBody>
          <a:bodyPr/>
          <a:lstStyle/>
          <a:p>
            <a:r>
              <a:rPr lang="en-US"/>
              <a:t>Aspen</a:t>
            </a:r>
          </a:p>
        </p:txBody>
      </p:sp>
      <p:sp>
        <p:nvSpPr>
          <p:cNvPr id="12" name="Text Placeholder 11">
            <a:extLst>
              <a:ext uri="{FF2B5EF4-FFF2-40B4-BE49-F238E27FC236}">
                <a16:creationId xmlns:a16="http://schemas.microsoft.com/office/drawing/2014/main" id="{A08F97F7-9148-42DF-ADCD-FD3593A4162A}"/>
              </a:ext>
            </a:extLst>
          </p:cNvPr>
          <p:cNvSpPr>
            <a:spLocks noGrp="1"/>
          </p:cNvSpPr>
          <p:nvPr>
            <p:ph type="body" idx="1"/>
          </p:nvPr>
        </p:nvSpPr>
        <p:spPr/>
        <p:txBody>
          <a:bodyPr/>
          <a:lstStyle/>
          <a:p>
            <a:endParaRPr lang="en-US"/>
          </a:p>
        </p:txBody>
      </p:sp>
      <p:sp>
        <p:nvSpPr>
          <p:cNvPr id="7" name="Date Placeholder 6">
            <a:extLst>
              <a:ext uri="{FF2B5EF4-FFF2-40B4-BE49-F238E27FC236}">
                <a16:creationId xmlns:a16="http://schemas.microsoft.com/office/drawing/2014/main" id="{2DE0ACD4-355D-4186-84ED-057612905703}"/>
              </a:ext>
            </a:extLst>
          </p:cNvPr>
          <p:cNvSpPr>
            <a:spLocks noGrp="1"/>
          </p:cNvSpPr>
          <p:nvPr>
            <p:ph type="dt" sz="half" idx="2"/>
          </p:nvPr>
        </p:nvSpPr>
        <p:spPr/>
        <p:txBody>
          <a:bodyPr/>
          <a:lstStyle/>
          <a:p>
            <a:fld id="{69D110A1-1339-49BC-A0D7-38CE24E36754}" type="datetime4">
              <a:rPr lang="en-US" smtClean="0"/>
              <a:t>June 29, 2022</a:t>
            </a:fld>
            <a:endParaRPr lang="en-US"/>
          </a:p>
        </p:txBody>
      </p:sp>
      <p:sp>
        <p:nvSpPr>
          <p:cNvPr id="5" name="Footer Placeholder 4">
            <a:extLst>
              <a:ext uri="{FF2B5EF4-FFF2-40B4-BE49-F238E27FC236}">
                <a16:creationId xmlns:a16="http://schemas.microsoft.com/office/drawing/2014/main" id="{9F94180D-23EB-447E-84C2-99CACBED24BD}"/>
              </a:ext>
            </a:extLst>
          </p:cNvPr>
          <p:cNvSpPr>
            <a:spLocks noGrp="1"/>
          </p:cNvSpPr>
          <p:nvPr>
            <p:ph type="ftr" sz="quarter" idx="11"/>
          </p:nvPr>
        </p:nvSpPr>
        <p:spPr/>
        <p:txBody>
          <a:bodyPr/>
          <a:lstStyle/>
          <a:p>
            <a:r>
              <a:rPr lang="en-US"/>
              <a:t>SWAN Library Services</a:t>
            </a:r>
          </a:p>
        </p:txBody>
      </p:sp>
      <p:sp>
        <p:nvSpPr>
          <p:cNvPr id="6" name="Slide Number Placeholder 5">
            <a:extLst>
              <a:ext uri="{FF2B5EF4-FFF2-40B4-BE49-F238E27FC236}">
                <a16:creationId xmlns:a16="http://schemas.microsoft.com/office/drawing/2014/main" id="{017DC3B6-017F-471C-838C-5E21C676D623}"/>
              </a:ext>
            </a:extLst>
          </p:cNvPr>
          <p:cNvSpPr>
            <a:spLocks noGrp="1"/>
          </p:cNvSpPr>
          <p:nvPr>
            <p:ph type="sldNum" sz="quarter" idx="12"/>
          </p:nvPr>
        </p:nvSpPr>
        <p:spPr/>
        <p:txBody>
          <a:bodyPr/>
          <a:lstStyle/>
          <a:p>
            <a:fld id="{1FAA610F-65FB-4D76-A9F7-0135426F9A2E}" type="slidenum">
              <a:rPr lang="en-US" smtClean="0"/>
              <a:t>23</a:t>
            </a:fld>
            <a:endParaRPr lang="en-US"/>
          </a:p>
        </p:txBody>
      </p:sp>
    </p:spTree>
    <p:custDataLst>
      <p:tags r:id="rId1"/>
    </p:custDataLst>
    <p:extLst>
      <p:ext uri="{BB962C8B-B14F-4D97-AF65-F5344CB8AC3E}">
        <p14:creationId xmlns:p14="http://schemas.microsoft.com/office/powerpoint/2010/main" val="3560847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B8CACF-E7D1-DAE9-0039-CC5010F5BFA5}"/>
              </a:ext>
            </a:extLst>
          </p:cNvPr>
          <p:cNvSpPr>
            <a:spLocks noGrp="1"/>
          </p:cNvSpPr>
          <p:nvPr>
            <p:ph type="title"/>
          </p:nvPr>
        </p:nvSpPr>
        <p:spPr/>
        <p:txBody>
          <a:bodyPr/>
          <a:lstStyle/>
          <a:p>
            <a:r>
              <a:rPr lang="en-US"/>
              <a:t>Aspen Tip of the Month</a:t>
            </a:r>
          </a:p>
        </p:txBody>
      </p:sp>
      <p:sp>
        <p:nvSpPr>
          <p:cNvPr id="2" name="Text Placeholder 1">
            <a:extLst>
              <a:ext uri="{FF2B5EF4-FFF2-40B4-BE49-F238E27FC236}">
                <a16:creationId xmlns:a16="http://schemas.microsoft.com/office/drawing/2014/main" id="{8BE5E5CA-3B71-A762-E62E-6B0AB0C13CDC}"/>
              </a:ext>
            </a:extLst>
          </p:cNvPr>
          <p:cNvSpPr>
            <a:spLocks noGrp="1"/>
          </p:cNvSpPr>
          <p:nvPr>
            <p:ph type="body" sz="half" idx="2"/>
          </p:nvPr>
        </p:nvSpPr>
        <p:spPr>
          <a:xfrm>
            <a:off x="655094" y="3417957"/>
            <a:ext cx="3277628" cy="2451031"/>
          </a:xfrm>
        </p:spPr>
        <p:txBody>
          <a:bodyPr vert="horz" lIns="91440" tIns="45720" rIns="91440" bIns="45720" rtlCol="0" anchor="t">
            <a:normAutofit/>
          </a:bodyPr>
          <a:lstStyle/>
          <a:p>
            <a:r>
              <a:rPr lang="en-US" sz="2000">
                <a:ea typeface="Source Sans Pro"/>
              </a:rPr>
              <a:t>Start exploring masquerade mode!</a:t>
            </a:r>
          </a:p>
        </p:txBody>
      </p:sp>
      <p:sp>
        <p:nvSpPr>
          <p:cNvPr id="4" name="Date Placeholder 3">
            <a:extLst>
              <a:ext uri="{FF2B5EF4-FFF2-40B4-BE49-F238E27FC236}">
                <a16:creationId xmlns:a16="http://schemas.microsoft.com/office/drawing/2014/main" id="{0100185D-3B22-AB1F-98FA-485241DB2757}"/>
              </a:ext>
            </a:extLst>
          </p:cNvPr>
          <p:cNvSpPr>
            <a:spLocks noGrp="1"/>
          </p:cNvSpPr>
          <p:nvPr>
            <p:ph type="dt" sz="half" idx="13"/>
          </p:nvPr>
        </p:nvSpPr>
        <p:spPr/>
        <p:txBody>
          <a:bodyPr/>
          <a:lstStyle/>
          <a:p>
            <a:fld id="{13396ADE-9909-4D89-85AF-2BEE99A3BE82}" type="datetime4">
              <a:rPr lang="en-US" smtClean="0"/>
              <a:t>June 29, 2022</a:t>
            </a:fld>
            <a:endParaRPr lang="en-US"/>
          </a:p>
        </p:txBody>
      </p:sp>
      <p:sp>
        <p:nvSpPr>
          <p:cNvPr id="5" name="Footer Placeholder 4">
            <a:extLst>
              <a:ext uri="{FF2B5EF4-FFF2-40B4-BE49-F238E27FC236}">
                <a16:creationId xmlns:a16="http://schemas.microsoft.com/office/drawing/2014/main" id="{598ACD28-8806-843E-7995-261E808AA4AC}"/>
              </a:ext>
            </a:extLst>
          </p:cNvPr>
          <p:cNvSpPr>
            <a:spLocks noGrp="1"/>
          </p:cNvSpPr>
          <p:nvPr>
            <p:ph type="ftr" sz="quarter" idx="11"/>
          </p:nvPr>
        </p:nvSpPr>
        <p:spPr/>
        <p:txBody>
          <a:bodyPr/>
          <a:lstStyle/>
          <a:p>
            <a:r>
              <a:rPr lang="en-US"/>
              <a:t>SWAN Library Services</a:t>
            </a:r>
          </a:p>
        </p:txBody>
      </p:sp>
      <p:sp>
        <p:nvSpPr>
          <p:cNvPr id="6" name="Slide Number Placeholder 5">
            <a:extLst>
              <a:ext uri="{FF2B5EF4-FFF2-40B4-BE49-F238E27FC236}">
                <a16:creationId xmlns:a16="http://schemas.microsoft.com/office/drawing/2014/main" id="{F16C4B0E-B319-B7C9-380B-E561B54A48B0}"/>
              </a:ext>
            </a:extLst>
          </p:cNvPr>
          <p:cNvSpPr>
            <a:spLocks noGrp="1"/>
          </p:cNvSpPr>
          <p:nvPr>
            <p:ph type="sldNum" sz="quarter" idx="12"/>
          </p:nvPr>
        </p:nvSpPr>
        <p:spPr/>
        <p:txBody>
          <a:bodyPr/>
          <a:lstStyle/>
          <a:p>
            <a:fld id="{1FAA610F-65FB-4D76-A9F7-0135426F9A2E}" type="slidenum">
              <a:rPr lang="en-US" smtClean="0"/>
              <a:pPr/>
              <a:t>24</a:t>
            </a:fld>
            <a:endParaRPr lang="en-US"/>
          </a:p>
        </p:txBody>
      </p:sp>
      <p:sp>
        <p:nvSpPr>
          <p:cNvPr id="10" name="Content Placeholder 9">
            <a:extLst>
              <a:ext uri="{FF2B5EF4-FFF2-40B4-BE49-F238E27FC236}">
                <a16:creationId xmlns:a16="http://schemas.microsoft.com/office/drawing/2014/main" id="{1ED2FF51-EAC9-D4D3-0B6C-A49172FF5D53}"/>
              </a:ext>
            </a:extLst>
          </p:cNvPr>
          <p:cNvSpPr>
            <a:spLocks noGrp="1"/>
          </p:cNvSpPr>
          <p:nvPr>
            <p:ph idx="1"/>
          </p:nvPr>
        </p:nvSpPr>
        <p:spPr/>
        <p:txBody>
          <a:bodyPr vert="horz" lIns="91440" tIns="45720" rIns="91440" bIns="45720" rtlCol="0" anchor="t">
            <a:normAutofit/>
          </a:bodyPr>
          <a:lstStyle/>
          <a:p>
            <a:pPr marL="0" indent="0">
              <a:buNone/>
            </a:pPr>
            <a:r>
              <a:rPr lang="en-US">
                <a:ea typeface="Source Sans Pro"/>
              </a:rPr>
              <a:t>If you haven't tried out masquerade mode yet, it is great!</a:t>
            </a:r>
          </a:p>
          <a:p>
            <a:pPr marL="457200" indent="-457200"/>
            <a:r>
              <a:rPr lang="en-US">
                <a:ea typeface="Source Sans Pro"/>
              </a:rPr>
              <a:t>No need to switch between the catalog and </a:t>
            </a:r>
            <a:r>
              <a:rPr lang="en-US" err="1">
                <a:ea typeface="Source Sans Pro"/>
              </a:rPr>
              <a:t>WorkFlows</a:t>
            </a:r>
          </a:p>
          <a:p>
            <a:pPr marL="457200" indent="-457200"/>
            <a:r>
              <a:rPr lang="en-US">
                <a:ea typeface="Source Sans Pro"/>
              </a:rPr>
              <a:t>Great for a dual-monitor public service desk</a:t>
            </a:r>
          </a:p>
          <a:p>
            <a:pPr marL="457200" indent="-457200"/>
            <a:r>
              <a:rPr lang="en-US">
                <a:ea typeface="Source Sans Pro"/>
              </a:rPr>
              <a:t>You see what the patron sees – place in queue, frozen holds, ratings, linked accounts, and more</a:t>
            </a:r>
          </a:p>
          <a:p>
            <a:pPr marL="0" indent="0">
              <a:buNone/>
            </a:pPr>
            <a:endParaRPr lang="en-US">
              <a:ea typeface="Source Sans Pro"/>
            </a:endParaRPr>
          </a:p>
        </p:txBody>
      </p:sp>
    </p:spTree>
    <p:custDataLst>
      <p:tags r:id="rId1"/>
    </p:custDataLst>
    <p:extLst>
      <p:ext uri="{BB962C8B-B14F-4D97-AF65-F5344CB8AC3E}">
        <p14:creationId xmlns:p14="http://schemas.microsoft.com/office/powerpoint/2010/main" val="1110322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CC197-D63C-F44C-6C56-E5E718BE7EBC}"/>
              </a:ext>
            </a:extLst>
          </p:cNvPr>
          <p:cNvSpPr>
            <a:spLocks noGrp="1"/>
          </p:cNvSpPr>
          <p:nvPr>
            <p:ph type="title"/>
          </p:nvPr>
        </p:nvSpPr>
        <p:spPr/>
        <p:txBody>
          <a:bodyPr/>
          <a:lstStyle/>
          <a:p>
            <a:r>
              <a:rPr lang="en-US">
                <a:ea typeface="Source Sans Pro SemiBold"/>
              </a:rPr>
              <a:t>How to use masquerade mode</a:t>
            </a:r>
            <a:endParaRPr lang="en-US"/>
          </a:p>
        </p:txBody>
      </p:sp>
      <p:sp>
        <p:nvSpPr>
          <p:cNvPr id="3" name="Text Placeholder 2">
            <a:extLst>
              <a:ext uri="{FF2B5EF4-FFF2-40B4-BE49-F238E27FC236}">
                <a16:creationId xmlns:a16="http://schemas.microsoft.com/office/drawing/2014/main" id="{2629DE2A-074D-2B12-2BBE-C7737E63B68D}"/>
              </a:ext>
            </a:extLst>
          </p:cNvPr>
          <p:cNvSpPr>
            <a:spLocks noGrp="1"/>
          </p:cNvSpPr>
          <p:nvPr>
            <p:ph type="body" sz="half" idx="2"/>
          </p:nvPr>
        </p:nvSpPr>
        <p:spPr/>
        <p:txBody>
          <a:bodyPr/>
          <a:lstStyle/>
          <a:p>
            <a:endParaRPr lang="en-US"/>
          </a:p>
        </p:txBody>
      </p:sp>
      <p:sp>
        <p:nvSpPr>
          <p:cNvPr id="4" name="Content Placeholder 3">
            <a:extLst>
              <a:ext uri="{FF2B5EF4-FFF2-40B4-BE49-F238E27FC236}">
                <a16:creationId xmlns:a16="http://schemas.microsoft.com/office/drawing/2014/main" id="{D2DE6689-C51F-8F38-9F31-E3E165B4304D}"/>
              </a:ext>
            </a:extLst>
          </p:cNvPr>
          <p:cNvSpPr>
            <a:spLocks noGrp="1"/>
          </p:cNvSpPr>
          <p:nvPr>
            <p:ph idx="1"/>
          </p:nvPr>
        </p:nvSpPr>
        <p:spPr/>
        <p:txBody>
          <a:bodyPr vert="horz" lIns="91440" tIns="45720" rIns="91440" bIns="45720" rtlCol="0" anchor="t">
            <a:normAutofit/>
          </a:bodyPr>
          <a:lstStyle/>
          <a:p>
            <a:r>
              <a:rPr lang="en-US">
                <a:ea typeface="Source Sans Pro"/>
              </a:rPr>
              <a:t>Get the OPACREF login from your director</a:t>
            </a:r>
          </a:p>
          <a:p>
            <a:r>
              <a:rPr lang="en-US">
                <a:ea typeface="Source Sans Pro"/>
              </a:rPr>
              <a:t>Account &gt; Masquerade</a:t>
            </a:r>
          </a:p>
          <a:p>
            <a:r>
              <a:rPr lang="en-US">
                <a:ea typeface="Source Sans Pro"/>
              </a:rPr>
              <a:t>Scan the patron barcode</a:t>
            </a:r>
          </a:p>
        </p:txBody>
      </p:sp>
      <p:sp>
        <p:nvSpPr>
          <p:cNvPr id="5" name="Date Placeholder 4">
            <a:extLst>
              <a:ext uri="{FF2B5EF4-FFF2-40B4-BE49-F238E27FC236}">
                <a16:creationId xmlns:a16="http://schemas.microsoft.com/office/drawing/2014/main" id="{2AA3E599-33DC-49EC-5CE2-84F89CCFF08A}"/>
              </a:ext>
            </a:extLst>
          </p:cNvPr>
          <p:cNvSpPr>
            <a:spLocks noGrp="1"/>
          </p:cNvSpPr>
          <p:nvPr>
            <p:ph type="dt" sz="half" idx="13"/>
          </p:nvPr>
        </p:nvSpPr>
        <p:spPr/>
        <p:txBody>
          <a:bodyPr/>
          <a:lstStyle/>
          <a:p>
            <a:fld id="{C7EE3EF2-A7B1-4F23-8584-F0BBB5D3EC1A}" type="datetime4">
              <a:rPr lang="en-US" smtClean="0"/>
              <a:t>June 29, 2022</a:t>
            </a:fld>
            <a:endParaRPr lang="en-US"/>
          </a:p>
        </p:txBody>
      </p:sp>
      <p:sp>
        <p:nvSpPr>
          <p:cNvPr id="6" name="Footer Placeholder 5">
            <a:extLst>
              <a:ext uri="{FF2B5EF4-FFF2-40B4-BE49-F238E27FC236}">
                <a16:creationId xmlns:a16="http://schemas.microsoft.com/office/drawing/2014/main" id="{032E1F4F-7442-FC68-4D4B-FB8D9EEB4731}"/>
              </a:ext>
            </a:extLst>
          </p:cNvPr>
          <p:cNvSpPr>
            <a:spLocks noGrp="1"/>
          </p:cNvSpPr>
          <p:nvPr>
            <p:ph type="ftr" sz="quarter" idx="11"/>
          </p:nvPr>
        </p:nvSpPr>
        <p:spPr/>
        <p:txBody>
          <a:bodyPr/>
          <a:lstStyle/>
          <a:p>
            <a:r>
              <a:rPr lang="en-US"/>
              <a:t>SWAN Library Services</a:t>
            </a:r>
          </a:p>
        </p:txBody>
      </p:sp>
      <p:sp>
        <p:nvSpPr>
          <p:cNvPr id="7" name="Slide Number Placeholder 6">
            <a:extLst>
              <a:ext uri="{FF2B5EF4-FFF2-40B4-BE49-F238E27FC236}">
                <a16:creationId xmlns:a16="http://schemas.microsoft.com/office/drawing/2014/main" id="{9634E660-8904-75BC-7DA8-9C2A7134CB70}"/>
              </a:ext>
            </a:extLst>
          </p:cNvPr>
          <p:cNvSpPr>
            <a:spLocks noGrp="1"/>
          </p:cNvSpPr>
          <p:nvPr>
            <p:ph type="sldNum" sz="quarter" idx="12"/>
          </p:nvPr>
        </p:nvSpPr>
        <p:spPr/>
        <p:txBody>
          <a:bodyPr/>
          <a:lstStyle/>
          <a:p>
            <a:fld id="{1FAA610F-65FB-4D76-A9F7-0135426F9A2E}" type="slidenum">
              <a:rPr lang="en-US" smtClean="0"/>
              <a:t>25</a:t>
            </a:fld>
            <a:endParaRPr lang="en-US"/>
          </a:p>
        </p:txBody>
      </p:sp>
      <p:pic>
        <p:nvPicPr>
          <p:cNvPr id="8" name="Picture 8" descr="Masquerade mode in Aspen catalog, showing Acting As...and the patron name.">
            <a:extLst>
              <a:ext uri="{FF2B5EF4-FFF2-40B4-BE49-F238E27FC236}">
                <a16:creationId xmlns:a16="http://schemas.microsoft.com/office/drawing/2014/main" id="{ADA4D0D9-B026-99AB-9C94-65656C6725AE}"/>
              </a:ext>
            </a:extLst>
          </p:cNvPr>
          <p:cNvPicPr>
            <a:picLocks noChangeAspect="1"/>
          </p:cNvPicPr>
          <p:nvPr/>
        </p:nvPicPr>
        <p:blipFill>
          <a:blip r:embed="rId3"/>
          <a:stretch>
            <a:fillRect/>
          </a:stretch>
        </p:blipFill>
        <p:spPr>
          <a:xfrm>
            <a:off x="5671640" y="3320273"/>
            <a:ext cx="4659405" cy="2677715"/>
          </a:xfrm>
          <a:prstGeom prst="rect">
            <a:avLst/>
          </a:prstGeom>
        </p:spPr>
      </p:pic>
    </p:spTree>
    <p:custDataLst>
      <p:tags r:id="rId1"/>
    </p:custDataLst>
    <p:extLst>
      <p:ext uri="{BB962C8B-B14F-4D97-AF65-F5344CB8AC3E}">
        <p14:creationId xmlns:p14="http://schemas.microsoft.com/office/powerpoint/2010/main" val="267499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59C43D-F612-451A-8FA9-B524656E574E}"/>
              </a:ext>
            </a:extLst>
          </p:cNvPr>
          <p:cNvSpPr>
            <a:spLocks noGrp="1"/>
          </p:cNvSpPr>
          <p:nvPr>
            <p:ph type="title"/>
          </p:nvPr>
        </p:nvSpPr>
        <p:spPr/>
        <p:txBody>
          <a:bodyPr/>
          <a:lstStyle/>
          <a:p>
            <a:r>
              <a:rPr lang="en-US"/>
              <a:t>Member Engagement </a:t>
            </a:r>
          </a:p>
        </p:txBody>
      </p:sp>
      <p:sp>
        <p:nvSpPr>
          <p:cNvPr id="9" name="Text Placeholder 8">
            <a:extLst>
              <a:ext uri="{FF2B5EF4-FFF2-40B4-BE49-F238E27FC236}">
                <a16:creationId xmlns:a16="http://schemas.microsoft.com/office/drawing/2014/main" id="{7BBA5D1E-8205-44FE-A032-E75BF1A3847A}"/>
              </a:ext>
            </a:extLst>
          </p:cNvPr>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ABF91865-126E-49C8-AD20-562F5AB37BE7}"/>
              </a:ext>
            </a:extLst>
          </p:cNvPr>
          <p:cNvSpPr>
            <a:spLocks noGrp="1"/>
          </p:cNvSpPr>
          <p:nvPr>
            <p:ph type="dt" sz="half" idx="2"/>
          </p:nvPr>
        </p:nvSpPr>
        <p:spPr/>
        <p:txBody>
          <a:bodyPr/>
          <a:lstStyle/>
          <a:p>
            <a:fld id="{BE77881E-05EA-445D-A401-3F862F6B3C8C}" type="datetime4">
              <a:rPr lang="en-US" smtClean="0"/>
              <a:t>June 29, 2022</a:t>
            </a:fld>
            <a:endParaRPr lang="en-US"/>
          </a:p>
        </p:txBody>
      </p:sp>
      <p:sp>
        <p:nvSpPr>
          <p:cNvPr id="6" name="Footer Placeholder 5">
            <a:extLst>
              <a:ext uri="{FF2B5EF4-FFF2-40B4-BE49-F238E27FC236}">
                <a16:creationId xmlns:a16="http://schemas.microsoft.com/office/drawing/2014/main" id="{6EEE47B8-1BCB-4868-BE7D-394439B94026}"/>
              </a:ext>
            </a:extLst>
          </p:cNvPr>
          <p:cNvSpPr>
            <a:spLocks noGrp="1"/>
          </p:cNvSpPr>
          <p:nvPr>
            <p:ph type="ftr" sz="quarter" idx="11"/>
          </p:nvPr>
        </p:nvSpPr>
        <p:spPr/>
        <p:txBody>
          <a:bodyPr/>
          <a:lstStyle/>
          <a:p>
            <a:r>
              <a:rPr lang="en-US"/>
              <a:t>SWAN Library Services</a:t>
            </a:r>
          </a:p>
        </p:txBody>
      </p:sp>
      <p:sp>
        <p:nvSpPr>
          <p:cNvPr id="7" name="Slide Number Placeholder 6">
            <a:extLst>
              <a:ext uri="{FF2B5EF4-FFF2-40B4-BE49-F238E27FC236}">
                <a16:creationId xmlns:a16="http://schemas.microsoft.com/office/drawing/2014/main" id="{AA1CE293-9C57-4F0B-9821-46266FAC0F37}"/>
              </a:ext>
            </a:extLst>
          </p:cNvPr>
          <p:cNvSpPr>
            <a:spLocks noGrp="1"/>
          </p:cNvSpPr>
          <p:nvPr>
            <p:ph type="sldNum" sz="quarter" idx="12"/>
          </p:nvPr>
        </p:nvSpPr>
        <p:spPr/>
        <p:txBody>
          <a:bodyPr/>
          <a:lstStyle/>
          <a:p>
            <a:fld id="{1FAA610F-65FB-4D76-A9F7-0135426F9A2E}" type="slidenum">
              <a:rPr lang="en-US" smtClean="0"/>
              <a:t>26</a:t>
            </a:fld>
            <a:endParaRPr lang="en-US"/>
          </a:p>
        </p:txBody>
      </p:sp>
    </p:spTree>
    <p:custDataLst>
      <p:tags r:id="rId1"/>
    </p:custDataLst>
    <p:extLst>
      <p:ext uri="{BB962C8B-B14F-4D97-AF65-F5344CB8AC3E}">
        <p14:creationId xmlns:p14="http://schemas.microsoft.com/office/powerpoint/2010/main" val="1826420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4A02C8-2273-1EA3-4AA7-5102A5291BB6}"/>
              </a:ext>
            </a:extLst>
          </p:cNvPr>
          <p:cNvSpPr>
            <a:spLocks noGrp="1"/>
          </p:cNvSpPr>
          <p:nvPr>
            <p:ph type="title"/>
          </p:nvPr>
        </p:nvSpPr>
        <p:spPr>
          <a:xfrm>
            <a:off x="838200" y="135915"/>
            <a:ext cx="10515600" cy="1325563"/>
          </a:xfrm>
        </p:spPr>
        <p:txBody>
          <a:bodyPr anchor="ctr">
            <a:normAutofit/>
          </a:bodyPr>
          <a:lstStyle/>
          <a:p>
            <a:r>
              <a:rPr lang="en-US"/>
              <a:t>SWAN Passport Idea/Survey</a:t>
            </a:r>
          </a:p>
        </p:txBody>
      </p:sp>
      <p:sp>
        <p:nvSpPr>
          <p:cNvPr id="8" name="Content Placeholder 7">
            <a:extLst>
              <a:ext uri="{FF2B5EF4-FFF2-40B4-BE49-F238E27FC236}">
                <a16:creationId xmlns:a16="http://schemas.microsoft.com/office/drawing/2014/main" id="{C88596B6-D57D-0388-69BD-653E2AD53D66}"/>
              </a:ext>
            </a:extLst>
          </p:cNvPr>
          <p:cNvSpPr>
            <a:spLocks noGrp="1"/>
          </p:cNvSpPr>
          <p:nvPr>
            <p:ph sz="half" idx="1"/>
          </p:nvPr>
        </p:nvSpPr>
        <p:spPr>
          <a:xfrm>
            <a:off x="838200" y="1825625"/>
            <a:ext cx="5181600" cy="4351338"/>
          </a:xfrm>
        </p:spPr>
        <p:txBody>
          <a:bodyPr>
            <a:normAutofit/>
          </a:bodyPr>
          <a:lstStyle/>
          <a:p>
            <a:pPr marL="0" indent="0">
              <a:buNone/>
            </a:pPr>
            <a:r>
              <a:rPr lang="en-US" sz="2600"/>
              <a:t>Pgs. 41-44 of </a:t>
            </a:r>
            <a:r>
              <a:rPr lang="en-US" sz="2600">
                <a:hlinkClick r:id="rId3"/>
              </a:rPr>
              <a:t>June Board Packet</a:t>
            </a:r>
            <a:endParaRPr lang="en-US" sz="2600"/>
          </a:p>
          <a:p>
            <a:r>
              <a:rPr lang="en-US" sz="2600"/>
              <a:t>22/26 responding libraries are interested in participating</a:t>
            </a:r>
          </a:p>
          <a:p>
            <a:r>
              <a:rPr lang="en-US" sz="2600"/>
              <a:t>Need more time to plan</a:t>
            </a:r>
          </a:p>
          <a:p>
            <a:r>
              <a:rPr lang="en-US" sz="2600"/>
              <a:t>Facilitate discussion with libraries interested</a:t>
            </a:r>
          </a:p>
          <a:p>
            <a:r>
              <a:rPr lang="en-US" sz="2600"/>
              <a:t>Needs to be member library driven/led</a:t>
            </a:r>
          </a:p>
          <a:p>
            <a:r>
              <a:rPr lang="en-US" sz="2600"/>
              <a:t>Need 3-4 month lead time for marketing &amp; promotion</a:t>
            </a:r>
          </a:p>
        </p:txBody>
      </p:sp>
      <p:pic>
        <p:nvPicPr>
          <p:cNvPr id="11" name="Picture 10">
            <a:extLst>
              <a:ext uri="{FF2B5EF4-FFF2-40B4-BE49-F238E27FC236}">
                <a16:creationId xmlns:a16="http://schemas.microsoft.com/office/drawing/2014/main" id="{C4DD90B6-EE3A-DF1E-7AE4-B76FAA148C0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96000" y="1319657"/>
            <a:ext cx="5181600" cy="5090922"/>
          </a:xfrm>
          <a:prstGeom prst="rect">
            <a:avLst/>
          </a:prstGeom>
          <a:noFill/>
        </p:spPr>
      </p:pic>
      <p:sp>
        <p:nvSpPr>
          <p:cNvPr id="4" name="Date Placeholder 3">
            <a:extLst>
              <a:ext uri="{FF2B5EF4-FFF2-40B4-BE49-F238E27FC236}">
                <a16:creationId xmlns:a16="http://schemas.microsoft.com/office/drawing/2014/main" id="{422E32C8-D356-37AF-3AD4-BEAEC303BFBB}"/>
              </a:ext>
            </a:extLst>
          </p:cNvPr>
          <p:cNvSpPr>
            <a:spLocks noGrp="1"/>
          </p:cNvSpPr>
          <p:nvPr>
            <p:ph type="dt" sz="half" idx="13"/>
          </p:nvPr>
        </p:nvSpPr>
        <p:spPr>
          <a:xfrm>
            <a:off x="838200" y="6329380"/>
            <a:ext cx="2743200" cy="365125"/>
          </a:xfrm>
        </p:spPr>
        <p:txBody>
          <a:bodyPr anchor="ctr">
            <a:normAutofit/>
          </a:bodyPr>
          <a:lstStyle/>
          <a:p>
            <a:pPr>
              <a:spcAft>
                <a:spcPts val="600"/>
              </a:spcAft>
            </a:pPr>
            <a:fld id="{2ADB9304-2271-43F1-84BE-A04666C2680B}" type="datetime4">
              <a:rPr lang="en-US" smtClean="0"/>
              <a:pPr>
                <a:spcAft>
                  <a:spcPts val="600"/>
                </a:spcAft>
              </a:pPr>
              <a:t>June 29, 2022</a:t>
            </a:fld>
            <a:endParaRPr lang="en-US"/>
          </a:p>
        </p:txBody>
      </p:sp>
      <p:sp>
        <p:nvSpPr>
          <p:cNvPr id="5" name="Footer Placeholder 4">
            <a:extLst>
              <a:ext uri="{FF2B5EF4-FFF2-40B4-BE49-F238E27FC236}">
                <a16:creationId xmlns:a16="http://schemas.microsoft.com/office/drawing/2014/main" id="{218B2F2C-C87A-B69F-89BF-7C98E7241B9A}"/>
              </a:ext>
            </a:extLst>
          </p:cNvPr>
          <p:cNvSpPr>
            <a:spLocks noGrp="1"/>
          </p:cNvSpPr>
          <p:nvPr>
            <p:ph type="ftr" sz="quarter" idx="11"/>
          </p:nvPr>
        </p:nvSpPr>
        <p:spPr>
          <a:xfrm>
            <a:off x="3657600" y="6329382"/>
            <a:ext cx="4114800" cy="365125"/>
          </a:xfrm>
        </p:spPr>
        <p:txBody>
          <a:bodyPr anchor="ctr">
            <a:normAutofit/>
          </a:bodyPr>
          <a:lstStyle/>
          <a:p>
            <a:pPr>
              <a:spcAft>
                <a:spcPts val="600"/>
              </a:spcAft>
            </a:pPr>
            <a:r>
              <a:rPr lang="en-US"/>
              <a:t>SWAN Library Services</a:t>
            </a:r>
          </a:p>
        </p:txBody>
      </p:sp>
      <p:sp>
        <p:nvSpPr>
          <p:cNvPr id="6" name="Slide Number Placeholder 5">
            <a:extLst>
              <a:ext uri="{FF2B5EF4-FFF2-40B4-BE49-F238E27FC236}">
                <a16:creationId xmlns:a16="http://schemas.microsoft.com/office/drawing/2014/main" id="{20BBC74A-7CCC-AED0-308A-9EDD0E2D52A3}"/>
              </a:ext>
            </a:extLst>
          </p:cNvPr>
          <p:cNvSpPr>
            <a:spLocks noGrp="1"/>
          </p:cNvSpPr>
          <p:nvPr>
            <p:ph type="sldNum" sz="quarter" idx="12"/>
          </p:nvPr>
        </p:nvSpPr>
        <p:spPr>
          <a:xfrm>
            <a:off x="11546006" y="6329381"/>
            <a:ext cx="532263" cy="365125"/>
          </a:xfrm>
        </p:spPr>
        <p:txBody>
          <a:bodyPr anchor="ctr">
            <a:normAutofit/>
          </a:bodyPr>
          <a:lstStyle/>
          <a:p>
            <a:pPr>
              <a:spcAft>
                <a:spcPts val="600"/>
              </a:spcAft>
            </a:pPr>
            <a:fld id="{1FAA610F-65FB-4D76-A9F7-0135426F9A2E}" type="slidenum">
              <a:rPr lang="en-US" smtClean="0"/>
              <a:pPr>
                <a:spcAft>
                  <a:spcPts val="600"/>
                </a:spcAft>
              </a:pPr>
              <a:t>27</a:t>
            </a:fld>
            <a:endParaRPr lang="en-US"/>
          </a:p>
        </p:txBody>
      </p:sp>
    </p:spTree>
    <p:custDataLst>
      <p:tags r:id="rId1"/>
    </p:custDataLst>
    <p:extLst>
      <p:ext uri="{BB962C8B-B14F-4D97-AF65-F5344CB8AC3E}">
        <p14:creationId xmlns:p14="http://schemas.microsoft.com/office/powerpoint/2010/main" val="3244532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2C5360-2A47-D664-9B9E-62E5BA549F72}"/>
              </a:ext>
            </a:extLst>
          </p:cNvPr>
          <p:cNvSpPr>
            <a:spLocks noGrp="1"/>
          </p:cNvSpPr>
          <p:nvPr>
            <p:ph type="title"/>
          </p:nvPr>
        </p:nvSpPr>
        <p:spPr/>
        <p:txBody>
          <a:bodyPr/>
          <a:lstStyle/>
          <a:p>
            <a:r>
              <a:rPr lang="en-US"/>
              <a:t>User Groups/Meetings: Recap</a:t>
            </a:r>
          </a:p>
        </p:txBody>
      </p:sp>
      <p:sp>
        <p:nvSpPr>
          <p:cNvPr id="8" name="Content Placeholder 7">
            <a:extLst>
              <a:ext uri="{FF2B5EF4-FFF2-40B4-BE49-F238E27FC236}">
                <a16:creationId xmlns:a16="http://schemas.microsoft.com/office/drawing/2014/main" id="{04809B3F-3E51-F33D-7C2C-DC1D19A66F4B}"/>
              </a:ext>
            </a:extLst>
          </p:cNvPr>
          <p:cNvSpPr>
            <a:spLocks noGrp="1"/>
          </p:cNvSpPr>
          <p:nvPr>
            <p:ph sz="half" idx="1"/>
          </p:nvPr>
        </p:nvSpPr>
        <p:spPr/>
        <p:txBody>
          <a:bodyPr>
            <a:normAutofit fontScale="92500" lnSpcReduction="20000"/>
          </a:bodyPr>
          <a:lstStyle/>
          <a:p>
            <a:pPr marL="0" indent="0">
              <a:buNone/>
            </a:pPr>
            <a:r>
              <a:rPr lang="en-US"/>
              <a:t>SWAN Quarterly Meeting 6/2</a:t>
            </a:r>
          </a:p>
          <a:p>
            <a:pPr>
              <a:lnSpc>
                <a:spcPct val="100000"/>
              </a:lnSpc>
            </a:pPr>
            <a:r>
              <a:rPr lang="en-US" sz="2400"/>
              <a:t>Board Elections</a:t>
            </a:r>
          </a:p>
          <a:p>
            <a:pPr>
              <a:lnSpc>
                <a:spcPct val="100000"/>
              </a:lnSpc>
            </a:pPr>
            <a:r>
              <a:rPr lang="en-US" sz="2400"/>
              <a:t>Performance Metrics</a:t>
            </a:r>
          </a:p>
          <a:p>
            <a:pPr>
              <a:lnSpc>
                <a:spcPct val="100000"/>
              </a:lnSpc>
            </a:pPr>
            <a:r>
              <a:rPr lang="en-US" sz="2400"/>
              <a:t>Library Cards for Non-Residents</a:t>
            </a:r>
          </a:p>
          <a:p>
            <a:pPr>
              <a:lnSpc>
                <a:spcPct val="100000"/>
              </a:lnSpc>
            </a:pPr>
            <a:r>
              <a:rPr lang="en-US" sz="2400"/>
              <a:t>Passport Idea</a:t>
            </a:r>
          </a:p>
          <a:p>
            <a:pPr>
              <a:lnSpc>
                <a:spcPct val="100000"/>
              </a:lnSpc>
            </a:pPr>
            <a:r>
              <a:rPr lang="en-US" sz="2400"/>
              <a:t>SWAN Online Learning Update</a:t>
            </a:r>
          </a:p>
          <a:p>
            <a:pPr marL="0" indent="0">
              <a:buNone/>
            </a:pPr>
            <a:endParaRPr lang="en-US"/>
          </a:p>
          <a:p>
            <a:pPr marL="0" indent="0">
              <a:buNone/>
            </a:pPr>
            <a:r>
              <a:rPr lang="en-US"/>
              <a:t>Circulation Users 6/15</a:t>
            </a:r>
          </a:p>
          <a:p>
            <a:pPr>
              <a:lnSpc>
                <a:spcPct val="100000"/>
              </a:lnSpc>
            </a:pPr>
            <a:r>
              <a:rPr lang="en-US" sz="2400"/>
              <a:t>Update on Daily SMS Report</a:t>
            </a:r>
          </a:p>
          <a:p>
            <a:pPr>
              <a:lnSpc>
                <a:spcPct val="100000"/>
              </a:lnSpc>
            </a:pPr>
            <a:r>
              <a:rPr lang="en-US" sz="2400"/>
              <a:t>Non-Resident Cards</a:t>
            </a:r>
          </a:p>
          <a:p>
            <a:pPr>
              <a:lnSpc>
                <a:spcPct val="100000"/>
              </a:lnSpc>
            </a:pPr>
            <a:r>
              <a:rPr lang="en-US" sz="2400"/>
              <a:t>Placing Holds in Aspen</a:t>
            </a:r>
          </a:p>
          <a:p>
            <a:pPr marL="0" indent="0">
              <a:buNone/>
            </a:pPr>
            <a:endParaRPr lang="en-US" sz="2400"/>
          </a:p>
        </p:txBody>
      </p:sp>
      <p:sp>
        <p:nvSpPr>
          <p:cNvPr id="9" name="Content Placeholder 8">
            <a:extLst>
              <a:ext uri="{FF2B5EF4-FFF2-40B4-BE49-F238E27FC236}">
                <a16:creationId xmlns:a16="http://schemas.microsoft.com/office/drawing/2014/main" id="{101C75B6-0835-25C0-C85A-277EE7C53804}"/>
              </a:ext>
            </a:extLst>
          </p:cNvPr>
          <p:cNvSpPr>
            <a:spLocks noGrp="1"/>
          </p:cNvSpPr>
          <p:nvPr>
            <p:ph sz="half" idx="2"/>
          </p:nvPr>
        </p:nvSpPr>
        <p:spPr/>
        <p:txBody>
          <a:bodyPr>
            <a:normAutofit fontScale="92500" lnSpcReduction="20000"/>
          </a:bodyPr>
          <a:lstStyle/>
          <a:p>
            <a:pPr marL="0" indent="0">
              <a:buNone/>
            </a:pPr>
            <a:r>
              <a:rPr lang="en-US"/>
              <a:t>ILL Users 6/1</a:t>
            </a:r>
          </a:p>
          <a:p>
            <a:r>
              <a:rPr lang="en-US" sz="2400"/>
              <a:t>Article Exchange</a:t>
            </a:r>
          </a:p>
          <a:p>
            <a:r>
              <a:rPr lang="en-US" sz="2400"/>
              <a:t>New WorldCat</a:t>
            </a:r>
          </a:p>
          <a:p>
            <a:r>
              <a:rPr lang="en-US" sz="2400"/>
              <a:t>OCLC Community Resources</a:t>
            </a:r>
          </a:p>
          <a:p>
            <a:pPr marL="0" indent="0">
              <a:buNone/>
            </a:pPr>
            <a:endParaRPr lang="en-US" sz="2400"/>
          </a:p>
          <a:p>
            <a:pPr marL="0" indent="0">
              <a:buNone/>
            </a:pPr>
            <a:r>
              <a:rPr lang="en-US"/>
              <a:t>E-Resource Advisory 6/23</a:t>
            </a:r>
          </a:p>
          <a:p>
            <a:r>
              <a:rPr lang="en-US" sz="2400"/>
              <a:t>Announcement – Thanks and congrats to Robin</a:t>
            </a:r>
          </a:p>
          <a:p>
            <a:r>
              <a:rPr lang="en-US" sz="2400"/>
              <a:t>RAILS VPAT</a:t>
            </a:r>
          </a:p>
          <a:p>
            <a:r>
              <a:rPr lang="en-US" sz="2400"/>
              <a:t>Hoopla &amp; </a:t>
            </a:r>
            <a:r>
              <a:rPr lang="en-US" sz="2400" err="1"/>
              <a:t>OverDrive</a:t>
            </a:r>
            <a:r>
              <a:rPr lang="en-US" sz="2400"/>
              <a:t> collections</a:t>
            </a:r>
          </a:p>
          <a:p>
            <a:pPr marL="0" indent="0">
              <a:buNone/>
            </a:pPr>
            <a:endParaRPr lang="en-US" sz="2400"/>
          </a:p>
        </p:txBody>
      </p:sp>
      <p:sp>
        <p:nvSpPr>
          <p:cNvPr id="4" name="Date Placeholder 3">
            <a:extLst>
              <a:ext uri="{FF2B5EF4-FFF2-40B4-BE49-F238E27FC236}">
                <a16:creationId xmlns:a16="http://schemas.microsoft.com/office/drawing/2014/main" id="{514CBD1D-0726-D662-323B-38EAB19151D8}"/>
              </a:ext>
            </a:extLst>
          </p:cNvPr>
          <p:cNvSpPr>
            <a:spLocks noGrp="1"/>
          </p:cNvSpPr>
          <p:nvPr>
            <p:ph type="dt" sz="half" idx="13"/>
          </p:nvPr>
        </p:nvSpPr>
        <p:spPr/>
        <p:txBody>
          <a:bodyPr/>
          <a:lstStyle/>
          <a:p>
            <a:fld id="{2ADB9304-2271-43F1-84BE-A04666C2680B}" type="datetime4">
              <a:rPr lang="en-US" smtClean="0"/>
              <a:t>June 29, 2022</a:t>
            </a:fld>
            <a:endParaRPr lang="en-US"/>
          </a:p>
        </p:txBody>
      </p:sp>
      <p:sp>
        <p:nvSpPr>
          <p:cNvPr id="5" name="Footer Placeholder 4">
            <a:extLst>
              <a:ext uri="{FF2B5EF4-FFF2-40B4-BE49-F238E27FC236}">
                <a16:creationId xmlns:a16="http://schemas.microsoft.com/office/drawing/2014/main" id="{0B89CB1A-5A21-9B91-2A7D-75A97745BDE2}"/>
              </a:ext>
            </a:extLst>
          </p:cNvPr>
          <p:cNvSpPr>
            <a:spLocks noGrp="1"/>
          </p:cNvSpPr>
          <p:nvPr>
            <p:ph type="ftr" sz="quarter" idx="11"/>
          </p:nvPr>
        </p:nvSpPr>
        <p:spPr/>
        <p:txBody>
          <a:bodyPr/>
          <a:lstStyle/>
          <a:p>
            <a:r>
              <a:rPr lang="en-US"/>
              <a:t>SWAN Library Services</a:t>
            </a:r>
          </a:p>
        </p:txBody>
      </p:sp>
      <p:sp>
        <p:nvSpPr>
          <p:cNvPr id="6" name="Slide Number Placeholder 5">
            <a:extLst>
              <a:ext uri="{FF2B5EF4-FFF2-40B4-BE49-F238E27FC236}">
                <a16:creationId xmlns:a16="http://schemas.microsoft.com/office/drawing/2014/main" id="{6DDB6627-A5BE-BF56-F812-B154723D4FF8}"/>
              </a:ext>
            </a:extLst>
          </p:cNvPr>
          <p:cNvSpPr>
            <a:spLocks noGrp="1"/>
          </p:cNvSpPr>
          <p:nvPr>
            <p:ph type="sldNum" sz="quarter" idx="12"/>
          </p:nvPr>
        </p:nvSpPr>
        <p:spPr/>
        <p:txBody>
          <a:bodyPr/>
          <a:lstStyle/>
          <a:p>
            <a:fld id="{1FAA610F-65FB-4D76-A9F7-0135426F9A2E}" type="slidenum">
              <a:rPr lang="en-US" smtClean="0"/>
              <a:pPr/>
              <a:t>28</a:t>
            </a:fld>
            <a:endParaRPr lang="en-US"/>
          </a:p>
        </p:txBody>
      </p:sp>
    </p:spTree>
    <p:custDataLst>
      <p:tags r:id="rId1"/>
    </p:custDataLst>
    <p:extLst>
      <p:ext uri="{BB962C8B-B14F-4D97-AF65-F5344CB8AC3E}">
        <p14:creationId xmlns:p14="http://schemas.microsoft.com/office/powerpoint/2010/main" val="3447307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4A2C-1367-8F39-5B0C-8E1726E6256D}"/>
              </a:ext>
            </a:extLst>
          </p:cNvPr>
          <p:cNvSpPr>
            <a:spLocks noGrp="1"/>
          </p:cNvSpPr>
          <p:nvPr>
            <p:ph type="title"/>
          </p:nvPr>
        </p:nvSpPr>
        <p:spPr/>
        <p:txBody>
          <a:bodyPr/>
          <a:lstStyle/>
          <a:p>
            <a:r>
              <a:rPr lang="en-US"/>
              <a:t>Online Learning Update</a:t>
            </a:r>
          </a:p>
        </p:txBody>
      </p:sp>
      <p:sp>
        <p:nvSpPr>
          <p:cNvPr id="3" name="Content Placeholder 2">
            <a:extLst>
              <a:ext uri="{FF2B5EF4-FFF2-40B4-BE49-F238E27FC236}">
                <a16:creationId xmlns:a16="http://schemas.microsoft.com/office/drawing/2014/main" id="{301CFCF5-D316-9377-AA05-4EB6C72DB7C1}"/>
              </a:ext>
            </a:extLst>
          </p:cNvPr>
          <p:cNvSpPr>
            <a:spLocks noGrp="1"/>
          </p:cNvSpPr>
          <p:nvPr>
            <p:ph idx="1"/>
          </p:nvPr>
        </p:nvSpPr>
        <p:spPr>
          <a:xfrm>
            <a:off x="847344" y="1526783"/>
            <a:ext cx="4921722" cy="4351338"/>
          </a:xfrm>
        </p:spPr>
        <p:txBody>
          <a:bodyPr/>
          <a:lstStyle/>
          <a:p>
            <a:r>
              <a:rPr lang="en-US"/>
              <a:t>9 courses in the catalog</a:t>
            </a:r>
          </a:p>
          <a:p>
            <a:r>
              <a:rPr lang="en-US"/>
              <a:t>Look for new course in July on WorkFlows Searching</a:t>
            </a:r>
          </a:p>
        </p:txBody>
      </p:sp>
      <p:sp>
        <p:nvSpPr>
          <p:cNvPr id="4" name="Date Placeholder 3">
            <a:extLst>
              <a:ext uri="{FF2B5EF4-FFF2-40B4-BE49-F238E27FC236}">
                <a16:creationId xmlns:a16="http://schemas.microsoft.com/office/drawing/2014/main" id="{9B668B95-8839-A28D-A48F-59D6D0BE593F}"/>
              </a:ext>
            </a:extLst>
          </p:cNvPr>
          <p:cNvSpPr>
            <a:spLocks noGrp="1"/>
          </p:cNvSpPr>
          <p:nvPr>
            <p:ph type="dt" sz="half" idx="2"/>
          </p:nvPr>
        </p:nvSpPr>
        <p:spPr/>
        <p:txBody>
          <a:bodyPr/>
          <a:lstStyle/>
          <a:p>
            <a:fld id="{A99684E3-A0FF-49CA-B05E-EC4BBEDCAE69}" type="datetime4">
              <a:rPr lang="en-US" smtClean="0"/>
              <a:t>June 29, 2022</a:t>
            </a:fld>
            <a:endParaRPr lang="en-US"/>
          </a:p>
        </p:txBody>
      </p:sp>
      <p:sp>
        <p:nvSpPr>
          <p:cNvPr id="5" name="Footer Placeholder 4">
            <a:extLst>
              <a:ext uri="{FF2B5EF4-FFF2-40B4-BE49-F238E27FC236}">
                <a16:creationId xmlns:a16="http://schemas.microsoft.com/office/drawing/2014/main" id="{109F3756-EDA9-0472-B921-F0D45988C28B}"/>
              </a:ext>
            </a:extLst>
          </p:cNvPr>
          <p:cNvSpPr>
            <a:spLocks noGrp="1"/>
          </p:cNvSpPr>
          <p:nvPr>
            <p:ph type="ftr" sz="quarter" idx="11"/>
          </p:nvPr>
        </p:nvSpPr>
        <p:spPr/>
        <p:txBody>
          <a:bodyPr/>
          <a:lstStyle/>
          <a:p>
            <a:r>
              <a:rPr lang="en-US"/>
              <a:t>SWAN Library Services</a:t>
            </a:r>
          </a:p>
        </p:txBody>
      </p:sp>
      <p:sp>
        <p:nvSpPr>
          <p:cNvPr id="6" name="Slide Number Placeholder 5">
            <a:extLst>
              <a:ext uri="{FF2B5EF4-FFF2-40B4-BE49-F238E27FC236}">
                <a16:creationId xmlns:a16="http://schemas.microsoft.com/office/drawing/2014/main" id="{E37CD302-6AF8-5E26-1338-8ABB9E5B36FA}"/>
              </a:ext>
            </a:extLst>
          </p:cNvPr>
          <p:cNvSpPr>
            <a:spLocks noGrp="1"/>
          </p:cNvSpPr>
          <p:nvPr>
            <p:ph type="sldNum" sz="quarter" idx="12"/>
          </p:nvPr>
        </p:nvSpPr>
        <p:spPr/>
        <p:txBody>
          <a:bodyPr/>
          <a:lstStyle/>
          <a:p>
            <a:fld id="{1FAA610F-65FB-4D76-A9F7-0135426F9A2E}" type="slidenum">
              <a:rPr lang="en-US" smtClean="0"/>
              <a:t>29</a:t>
            </a:fld>
            <a:endParaRPr lang="en-US"/>
          </a:p>
        </p:txBody>
      </p:sp>
      <p:pic>
        <p:nvPicPr>
          <p:cNvPr id="9" name="Picture 8">
            <a:extLst>
              <a:ext uri="{FF2B5EF4-FFF2-40B4-BE49-F238E27FC236}">
                <a16:creationId xmlns:a16="http://schemas.microsoft.com/office/drawing/2014/main" id="{6BF37C8C-594A-7412-1972-DBBA5E29A80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30108" y="4116859"/>
            <a:ext cx="4628571" cy="2438095"/>
          </a:xfrm>
          <a:prstGeom prst="rect">
            <a:avLst/>
          </a:prstGeom>
        </p:spPr>
      </p:pic>
      <p:pic>
        <p:nvPicPr>
          <p:cNvPr id="12" name="Picture 11">
            <a:extLst>
              <a:ext uri="{FF2B5EF4-FFF2-40B4-BE49-F238E27FC236}">
                <a16:creationId xmlns:a16="http://schemas.microsoft.com/office/drawing/2014/main" id="{0C77FC24-932E-8BFA-3FE9-1DDC5DCA760C}"/>
              </a:ext>
            </a:extLst>
          </p:cNvPr>
          <p:cNvPicPr>
            <a:picLocks noChangeAspect="1"/>
          </p:cNvPicPr>
          <p:nvPr/>
        </p:nvPicPr>
        <p:blipFill>
          <a:blip r:embed="rId4"/>
          <a:stretch>
            <a:fillRect/>
          </a:stretch>
        </p:blipFill>
        <p:spPr>
          <a:xfrm>
            <a:off x="7382490" y="1294262"/>
            <a:ext cx="3523809" cy="1428571"/>
          </a:xfrm>
          <a:prstGeom prst="rect">
            <a:avLst/>
          </a:prstGeom>
        </p:spPr>
      </p:pic>
      <p:pic>
        <p:nvPicPr>
          <p:cNvPr id="14" name="Picture 13">
            <a:extLst>
              <a:ext uri="{FF2B5EF4-FFF2-40B4-BE49-F238E27FC236}">
                <a16:creationId xmlns:a16="http://schemas.microsoft.com/office/drawing/2014/main" id="{D155DC2D-65BD-5ED4-54C6-16C07A51B182}"/>
              </a:ext>
            </a:extLst>
          </p:cNvPr>
          <p:cNvPicPr>
            <a:picLocks noChangeAspect="1"/>
          </p:cNvPicPr>
          <p:nvPr/>
        </p:nvPicPr>
        <p:blipFill>
          <a:blip r:embed="rId5"/>
          <a:stretch>
            <a:fillRect/>
          </a:stretch>
        </p:blipFill>
        <p:spPr>
          <a:xfrm>
            <a:off x="7382490" y="2772011"/>
            <a:ext cx="3428571" cy="1371429"/>
          </a:xfrm>
          <a:prstGeom prst="rect">
            <a:avLst/>
          </a:prstGeom>
        </p:spPr>
      </p:pic>
      <p:sp>
        <p:nvSpPr>
          <p:cNvPr id="17" name="TextBox 16">
            <a:extLst>
              <a:ext uri="{FF2B5EF4-FFF2-40B4-BE49-F238E27FC236}">
                <a16:creationId xmlns:a16="http://schemas.microsoft.com/office/drawing/2014/main" id="{E4DA2DE9-B6C5-E8D6-D46E-C3A0607701A7}"/>
              </a:ext>
            </a:extLst>
          </p:cNvPr>
          <p:cNvSpPr txBox="1"/>
          <p:nvPr/>
        </p:nvSpPr>
        <p:spPr>
          <a:xfrm>
            <a:off x="4373882" y="252506"/>
            <a:ext cx="7438255" cy="369332"/>
          </a:xfrm>
          <a:prstGeom prst="rect">
            <a:avLst/>
          </a:prstGeom>
          <a:noFill/>
        </p:spPr>
        <p:txBody>
          <a:bodyPr wrap="none" rtlCol="0">
            <a:spAutoFit/>
          </a:bodyPr>
          <a:lstStyle/>
          <a:p>
            <a:r>
              <a:rPr lang="en-US">
                <a:hlinkClick r:id="rId6"/>
              </a:rPr>
              <a:t>https://support.swanlibraries.net/meetings-trainings/swan-online-learning</a:t>
            </a:r>
            <a:r>
              <a:rPr lang="en-US"/>
              <a:t> </a:t>
            </a:r>
          </a:p>
        </p:txBody>
      </p:sp>
      <p:pic>
        <p:nvPicPr>
          <p:cNvPr id="19" name="Picture 18">
            <a:extLst>
              <a:ext uri="{FF2B5EF4-FFF2-40B4-BE49-F238E27FC236}">
                <a16:creationId xmlns:a16="http://schemas.microsoft.com/office/drawing/2014/main" id="{658C1897-B06A-EE55-D27D-2B401FE4BBDB}"/>
              </a:ext>
            </a:extLst>
          </p:cNvPr>
          <p:cNvPicPr>
            <a:picLocks noChangeAspect="1"/>
          </p:cNvPicPr>
          <p:nvPr/>
        </p:nvPicPr>
        <p:blipFill>
          <a:blip r:embed="rId7"/>
          <a:stretch>
            <a:fillRect/>
          </a:stretch>
        </p:blipFill>
        <p:spPr>
          <a:xfrm>
            <a:off x="1138576" y="2989464"/>
            <a:ext cx="5580952" cy="3114286"/>
          </a:xfrm>
          <a:prstGeom prst="rect">
            <a:avLst/>
          </a:prstGeom>
        </p:spPr>
      </p:pic>
    </p:spTree>
    <p:custDataLst>
      <p:tags r:id="rId1"/>
    </p:custDataLst>
    <p:extLst>
      <p:ext uri="{BB962C8B-B14F-4D97-AF65-F5344CB8AC3E}">
        <p14:creationId xmlns:p14="http://schemas.microsoft.com/office/powerpoint/2010/main" val="3486157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EEAFD7-A305-439A-A117-A93D66ECC8E5}"/>
              </a:ext>
            </a:extLst>
          </p:cNvPr>
          <p:cNvSpPr>
            <a:spLocks noGrp="1"/>
          </p:cNvSpPr>
          <p:nvPr>
            <p:ph type="title"/>
          </p:nvPr>
        </p:nvSpPr>
        <p:spPr/>
        <p:txBody>
          <a:bodyPr/>
          <a:lstStyle/>
          <a:p>
            <a:r>
              <a:rPr lang="en-US"/>
              <a:t>SWAN Expo 2022 – August 19, 2022</a:t>
            </a:r>
          </a:p>
        </p:txBody>
      </p:sp>
      <p:sp>
        <p:nvSpPr>
          <p:cNvPr id="10" name="Content Placeholder 9">
            <a:extLst>
              <a:ext uri="{FF2B5EF4-FFF2-40B4-BE49-F238E27FC236}">
                <a16:creationId xmlns:a16="http://schemas.microsoft.com/office/drawing/2014/main" id="{A1730823-911F-4365-9607-5C8A97C8CD9F}"/>
              </a:ext>
            </a:extLst>
          </p:cNvPr>
          <p:cNvSpPr>
            <a:spLocks noGrp="1"/>
          </p:cNvSpPr>
          <p:nvPr>
            <p:ph sz="half" idx="2"/>
          </p:nvPr>
        </p:nvSpPr>
        <p:spPr>
          <a:xfrm>
            <a:off x="914400" y="1690688"/>
            <a:ext cx="5181600" cy="4351338"/>
          </a:xfrm>
        </p:spPr>
        <p:txBody>
          <a:bodyPr>
            <a:normAutofit lnSpcReduction="10000"/>
          </a:bodyPr>
          <a:lstStyle/>
          <a:p>
            <a:r>
              <a:rPr lang="en-US"/>
              <a:t>Update on member user groups</a:t>
            </a:r>
          </a:p>
          <a:p>
            <a:r>
              <a:rPr lang="en-US"/>
              <a:t>Highlighting use of the SWAN library services platform</a:t>
            </a:r>
          </a:p>
          <a:p>
            <a:r>
              <a:rPr lang="en-US"/>
              <a:t>Network with colleagues</a:t>
            </a:r>
          </a:p>
          <a:p>
            <a:endParaRPr lang="en-US"/>
          </a:p>
          <a:p>
            <a:r>
              <a:rPr lang="en-US"/>
              <a:t>Cost: $30, includes lunch</a:t>
            </a:r>
          </a:p>
          <a:p>
            <a:r>
              <a:rPr lang="en-US"/>
              <a:t>Space limited to 300</a:t>
            </a:r>
          </a:p>
          <a:p>
            <a:r>
              <a:rPr lang="en-US"/>
              <a:t>Raffle </a:t>
            </a:r>
          </a:p>
          <a:p>
            <a:r>
              <a:rPr lang="en-US"/>
              <a:t>No vendor tables</a:t>
            </a:r>
          </a:p>
          <a:p>
            <a:endParaRPr lang="en-US"/>
          </a:p>
        </p:txBody>
      </p:sp>
      <p:sp>
        <p:nvSpPr>
          <p:cNvPr id="5" name="Date Placeholder 4">
            <a:extLst>
              <a:ext uri="{FF2B5EF4-FFF2-40B4-BE49-F238E27FC236}">
                <a16:creationId xmlns:a16="http://schemas.microsoft.com/office/drawing/2014/main" id="{E591EC4F-8EFD-4828-B95C-9A970914637B}"/>
              </a:ext>
            </a:extLst>
          </p:cNvPr>
          <p:cNvSpPr>
            <a:spLocks noGrp="1"/>
          </p:cNvSpPr>
          <p:nvPr>
            <p:ph type="dt" sz="half" idx="13"/>
          </p:nvPr>
        </p:nvSpPr>
        <p:spPr/>
        <p:txBody>
          <a:bodyPr/>
          <a:lstStyle/>
          <a:p>
            <a:fld id="{C7EE3EF2-A7B1-4F23-8584-F0BBB5D3EC1A}" type="datetime4">
              <a:rPr lang="en-US" smtClean="0"/>
              <a:t>June 29, 2022</a:t>
            </a:fld>
            <a:endParaRPr lang="en-US"/>
          </a:p>
        </p:txBody>
      </p:sp>
      <p:sp>
        <p:nvSpPr>
          <p:cNvPr id="6" name="Footer Placeholder 5">
            <a:extLst>
              <a:ext uri="{FF2B5EF4-FFF2-40B4-BE49-F238E27FC236}">
                <a16:creationId xmlns:a16="http://schemas.microsoft.com/office/drawing/2014/main" id="{DB5D9923-D63D-42C1-9F92-256730431692}"/>
              </a:ext>
            </a:extLst>
          </p:cNvPr>
          <p:cNvSpPr>
            <a:spLocks noGrp="1"/>
          </p:cNvSpPr>
          <p:nvPr>
            <p:ph type="ftr" sz="quarter" idx="11"/>
          </p:nvPr>
        </p:nvSpPr>
        <p:spPr/>
        <p:txBody>
          <a:bodyPr/>
          <a:lstStyle/>
          <a:p>
            <a:r>
              <a:rPr lang="en-US"/>
              <a:t>SWAN Library Services</a:t>
            </a:r>
          </a:p>
        </p:txBody>
      </p:sp>
      <p:sp>
        <p:nvSpPr>
          <p:cNvPr id="7" name="Slide Number Placeholder 6">
            <a:extLst>
              <a:ext uri="{FF2B5EF4-FFF2-40B4-BE49-F238E27FC236}">
                <a16:creationId xmlns:a16="http://schemas.microsoft.com/office/drawing/2014/main" id="{5D441DC4-A99E-41C7-97C3-FCDB6F1FD670}"/>
              </a:ext>
            </a:extLst>
          </p:cNvPr>
          <p:cNvSpPr>
            <a:spLocks noGrp="1"/>
          </p:cNvSpPr>
          <p:nvPr>
            <p:ph type="sldNum" sz="quarter" idx="12"/>
          </p:nvPr>
        </p:nvSpPr>
        <p:spPr/>
        <p:txBody>
          <a:bodyPr/>
          <a:lstStyle/>
          <a:p>
            <a:fld id="{1FAA610F-65FB-4D76-A9F7-0135426F9A2E}" type="slidenum">
              <a:rPr lang="en-US" smtClean="0"/>
              <a:t>3</a:t>
            </a:fld>
            <a:endParaRPr lang="en-US"/>
          </a:p>
        </p:txBody>
      </p:sp>
      <p:pic>
        <p:nvPicPr>
          <p:cNvPr id="13" name="Content Placeholder 12" descr="A blue and white sign&#10;&#10;Description automatically generated with low confidence">
            <a:extLst>
              <a:ext uri="{FF2B5EF4-FFF2-40B4-BE49-F238E27FC236}">
                <a16:creationId xmlns:a16="http://schemas.microsoft.com/office/drawing/2014/main" id="{D2FAA7AD-EF71-4709-966C-F5F7F151F88D}"/>
              </a:ext>
            </a:extLst>
          </p:cNvPr>
          <p:cNvPicPr>
            <a:picLocks noGrp="1" noChangeAspect="1"/>
          </p:cNvPicPr>
          <p:nvPr>
            <p:ph sz="half" idx="1"/>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0034" b="23262"/>
          <a:stretch/>
        </p:blipFill>
        <p:spPr>
          <a:xfrm>
            <a:off x="9330306" y="248800"/>
            <a:ext cx="2747963" cy="1558212"/>
          </a:xfrm>
        </p:spPr>
      </p:pic>
      <p:pic>
        <p:nvPicPr>
          <p:cNvPr id="16" name="Picture 15">
            <a:extLst>
              <a:ext uri="{FF2B5EF4-FFF2-40B4-BE49-F238E27FC236}">
                <a16:creationId xmlns:a16="http://schemas.microsoft.com/office/drawing/2014/main" id="{56CD9D63-9449-469F-94E0-E38BA5DB9F6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172200" y="1690688"/>
            <a:ext cx="5608512" cy="4112909"/>
          </a:xfrm>
          <a:prstGeom prst="rect">
            <a:avLst/>
          </a:prstGeom>
        </p:spPr>
      </p:pic>
    </p:spTree>
    <p:custDataLst>
      <p:tags r:id="rId1"/>
    </p:custDataLst>
    <p:extLst>
      <p:ext uri="{BB962C8B-B14F-4D97-AF65-F5344CB8AC3E}">
        <p14:creationId xmlns:p14="http://schemas.microsoft.com/office/powerpoint/2010/main" val="3517412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8ABAF-939C-62F3-05AA-CEC54C18CD54}"/>
              </a:ext>
            </a:extLst>
          </p:cNvPr>
          <p:cNvSpPr>
            <a:spLocks noGrp="1"/>
          </p:cNvSpPr>
          <p:nvPr>
            <p:ph type="title"/>
          </p:nvPr>
        </p:nvSpPr>
        <p:spPr/>
        <p:txBody>
          <a:bodyPr/>
          <a:lstStyle/>
          <a:p>
            <a:r>
              <a:rPr lang="en-US"/>
              <a:t>L2 Reminder – Verify Employees</a:t>
            </a:r>
          </a:p>
        </p:txBody>
      </p:sp>
      <p:sp>
        <p:nvSpPr>
          <p:cNvPr id="3" name="Content Placeholder 2">
            <a:extLst>
              <a:ext uri="{FF2B5EF4-FFF2-40B4-BE49-F238E27FC236}">
                <a16:creationId xmlns:a16="http://schemas.microsoft.com/office/drawing/2014/main" id="{C4B6EA0D-8E61-1D0E-D146-E012132534C3}"/>
              </a:ext>
            </a:extLst>
          </p:cNvPr>
          <p:cNvSpPr>
            <a:spLocks noGrp="1"/>
          </p:cNvSpPr>
          <p:nvPr>
            <p:ph idx="1"/>
          </p:nvPr>
        </p:nvSpPr>
        <p:spPr>
          <a:xfrm>
            <a:off x="838200" y="1825624"/>
            <a:ext cx="6550152" cy="4503755"/>
          </a:xfrm>
        </p:spPr>
        <p:txBody>
          <a:bodyPr/>
          <a:lstStyle/>
          <a:p>
            <a:r>
              <a:rPr lang="en-US"/>
              <a:t>We rely on L2 to verify employees</a:t>
            </a:r>
          </a:p>
          <a:p>
            <a:r>
              <a:rPr lang="en-US"/>
              <a:t>L2 is required to access:</a:t>
            </a:r>
          </a:p>
          <a:p>
            <a:pPr lvl="1"/>
            <a:r>
              <a:rPr lang="en-US"/>
              <a:t>SWAN Support Site members-only content</a:t>
            </a:r>
          </a:p>
          <a:p>
            <a:pPr lvl="1"/>
            <a:r>
              <a:rPr lang="en-US"/>
              <a:t>Login to OTRS ticketing</a:t>
            </a:r>
          </a:p>
          <a:p>
            <a:pPr lvl="1"/>
            <a:r>
              <a:rPr lang="en-US"/>
              <a:t>SWAN Forums (verify before account invite)</a:t>
            </a:r>
          </a:p>
          <a:p>
            <a:pPr lvl="1"/>
            <a:r>
              <a:rPr lang="en-US"/>
              <a:t>SWAN Online Learning </a:t>
            </a:r>
          </a:p>
          <a:p>
            <a:pPr lvl="1"/>
            <a:r>
              <a:rPr lang="en-US"/>
              <a:t>Creation of BLUEcloud accounts</a:t>
            </a:r>
          </a:p>
        </p:txBody>
      </p:sp>
      <p:sp>
        <p:nvSpPr>
          <p:cNvPr id="4" name="Date Placeholder 3">
            <a:extLst>
              <a:ext uri="{FF2B5EF4-FFF2-40B4-BE49-F238E27FC236}">
                <a16:creationId xmlns:a16="http://schemas.microsoft.com/office/drawing/2014/main" id="{847EB69A-9DEF-63AF-36F4-F2F064D16D55}"/>
              </a:ext>
            </a:extLst>
          </p:cNvPr>
          <p:cNvSpPr>
            <a:spLocks noGrp="1"/>
          </p:cNvSpPr>
          <p:nvPr>
            <p:ph type="dt" sz="half" idx="2"/>
          </p:nvPr>
        </p:nvSpPr>
        <p:spPr/>
        <p:txBody>
          <a:bodyPr/>
          <a:lstStyle/>
          <a:p>
            <a:fld id="{A99684E3-A0FF-49CA-B05E-EC4BBEDCAE69}" type="datetime4">
              <a:rPr lang="en-US" smtClean="0"/>
              <a:t>June 29, 2022</a:t>
            </a:fld>
            <a:endParaRPr lang="en-US"/>
          </a:p>
        </p:txBody>
      </p:sp>
      <p:sp>
        <p:nvSpPr>
          <p:cNvPr id="5" name="Footer Placeholder 4">
            <a:extLst>
              <a:ext uri="{FF2B5EF4-FFF2-40B4-BE49-F238E27FC236}">
                <a16:creationId xmlns:a16="http://schemas.microsoft.com/office/drawing/2014/main" id="{1C5E8C56-A866-D4D7-81A6-5692CFE8D8DA}"/>
              </a:ext>
            </a:extLst>
          </p:cNvPr>
          <p:cNvSpPr>
            <a:spLocks noGrp="1"/>
          </p:cNvSpPr>
          <p:nvPr>
            <p:ph type="ftr" sz="quarter" idx="11"/>
          </p:nvPr>
        </p:nvSpPr>
        <p:spPr/>
        <p:txBody>
          <a:bodyPr/>
          <a:lstStyle/>
          <a:p>
            <a:r>
              <a:rPr lang="en-US"/>
              <a:t>SWAN Library Services</a:t>
            </a:r>
          </a:p>
        </p:txBody>
      </p:sp>
      <p:sp>
        <p:nvSpPr>
          <p:cNvPr id="6" name="Slide Number Placeholder 5">
            <a:extLst>
              <a:ext uri="{FF2B5EF4-FFF2-40B4-BE49-F238E27FC236}">
                <a16:creationId xmlns:a16="http://schemas.microsoft.com/office/drawing/2014/main" id="{4E0473B5-F404-0069-77A9-7AFCE3C2EAED}"/>
              </a:ext>
            </a:extLst>
          </p:cNvPr>
          <p:cNvSpPr>
            <a:spLocks noGrp="1"/>
          </p:cNvSpPr>
          <p:nvPr>
            <p:ph type="sldNum" sz="quarter" idx="12"/>
          </p:nvPr>
        </p:nvSpPr>
        <p:spPr/>
        <p:txBody>
          <a:bodyPr/>
          <a:lstStyle/>
          <a:p>
            <a:fld id="{1FAA610F-65FB-4D76-A9F7-0135426F9A2E}" type="slidenum">
              <a:rPr lang="en-US" smtClean="0"/>
              <a:t>30</a:t>
            </a:fld>
            <a:endParaRPr lang="en-US"/>
          </a:p>
        </p:txBody>
      </p:sp>
      <p:sp>
        <p:nvSpPr>
          <p:cNvPr id="7" name="Speech Bubble: Rectangle with Corners Rounded 6">
            <a:extLst>
              <a:ext uri="{FF2B5EF4-FFF2-40B4-BE49-F238E27FC236}">
                <a16:creationId xmlns:a16="http://schemas.microsoft.com/office/drawing/2014/main" id="{4C8F7D59-7D2F-D0F0-798C-C36B7834592F}"/>
              </a:ext>
            </a:extLst>
          </p:cNvPr>
          <p:cNvSpPr/>
          <p:nvPr/>
        </p:nvSpPr>
        <p:spPr>
          <a:xfrm>
            <a:off x="563880" y="4793679"/>
            <a:ext cx="6092952" cy="1325563"/>
          </a:xfrm>
          <a:prstGeom prst="wedgeRoundRectCallout">
            <a:avLst>
              <a:gd name="adj1" fmla="val -59447"/>
              <a:gd name="adj2" fmla="val -436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Don’t forget, a Library Director can designate an L2 delegate to help with managing staff accounts. HR or Department Heads are great backups!</a:t>
            </a:r>
          </a:p>
        </p:txBody>
      </p:sp>
      <p:pic>
        <p:nvPicPr>
          <p:cNvPr id="9" name="Picture 8">
            <a:extLst>
              <a:ext uri="{FF2B5EF4-FFF2-40B4-BE49-F238E27FC236}">
                <a16:creationId xmlns:a16="http://schemas.microsoft.com/office/drawing/2014/main" id="{9053424A-118D-02DE-626F-7AAD397EC126}"/>
              </a:ext>
            </a:extLst>
          </p:cNvPr>
          <p:cNvPicPr>
            <a:picLocks noChangeAspect="1"/>
          </p:cNvPicPr>
          <p:nvPr/>
        </p:nvPicPr>
        <p:blipFill>
          <a:blip r:embed="rId3"/>
          <a:stretch>
            <a:fillRect/>
          </a:stretch>
        </p:blipFill>
        <p:spPr>
          <a:xfrm>
            <a:off x="7388352" y="1690688"/>
            <a:ext cx="3716190" cy="4251960"/>
          </a:xfrm>
          <a:prstGeom prst="rect">
            <a:avLst/>
          </a:prstGeom>
        </p:spPr>
      </p:pic>
    </p:spTree>
    <p:custDataLst>
      <p:tags r:id="rId1"/>
    </p:custDataLst>
    <p:extLst>
      <p:ext uri="{BB962C8B-B14F-4D97-AF65-F5344CB8AC3E}">
        <p14:creationId xmlns:p14="http://schemas.microsoft.com/office/powerpoint/2010/main" val="3436872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0CFC-5A34-F0A1-9A8E-3590767E8D50}"/>
              </a:ext>
            </a:extLst>
          </p:cNvPr>
          <p:cNvSpPr>
            <a:spLocks noGrp="1"/>
          </p:cNvSpPr>
          <p:nvPr>
            <p:ph type="title"/>
          </p:nvPr>
        </p:nvSpPr>
        <p:spPr/>
        <p:txBody>
          <a:bodyPr/>
          <a:lstStyle/>
          <a:p>
            <a:r>
              <a:rPr lang="en-US"/>
              <a:t>Moving to Zoom – August 2022</a:t>
            </a:r>
          </a:p>
        </p:txBody>
      </p:sp>
      <p:sp>
        <p:nvSpPr>
          <p:cNvPr id="3" name="Content Placeholder 2">
            <a:extLst>
              <a:ext uri="{FF2B5EF4-FFF2-40B4-BE49-F238E27FC236}">
                <a16:creationId xmlns:a16="http://schemas.microsoft.com/office/drawing/2014/main" id="{846F4788-A3BC-2742-CB95-F47FEC79AC5F}"/>
              </a:ext>
            </a:extLst>
          </p:cNvPr>
          <p:cNvSpPr>
            <a:spLocks noGrp="1"/>
          </p:cNvSpPr>
          <p:nvPr>
            <p:ph idx="1"/>
          </p:nvPr>
        </p:nvSpPr>
        <p:spPr>
          <a:xfrm>
            <a:off x="838200" y="1825625"/>
            <a:ext cx="5848927" cy="4067175"/>
          </a:xfrm>
        </p:spPr>
        <p:txBody>
          <a:bodyPr/>
          <a:lstStyle/>
          <a:p>
            <a:r>
              <a:rPr lang="en-US"/>
              <a:t>Starting August 2022 – all SWAN meetings will transition to Zoom instead of GoToMeeting</a:t>
            </a:r>
          </a:p>
          <a:p>
            <a:r>
              <a:rPr lang="en-US"/>
              <a:t>Check L2 listings and SWAN support site for updated meeting links</a:t>
            </a:r>
          </a:p>
          <a:p>
            <a:r>
              <a:rPr lang="en-US"/>
              <a:t>Will have new links in place by mid-June</a:t>
            </a:r>
          </a:p>
        </p:txBody>
      </p:sp>
      <p:sp>
        <p:nvSpPr>
          <p:cNvPr id="4" name="Date Placeholder 3">
            <a:extLst>
              <a:ext uri="{FF2B5EF4-FFF2-40B4-BE49-F238E27FC236}">
                <a16:creationId xmlns:a16="http://schemas.microsoft.com/office/drawing/2014/main" id="{2404D2DD-A9FB-ECF5-54EE-68F0A7C8443E}"/>
              </a:ext>
            </a:extLst>
          </p:cNvPr>
          <p:cNvSpPr>
            <a:spLocks noGrp="1"/>
          </p:cNvSpPr>
          <p:nvPr>
            <p:ph type="dt" sz="half" idx="2"/>
          </p:nvPr>
        </p:nvSpPr>
        <p:spPr/>
        <p:txBody>
          <a:bodyPr/>
          <a:lstStyle/>
          <a:p>
            <a:fld id="{A99684E3-A0FF-49CA-B05E-EC4BBEDCAE69}" type="datetime4">
              <a:rPr lang="en-US" smtClean="0"/>
              <a:t>June 29, 2022</a:t>
            </a:fld>
            <a:endParaRPr lang="en-US"/>
          </a:p>
        </p:txBody>
      </p:sp>
      <p:sp>
        <p:nvSpPr>
          <p:cNvPr id="5" name="Footer Placeholder 4">
            <a:extLst>
              <a:ext uri="{FF2B5EF4-FFF2-40B4-BE49-F238E27FC236}">
                <a16:creationId xmlns:a16="http://schemas.microsoft.com/office/drawing/2014/main" id="{89259019-14AD-75CE-1272-8D71F10F9FFF}"/>
              </a:ext>
            </a:extLst>
          </p:cNvPr>
          <p:cNvSpPr>
            <a:spLocks noGrp="1"/>
          </p:cNvSpPr>
          <p:nvPr>
            <p:ph type="ftr" sz="quarter" idx="11"/>
          </p:nvPr>
        </p:nvSpPr>
        <p:spPr/>
        <p:txBody>
          <a:bodyPr/>
          <a:lstStyle/>
          <a:p>
            <a:r>
              <a:rPr lang="en-US"/>
              <a:t>SWAN Library Services</a:t>
            </a:r>
          </a:p>
        </p:txBody>
      </p:sp>
      <p:sp>
        <p:nvSpPr>
          <p:cNvPr id="6" name="Slide Number Placeholder 5">
            <a:extLst>
              <a:ext uri="{FF2B5EF4-FFF2-40B4-BE49-F238E27FC236}">
                <a16:creationId xmlns:a16="http://schemas.microsoft.com/office/drawing/2014/main" id="{F6776981-E01A-98C0-106D-227331549F21}"/>
              </a:ext>
            </a:extLst>
          </p:cNvPr>
          <p:cNvSpPr>
            <a:spLocks noGrp="1"/>
          </p:cNvSpPr>
          <p:nvPr>
            <p:ph type="sldNum" sz="quarter" idx="12"/>
          </p:nvPr>
        </p:nvSpPr>
        <p:spPr/>
        <p:txBody>
          <a:bodyPr/>
          <a:lstStyle/>
          <a:p>
            <a:fld id="{1FAA610F-65FB-4D76-A9F7-0135426F9A2E}" type="slidenum">
              <a:rPr lang="en-US" smtClean="0"/>
              <a:t>31</a:t>
            </a:fld>
            <a:endParaRPr lang="en-US"/>
          </a:p>
        </p:txBody>
      </p:sp>
      <p:pic>
        <p:nvPicPr>
          <p:cNvPr id="8" name="Picture 7">
            <a:extLst>
              <a:ext uri="{FF2B5EF4-FFF2-40B4-BE49-F238E27FC236}">
                <a16:creationId xmlns:a16="http://schemas.microsoft.com/office/drawing/2014/main" id="{4ED26EED-07FC-5EBD-D934-A623D55C24EB}"/>
              </a:ext>
            </a:extLst>
          </p:cNvPr>
          <p:cNvPicPr>
            <a:picLocks noChangeAspect="1"/>
          </p:cNvPicPr>
          <p:nvPr/>
        </p:nvPicPr>
        <p:blipFill>
          <a:blip r:embed="rId4"/>
          <a:stretch>
            <a:fillRect/>
          </a:stretch>
        </p:blipFill>
        <p:spPr>
          <a:xfrm>
            <a:off x="7359131" y="1825625"/>
            <a:ext cx="3994669" cy="2157121"/>
          </a:xfrm>
          <a:prstGeom prst="rect">
            <a:avLst/>
          </a:prstGeom>
        </p:spPr>
      </p:pic>
      <p:sp>
        <p:nvSpPr>
          <p:cNvPr id="10" name="Rectangle: Rounded Corners 9">
            <a:extLst>
              <a:ext uri="{FF2B5EF4-FFF2-40B4-BE49-F238E27FC236}">
                <a16:creationId xmlns:a16="http://schemas.microsoft.com/office/drawing/2014/main" id="{53901CC8-D19A-DBA7-2DED-80282C84F4F4}"/>
              </a:ext>
            </a:extLst>
          </p:cNvPr>
          <p:cNvSpPr/>
          <p:nvPr/>
        </p:nvSpPr>
        <p:spPr>
          <a:xfrm>
            <a:off x="7260336" y="3849624"/>
            <a:ext cx="4285670" cy="16093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NOTE: Recorded meetings in Zoom will include participant video displays. This is a change from GoToMeeting which will be announced to members as we move to Zoom recordings.</a:t>
            </a:r>
          </a:p>
        </p:txBody>
      </p:sp>
    </p:spTree>
    <p:custDataLst>
      <p:tags r:id="rId1"/>
    </p:custDataLst>
    <p:extLst>
      <p:ext uri="{BB962C8B-B14F-4D97-AF65-F5344CB8AC3E}">
        <p14:creationId xmlns:p14="http://schemas.microsoft.com/office/powerpoint/2010/main" val="916559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77EE4F-FDCA-4F6C-9747-CF8A458756C7}"/>
              </a:ext>
            </a:extLst>
          </p:cNvPr>
          <p:cNvSpPr>
            <a:spLocks noGrp="1"/>
          </p:cNvSpPr>
          <p:nvPr>
            <p:ph type="title"/>
          </p:nvPr>
        </p:nvSpPr>
        <p:spPr>
          <a:xfrm>
            <a:off x="449984" y="98139"/>
            <a:ext cx="6646985" cy="1325563"/>
          </a:xfrm>
        </p:spPr>
        <p:txBody>
          <a:bodyPr/>
          <a:lstStyle/>
          <a:p>
            <a:r>
              <a:rPr lang="en-US"/>
              <a:t>Other Upcoming Meetings</a:t>
            </a:r>
          </a:p>
        </p:txBody>
      </p:sp>
      <p:sp>
        <p:nvSpPr>
          <p:cNvPr id="2" name="Content Placeholder 1">
            <a:extLst>
              <a:ext uri="{FF2B5EF4-FFF2-40B4-BE49-F238E27FC236}">
                <a16:creationId xmlns:a16="http://schemas.microsoft.com/office/drawing/2014/main" id="{D7435803-0281-4653-88C8-11C9B137D10B}"/>
              </a:ext>
            </a:extLst>
          </p:cNvPr>
          <p:cNvSpPr>
            <a:spLocks noGrp="1"/>
          </p:cNvSpPr>
          <p:nvPr>
            <p:ph idx="1"/>
          </p:nvPr>
        </p:nvSpPr>
        <p:spPr>
          <a:xfrm>
            <a:off x="7312806" y="530083"/>
            <a:ext cx="4020896" cy="461673"/>
          </a:xfrm>
        </p:spPr>
        <p:txBody>
          <a:bodyPr>
            <a:normAutofit lnSpcReduction="10000"/>
          </a:bodyPr>
          <a:lstStyle/>
          <a:p>
            <a:pPr marL="0" indent="0">
              <a:buNone/>
            </a:pPr>
            <a:r>
              <a:rPr lang="en-US">
                <a:hlinkClick r:id="rId4"/>
              </a:rPr>
              <a:t>See SWAN’s events on L2</a:t>
            </a:r>
            <a:endParaRPr lang="en-US"/>
          </a:p>
        </p:txBody>
      </p:sp>
      <p:sp>
        <p:nvSpPr>
          <p:cNvPr id="8" name="Content Placeholder 1">
            <a:extLst>
              <a:ext uri="{FF2B5EF4-FFF2-40B4-BE49-F238E27FC236}">
                <a16:creationId xmlns:a16="http://schemas.microsoft.com/office/drawing/2014/main" id="{B6BF7C84-5D82-4F9C-AD5E-BE9893B7ED69}"/>
              </a:ext>
            </a:extLst>
          </p:cNvPr>
          <p:cNvSpPr txBox="1">
            <a:spLocks/>
          </p:cNvSpPr>
          <p:nvPr/>
        </p:nvSpPr>
        <p:spPr>
          <a:xfrm>
            <a:off x="569796" y="1283520"/>
            <a:ext cx="5527232" cy="33105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ea typeface="+mn-lt"/>
                <a:cs typeface="+mn-lt"/>
              </a:rPr>
              <a:t>SWAN Board Meeting – 7/15</a:t>
            </a:r>
          </a:p>
          <a:p>
            <a:r>
              <a:rPr lang="en-US" sz="2400">
                <a:ea typeface="+mn-lt"/>
                <a:cs typeface="+mn-lt"/>
              </a:rPr>
              <a:t>Monthly Office Hours</a:t>
            </a:r>
          </a:p>
          <a:p>
            <a:pPr lvl="1"/>
            <a:r>
              <a:rPr lang="en-US" sz="1800">
                <a:ea typeface="+mn-lt"/>
                <a:cs typeface="+mn-lt"/>
              </a:rPr>
              <a:t>Circ/ILL/Outreach – 7/6</a:t>
            </a:r>
          </a:p>
          <a:p>
            <a:pPr lvl="1"/>
            <a:r>
              <a:rPr lang="en-US" sz="1800">
                <a:ea typeface="+mn-lt"/>
                <a:cs typeface="+mn-lt"/>
              </a:rPr>
              <a:t>Aspen – 7/11</a:t>
            </a:r>
          </a:p>
          <a:p>
            <a:pPr lvl="1"/>
            <a:r>
              <a:rPr lang="en-US" sz="1800">
                <a:ea typeface="+mn-lt"/>
                <a:cs typeface="+mn-lt"/>
              </a:rPr>
              <a:t>Cataloging – 7/12</a:t>
            </a:r>
          </a:p>
          <a:p>
            <a:pPr lvl="1"/>
            <a:r>
              <a:rPr lang="en-US" sz="1800" err="1">
                <a:ea typeface="+mn-lt"/>
                <a:cs typeface="+mn-lt"/>
              </a:rPr>
              <a:t>BLUEcloud</a:t>
            </a:r>
            <a:r>
              <a:rPr lang="en-US" sz="1800">
                <a:ea typeface="+mn-lt"/>
                <a:cs typeface="+mn-lt"/>
              </a:rPr>
              <a:t> Analytics – 7/13</a:t>
            </a:r>
            <a:endParaRPr lang="en-US"/>
          </a:p>
          <a:p>
            <a:pPr lvl="1"/>
            <a:r>
              <a:rPr lang="en-US" sz="1800">
                <a:ea typeface="+mn-lt"/>
                <a:cs typeface="+mn-lt"/>
              </a:rPr>
              <a:t>Circulation &amp; Hold Map – 7/20</a:t>
            </a:r>
          </a:p>
          <a:p>
            <a:r>
              <a:rPr lang="en-US" sz="2400">
                <a:ea typeface="+mn-lt"/>
                <a:cs typeface="+mn-lt"/>
              </a:rPr>
              <a:t>DEI in Metadata – 7/22</a:t>
            </a:r>
          </a:p>
          <a:p>
            <a:pPr marL="0" indent="0">
              <a:buNone/>
            </a:pPr>
            <a:endParaRPr lang="en-US" sz="2200">
              <a:ea typeface="Source Sans Pro"/>
            </a:endParaRPr>
          </a:p>
          <a:p>
            <a:endParaRPr lang="en-US" sz="2000">
              <a:ea typeface="Source Sans Pro"/>
            </a:endParaRPr>
          </a:p>
        </p:txBody>
      </p:sp>
      <p:sp>
        <p:nvSpPr>
          <p:cNvPr id="11" name="Content Placeholder 1">
            <a:extLst>
              <a:ext uri="{FF2B5EF4-FFF2-40B4-BE49-F238E27FC236}">
                <a16:creationId xmlns:a16="http://schemas.microsoft.com/office/drawing/2014/main" id="{AEEC8B2A-E1BB-473B-B2E3-D4483618203A}"/>
              </a:ext>
            </a:extLst>
          </p:cNvPr>
          <p:cNvSpPr txBox="1">
            <a:spLocks/>
          </p:cNvSpPr>
          <p:nvPr/>
        </p:nvSpPr>
        <p:spPr>
          <a:xfrm>
            <a:off x="6099179" y="1283519"/>
            <a:ext cx="5353912" cy="50362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Source Sans Pro"/>
              </a:rPr>
              <a:t>User Groups:</a:t>
            </a:r>
          </a:p>
          <a:p>
            <a:pPr lvl="1"/>
            <a:r>
              <a:rPr lang="en-US">
                <a:ea typeface="Source Sans Pro"/>
              </a:rPr>
              <a:t>Book Club Users – 7/13 – Planned for Geneva Public Library on-site!</a:t>
            </a:r>
          </a:p>
          <a:p>
            <a:pPr lvl="1"/>
            <a:r>
              <a:rPr lang="en-US">
                <a:ea typeface="Source Sans Pro"/>
              </a:rPr>
              <a:t>Cataloging Advisory – 7/14</a:t>
            </a:r>
          </a:p>
          <a:p>
            <a:pPr lvl="1"/>
            <a:r>
              <a:rPr lang="en-US">
                <a:ea typeface="Source Sans Pro"/>
              </a:rPr>
              <a:t>Circulation Advisory – 7/20</a:t>
            </a:r>
          </a:p>
          <a:p>
            <a:pPr lvl="1"/>
            <a:r>
              <a:rPr lang="en-US">
                <a:ea typeface="Source Sans Pro"/>
              </a:rPr>
              <a:t>DUX Advisory – 7/21</a:t>
            </a:r>
          </a:p>
          <a:p>
            <a:pPr marL="0" indent="0">
              <a:buNone/>
            </a:pPr>
            <a:endParaRPr lang="en-US">
              <a:ea typeface="Source Sans Pro"/>
            </a:endParaRPr>
          </a:p>
          <a:p>
            <a:pPr marL="0" indent="0">
              <a:buNone/>
            </a:pPr>
            <a:endParaRPr lang="en-US">
              <a:ea typeface="Source Sans Pro"/>
            </a:endParaRPr>
          </a:p>
          <a:p>
            <a:pPr marL="0" indent="0">
              <a:buNone/>
            </a:pPr>
            <a:endParaRPr lang="en-US">
              <a:ea typeface="Source Sans Pro"/>
            </a:endParaRPr>
          </a:p>
          <a:p>
            <a:pPr marL="0" indent="0">
              <a:buNone/>
            </a:pPr>
            <a:endParaRPr lang="en-US">
              <a:ea typeface="Source Sans Pro"/>
            </a:endParaRPr>
          </a:p>
          <a:p>
            <a:pPr marL="0" indent="0">
              <a:buNone/>
            </a:pPr>
            <a:endParaRPr lang="en-US">
              <a:ea typeface="Source Sans Pro"/>
            </a:endParaRPr>
          </a:p>
          <a:p>
            <a:pPr marL="0" indent="0">
              <a:buNone/>
            </a:pPr>
            <a:endParaRPr lang="en-US" sz="2000">
              <a:ea typeface="Source Sans Pro"/>
            </a:endParaRPr>
          </a:p>
          <a:p>
            <a:pPr marL="0" indent="0">
              <a:buNone/>
            </a:pPr>
            <a:endParaRPr lang="en-US">
              <a:ea typeface="Source Sans Pro"/>
            </a:endParaRPr>
          </a:p>
        </p:txBody>
      </p:sp>
      <p:sp>
        <p:nvSpPr>
          <p:cNvPr id="6" name="Date Placeholder 5">
            <a:extLst>
              <a:ext uri="{FF2B5EF4-FFF2-40B4-BE49-F238E27FC236}">
                <a16:creationId xmlns:a16="http://schemas.microsoft.com/office/drawing/2014/main" id="{EFB3FD23-CA14-4788-B507-C54AB037662A}"/>
              </a:ext>
            </a:extLst>
          </p:cNvPr>
          <p:cNvSpPr>
            <a:spLocks noGrp="1"/>
          </p:cNvSpPr>
          <p:nvPr>
            <p:ph type="dt" sz="half" idx="2"/>
          </p:nvPr>
        </p:nvSpPr>
        <p:spPr/>
        <p:txBody>
          <a:bodyPr/>
          <a:lstStyle/>
          <a:p>
            <a:fld id="{A99684E3-A0FF-49CA-B05E-EC4BBEDCAE69}" type="datetime4">
              <a:rPr lang="en-US" smtClean="0"/>
              <a:t>June 29, 2022</a:t>
            </a:fld>
            <a:endParaRPr lang="en-US"/>
          </a:p>
        </p:txBody>
      </p:sp>
      <p:sp>
        <p:nvSpPr>
          <p:cNvPr id="3" name="Footer Placeholder 2">
            <a:extLst>
              <a:ext uri="{FF2B5EF4-FFF2-40B4-BE49-F238E27FC236}">
                <a16:creationId xmlns:a16="http://schemas.microsoft.com/office/drawing/2014/main" id="{D15E3306-6661-48C1-B7F8-FB71972F2C32}"/>
              </a:ext>
            </a:extLst>
          </p:cNvPr>
          <p:cNvSpPr>
            <a:spLocks noGrp="1"/>
          </p:cNvSpPr>
          <p:nvPr>
            <p:ph type="ftr" sz="quarter" idx="11"/>
          </p:nvPr>
        </p:nvSpPr>
        <p:spPr/>
        <p:txBody>
          <a:bodyPr/>
          <a:lstStyle/>
          <a:p>
            <a:r>
              <a:rPr lang="en-US"/>
              <a:t>SWAN Library Services</a:t>
            </a:r>
          </a:p>
        </p:txBody>
      </p:sp>
      <p:sp>
        <p:nvSpPr>
          <p:cNvPr id="4" name="Slide Number Placeholder 3">
            <a:extLst>
              <a:ext uri="{FF2B5EF4-FFF2-40B4-BE49-F238E27FC236}">
                <a16:creationId xmlns:a16="http://schemas.microsoft.com/office/drawing/2014/main" id="{465DB6F0-38AA-405B-96A1-2AC8366858FC}"/>
              </a:ext>
            </a:extLst>
          </p:cNvPr>
          <p:cNvSpPr>
            <a:spLocks noGrp="1"/>
          </p:cNvSpPr>
          <p:nvPr>
            <p:ph type="sldNum" sz="quarter" idx="12"/>
          </p:nvPr>
        </p:nvSpPr>
        <p:spPr/>
        <p:txBody>
          <a:bodyPr/>
          <a:lstStyle/>
          <a:p>
            <a:fld id="{1FAA610F-65FB-4D76-A9F7-0135426F9A2E}" type="slidenum">
              <a:rPr lang="en-US" smtClean="0"/>
              <a:t>32</a:t>
            </a:fld>
            <a:endParaRPr lang="en-US"/>
          </a:p>
        </p:txBody>
      </p:sp>
      <p:sp>
        <p:nvSpPr>
          <p:cNvPr id="7" name="Rectangle: Rounded Corners 6">
            <a:extLst>
              <a:ext uri="{FF2B5EF4-FFF2-40B4-BE49-F238E27FC236}">
                <a16:creationId xmlns:a16="http://schemas.microsoft.com/office/drawing/2014/main" id="{85CDCECB-8089-4607-9BF3-DEEF24FE0E5F}"/>
              </a:ext>
            </a:extLst>
          </p:cNvPr>
          <p:cNvSpPr/>
          <p:nvPr/>
        </p:nvSpPr>
        <p:spPr>
          <a:xfrm>
            <a:off x="647100" y="4694277"/>
            <a:ext cx="5280161" cy="1537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Office hours are free-form, without an agenda. Bring your questions, ideas you’d like to share, and request demonstrations of how to perform functions/tasks.</a:t>
            </a:r>
          </a:p>
        </p:txBody>
      </p:sp>
    </p:spTree>
    <p:custDataLst>
      <p:tags r:id="rId1"/>
    </p:custDataLst>
    <p:extLst>
      <p:ext uri="{BB962C8B-B14F-4D97-AF65-F5344CB8AC3E}">
        <p14:creationId xmlns:p14="http://schemas.microsoft.com/office/powerpoint/2010/main" val="2743006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607F1-6488-41F3-B15F-74CB80EE45E0}"/>
              </a:ext>
            </a:extLst>
          </p:cNvPr>
          <p:cNvSpPr>
            <a:spLocks noGrp="1"/>
          </p:cNvSpPr>
          <p:nvPr>
            <p:ph type="title"/>
          </p:nvPr>
        </p:nvSpPr>
        <p:spPr/>
        <p:txBody>
          <a:bodyPr/>
          <a:lstStyle/>
          <a:p>
            <a:r>
              <a:rPr lang="en-US"/>
              <a:t>Recent webinar recordings available</a:t>
            </a:r>
          </a:p>
        </p:txBody>
      </p:sp>
      <p:sp>
        <p:nvSpPr>
          <p:cNvPr id="3" name="Content Placeholder 2">
            <a:extLst>
              <a:ext uri="{FF2B5EF4-FFF2-40B4-BE49-F238E27FC236}">
                <a16:creationId xmlns:a16="http://schemas.microsoft.com/office/drawing/2014/main" id="{FA889760-9EC9-4060-B6CC-449C5FABE89F}"/>
              </a:ext>
            </a:extLst>
          </p:cNvPr>
          <p:cNvSpPr>
            <a:spLocks noGrp="1"/>
          </p:cNvSpPr>
          <p:nvPr>
            <p:ph idx="1"/>
          </p:nvPr>
        </p:nvSpPr>
        <p:spPr>
          <a:xfrm>
            <a:off x="881233" y="1678697"/>
            <a:ext cx="5214767" cy="4260285"/>
          </a:xfrm>
        </p:spPr>
        <p:txBody>
          <a:bodyPr>
            <a:normAutofit/>
          </a:bodyPr>
          <a:lstStyle/>
          <a:p>
            <a:r>
              <a:rPr lang="en-US">
                <a:hlinkClick r:id="rId3"/>
              </a:rPr>
              <a:t>Getting Started with Accessibility Testing</a:t>
            </a:r>
          </a:p>
          <a:p>
            <a:r>
              <a:rPr lang="en-US">
                <a:hlinkClick r:id="rId3"/>
              </a:rPr>
              <a:t>EDS New User Interface</a:t>
            </a:r>
          </a:p>
          <a:p>
            <a:r>
              <a:rPr lang="en-US">
                <a:hlinkClick r:id="rId3"/>
              </a:rPr>
              <a:t>Track Reading with </a:t>
            </a:r>
            <a:r>
              <a:rPr lang="en-US" err="1">
                <a:hlinkClick r:id="rId3"/>
              </a:rPr>
              <a:t>Beanstack</a:t>
            </a:r>
            <a:endParaRPr lang="en-US">
              <a:hlinkClick r:id="rId3"/>
            </a:endParaRPr>
          </a:p>
          <a:p>
            <a:r>
              <a:rPr lang="en-US"/>
              <a:t>New Self-Paced Training: </a:t>
            </a:r>
            <a:r>
              <a:rPr lang="en-US">
                <a:hlinkClick r:id="rId4"/>
              </a:rPr>
              <a:t>Patron Account Blocks &amp; Notes</a:t>
            </a:r>
            <a:endParaRPr lang="en-US">
              <a:hlinkClick r:id="rId3"/>
            </a:endParaRPr>
          </a:p>
        </p:txBody>
      </p:sp>
      <p:sp>
        <p:nvSpPr>
          <p:cNvPr id="4" name="Date Placeholder 3">
            <a:extLst>
              <a:ext uri="{FF2B5EF4-FFF2-40B4-BE49-F238E27FC236}">
                <a16:creationId xmlns:a16="http://schemas.microsoft.com/office/drawing/2014/main" id="{B3E4A00E-B9B1-4FEF-AF98-DD3EE7D6A7B2}"/>
              </a:ext>
            </a:extLst>
          </p:cNvPr>
          <p:cNvSpPr>
            <a:spLocks noGrp="1"/>
          </p:cNvSpPr>
          <p:nvPr>
            <p:ph type="dt" sz="half" idx="2"/>
          </p:nvPr>
        </p:nvSpPr>
        <p:spPr/>
        <p:txBody>
          <a:bodyPr/>
          <a:lstStyle/>
          <a:p>
            <a:fld id="{A99684E3-A0FF-49CA-B05E-EC4BBEDCAE69}" type="datetime4">
              <a:rPr lang="en-US" smtClean="0"/>
              <a:t>June 29, 2022</a:t>
            </a:fld>
            <a:endParaRPr lang="en-US"/>
          </a:p>
        </p:txBody>
      </p:sp>
      <p:sp>
        <p:nvSpPr>
          <p:cNvPr id="5" name="Footer Placeholder 4">
            <a:extLst>
              <a:ext uri="{FF2B5EF4-FFF2-40B4-BE49-F238E27FC236}">
                <a16:creationId xmlns:a16="http://schemas.microsoft.com/office/drawing/2014/main" id="{782A0F40-067A-4E9A-89B8-C5641DBBF562}"/>
              </a:ext>
            </a:extLst>
          </p:cNvPr>
          <p:cNvSpPr>
            <a:spLocks noGrp="1"/>
          </p:cNvSpPr>
          <p:nvPr>
            <p:ph type="ftr" sz="quarter" idx="11"/>
          </p:nvPr>
        </p:nvSpPr>
        <p:spPr/>
        <p:txBody>
          <a:bodyPr/>
          <a:lstStyle/>
          <a:p>
            <a:r>
              <a:rPr lang="en-US"/>
              <a:t>SWAN Library Services</a:t>
            </a:r>
          </a:p>
        </p:txBody>
      </p:sp>
      <p:sp>
        <p:nvSpPr>
          <p:cNvPr id="6" name="Slide Number Placeholder 5">
            <a:extLst>
              <a:ext uri="{FF2B5EF4-FFF2-40B4-BE49-F238E27FC236}">
                <a16:creationId xmlns:a16="http://schemas.microsoft.com/office/drawing/2014/main" id="{5CFDCE5E-C820-48E4-833B-159E1C20C06B}"/>
              </a:ext>
            </a:extLst>
          </p:cNvPr>
          <p:cNvSpPr>
            <a:spLocks noGrp="1"/>
          </p:cNvSpPr>
          <p:nvPr>
            <p:ph type="sldNum" sz="quarter" idx="12"/>
          </p:nvPr>
        </p:nvSpPr>
        <p:spPr/>
        <p:txBody>
          <a:bodyPr/>
          <a:lstStyle/>
          <a:p>
            <a:fld id="{1FAA610F-65FB-4D76-A9F7-0135426F9A2E}" type="slidenum">
              <a:rPr lang="en-US" smtClean="0"/>
              <a:t>33</a:t>
            </a:fld>
            <a:endParaRPr lang="en-US"/>
          </a:p>
        </p:txBody>
      </p:sp>
      <p:pic>
        <p:nvPicPr>
          <p:cNvPr id="10" name="Picture 9">
            <a:extLst>
              <a:ext uri="{FF2B5EF4-FFF2-40B4-BE49-F238E27FC236}">
                <a16:creationId xmlns:a16="http://schemas.microsoft.com/office/drawing/2014/main" id="{5208EC34-D5CB-4817-B8BD-5B2C1EF1F85D}"/>
              </a:ext>
            </a:extLst>
          </p:cNvPr>
          <p:cNvPicPr>
            <a:picLocks noChangeAspect="1"/>
          </p:cNvPicPr>
          <p:nvPr/>
        </p:nvPicPr>
        <p:blipFill rotWithShape="1">
          <a:blip r:embed="rId5"/>
          <a:srcRect l="3398" t="1488" r="2971" b="1950"/>
          <a:stretch/>
        </p:blipFill>
        <p:spPr>
          <a:xfrm>
            <a:off x="6221894" y="1797159"/>
            <a:ext cx="5626086" cy="326368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086906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27ABDDB8-14D1-4C95-94D5-8F1C9F168490}"/>
              </a:ext>
            </a:extLst>
          </p:cNvPr>
          <p:cNvSpPr>
            <a:spLocks noGrp="1"/>
          </p:cNvSpPr>
          <p:nvPr>
            <p:ph type="title"/>
          </p:nvPr>
        </p:nvSpPr>
        <p:spPr>
          <a:xfrm>
            <a:off x="563881" y="1894608"/>
            <a:ext cx="10515600" cy="1325563"/>
          </a:xfrm>
        </p:spPr>
        <p:txBody>
          <a:bodyPr/>
          <a:lstStyle/>
          <a:p>
            <a:r>
              <a:rPr lang="en-US">
                <a:solidFill>
                  <a:schemeClr val="bg1"/>
                </a:solidFill>
              </a:rPr>
              <a:t>Thank you!</a:t>
            </a:r>
            <a:endParaRPr lang="en-US">
              <a:solidFill>
                <a:schemeClr val="bg1"/>
              </a:solidFill>
              <a:ea typeface="Source Sans Pro SemiBold"/>
            </a:endParaRPr>
          </a:p>
        </p:txBody>
      </p:sp>
      <p:sp>
        <p:nvSpPr>
          <p:cNvPr id="10" name="TextBox 9">
            <a:extLst>
              <a:ext uri="{FF2B5EF4-FFF2-40B4-BE49-F238E27FC236}">
                <a16:creationId xmlns:a16="http://schemas.microsoft.com/office/drawing/2014/main" id="{0DBF5099-2C20-42F5-BBCC-4E4F408A3633}"/>
              </a:ext>
            </a:extLst>
          </p:cNvPr>
          <p:cNvSpPr txBox="1"/>
          <p:nvPr/>
        </p:nvSpPr>
        <p:spPr>
          <a:xfrm>
            <a:off x="563880" y="2968982"/>
            <a:ext cx="4953001" cy="830997"/>
          </a:xfrm>
          <a:prstGeom prst="rect">
            <a:avLst/>
          </a:prstGeom>
          <a:solidFill>
            <a:srgbClr val="FFFAFA">
              <a:alpha val="74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Source Sans Pro"/>
              </a:rPr>
              <a:t>Next Fireside Chat: </a:t>
            </a:r>
            <a:br>
              <a:rPr lang="en-US" sz="2400" b="1">
                <a:ea typeface="Source Sans Pro"/>
              </a:rPr>
            </a:br>
            <a:r>
              <a:rPr lang="en-US" sz="2400" b="1">
                <a:ea typeface="Source Sans Pro"/>
              </a:rPr>
              <a:t>July 26, 11:00 AM - Noon</a:t>
            </a:r>
          </a:p>
        </p:txBody>
      </p:sp>
      <p:sp>
        <p:nvSpPr>
          <p:cNvPr id="14" name="TextBox 13">
            <a:extLst>
              <a:ext uri="{FF2B5EF4-FFF2-40B4-BE49-F238E27FC236}">
                <a16:creationId xmlns:a16="http://schemas.microsoft.com/office/drawing/2014/main" id="{6C355518-8525-4297-A610-5A2BCD4DDB56}"/>
              </a:ext>
            </a:extLst>
          </p:cNvPr>
          <p:cNvSpPr txBox="1"/>
          <p:nvPr/>
        </p:nvSpPr>
        <p:spPr>
          <a:xfrm>
            <a:off x="563880" y="4166467"/>
            <a:ext cx="8254538" cy="707886"/>
          </a:xfrm>
          <a:prstGeom prst="rect">
            <a:avLst/>
          </a:prstGeom>
          <a:solidFill>
            <a:srgbClr val="FFFAFA">
              <a:alpha val="86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Source Sans Pro"/>
              </a:rPr>
              <a:t>Register at </a:t>
            </a:r>
            <a:r>
              <a:rPr lang="en-US" sz="2000" err="1">
                <a:ea typeface="Source Sans Pro"/>
              </a:rPr>
              <a:t>GoToWebinar</a:t>
            </a:r>
            <a:r>
              <a:rPr lang="en-US" sz="2000">
                <a:ea typeface="Source Sans Pro"/>
              </a:rPr>
              <a:t>:</a:t>
            </a:r>
            <a:r>
              <a:rPr lang="en-US" sz="2000">
                <a:ea typeface="+mn-lt"/>
                <a:cs typeface="+mn-lt"/>
              </a:rPr>
              <a:t> </a:t>
            </a:r>
          </a:p>
          <a:p>
            <a:r>
              <a:rPr lang="en-US" sz="2000">
                <a:ea typeface="+mn-lt"/>
                <a:cs typeface="+mn-lt"/>
                <a:hlinkClick r:id="rId5"/>
              </a:rPr>
              <a:t>https://register.gotowebinar.com/register/116435402112460813</a:t>
            </a:r>
            <a:endParaRPr lang="en-US">
              <a:ea typeface="+mn-lt"/>
              <a:cs typeface="+mn-lt"/>
            </a:endParaRPr>
          </a:p>
        </p:txBody>
      </p:sp>
      <p:sp>
        <p:nvSpPr>
          <p:cNvPr id="6" name="Date Placeholder 5">
            <a:extLst>
              <a:ext uri="{FF2B5EF4-FFF2-40B4-BE49-F238E27FC236}">
                <a16:creationId xmlns:a16="http://schemas.microsoft.com/office/drawing/2014/main" id="{73C566A9-B97F-4D58-9E71-92480ADF95C7}"/>
              </a:ext>
            </a:extLst>
          </p:cNvPr>
          <p:cNvSpPr>
            <a:spLocks noGrp="1"/>
          </p:cNvSpPr>
          <p:nvPr>
            <p:ph type="dt" sz="half" idx="2"/>
          </p:nvPr>
        </p:nvSpPr>
        <p:spPr/>
        <p:txBody>
          <a:bodyPr/>
          <a:lstStyle/>
          <a:p>
            <a:fld id="{A99684E3-A0FF-49CA-B05E-EC4BBEDCAE69}" type="datetime4">
              <a:rPr lang="en-US" smtClean="0">
                <a:solidFill>
                  <a:schemeClr val="bg2"/>
                </a:solidFill>
              </a:rPr>
              <a:t>June 29, 2022</a:t>
            </a:fld>
            <a:endParaRPr lang="en-US">
              <a:solidFill>
                <a:schemeClr val="bg2"/>
              </a:solidFill>
            </a:endParaRPr>
          </a:p>
        </p:txBody>
      </p:sp>
      <p:sp>
        <p:nvSpPr>
          <p:cNvPr id="3" name="Footer Placeholder 2">
            <a:extLst>
              <a:ext uri="{FF2B5EF4-FFF2-40B4-BE49-F238E27FC236}">
                <a16:creationId xmlns:a16="http://schemas.microsoft.com/office/drawing/2014/main" id="{B0026D35-1C63-48AE-8368-D23A6730A66C}"/>
              </a:ext>
            </a:extLst>
          </p:cNvPr>
          <p:cNvSpPr>
            <a:spLocks noGrp="1"/>
          </p:cNvSpPr>
          <p:nvPr>
            <p:ph type="ftr" sz="quarter" idx="11"/>
          </p:nvPr>
        </p:nvSpPr>
        <p:spPr/>
        <p:txBody>
          <a:bodyPr/>
          <a:lstStyle/>
          <a:p>
            <a:r>
              <a:rPr lang="en-US">
                <a:solidFill>
                  <a:schemeClr val="bg2"/>
                </a:solidFill>
              </a:rPr>
              <a:t>SWAN Library Services</a:t>
            </a:r>
          </a:p>
        </p:txBody>
      </p:sp>
      <p:sp>
        <p:nvSpPr>
          <p:cNvPr id="4" name="Slide Number Placeholder 3">
            <a:extLst>
              <a:ext uri="{FF2B5EF4-FFF2-40B4-BE49-F238E27FC236}">
                <a16:creationId xmlns:a16="http://schemas.microsoft.com/office/drawing/2014/main" id="{EB580D3C-9B31-4A8F-A880-4E50CED84318}"/>
              </a:ext>
            </a:extLst>
          </p:cNvPr>
          <p:cNvSpPr>
            <a:spLocks noGrp="1"/>
          </p:cNvSpPr>
          <p:nvPr>
            <p:ph type="sldNum" sz="quarter" idx="12"/>
          </p:nvPr>
        </p:nvSpPr>
        <p:spPr/>
        <p:txBody>
          <a:bodyPr/>
          <a:lstStyle/>
          <a:p>
            <a:fld id="{1FAA610F-65FB-4D76-A9F7-0135426F9A2E}" type="slidenum">
              <a:rPr lang="en-US" smtClean="0"/>
              <a:t>34</a:t>
            </a:fld>
            <a:endParaRPr lang="en-US"/>
          </a:p>
        </p:txBody>
      </p:sp>
    </p:spTree>
    <p:custDataLst>
      <p:tags r:id="rId1"/>
    </p:custDataLst>
    <p:extLst>
      <p:ext uri="{BB962C8B-B14F-4D97-AF65-F5344CB8AC3E}">
        <p14:creationId xmlns:p14="http://schemas.microsoft.com/office/powerpoint/2010/main" val="4041863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CD9A-56F5-E1BE-3088-6FC75416FCA4}"/>
              </a:ext>
            </a:extLst>
          </p:cNvPr>
          <p:cNvSpPr>
            <a:spLocks noGrp="1"/>
          </p:cNvSpPr>
          <p:nvPr>
            <p:ph type="title"/>
          </p:nvPr>
        </p:nvSpPr>
        <p:spPr/>
        <p:txBody>
          <a:bodyPr/>
          <a:lstStyle/>
          <a:p>
            <a:r>
              <a:rPr lang="en-US"/>
              <a:t>Update on registration</a:t>
            </a:r>
          </a:p>
        </p:txBody>
      </p:sp>
      <p:sp>
        <p:nvSpPr>
          <p:cNvPr id="3" name="Content Placeholder 2">
            <a:extLst>
              <a:ext uri="{FF2B5EF4-FFF2-40B4-BE49-F238E27FC236}">
                <a16:creationId xmlns:a16="http://schemas.microsoft.com/office/drawing/2014/main" id="{172B7C88-2B20-5F7C-4E6C-0F7BEBC3ADD2}"/>
              </a:ext>
            </a:extLst>
          </p:cNvPr>
          <p:cNvSpPr>
            <a:spLocks noGrp="1"/>
          </p:cNvSpPr>
          <p:nvPr>
            <p:ph sz="half" idx="1"/>
          </p:nvPr>
        </p:nvSpPr>
        <p:spPr/>
        <p:txBody>
          <a:bodyPr/>
          <a:lstStyle/>
          <a:p>
            <a:r>
              <a:rPr lang="en-US"/>
              <a:t>108 registered attendees</a:t>
            </a:r>
          </a:p>
          <a:p>
            <a:r>
              <a:rPr lang="en-US"/>
              <a:t>24 libraries</a:t>
            </a:r>
          </a:p>
          <a:p>
            <a:r>
              <a:rPr lang="en-US"/>
              <a:t>Approximately 20 staff members from SWAN libraries  participating in sessions</a:t>
            </a:r>
          </a:p>
        </p:txBody>
      </p:sp>
      <p:sp>
        <p:nvSpPr>
          <p:cNvPr id="4" name="Content Placeholder 3">
            <a:extLst>
              <a:ext uri="{FF2B5EF4-FFF2-40B4-BE49-F238E27FC236}">
                <a16:creationId xmlns:a16="http://schemas.microsoft.com/office/drawing/2014/main" id="{468F09CC-40E9-7B15-23EF-9694D5F43752}"/>
              </a:ext>
            </a:extLst>
          </p:cNvPr>
          <p:cNvSpPr>
            <a:spLocks noGrp="1"/>
          </p:cNvSpPr>
          <p:nvPr>
            <p:ph sz="half" idx="2"/>
          </p:nvPr>
        </p:nvSpPr>
        <p:spPr/>
        <p:txBody>
          <a:bodyPr/>
          <a:lstStyle/>
          <a:p>
            <a:pPr marL="0" indent="0">
              <a:buNone/>
            </a:pPr>
            <a:r>
              <a:rPr lang="en-US"/>
              <a:t>Lunch options:</a:t>
            </a:r>
          </a:p>
          <a:p>
            <a:r>
              <a:rPr lang="en-US"/>
              <a:t>Turkey breast and </a:t>
            </a:r>
            <a:r>
              <a:rPr lang="en-US" err="1"/>
              <a:t>swiss</a:t>
            </a:r>
            <a:r>
              <a:rPr lang="en-US"/>
              <a:t> cheese wrap</a:t>
            </a:r>
          </a:p>
          <a:p>
            <a:r>
              <a:rPr lang="en-US"/>
              <a:t>Grilled veggie wrap</a:t>
            </a:r>
          </a:p>
          <a:p>
            <a:r>
              <a:rPr lang="en-US"/>
              <a:t>Santa Fe Salad w/grilled chicken</a:t>
            </a:r>
          </a:p>
          <a:p>
            <a:r>
              <a:rPr lang="en-US"/>
              <a:t>Greek Salad </a:t>
            </a:r>
          </a:p>
        </p:txBody>
      </p:sp>
      <p:sp>
        <p:nvSpPr>
          <p:cNvPr id="5" name="Date Placeholder 4">
            <a:extLst>
              <a:ext uri="{FF2B5EF4-FFF2-40B4-BE49-F238E27FC236}">
                <a16:creationId xmlns:a16="http://schemas.microsoft.com/office/drawing/2014/main" id="{83E7F1DA-F271-6490-0D37-3CF360D07FEA}"/>
              </a:ext>
            </a:extLst>
          </p:cNvPr>
          <p:cNvSpPr>
            <a:spLocks noGrp="1"/>
          </p:cNvSpPr>
          <p:nvPr>
            <p:ph type="dt" sz="half" idx="13"/>
          </p:nvPr>
        </p:nvSpPr>
        <p:spPr/>
        <p:txBody>
          <a:bodyPr/>
          <a:lstStyle/>
          <a:p>
            <a:fld id="{BE77881E-05EA-445D-A401-3F862F6B3C8C}" type="datetime4">
              <a:rPr lang="en-US" smtClean="0"/>
              <a:t>June 29, 2022</a:t>
            </a:fld>
            <a:endParaRPr lang="en-US"/>
          </a:p>
        </p:txBody>
      </p:sp>
      <p:sp>
        <p:nvSpPr>
          <p:cNvPr id="6" name="Footer Placeholder 5">
            <a:extLst>
              <a:ext uri="{FF2B5EF4-FFF2-40B4-BE49-F238E27FC236}">
                <a16:creationId xmlns:a16="http://schemas.microsoft.com/office/drawing/2014/main" id="{7613A4F3-67D3-7AE3-6B32-755866E8BD52}"/>
              </a:ext>
            </a:extLst>
          </p:cNvPr>
          <p:cNvSpPr>
            <a:spLocks noGrp="1"/>
          </p:cNvSpPr>
          <p:nvPr>
            <p:ph type="ftr" sz="quarter" idx="11"/>
          </p:nvPr>
        </p:nvSpPr>
        <p:spPr/>
        <p:txBody>
          <a:bodyPr/>
          <a:lstStyle/>
          <a:p>
            <a:r>
              <a:rPr lang="en-US"/>
              <a:t>SWAN Library Services</a:t>
            </a:r>
          </a:p>
        </p:txBody>
      </p:sp>
      <p:sp>
        <p:nvSpPr>
          <p:cNvPr id="7" name="Slide Number Placeholder 6">
            <a:extLst>
              <a:ext uri="{FF2B5EF4-FFF2-40B4-BE49-F238E27FC236}">
                <a16:creationId xmlns:a16="http://schemas.microsoft.com/office/drawing/2014/main" id="{FB92C23E-CE42-4DC5-041D-F5F53F0D28E5}"/>
              </a:ext>
            </a:extLst>
          </p:cNvPr>
          <p:cNvSpPr>
            <a:spLocks noGrp="1"/>
          </p:cNvSpPr>
          <p:nvPr>
            <p:ph type="sldNum" sz="quarter" idx="12"/>
          </p:nvPr>
        </p:nvSpPr>
        <p:spPr/>
        <p:txBody>
          <a:bodyPr/>
          <a:lstStyle/>
          <a:p>
            <a:fld id="{1FAA610F-65FB-4D76-A9F7-0135426F9A2E}" type="slidenum">
              <a:rPr lang="en-US" smtClean="0"/>
              <a:t>4</a:t>
            </a:fld>
            <a:endParaRPr lang="en-US"/>
          </a:p>
        </p:txBody>
      </p:sp>
    </p:spTree>
    <p:custDataLst>
      <p:tags r:id="rId1"/>
    </p:custDataLst>
    <p:extLst>
      <p:ext uri="{BB962C8B-B14F-4D97-AF65-F5344CB8AC3E}">
        <p14:creationId xmlns:p14="http://schemas.microsoft.com/office/powerpoint/2010/main" val="1519774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DD2BD2B-985C-61B3-AC7D-5C041165854A}"/>
              </a:ext>
            </a:extLst>
          </p:cNvPr>
          <p:cNvSpPr>
            <a:spLocks noGrp="1"/>
          </p:cNvSpPr>
          <p:nvPr>
            <p:ph type="title"/>
          </p:nvPr>
        </p:nvSpPr>
        <p:spPr/>
        <p:txBody>
          <a:bodyPr/>
          <a:lstStyle/>
          <a:p>
            <a:r>
              <a:rPr lang="en-US"/>
              <a:t>3</a:t>
            </a:r>
            <a:r>
              <a:rPr lang="en-US" baseline="30000"/>
              <a:t>rd</a:t>
            </a:r>
            <a:r>
              <a:rPr lang="en-US"/>
              <a:t> Party Vendor Integrations</a:t>
            </a:r>
          </a:p>
        </p:txBody>
      </p:sp>
      <p:sp>
        <p:nvSpPr>
          <p:cNvPr id="9" name="Text Placeholder 8">
            <a:extLst>
              <a:ext uri="{FF2B5EF4-FFF2-40B4-BE49-F238E27FC236}">
                <a16:creationId xmlns:a16="http://schemas.microsoft.com/office/drawing/2014/main" id="{B92191CA-5758-FA1F-84FB-840F3B451EEE}"/>
              </a:ext>
            </a:extLst>
          </p:cNvPr>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BC2B864C-C21D-D60D-0DED-D4705886A430}"/>
              </a:ext>
            </a:extLst>
          </p:cNvPr>
          <p:cNvSpPr>
            <a:spLocks noGrp="1"/>
          </p:cNvSpPr>
          <p:nvPr>
            <p:ph type="dt" sz="half" idx="2"/>
          </p:nvPr>
        </p:nvSpPr>
        <p:spPr/>
        <p:txBody>
          <a:bodyPr/>
          <a:lstStyle/>
          <a:p>
            <a:fld id="{BE77881E-05EA-445D-A401-3F862F6B3C8C}" type="datetime4">
              <a:rPr lang="en-US" smtClean="0"/>
              <a:t>June 29, 2022</a:t>
            </a:fld>
            <a:endParaRPr lang="en-US"/>
          </a:p>
        </p:txBody>
      </p:sp>
      <p:sp>
        <p:nvSpPr>
          <p:cNvPr id="6" name="Footer Placeholder 5">
            <a:extLst>
              <a:ext uri="{FF2B5EF4-FFF2-40B4-BE49-F238E27FC236}">
                <a16:creationId xmlns:a16="http://schemas.microsoft.com/office/drawing/2014/main" id="{5FD1B80B-59C9-7798-BA6F-8EC6F60295FA}"/>
              </a:ext>
            </a:extLst>
          </p:cNvPr>
          <p:cNvSpPr>
            <a:spLocks noGrp="1"/>
          </p:cNvSpPr>
          <p:nvPr>
            <p:ph type="ftr" sz="quarter" idx="11"/>
          </p:nvPr>
        </p:nvSpPr>
        <p:spPr/>
        <p:txBody>
          <a:bodyPr/>
          <a:lstStyle/>
          <a:p>
            <a:r>
              <a:rPr lang="en-US"/>
              <a:t>SWAN Library Services</a:t>
            </a:r>
          </a:p>
        </p:txBody>
      </p:sp>
      <p:sp>
        <p:nvSpPr>
          <p:cNvPr id="7" name="Slide Number Placeholder 6">
            <a:extLst>
              <a:ext uri="{FF2B5EF4-FFF2-40B4-BE49-F238E27FC236}">
                <a16:creationId xmlns:a16="http://schemas.microsoft.com/office/drawing/2014/main" id="{E6483D8B-FF67-76FD-E9F3-F2B999193D11}"/>
              </a:ext>
            </a:extLst>
          </p:cNvPr>
          <p:cNvSpPr>
            <a:spLocks noGrp="1"/>
          </p:cNvSpPr>
          <p:nvPr>
            <p:ph type="sldNum" sz="quarter" idx="12"/>
          </p:nvPr>
        </p:nvSpPr>
        <p:spPr/>
        <p:txBody>
          <a:bodyPr/>
          <a:lstStyle/>
          <a:p>
            <a:fld id="{1FAA610F-65FB-4D76-A9F7-0135426F9A2E}" type="slidenum">
              <a:rPr lang="en-US" smtClean="0"/>
              <a:t>5</a:t>
            </a:fld>
            <a:endParaRPr lang="en-US"/>
          </a:p>
        </p:txBody>
      </p:sp>
    </p:spTree>
    <p:custDataLst>
      <p:tags r:id="rId1"/>
    </p:custDataLst>
    <p:extLst>
      <p:ext uri="{BB962C8B-B14F-4D97-AF65-F5344CB8AC3E}">
        <p14:creationId xmlns:p14="http://schemas.microsoft.com/office/powerpoint/2010/main" val="543727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78DDF3-399C-8470-825A-AB07DA128E08}"/>
              </a:ext>
            </a:extLst>
          </p:cNvPr>
          <p:cNvSpPr/>
          <p:nvPr/>
        </p:nvSpPr>
        <p:spPr>
          <a:xfrm>
            <a:off x="7254331" y="4386089"/>
            <a:ext cx="3321305" cy="194329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Fall 2022, we will be working with </a:t>
            </a:r>
            <a:r>
              <a:rPr lang="en-US" err="1">
                <a:solidFill>
                  <a:schemeClr val="tx1"/>
                </a:solidFill>
              </a:rPr>
              <a:t>OverDrive</a:t>
            </a:r>
            <a:r>
              <a:rPr lang="en-US">
                <a:solidFill>
                  <a:schemeClr val="tx1"/>
                </a:solidFill>
              </a:rPr>
              <a:t> to secure connections via TLS-SIP2</a:t>
            </a:r>
          </a:p>
        </p:txBody>
      </p:sp>
      <p:sp>
        <p:nvSpPr>
          <p:cNvPr id="7" name="Title 6">
            <a:extLst>
              <a:ext uri="{FF2B5EF4-FFF2-40B4-BE49-F238E27FC236}">
                <a16:creationId xmlns:a16="http://schemas.microsoft.com/office/drawing/2014/main" id="{656B4F94-55FA-4AAB-3F9F-FCC2BA19C673}"/>
              </a:ext>
            </a:extLst>
          </p:cNvPr>
          <p:cNvSpPr>
            <a:spLocks noGrp="1"/>
          </p:cNvSpPr>
          <p:nvPr>
            <p:ph type="title"/>
          </p:nvPr>
        </p:nvSpPr>
        <p:spPr/>
        <p:txBody>
          <a:bodyPr/>
          <a:lstStyle/>
          <a:p>
            <a:r>
              <a:rPr lang="en-US"/>
              <a:t>Work with SWAN – early &amp; often</a:t>
            </a:r>
          </a:p>
        </p:txBody>
      </p:sp>
      <p:sp>
        <p:nvSpPr>
          <p:cNvPr id="8" name="Content Placeholder 7">
            <a:extLst>
              <a:ext uri="{FF2B5EF4-FFF2-40B4-BE49-F238E27FC236}">
                <a16:creationId xmlns:a16="http://schemas.microsoft.com/office/drawing/2014/main" id="{B2A5B443-6482-3DA4-BB94-00C0F476DC6D}"/>
              </a:ext>
            </a:extLst>
          </p:cNvPr>
          <p:cNvSpPr>
            <a:spLocks noGrp="1"/>
          </p:cNvSpPr>
          <p:nvPr>
            <p:ph sz="half" idx="1"/>
          </p:nvPr>
        </p:nvSpPr>
        <p:spPr>
          <a:xfrm>
            <a:off x="838200" y="1825625"/>
            <a:ext cx="5827776" cy="4667250"/>
          </a:xfrm>
        </p:spPr>
        <p:txBody>
          <a:bodyPr>
            <a:normAutofit fontScale="92500" lnSpcReduction="10000"/>
          </a:bodyPr>
          <a:lstStyle/>
          <a:p>
            <a:r>
              <a:rPr lang="en-US"/>
              <a:t>Contact SWAN as soon as you are considering a 3</a:t>
            </a:r>
            <a:r>
              <a:rPr lang="en-US" baseline="30000"/>
              <a:t>rd</a:t>
            </a:r>
            <a:r>
              <a:rPr lang="en-US"/>
              <a:t> party vendor that requires integration with our ILS</a:t>
            </a:r>
          </a:p>
          <a:p>
            <a:r>
              <a:rPr lang="en-US"/>
              <a:t>See </a:t>
            </a:r>
            <a:r>
              <a:rPr lang="en-US">
                <a:hlinkClick r:id="rId3"/>
              </a:rPr>
              <a:t>3</a:t>
            </a:r>
            <a:r>
              <a:rPr lang="en-US" baseline="30000">
                <a:hlinkClick r:id="rId3"/>
              </a:rPr>
              <a:t>rd</a:t>
            </a:r>
            <a:r>
              <a:rPr lang="en-US">
                <a:hlinkClick r:id="rId3"/>
              </a:rPr>
              <a:t> Party Vendors &amp; Integrations</a:t>
            </a:r>
            <a:endParaRPr lang="en-US"/>
          </a:p>
          <a:p>
            <a:r>
              <a:rPr lang="en-US"/>
              <a:t>RFID solutions must be consortium-aware (involve us early in discussion/evaluation)</a:t>
            </a:r>
          </a:p>
          <a:p>
            <a:r>
              <a:rPr lang="en-US"/>
              <a:t>New integrations must use secure connections</a:t>
            </a:r>
          </a:p>
          <a:p>
            <a:r>
              <a:rPr lang="en-US"/>
              <a:t>Vendors must sign Vendor Access Policy before connections are established</a:t>
            </a:r>
          </a:p>
        </p:txBody>
      </p:sp>
      <p:sp>
        <p:nvSpPr>
          <p:cNvPr id="9" name="Content Placeholder 8">
            <a:extLst>
              <a:ext uri="{FF2B5EF4-FFF2-40B4-BE49-F238E27FC236}">
                <a16:creationId xmlns:a16="http://schemas.microsoft.com/office/drawing/2014/main" id="{C96DAC96-5845-50F8-FBAB-291C501CDF5B}"/>
              </a:ext>
            </a:extLst>
          </p:cNvPr>
          <p:cNvSpPr>
            <a:spLocks noGrp="1"/>
          </p:cNvSpPr>
          <p:nvPr>
            <p:ph sz="half" idx="2"/>
          </p:nvPr>
        </p:nvSpPr>
        <p:spPr>
          <a:xfrm>
            <a:off x="6803136" y="1825625"/>
            <a:ext cx="4956048" cy="1915098"/>
          </a:xfrm>
        </p:spPr>
        <p:txBody>
          <a:bodyPr>
            <a:normAutofit fontScale="92500" lnSpcReduction="10000"/>
          </a:bodyPr>
          <a:lstStyle/>
          <a:p>
            <a:pPr marL="0" indent="0">
              <a:buNone/>
            </a:pPr>
            <a:r>
              <a:rPr lang="en-US"/>
              <a:t>Connection methods supported:</a:t>
            </a:r>
          </a:p>
          <a:p>
            <a:r>
              <a:rPr lang="en-US"/>
              <a:t>SirsiDynix Web Services API</a:t>
            </a:r>
          </a:p>
          <a:p>
            <a:r>
              <a:rPr lang="en-US" err="1"/>
              <a:t>OpenAthens</a:t>
            </a:r>
            <a:endParaRPr lang="en-US"/>
          </a:p>
          <a:p>
            <a:r>
              <a:rPr lang="en-US"/>
              <a:t>TLS-SIP2</a:t>
            </a:r>
          </a:p>
        </p:txBody>
      </p:sp>
      <p:sp>
        <p:nvSpPr>
          <p:cNvPr id="4" name="Date Placeholder 3">
            <a:extLst>
              <a:ext uri="{FF2B5EF4-FFF2-40B4-BE49-F238E27FC236}">
                <a16:creationId xmlns:a16="http://schemas.microsoft.com/office/drawing/2014/main" id="{C7CA949A-2BEE-DC25-6BAF-5EEDE2C76FDD}"/>
              </a:ext>
            </a:extLst>
          </p:cNvPr>
          <p:cNvSpPr>
            <a:spLocks noGrp="1"/>
          </p:cNvSpPr>
          <p:nvPr>
            <p:ph type="dt" sz="half" idx="13"/>
          </p:nvPr>
        </p:nvSpPr>
        <p:spPr/>
        <p:txBody>
          <a:bodyPr/>
          <a:lstStyle/>
          <a:p>
            <a:fld id="{13396ADE-9909-4D89-85AF-2BEE99A3BE82}" type="datetime4">
              <a:rPr lang="en-US" smtClean="0"/>
              <a:t>June 29, 2022</a:t>
            </a:fld>
            <a:endParaRPr lang="en-US"/>
          </a:p>
        </p:txBody>
      </p:sp>
      <p:sp>
        <p:nvSpPr>
          <p:cNvPr id="5" name="Footer Placeholder 4">
            <a:extLst>
              <a:ext uri="{FF2B5EF4-FFF2-40B4-BE49-F238E27FC236}">
                <a16:creationId xmlns:a16="http://schemas.microsoft.com/office/drawing/2014/main" id="{A4994E50-9E75-D727-0C76-FDC88FF3721F}"/>
              </a:ext>
            </a:extLst>
          </p:cNvPr>
          <p:cNvSpPr>
            <a:spLocks noGrp="1"/>
          </p:cNvSpPr>
          <p:nvPr>
            <p:ph type="ftr" sz="quarter" idx="11"/>
          </p:nvPr>
        </p:nvSpPr>
        <p:spPr/>
        <p:txBody>
          <a:bodyPr/>
          <a:lstStyle/>
          <a:p>
            <a:r>
              <a:rPr lang="en-US"/>
              <a:t>SWAN Library Services</a:t>
            </a:r>
          </a:p>
        </p:txBody>
      </p:sp>
      <p:sp>
        <p:nvSpPr>
          <p:cNvPr id="6" name="Slide Number Placeholder 5">
            <a:extLst>
              <a:ext uri="{FF2B5EF4-FFF2-40B4-BE49-F238E27FC236}">
                <a16:creationId xmlns:a16="http://schemas.microsoft.com/office/drawing/2014/main" id="{CD98F634-83B9-C922-F430-59F9A4E71ED9}"/>
              </a:ext>
            </a:extLst>
          </p:cNvPr>
          <p:cNvSpPr>
            <a:spLocks noGrp="1"/>
          </p:cNvSpPr>
          <p:nvPr>
            <p:ph type="sldNum" sz="quarter" idx="12"/>
          </p:nvPr>
        </p:nvSpPr>
        <p:spPr/>
        <p:txBody>
          <a:bodyPr/>
          <a:lstStyle/>
          <a:p>
            <a:fld id="{1FAA610F-65FB-4D76-A9F7-0135426F9A2E}" type="slidenum">
              <a:rPr lang="en-US" smtClean="0"/>
              <a:pPr/>
              <a:t>6</a:t>
            </a:fld>
            <a:endParaRPr lang="en-US"/>
          </a:p>
        </p:txBody>
      </p:sp>
      <p:pic>
        <p:nvPicPr>
          <p:cNvPr id="11" name="Picture 10" descr="Text&#10;&#10;Description automatically generated">
            <a:extLst>
              <a:ext uri="{FF2B5EF4-FFF2-40B4-BE49-F238E27FC236}">
                <a16:creationId xmlns:a16="http://schemas.microsoft.com/office/drawing/2014/main" id="{AF3B6056-10DD-B78A-13FC-68AC4ED8462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6746" b="14948"/>
          <a:stretch/>
        </p:blipFill>
        <p:spPr>
          <a:xfrm>
            <a:off x="6449661" y="3708538"/>
            <a:ext cx="2231136" cy="1524001"/>
          </a:xfrm>
          <a:prstGeom prst="rect">
            <a:avLst/>
          </a:prstGeom>
        </p:spPr>
      </p:pic>
    </p:spTree>
    <p:custDataLst>
      <p:tags r:id="rId1"/>
    </p:custDataLst>
    <p:extLst>
      <p:ext uri="{BB962C8B-B14F-4D97-AF65-F5344CB8AC3E}">
        <p14:creationId xmlns:p14="http://schemas.microsoft.com/office/powerpoint/2010/main" val="3535680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FDD2A4-FC0E-4F68-87C2-A9E0DAA211FC}"/>
              </a:ext>
            </a:extLst>
          </p:cNvPr>
          <p:cNvSpPr>
            <a:spLocks noGrp="1"/>
          </p:cNvSpPr>
          <p:nvPr>
            <p:ph type="title"/>
          </p:nvPr>
        </p:nvSpPr>
        <p:spPr/>
        <p:txBody>
          <a:bodyPr/>
          <a:lstStyle/>
          <a:p>
            <a:r>
              <a:rPr lang="en-US"/>
              <a:t>Baker &amp; Taylor EDI Issue Recap	</a:t>
            </a:r>
          </a:p>
        </p:txBody>
      </p:sp>
      <p:sp>
        <p:nvSpPr>
          <p:cNvPr id="2" name="Text Placeholder 1">
            <a:extLst>
              <a:ext uri="{FF2B5EF4-FFF2-40B4-BE49-F238E27FC236}">
                <a16:creationId xmlns:a16="http://schemas.microsoft.com/office/drawing/2014/main" id="{066BDDA7-6EB6-4F2F-AF65-51455E596FC5}"/>
              </a:ext>
            </a:extLst>
          </p:cNvPr>
          <p:cNvSpPr>
            <a:spLocks noGrp="1"/>
          </p:cNvSpPr>
          <p:nvPr>
            <p:ph type="body" idx="1"/>
          </p:nvPr>
        </p:nvSpPr>
        <p:spPr/>
        <p:txBody>
          <a:bodyPr/>
          <a:lstStyle/>
          <a:p>
            <a:r>
              <a:rPr lang="en-US"/>
              <a:t>A recap on recent struggles with EDI functionality</a:t>
            </a:r>
          </a:p>
        </p:txBody>
      </p:sp>
      <p:sp>
        <p:nvSpPr>
          <p:cNvPr id="5" name="Date Placeholder 4">
            <a:extLst>
              <a:ext uri="{FF2B5EF4-FFF2-40B4-BE49-F238E27FC236}">
                <a16:creationId xmlns:a16="http://schemas.microsoft.com/office/drawing/2014/main" id="{A5C03616-B8AC-4F58-8E90-B8F558D19ECA}"/>
              </a:ext>
            </a:extLst>
          </p:cNvPr>
          <p:cNvSpPr>
            <a:spLocks noGrp="1"/>
          </p:cNvSpPr>
          <p:nvPr>
            <p:ph type="dt" sz="half" idx="2"/>
          </p:nvPr>
        </p:nvSpPr>
        <p:spPr/>
        <p:txBody>
          <a:bodyPr/>
          <a:lstStyle/>
          <a:p>
            <a:fld id="{BE77881E-05EA-445D-A401-3F862F6B3C8C}" type="datetime4">
              <a:rPr lang="en-US" smtClean="0"/>
              <a:t>June 29, 2022</a:t>
            </a:fld>
            <a:endParaRPr lang="en-US"/>
          </a:p>
        </p:txBody>
      </p:sp>
      <p:sp>
        <p:nvSpPr>
          <p:cNvPr id="6" name="Footer Placeholder 5">
            <a:extLst>
              <a:ext uri="{FF2B5EF4-FFF2-40B4-BE49-F238E27FC236}">
                <a16:creationId xmlns:a16="http://schemas.microsoft.com/office/drawing/2014/main" id="{2C1101CF-E758-4A36-84F3-B752C992C27A}"/>
              </a:ext>
            </a:extLst>
          </p:cNvPr>
          <p:cNvSpPr>
            <a:spLocks noGrp="1"/>
          </p:cNvSpPr>
          <p:nvPr>
            <p:ph type="ftr" sz="quarter" idx="11"/>
          </p:nvPr>
        </p:nvSpPr>
        <p:spPr/>
        <p:txBody>
          <a:bodyPr/>
          <a:lstStyle/>
          <a:p>
            <a:r>
              <a:rPr lang="en-US"/>
              <a:t>SWAN Library Services</a:t>
            </a:r>
          </a:p>
        </p:txBody>
      </p:sp>
      <p:sp>
        <p:nvSpPr>
          <p:cNvPr id="7" name="Slide Number Placeholder 6">
            <a:extLst>
              <a:ext uri="{FF2B5EF4-FFF2-40B4-BE49-F238E27FC236}">
                <a16:creationId xmlns:a16="http://schemas.microsoft.com/office/drawing/2014/main" id="{D4F7B745-55AB-4071-9472-43B1038BC30A}"/>
              </a:ext>
            </a:extLst>
          </p:cNvPr>
          <p:cNvSpPr>
            <a:spLocks noGrp="1"/>
          </p:cNvSpPr>
          <p:nvPr>
            <p:ph type="sldNum" sz="quarter" idx="12"/>
          </p:nvPr>
        </p:nvSpPr>
        <p:spPr/>
        <p:txBody>
          <a:bodyPr/>
          <a:lstStyle/>
          <a:p>
            <a:fld id="{1FAA610F-65FB-4D76-A9F7-0135426F9A2E}" type="slidenum">
              <a:rPr lang="en-US" smtClean="0"/>
              <a:t>7</a:t>
            </a:fld>
            <a:endParaRPr lang="en-US"/>
          </a:p>
        </p:txBody>
      </p:sp>
    </p:spTree>
    <p:custDataLst>
      <p:tags r:id="rId1"/>
    </p:custDataLst>
    <p:extLst>
      <p:ext uri="{BB962C8B-B14F-4D97-AF65-F5344CB8AC3E}">
        <p14:creationId xmlns:p14="http://schemas.microsoft.com/office/powerpoint/2010/main" val="3914606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417531-D9A9-C900-A132-61AC342DA946}"/>
              </a:ext>
            </a:extLst>
          </p:cNvPr>
          <p:cNvSpPr>
            <a:spLocks noGrp="1"/>
          </p:cNvSpPr>
          <p:nvPr>
            <p:ph type="title"/>
          </p:nvPr>
        </p:nvSpPr>
        <p:spPr/>
        <p:txBody>
          <a:bodyPr/>
          <a:lstStyle/>
          <a:p>
            <a:r>
              <a:rPr lang="en-US"/>
              <a:t>B&amp;T EDI Issues </a:t>
            </a:r>
          </a:p>
        </p:txBody>
      </p:sp>
      <p:sp>
        <p:nvSpPr>
          <p:cNvPr id="4" name="Date Placeholder 3">
            <a:extLst>
              <a:ext uri="{FF2B5EF4-FFF2-40B4-BE49-F238E27FC236}">
                <a16:creationId xmlns:a16="http://schemas.microsoft.com/office/drawing/2014/main" id="{51125422-CD7F-74A1-55DD-435B880535C4}"/>
              </a:ext>
            </a:extLst>
          </p:cNvPr>
          <p:cNvSpPr>
            <a:spLocks noGrp="1"/>
          </p:cNvSpPr>
          <p:nvPr>
            <p:ph type="dt" sz="half" idx="13"/>
          </p:nvPr>
        </p:nvSpPr>
        <p:spPr/>
        <p:txBody>
          <a:bodyPr/>
          <a:lstStyle/>
          <a:p>
            <a:fld id="{E29B648E-B581-423D-9B17-BE3736B2CEBE}" type="datetime4">
              <a:rPr lang="en-US" smtClean="0"/>
              <a:t>June 29, 2022</a:t>
            </a:fld>
            <a:endParaRPr lang="en-US"/>
          </a:p>
        </p:txBody>
      </p:sp>
      <p:sp>
        <p:nvSpPr>
          <p:cNvPr id="5" name="Footer Placeholder 4">
            <a:extLst>
              <a:ext uri="{FF2B5EF4-FFF2-40B4-BE49-F238E27FC236}">
                <a16:creationId xmlns:a16="http://schemas.microsoft.com/office/drawing/2014/main" id="{7CD75E04-87B2-69A7-9FDF-A3EF756A492B}"/>
              </a:ext>
            </a:extLst>
          </p:cNvPr>
          <p:cNvSpPr>
            <a:spLocks noGrp="1"/>
          </p:cNvSpPr>
          <p:nvPr>
            <p:ph type="ftr" sz="quarter" idx="11"/>
          </p:nvPr>
        </p:nvSpPr>
        <p:spPr/>
        <p:txBody>
          <a:bodyPr/>
          <a:lstStyle/>
          <a:p>
            <a:r>
              <a:rPr lang="en-US"/>
              <a:t>SWAN Library Services</a:t>
            </a:r>
          </a:p>
        </p:txBody>
      </p:sp>
      <p:sp>
        <p:nvSpPr>
          <p:cNvPr id="6" name="Slide Number Placeholder 5">
            <a:extLst>
              <a:ext uri="{FF2B5EF4-FFF2-40B4-BE49-F238E27FC236}">
                <a16:creationId xmlns:a16="http://schemas.microsoft.com/office/drawing/2014/main" id="{864031A9-7D6B-7F21-46AF-6D5A2579E652}"/>
              </a:ext>
            </a:extLst>
          </p:cNvPr>
          <p:cNvSpPr>
            <a:spLocks noGrp="1"/>
          </p:cNvSpPr>
          <p:nvPr>
            <p:ph type="sldNum" sz="quarter" idx="12"/>
          </p:nvPr>
        </p:nvSpPr>
        <p:spPr/>
        <p:txBody>
          <a:bodyPr/>
          <a:lstStyle/>
          <a:p>
            <a:fld id="{1FAA610F-65FB-4D76-A9F7-0135426F9A2E}" type="slidenum">
              <a:rPr lang="en-US" smtClean="0"/>
              <a:pPr/>
              <a:t>8</a:t>
            </a:fld>
            <a:endParaRPr lang="en-US"/>
          </a:p>
        </p:txBody>
      </p:sp>
      <p:sp>
        <p:nvSpPr>
          <p:cNvPr id="17" name="Content Placeholder 16">
            <a:extLst>
              <a:ext uri="{FF2B5EF4-FFF2-40B4-BE49-F238E27FC236}">
                <a16:creationId xmlns:a16="http://schemas.microsoft.com/office/drawing/2014/main" id="{411EF203-BFE3-457D-E449-1831904E42A1}"/>
              </a:ext>
            </a:extLst>
          </p:cNvPr>
          <p:cNvSpPr>
            <a:spLocks noGrp="1"/>
          </p:cNvSpPr>
          <p:nvPr>
            <p:ph sz="half" idx="2"/>
          </p:nvPr>
        </p:nvSpPr>
        <p:spPr>
          <a:xfrm>
            <a:off x="786384" y="1490472"/>
            <a:ext cx="5724144" cy="4838908"/>
          </a:xfrm>
        </p:spPr>
        <p:txBody>
          <a:bodyPr>
            <a:normAutofit fontScale="85000" lnSpcReduction="20000"/>
          </a:bodyPr>
          <a:lstStyle/>
          <a:p>
            <a:r>
              <a:rPr lang="en-US"/>
              <a:t>Problem identified on June 15</a:t>
            </a:r>
            <a:r>
              <a:rPr lang="en-US" baseline="30000"/>
              <a:t>th</a:t>
            </a:r>
            <a:endParaRPr lang="en-US"/>
          </a:p>
          <a:p>
            <a:r>
              <a:rPr lang="en-US">
                <a:hlinkClick r:id="rId3"/>
              </a:rPr>
              <a:t>Known Issue </a:t>
            </a:r>
            <a:r>
              <a:rPr lang="en-US"/>
              <a:t>tracks progress</a:t>
            </a:r>
          </a:p>
          <a:p>
            <a:pPr lvl="1"/>
            <a:r>
              <a:rPr lang="en-US"/>
              <a:t>Will not close known issue until we have caught up with pending EDI transfers</a:t>
            </a:r>
          </a:p>
          <a:p>
            <a:r>
              <a:rPr lang="en-US"/>
              <a:t>Source of problem: B&amp;T upgraded their ftp server and settings were incompatible with previous configuration</a:t>
            </a:r>
          </a:p>
          <a:p>
            <a:r>
              <a:rPr lang="en-US"/>
              <a:t>Rudy identified B&amp;T misconfiguration on 6/23 – sent them instructions on how to fix</a:t>
            </a:r>
          </a:p>
          <a:p>
            <a:pPr lvl="1"/>
            <a:r>
              <a:rPr lang="en-US"/>
              <a:t>B&amp;T appears to have made this change afternoon of 6/27</a:t>
            </a:r>
          </a:p>
          <a:p>
            <a:r>
              <a:rPr lang="en-US"/>
              <a:t>Vickie tested repeatedly with  B&amp;T for 2 weeks</a:t>
            </a:r>
          </a:p>
          <a:p>
            <a:r>
              <a:rPr lang="en-US"/>
              <a:t>Currently scheduling reports to prioritize libraries with FY end June </a:t>
            </a:r>
          </a:p>
        </p:txBody>
      </p:sp>
      <p:pic>
        <p:nvPicPr>
          <p:cNvPr id="21" name="Picture 20">
            <a:extLst>
              <a:ext uri="{FF2B5EF4-FFF2-40B4-BE49-F238E27FC236}">
                <a16:creationId xmlns:a16="http://schemas.microsoft.com/office/drawing/2014/main" id="{E0E9E7B0-1432-6758-4C1A-E22E9F976E2C}"/>
              </a:ext>
            </a:extLst>
          </p:cNvPr>
          <p:cNvPicPr>
            <a:picLocks noChangeAspect="1"/>
          </p:cNvPicPr>
          <p:nvPr/>
        </p:nvPicPr>
        <p:blipFill>
          <a:blip r:embed="rId4"/>
          <a:stretch>
            <a:fillRect/>
          </a:stretch>
        </p:blipFill>
        <p:spPr>
          <a:xfrm>
            <a:off x="6610291" y="1828148"/>
            <a:ext cx="4935715" cy="4050505"/>
          </a:xfrm>
          <a:prstGeom prst="rect">
            <a:avLst/>
          </a:prstGeom>
        </p:spPr>
      </p:pic>
      <p:sp>
        <p:nvSpPr>
          <p:cNvPr id="2" name="Speech Bubble: Oval 1">
            <a:extLst>
              <a:ext uri="{FF2B5EF4-FFF2-40B4-BE49-F238E27FC236}">
                <a16:creationId xmlns:a16="http://schemas.microsoft.com/office/drawing/2014/main" id="{027E575E-76A4-8428-376B-B91A372E4DE3}"/>
              </a:ext>
            </a:extLst>
          </p:cNvPr>
          <p:cNvSpPr/>
          <p:nvPr/>
        </p:nvSpPr>
        <p:spPr>
          <a:xfrm>
            <a:off x="8046720" y="96324"/>
            <a:ext cx="4031549" cy="1594364"/>
          </a:xfrm>
          <a:prstGeom prst="wedgeEllipseCallout">
            <a:avLst>
              <a:gd name="adj1" fmla="val 50385"/>
              <a:gd name="adj2" fmla="val 6557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Thanks Vickie for your work on behalf of SWAN Libraries with Baker &amp; Taylor for the past 2 weeks!</a:t>
            </a:r>
          </a:p>
        </p:txBody>
      </p:sp>
    </p:spTree>
    <p:custDataLst>
      <p:tags r:id="rId1"/>
    </p:custDataLst>
    <p:extLst>
      <p:ext uri="{BB962C8B-B14F-4D97-AF65-F5344CB8AC3E}">
        <p14:creationId xmlns:p14="http://schemas.microsoft.com/office/powerpoint/2010/main" val="406377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EB96-7098-30E0-FFE3-9166623D1F75}"/>
              </a:ext>
            </a:extLst>
          </p:cNvPr>
          <p:cNvSpPr>
            <a:spLocks noGrp="1"/>
          </p:cNvSpPr>
          <p:nvPr>
            <p:ph type="title"/>
          </p:nvPr>
        </p:nvSpPr>
        <p:spPr/>
        <p:txBody>
          <a:bodyPr/>
          <a:lstStyle/>
          <a:p>
            <a:r>
              <a:rPr lang="en-US"/>
              <a:t>Non-resident Users Under 18</a:t>
            </a:r>
          </a:p>
        </p:txBody>
      </p:sp>
      <p:sp>
        <p:nvSpPr>
          <p:cNvPr id="3" name="Text Placeholder 2">
            <a:extLst>
              <a:ext uri="{FF2B5EF4-FFF2-40B4-BE49-F238E27FC236}">
                <a16:creationId xmlns:a16="http://schemas.microsoft.com/office/drawing/2014/main" id="{B611E058-2032-14CB-5E7A-5BA92BD2BCBE}"/>
              </a:ext>
            </a:extLst>
          </p:cNvPr>
          <p:cNvSpPr>
            <a:spLocks noGrp="1"/>
          </p:cNvSpPr>
          <p:nvPr>
            <p:ph type="body" idx="1"/>
          </p:nvPr>
        </p:nvSpPr>
        <p:spPr/>
        <p:txBody>
          <a:bodyPr vert="horz" lIns="91440" tIns="45720" rIns="91440" bIns="45720" rtlCol="0" anchor="t">
            <a:normAutofit/>
          </a:bodyPr>
          <a:lstStyle/>
          <a:p>
            <a:r>
              <a:rPr lang="en-US">
                <a:ea typeface="Source Sans Pro"/>
                <a:hlinkClick r:id="rId4"/>
              </a:rPr>
              <a:t>Public Act 102-0843</a:t>
            </a:r>
            <a:endParaRPr lang="en-US"/>
          </a:p>
        </p:txBody>
      </p:sp>
      <p:sp>
        <p:nvSpPr>
          <p:cNvPr id="4" name="Date Placeholder 3">
            <a:extLst>
              <a:ext uri="{FF2B5EF4-FFF2-40B4-BE49-F238E27FC236}">
                <a16:creationId xmlns:a16="http://schemas.microsoft.com/office/drawing/2014/main" id="{C61F0774-20AC-3241-A8F9-E4A6F1E88990}"/>
              </a:ext>
            </a:extLst>
          </p:cNvPr>
          <p:cNvSpPr>
            <a:spLocks noGrp="1"/>
          </p:cNvSpPr>
          <p:nvPr>
            <p:ph type="dt" sz="half" idx="2"/>
          </p:nvPr>
        </p:nvSpPr>
        <p:spPr/>
        <p:txBody>
          <a:bodyPr/>
          <a:lstStyle/>
          <a:p>
            <a:fld id="{01ADDB7A-9C8D-4E10-91A4-D9693DD7523A}" type="datetime4">
              <a:rPr lang="en-US" smtClean="0"/>
              <a:t>June 29, 2022</a:t>
            </a:fld>
            <a:endParaRPr lang="en-US"/>
          </a:p>
        </p:txBody>
      </p:sp>
      <p:sp>
        <p:nvSpPr>
          <p:cNvPr id="5" name="Footer Placeholder 4">
            <a:extLst>
              <a:ext uri="{FF2B5EF4-FFF2-40B4-BE49-F238E27FC236}">
                <a16:creationId xmlns:a16="http://schemas.microsoft.com/office/drawing/2014/main" id="{E6810925-EAAC-69C0-E7CF-C06EF9FF4005}"/>
              </a:ext>
            </a:extLst>
          </p:cNvPr>
          <p:cNvSpPr>
            <a:spLocks noGrp="1"/>
          </p:cNvSpPr>
          <p:nvPr>
            <p:ph type="ftr" sz="quarter" idx="11"/>
          </p:nvPr>
        </p:nvSpPr>
        <p:spPr/>
        <p:txBody>
          <a:bodyPr/>
          <a:lstStyle/>
          <a:p>
            <a:r>
              <a:rPr lang="en-US"/>
              <a:t>SWAN Library Services</a:t>
            </a:r>
          </a:p>
        </p:txBody>
      </p:sp>
      <p:sp>
        <p:nvSpPr>
          <p:cNvPr id="6" name="Slide Number Placeholder 5">
            <a:extLst>
              <a:ext uri="{FF2B5EF4-FFF2-40B4-BE49-F238E27FC236}">
                <a16:creationId xmlns:a16="http://schemas.microsoft.com/office/drawing/2014/main" id="{792B1928-FF8D-9D10-A7CD-2340FE4696AE}"/>
              </a:ext>
            </a:extLst>
          </p:cNvPr>
          <p:cNvSpPr>
            <a:spLocks noGrp="1"/>
          </p:cNvSpPr>
          <p:nvPr>
            <p:ph type="sldNum" sz="quarter" idx="12"/>
          </p:nvPr>
        </p:nvSpPr>
        <p:spPr/>
        <p:txBody>
          <a:bodyPr/>
          <a:lstStyle/>
          <a:p>
            <a:fld id="{1FAA610F-65FB-4D76-A9F7-0135426F9A2E}" type="slidenum">
              <a:rPr lang="en-US" smtClean="0"/>
              <a:pPr/>
              <a:t>9</a:t>
            </a:fld>
            <a:endParaRPr lang="en-US"/>
          </a:p>
        </p:txBody>
      </p:sp>
    </p:spTree>
    <p:custDataLst>
      <p:tags r:id="rId1"/>
    </p:custDataLst>
    <p:extLst>
      <p:ext uri="{BB962C8B-B14F-4D97-AF65-F5344CB8AC3E}">
        <p14:creationId xmlns:p14="http://schemas.microsoft.com/office/powerpoint/2010/main" val="35921682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SWAN-PPT-2020" val="uCMCKwGG"/>
  <p:tag name="ARTICULATE_SLIDE_THUMBNAIL_REFRESH" val="1"/>
  <p:tag name="ARTICULATE_PROJECT_OPEN" val="0"/>
  <p:tag name="ARTICULATE_SLIDE_COUNT" val="3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WAN-PPT-2020">
  <a:themeElements>
    <a:clrScheme name="SWAN Color Palette">
      <a:dk1>
        <a:sysClr val="windowText" lastClr="000000"/>
      </a:dk1>
      <a:lt1>
        <a:sysClr val="window" lastClr="FFFFFF"/>
      </a:lt1>
      <a:dk2>
        <a:srgbClr val="00838E"/>
      </a:dk2>
      <a:lt2>
        <a:srgbClr val="FFFFFF"/>
      </a:lt2>
      <a:accent1>
        <a:srgbClr val="1565C0"/>
      </a:accent1>
      <a:accent2>
        <a:srgbClr val="C63F17"/>
      </a:accent2>
      <a:accent3>
        <a:srgbClr val="AD1457"/>
      </a:accent3>
      <a:accent4>
        <a:srgbClr val="4DB6AC"/>
      </a:accent4>
      <a:accent5>
        <a:srgbClr val="FDD835"/>
      </a:accent5>
      <a:accent6>
        <a:srgbClr val="666666"/>
      </a:accent6>
      <a:hlink>
        <a:srgbClr val="1565C0"/>
      </a:hlink>
      <a:folHlink>
        <a:srgbClr val="1565C0"/>
      </a:folHlink>
    </a:clrScheme>
    <a:fontScheme name="SWAN Fonts">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AN PowerPoint Template 2020" id="{D4F34979-D474-431E-935F-4ABB2B66D6BF}" vid="{102FAD7D-13C5-46B2-BCE0-DE75C77D93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d2841a4-3d51-4a73-8a6d-9ab7925a3ac0">
      <Terms xmlns="http://schemas.microsoft.com/office/infopath/2007/PartnerControls"/>
    </lcf76f155ced4ddcb4097134ff3c332f>
    <TaxCatchAll xmlns="13f1bf54-b3b9-4f6e-ab24-51a0268d9c4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9325545373AF7429C682A8902065AFA" ma:contentTypeVersion="16" ma:contentTypeDescription="Create a new document." ma:contentTypeScope="" ma:versionID="63733f954283ed179e420f17767ce573">
  <xsd:schema xmlns:xsd="http://www.w3.org/2001/XMLSchema" xmlns:xs="http://www.w3.org/2001/XMLSchema" xmlns:p="http://schemas.microsoft.com/office/2006/metadata/properties" xmlns:ns2="6d2841a4-3d51-4a73-8a6d-9ab7925a3ac0" xmlns:ns3="13f1bf54-b3b9-4f6e-ab24-51a0268d9c4c" targetNamespace="http://schemas.microsoft.com/office/2006/metadata/properties" ma:root="true" ma:fieldsID="1a88a393afc10e6ce662d66fd2d45a69" ns2:_="" ns3:_="">
    <xsd:import namespace="6d2841a4-3d51-4a73-8a6d-9ab7925a3ac0"/>
    <xsd:import namespace="13f1bf54-b3b9-4f6e-ab24-51a0268d9c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2841a4-3d51-4a73-8a6d-9ab7925a3a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75edc1e-3c8c-4677-a1ce-bc1d99f214b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3f1bf54-b3b9-4f6e-ab24-51a0268d9c4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849b8c2-d6f1-47a9-8c7f-b86d845bd569}" ma:internalName="TaxCatchAll" ma:showField="CatchAllData" ma:web="13f1bf54-b3b9-4f6e-ab24-51a0268d9c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506810-2DB7-4723-8A72-8A8B69A3DC61}">
  <ds:schemaRefs>
    <ds:schemaRef ds:uri="http://purl.org/dc/terms/"/>
    <ds:schemaRef ds:uri="http://purl.org/dc/dcmitype/"/>
    <ds:schemaRef ds:uri="http://purl.org/dc/elements/1.1/"/>
    <ds:schemaRef ds:uri="http://schemas.microsoft.com/office/2006/documentManagement/types"/>
    <ds:schemaRef ds:uri="13f1bf54-b3b9-4f6e-ab24-51a0268d9c4c"/>
    <ds:schemaRef ds:uri="http://schemas.microsoft.com/office/infopath/2007/PartnerControls"/>
    <ds:schemaRef ds:uri="http://schemas.microsoft.com/office/2006/metadata/properties"/>
    <ds:schemaRef ds:uri="http://schemas.openxmlformats.org/package/2006/metadata/core-properties"/>
    <ds:schemaRef ds:uri="6d2841a4-3d51-4a73-8a6d-9ab7925a3ac0"/>
    <ds:schemaRef ds:uri="http://www.w3.org/XML/1998/namespace"/>
  </ds:schemaRefs>
</ds:datastoreItem>
</file>

<file path=customXml/itemProps2.xml><?xml version="1.0" encoding="utf-8"?>
<ds:datastoreItem xmlns:ds="http://schemas.openxmlformats.org/officeDocument/2006/customXml" ds:itemID="{51767F87-7924-436D-8513-3221CD4E1772}">
  <ds:schemaRefs>
    <ds:schemaRef ds:uri="http://schemas.microsoft.com/sharepoint/v3/contenttype/forms"/>
  </ds:schemaRefs>
</ds:datastoreItem>
</file>

<file path=customXml/itemProps3.xml><?xml version="1.0" encoding="utf-8"?>
<ds:datastoreItem xmlns:ds="http://schemas.openxmlformats.org/officeDocument/2006/customXml" ds:itemID="{0C47C924-76CB-498D-A93E-A0EDBC6A5443}">
  <ds:schemaRefs>
    <ds:schemaRef ds:uri="13f1bf54-b3b9-4f6e-ab24-51a0268d9c4c"/>
    <ds:schemaRef ds:uri="6d2841a4-3d51-4a73-8a6d-9ab7925a3a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1818</Words>
  <Application>Microsoft Office PowerPoint</Application>
  <PresentationFormat>Widescreen</PresentationFormat>
  <Paragraphs>321</Paragraphs>
  <Slides>34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Georgia</vt:lpstr>
      <vt:lpstr>Source Sans Pro</vt:lpstr>
      <vt:lpstr>Source Sans Pro SemiBold</vt:lpstr>
      <vt:lpstr>SWAN-PPT-2020</vt:lpstr>
      <vt:lpstr>SWAN Fireside Chat</vt:lpstr>
      <vt:lpstr>Agenda</vt:lpstr>
      <vt:lpstr>SWAN Expo 2022 – August 19, 2022</vt:lpstr>
      <vt:lpstr>Update on registration</vt:lpstr>
      <vt:lpstr>3rd Party Vendor Integrations</vt:lpstr>
      <vt:lpstr>Work with SWAN – early &amp; often</vt:lpstr>
      <vt:lpstr>Baker &amp; Taylor EDI Issue Recap </vt:lpstr>
      <vt:lpstr>B&amp;T EDI Issues </vt:lpstr>
      <vt:lpstr>Non-resident Users Under 18</vt:lpstr>
      <vt:lpstr>Helpful Resources </vt:lpstr>
      <vt:lpstr>SMS Text Report by Library </vt:lpstr>
      <vt:lpstr>Processing your SirsiDynix SMS Report</vt:lpstr>
      <vt:lpstr>Monthly Patron Review – 9-Years Inactive</vt:lpstr>
      <vt:lpstr>PowerPoint Presentation</vt:lpstr>
      <vt:lpstr>IPLAR Patron Counts</vt:lpstr>
      <vt:lpstr>New WorldCat &amp; WorldShare ILL Stats</vt:lpstr>
      <vt:lpstr>New WorldCat (August 2022)</vt:lpstr>
      <vt:lpstr>WorldShare ILL Activity by State, May 2022</vt:lpstr>
      <vt:lpstr>Recruiting activity</vt:lpstr>
      <vt:lpstr>Available Positions at SWAN</vt:lpstr>
      <vt:lpstr>E-Resources</vt:lpstr>
      <vt:lpstr>EBSCO database subscription 2022/2023</vt:lpstr>
      <vt:lpstr>Aspen</vt:lpstr>
      <vt:lpstr>Aspen Tip of the Month</vt:lpstr>
      <vt:lpstr>How to use masquerade mode</vt:lpstr>
      <vt:lpstr>Member Engagement </vt:lpstr>
      <vt:lpstr>SWAN Passport Idea/Survey</vt:lpstr>
      <vt:lpstr>User Groups/Meetings: Recap</vt:lpstr>
      <vt:lpstr>Online Learning Update</vt:lpstr>
      <vt:lpstr>L2 Reminder – Verify Employees</vt:lpstr>
      <vt:lpstr>Moving to Zoom – August 2022</vt:lpstr>
      <vt:lpstr>Other Upcoming Meetings</vt:lpstr>
      <vt:lpstr>Recent webinar recordings available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SWAN Fireside Chat</dc:title>
  <dc:creator>Dawne Tortorella</dc:creator>
  <cp:lastModifiedBy>Scott Brandwein</cp:lastModifiedBy>
  <cp:revision>1</cp:revision>
  <cp:lastPrinted>2022-06-01T00:23:26Z</cp:lastPrinted>
  <dcterms:created xsi:type="dcterms:W3CDTF">2021-01-25T23:09:16Z</dcterms:created>
  <dcterms:modified xsi:type="dcterms:W3CDTF">2022-06-29T13:55:50Z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C538E86F-1815-4FBF-80ED-75FB3B192B72</vt:lpwstr>
  </property>
  <property fmtid="{D5CDD505-2E9C-101B-9397-08002B2CF9AE}" pid="3" name="ArticulatePath">
    <vt:lpwstr>https://swanlibraries.sharepoint.com/SharedDocs/COVID-19/Fireside Chats/Fireside Chat 2021-01-26</vt:lpwstr>
  </property>
  <property fmtid="{D5CDD505-2E9C-101B-9397-08002B2CF9AE}" pid="4" name="ContentTypeId">
    <vt:lpwstr>0x01010069325545373AF7429C682A8902065AFA</vt:lpwstr>
  </property>
  <property fmtid="{D5CDD505-2E9C-101B-9397-08002B2CF9AE}" pid="5" name="MediaServiceImageTags">
    <vt:lpwstr/>
  </property>
</Properties>
</file>