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6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38"/>
  </p:notesMasterIdLst>
  <p:sldIdLst>
    <p:sldId id="256" r:id="rId5"/>
    <p:sldId id="257" r:id="rId6"/>
    <p:sldId id="274" r:id="rId7"/>
    <p:sldId id="258" r:id="rId8"/>
    <p:sldId id="272" r:id="rId9"/>
    <p:sldId id="3034" r:id="rId10"/>
    <p:sldId id="3050" r:id="rId11"/>
    <p:sldId id="268" r:id="rId12"/>
    <p:sldId id="260" r:id="rId13"/>
    <p:sldId id="263" r:id="rId14"/>
    <p:sldId id="261" r:id="rId15"/>
    <p:sldId id="270" r:id="rId16"/>
    <p:sldId id="267" r:id="rId17"/>
    <p:sldId id="3047" r:id="rId18"/>
    <p:sldId id="3048" r:id="rId19"/>
    <p:sldId id="265" r:id="rId20"/>
    <p:sldId id="3051" r:id="rId21"/>
    <p:sldId id="262" r:id="rId22"/>
    <p:sldId id="271" r:id="rId23"/>
    <p:sldId id="3052" r:id="rId24"/>
    <p:sldId id="275" r:id="rId25"/>
    <p:sldId id="269" r:id="rId26"/>
    <p:sldId id="3049" r:id="rId27"/>
    <p:sldId id="273" r:id="rId28"/>
    <p:sldId id="266" r:id="rId29"/>
    <p:sldId id="3045" r:id="rId30"/>
    <p:sldId id="277" r:id="rId31"/>
    <p:sldId id="280" r:id="rId32"/>
    <p:sldId id="281" r:id="rId33"/>
    <p:sldId id="278" r:id="rId34"/>
    <p:sldId id="259" r:id="rId35"/>
    <p:sldId id="276" r:id="rId36"/>
    <p:sldId id="264" r:id="rId37"/>
  </p:sldIdLst>
  <p:sldSz cx="12192000" cy="6858000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ireside Intro" id="{DC6E3A0A-5787-479E-B340-095EC4DE7612}">
          <p14:sldIdLst>
            <p14:sldId id="256"/>
            <p14:sldId id="257"/>
          </p14:sldIdLst>
        </p14:section>
        <p14:section name="Staff Announcements" id="{5EC5DBFC-39BE-41EB-AD09-773350F3377F}">
          <p14:sldIdLst>
            <p14:sldId id="274"/>
            <p14:sldId id="258"/>
          </p14:sldIdLst>
        </p14:section>
        <p14:section name="Topics" id="{1D999F06-7686-4DC5-BEC3-DD3838A55565}">
          <p14:sldIdLst>
            <p14:sldId id="272"/>
            <p14:sldId id="3034"/>
            <p14:sldId id="3050"/>
            <p14:sldId id="268"/>
            <p14:sldId id="260"/>
            <p14:sldId id="263"/>
            <p14:sldId id="261"/>
            <p14:sldId id="270"/>
            <p14:sldId id="267"/>
            <p14:sldId id="3047"/>
            <p14:sldId id="3048"/>
            <p14:sldId id="265"/>
            <p14:sldId id="3051"/>
            <p14:sldId id="262"/>
            <p14:sldId id="271"/>
            <p14:sldId id="3052"/>
            <p14:sldId id="275"/>
            <p14:sldId id="269"/>
          </p14:sldIdLst>
        </p14:section>
        <p14:section name="Upcoming meetings" id="{E78E6957-B073-43AF-803E-841C814DF8C5}">
          <p14:sldIdLst>
            <p14:sldId id="3049"/>
            <p14:sldId id="273"/>
            <p14:sldId id="266"/>
            <p14:sldId id="3045"/>
            <p14:sldId id="277"/>
            <p14:sldId id="280"/>
            <p14:sldId id="281"/>
            <p14:sldId id="278"/>
            <p14:sldId id="259"/>
            <p14:sldId id="276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C7C1F61-76E6-46EB-83B5-ADE01F6C0A94}" v="211" dt="2022-10-24T21:35:10.045"/>
    <p1510:client id="{370C38FE-034C-5DFF-2048-6013200D51FF}" v="295" dt="2022-10-24T20:43:31.509"/>
    <p1510:client id="{3C6219DB-D605-4E61-B4A3-FBE812D9E740}" v="180" vWet="186" dt="2022-10-25T14:41:42.749"/>
    <p1510:client id="{4CEB74D2-E651-4228-8DE7-3DFAAAA44680}" v="126" dt="2022-10-25T15:09:51.163"/>
    <p1510:client id="{5B43C977-FA3E-438F-B436-A67BF0A0D6C3}" v="111" dt="2022-10-25T15:13:09.784"/>
    <p1510:client id="{7B8906E2-5884-AF5E-BB5A-D7B68334ADC4}" v="329" dt="2022-10-24T19:03:01.986"/>
    <p1510:client id="{7FFEBB4A-7E3E-3272-ABD5-1CB608E86DA0}" v="2" dt="2022-10-25T14:35:26.731"/>
    <p1510:client id="{A8EDEC98-03FD-446E-A07B-7271FF495105}" v="157" dt="2022-10-25T15:19:43.952"/>
    <p1510:client id="{B4919EF5-A679-7B5D-2040-E74A41A70AD9}" v="5" dt="2022-10-25T14:52:56.638"/>
    <p1510:client id="{B4EB61D4-06E2-4BC5-B523-91376A29A5FA}" v="2444" dt="2022-10-25T15:25:53.090"/>
    <p1510:client id="{BD9D7F36-FECB-40D0-9385-640A115ED22E}" v="595" dt="2022-10-24T23:24:22.158"/>
    <p1510:client id="{C952FE8E-0807-4046-B409-3DD7C7DB7905}" v="706" dt="2022-10-25T14:53:56.316"/>
    <p1510:client id="{DD0DA3AF-BDC7-4C50-B0F2-2881F6015077}" v="13" dt="2022-10-25T15:14:12.716"/>
    <p1510:client id="{EB857BF7-6380-4883-9EBE-516551A5AED8}" v="2" dt="2022-10-24T20:16:35.2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66" y="6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Library</a:t>
            </a:r>
            <a:r>
              <a:rPr lang="en-US" baseline="0"/>
              <a:t> consolidation status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AE-463A-92FC-C89D15F0C8E0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AE-463A-92FC-C89D15F0C8E0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AE-463A-92FC-C89D15F0C8E0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AE-463A-92FC-C89D15F0C8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2"/>
                <c:pt idx="0">
                  <c:v>Consolidated</c:v>
                </c:pt>
                <c:pt idx="1">
                  <c:v>Not Yet Consolidated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AE-463A-92FC-C89D15F0C8E0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CD475E-6A9D-4371-A975-DA0432EB50F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6D337A-5587-4271-B463-591B97A5AE7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Executive Director: Aaron Skog</a:t>
          </a:r>
        </a:p>
      </dgm:t>
    </dgm:pt>
    <dgm:pt modelId="{4082AFDA-30F2-4DC4-88D9-23BEAA71C4F1}" type="parTrans" cxnId="{20FE4BE3-DB64-4615-B592-81003E42D1A9}">
      <dgm:prSet/>
      <dgm:spPr/>
      <dgm:t>
        <a:bodyPr/>
        <a:lstStyle/>
        <a:p>
          <a:endParaRPr lang="en-US" b="0"/>
        </a:p>
      </dgm:t>
    </dgm:pt>
    <dgm:pt modelId="{485E4DA6-B530-4715-8EDE-45774E248B6C}" type="sibTrans" cxnId="{20FE4BE3-DB64-4615-B592-81003E42D1A9}">
      <dgm:prSet/>
      <dgm:spPr/>
      <dgm:t>
        <a:bodyPr/>
        <a:lstStyle/>
        <a:p>
          <a:endParaRPr lang="en-US" b="0"/>
        </a:p>
      </dgm:t>
    </dgm:pt>
    <dgm:pt modelId="{99BA3922-BA3F-4817-A478-A7CE33D5FC5A}" type="asst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>
              <a:solidFill>
                <a:schemeClr val="bg1"/>
              </a:solidFill>
            </a:rPr>
            <a:t>Business Manager:</a:t>
          </a:r>
        </a:p>
        <a:p>
          <a:r>
            <a:rPr lang="en-US" b="0">
              <a:solidFill>
                <a:schemeClr val="bg1"/>
              </a:solidFill>
            </a:rPr>
            <a:t>Ginny Blake</a:t>
          </a:r>
        </a:p>
      </dgm:t>
    </dgm:pt>
    <dgm:pt modelId="{11E9B4D3-07E6-4542-9495-FD61EE604BBC}" type="parTrans" cxnId="{15A02349-EDEB-48CE-8B94-AA75D8C017C1}">
      <dgm:prSet/>
      <dgm:spPr/>
      <dgm:t>
        <a:bodyPr/>
        <a:lstStyle/>
        <a:p>
          <a:endParaRPr lang="en-US" b="0"/>
        </a:p>
      </dgm:t>
    </dgm:pt>
    <dgm:pt modelId="{5DBEE15D-25E7-4A8F-9F1A-E51BE43FCBBA}" type="sibTrans" cxnId="{15A02349-EDEB-48CE-8B94-AA75D8C017C1}">
      <dgm:prSet/>
      <dgm:spPr/>
      <dgm:t>
        <a:bodyPr/>
        <a:lstStyle/>
        <a:p>
          <a:endParaRPr lang="en-US" b="0"/>
        </a:p>
      </dgm:t>
    </dgm:pt>
    <dgm:pt modelId="{1E126769-41D9-4C29-ABCD-EDD471DE26F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Bibliographic Services</a:t>
          </a:r>
          <a:br>
            <a:rPr lang="en-US" b="0"/>
          </a:br>
          <a:r>
            <a:rPr lang="en-US" b="0"/>
            <a:t>Manager: Scott Brandwein</a:t>
          </a:r>
        </a:p>
      </dgm:t>
    </dgm:pt>
    <dgm:pt modelId="{C42670FA-1465-4000-BDA0-738DDCCD1186}" type="parTrans" cxnId="{0C63F2D0-4515-4A9A-B6E9-D9C5135E55FB}">
      <dgm:prSet/>
      <dgm:spPr/>
      <dgm:t>
        <a:bodyPr/>
        <a:lstStyle/>
        <a:p>
          <a:endParaRPr lang="en-US" b="0"/>
        </a:p>
      </dgm:t>
    </dgm:pt>
    <dgm:pt modelId="{6F9BE527-1FF1-4A8B-A197-FC2F3DBFB124}" type="sibTrans" cxnId="{0C63F2D0-4515-4A9A-B6E9-D9C5135E55FB}">
      <dgm:prSet/>
      <dgm:spPr/>
      <dgm:t>
        <a:bodyPr/>
        <a:lstStyle/>
        <a:p>
          <a:endParaRPr lang="en-US" b="0"/>
        </a:p>
      </dgm:t>
    </dgm:pt>
    <dgm:pt modelId="{2D78B7FC-A089-4C23-BC41-EF0DFF36B53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Bibliographic Services </a:t>
          </a:r>
          <a:br>
            <a:rPr lang="en-US" b="0"/>
          </a:br>
          <a:r>
            <a:rPr lang="en-US" b="0"/>
            <a:t>Specialist: </a:t>
          </a:r>
          <a:br>
            <a:rPr lang="en-US" b="0"/>
          </a:br>
          <a:r>
            <a:rPr lang="en-US" b="0"/>
            <a:t>Angela Puckett</a:t>
          </a:r>
        </a:p>
      </dgm:t>
    </dgm:pt>
    <dgm:pt modelId="{FDFD1034-7CA3-40BE-BA9B-4C204CF60DFD}" type="parTrans" cxnId="{C4C08AE4-460F-461A-812D-33BA18087195}">
      <dgm:prSet/>
      <dgm:spPr/>
      <dgm:t>
        <a:bodyPr/>
        <a:lstStyle/>
        <a:p>
          <a:endParaRPr lang="en-US" b="0"/>
        </a:p>
      </dgm:t>
    </dgm:pt>
    <dgm:pt modelId="{240DECB6-97FF-4BED-B2EC-7C5DBD72BA88}" type="sibTrans" cxnId="{C4C08AE4-460F-461A-812D-33BA18087195}">
      <dgm:prSet/>
      <dgm:spPr/>
      <dgm:t>
        <a:bodyPr/>
        <a:lstStyle/>
        <a:p>
          <a:endParaRPr lang="en-US" b="0"/>
        </a:p>
      </dgm:t>
    </dgm:pt>
    <dgm:pt modelId="{BB975E02-1731-4CF6-BB35-C1CABE6B02BC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Bibliographic Services</a:t>
          </a:r>
          <a:br>
            <a:rPr lang="en-US" b="0"/>
          </a:br>
          <a:r>
            <a:rPr lang="en-US" b="0"/>
            <a:t>Specialist: </a:t>
          </a:r>
          <a:br>
            <a:rPr lang="en-US" b="0"/>
          </a:br>
          <a:r>
            <a:rPr lang="en-US" b="0"/>
            <a:t>Diane Nickolaou</a:t>
          </a:r>
        </a:p>
      </dgm:t>
    </dgm:pt>
    <dgm:pt modelId="{6F5B5E13-02B7-4FBD-93FD-B97B1458715E}" type="parTrans" cxnId="{6DD40E1E-95BA-4B4A-9F9B-69DF70CD19DE}">
      <dgm:prSet/>
      <dgm:spPr/>
      <dgm:t>
        <a:bodyPr/>
        <a:lstStyle/>
        <a:p>
          <a:endParaRPr lang="en-US" b="0"/>
        </a:p>
      </dgm:t>
    </dgm:pt>
    <dgm:pt modelId="{E7334340-D0FB-452A-AF8D-CA7E3D258465}" type="sibTrans" cxnId="{6DD40E1E-95BA-4B4A-9F9B-69DF70CD19DE}">
      <dgm:prSet/>
      <dgm:spPr/>
      <dgm:t>
        <a:bodyPr/>
        <a:lstStyle/>
        <a:p>
          <a:endParaRPr lang="en-US" b="0"/>
        </a:p>
      </dgm:t>
    </dgm:pt>
    <dgm:pt modelId="{87719079-F050-442C-B48F-B30066A35E76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Bibliographic Services</a:t>
          </a:r>
          <a:br>
            <a:rPr lang="en-US" b="0"/>
          </a:br>
          <a:r>
            <a:rPr lang="en-US" b="0"/>
            <a:t>Clerk (PT) : </a:t>
          </a:r>
          <a:br>
            <a:rPr lang="en-US" b="0"/>
          </a:br>
          <a:r>
            <a:rPr lang="en-US" b="0"/>
            <a:t>Mary Alice Buckley</a:t>
          </a:r>
        </a:p>
      </dgm:t>
    </dgm:pt>
    <dgm:pt modelId="{4C65C2D4-FBC1-495D-9227-EDCCD8421580}" type="parTrans" cxnId="{7162F6DE-7B0E-4BC9-98E5-F60A967326F5}">
      <dgm:prSet/>
      <dgm:spPr/>
      <dgm:t>
        <a:bodyPr/>
        <a:lstStyle/>
        <a:p>
          <a:endParaRPr lang="en-US" b="0"/>
        </a:p>
      </dgm:t>
    </dgm:pt>
    <dgm:pt modelId="{6F5752C0-B6BC-4F36-8072-583401004B9B}" type="sibTrans" cxnId="{7162F6DE-7B0E-4BC9-98E5-F60A967326F5}">
      <dgm:prSet/>
      <dgm:spPr/>
      <dgm:t>
        <a:bodyPr/>
        <a:lstStyle/>
        <a:p>
          <a:endParaRPr lang="en-US" b="0"/>
        </a:p>
      </dgm:t>
    </dgm:pt>
    <dgm:pt modelId="{35C72B5A-5B35-4674-98EB-C37A7DF1AD0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Information Technology &amp; Systems  Support Manager: Ian Nosek</a:t>
          </a:r>
        </a:p>
      </dgm:t>
    </dgm:pt>
    <dgm:pt modelId="{39BF535B-F6DF-413D-9F82-CCB12B6CEC9A}" type="parTrans" cxnId="{CCB70C2B-53B8-4D8F-8F83-A927B7EFF70C}">
      <dgm:prSet/>
      <dgm:spPr/>
      <dgm:t>
        <a:bodyPr/>
        <a:lstStyle/>
        <a:p>
          <a:endParaRPr lang="en-US" b="0"/>
        </a:p>
      </dgm:t>
    </dgm:pt>
    <dgm:pt modelId="{5C9C673D-DEAE-48F2-A432-E2A1EFC7AE7C}" type="sibTrans" cxnId="{CCB70C2B-53B8-4D8F-8F83-A927B7EFF70C}">
      <dgm:prSet/>
      <dgm:spPr/>
      <dgm:t>
        <a:bodyPr/>
        <a:lstStyle/>
        <a:p>
          <a:endParaRPr lang="en-US" b="0"/>
        </a:p>
      </dgm:t>
    </dgm:pt>
    <dgm:pt modelId="{E232FFCB-A578-4A26-AF44-B2A19CE98F3D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Systems Engineer: </a:t>
          </a:r>
          <a:br>
            <a:rPr lang="en-US" b="0"/>
          </a:br>
          <a:r>
            <a:rPr lang="en-US" b="0"/>
            <a:t>Rudy Host</a:t>
          </a:r>
        </a:p>
      </dgm:t>
    </dgm:pt>
    <dgm:pt modelId="{14852696-1858-4E8C-A00C-A2CACF9582C4}" type="parTrans" cxnId="{4A745F73-4A2D-421D-BAD9-50D870919844}">
      <dgm:prSet/>
      <dgm:spPr/>
      <dgm:t>
        <a:bodyPr/>
        <a:lstStyle/>
        <a:p>
          <a:endParaRPr lang="en-US" b="0"/>
        </a:p>
      </dgm:t>
    </dgm:pt>
    <dgm:pt modelId="{1FA1DC15-1E09-4680-9ADE-BC7F1881E5D1}" type="sibTrans" cxnId="{4A745F73-4A2D-421D-BAD9-50D870919844}">
      <dgm:prSet/>
      <dgm:spPr/>
      <dgm:t>
        <a:bodyPr/>
        <a:lstStyle/>
        <a:p>
          <a:endParaRPr lang="en-US" b="0"/>
        </a:p>
      </dgm:t>
    </dgm:pt>
    <dgm:pt modelId="{947BF91A-C973-40D4-9F94-436F41A22A3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Systems Administrator: </a:t>
          </a:r>
          <a:br>
            <a:rPr lang="en-US" b="0"/>
          </a:br>
          <a:r>
            <a:rPr lang="en-US" b="0"/>
            <a:t>Dave Pacin</a:t>
          </a:r>
        </a:p>
      </dgm:t>
    </dgm:pt>
    <dgm:pt modelId="{8229E9DF-B972-4D0E-AD5E-B433D3345DF1}" type="parTrans" cxnId="{0A3BABA5-20F2-4E8C-A9C5-4D80F6E7B054}">
      <dgm:prSet/>
      <dgm:spPr/>
      <dgm:t>
        <a:bodyPr/>
        <a:lstStyle/>
        <a:p>
          <a:endParaRPr lang="en-US" b="0"/>
        </a:p>
      </dgm:t>
    </dgm:pt>
    <dgm:pt modelId="{F64275D7-E570-42E0-AE9B-3473E1488735}" type="sibTrans" cxnId="{0A3BABA5-20F2-4E8C-A9C5-4D80F6E7B054}">
      <dgm:prSet/>
      <dgm:spPr/>
      <dgm:t>
        <a:bodyPr/>
        <a:lstStyle/>
        <a:p>
          <a:endParaRPr lang="en-US" b="0"/>
        </a:p>
      </dgm:t>
    </dgm:pt>
    <dgm:pt modelId="{CCAEC9F5-DEDA-4D17-A13C-1654CD141898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Consultant – Bibliographic Services: </a:t>
          </a:r>
          <a:br>
            <a:rPr lang="en-US" b="0"/>
          </a:br>
          <a:r>
            <a:rPr lang="en-US" b="0"/>
            <a:t>Claudia Nickson</a:t>
          </a:r>
        </a:p>
      </dgm:t>
    </dgm:pt>
    <dgm:pt modelId="{648A6405-DEF8-4D7E-AE56-FB329749CBDE}" type="parTrans" cxnId="{7F1956D3-EF6F-4EF2-BE42-811A5C3BA5E5}">
      <dgm:prSet/>
      <dgm:spPr/>
      <dgm:t>
        <a:bodyPr/>
        <a:lstStyle/>
        <a:p>
          <a:endParaRPr lang="en-US" b="0"/>
        </a:p>
      </dgm:t>
    </dgm:pt>
    <dgm:pt modelId="{3C357375-F38F-46C6-B496-36BB47E7D49C}" type="sibTrans" cxnId="{7F1956D3-EF6F-4EF2-BE42-811A5C3BA5E5}">
      <dgm:prSet/>
      <dgm:spPr/>
      <dgm:t>
        <a:bodyPr/>
        <a:lstStyle/>
        <a:p>
          <a:endParaRPr lang="en-US" b="0"/>
        </a:p>
      </dgm:t>
    </dgm:pt>
    <dgm:pt modelId="{D380AD92-F21A-4E67-908F-CB1C13BD6C00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User Experience Manager: Tara Wood</a:t>
          </a:r>
        </a:p>
      </dgm:t>
    </dgm:pt>
    <dgm:pt modelId="{EADE29E7-D484-42A0-9703-1C7568B6850B}" type="parTrans" cxnId="{A0810F3C-2A73-4688-A9ED-DB38A580DCA8}">
      <dgm:prSet/>
      <dgm:spPr/>
      <dgm:t>
        <a:bodyPr/>
        <a:lstStyle/>
        <a:p>
          <a:endParaRPr lang="en-US" b="0"/>
        </a:p>
      </dgm:t>
    </dgm:pt>
    <dgm:pt modelId="{DA957B38-31C1-4ED2-BF96-3EC0C2BC2ADC}" type="sibTrans" cxnId="{A0810F3C-2A73-4688-A9ED-DB38A580DCA8}">
      <dgm:prSet/>
      <dgm:spPr/>
      <dgm:t>
        <a:bodyPr/>
        <a:lstStyle/>
        <a:p>
          <a:endParaRPr lang="en-US" b="0"/>
        </a:p>
      </dgm:t>
    </dgm:pt>
    <dgm:pt modelId="{B3645C2F-6CEB-49EA-A4D2-91F4E7F0A45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Assistant Director:  Dawne Tortorella</a:t>
          </a:r>
        </a:p>
      </dgm:t>
    </dgm:pt>
    <dgm:pt modelId="{B4C406B6-5FF8-412F-BB07-9E72E0324CC2}" type="parTrans" cxnId="{06715FF4-AEA8-45D6-BDC0-C4C23CF9F028}">
      <dgm:prSet/>
      <dgm:spPr/>
      <dgm:t>
        <a:bodyPr/>
        <a:lstStyle/>
        <a:p>
          <a:endParaRPr lang="en-US"/>
        </a:p>
      </dgm:t>
    </dgm:pt>
    <dgm:pt modelId="{C76752E6-9FB9-49BD-84A0-CCDCFEE707AF}" type="sibTrans" cxnId="{06715FF4-AEA8-45D6-BDC0-C4C23CF9F028}">
      <dgm:prSet/>
      <dgm:spPr/>
      <dgm:t>
        <a:bodyPr/>
        <a:lstStyle/>
        <a:p>
          <a:endParaRPr lang="en-US"/>
        </a:p>
      </dgm:t>
    </dgm:pt>
    <dgm:pt modelId="{8CD959AC-0D93-4B31-B9BD-59525FD0CF75}" type="asst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Finance: Contracted services -Lauterbach</a:t>
          </a:r>
        </a:p>
      </dgm:t>
    </dgm:pt>
    <dgm:pt modelId="{3035385E-8244-4B0F-A803-CA2D0B2869B8}" type="parTrans" cxnId="{5742155E-C0B9-4CFD-BBFB-63682C7DE1EE}">
      <dgm:prSet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dgm:style>
      </dgm:prSet>
      <dgm:spPr>
        <a:ln w="9525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</dgm:spPr>
      <dgm:t>
        <a:bodyPr/>
        <a:lstStyle/>
        <a:p>
          <a:endParaRPr lang="en-US"/>
        </a:p>
      </dgm:t>
    </dgm:pt>
    <dgm:pt modelId="{44AC7075-2C3A-4E94-A3FB-DC869E5919C9}" type="sibTrans" cxnId="{5742155E-C0B9-4CFD-BBFB-63682C7DE1EE}">
      <dgm:prSet/>
      <dgm:spPr/>
      <dgm:t>
        <a:bodyPr/>
        <a:lstStyle/>
        <a:p>
          <a:endParaRPr lang="en-US"/>
        </a:p>
      </dgm:t>
    </dgm:pt>
    <dgm:pt modelId="{24192675-5F42-49AD-8851-B90E23D80EA0}">
      <dgm:prSet phldrT="[Text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Contracted Support: Outsourced Notice Printing</a:t>
          </a:r>
          <a:br>
            <a:rPr lang="en-US" b="0">
              <a:solidFill>
                <a:schemeClr val="tx1"/>
              </a:solidFill>
            </a:rPr>
          </a:br>
          <a:r>
            <a:rPr lang="en-US" b="0">
              <a:solidFill>
                <a:schemeClr val="tx1"/>
              </a:solidFill>
            </a:rPr>
            <a:t>Unique Management</a:t>
          </a:r>
        </a:p>
      </dgm:t>
    </dgm:pt>
    <dgm:pt modelId="{BB47FFDD-C47B-4598-82C1-6EE8228C3A54}" type="parTrans" cxnId="{16FAAA74-1E33-4908-B7F3-DBD912359EE7}">
      <dgm:prSet/>
      <dgm:spPr/>
      <dgm:t>
        <a:bodyPr/>
        <a:lstStyle/>
        <a:p>
          <a:endParaRPr lang="en-US"/>
        </a:p>
      </dgm:t>
    </dgm:pt>
    <dgm:pt modelId="{2C1DE305-78F5-43CC-8C39-3DDFB7835AC1}" type="sibTrans" cxnId="{16FAAA74-1E33-4908-B7F3-DBD912359EE7}">
      <dgm:prSet/>
      <dgm:spPr/>
      <dgm:t>
        <a:bodyPr/>
        <a:lstStyle/>
        <a:p>
          <a:endParaRPr lang="en-US"/>
        </a:p>
      </dgm:t>
    </dgm:pt>
    <dgm:pt modelId="{14E49E82-D374-4D81-B75E-14BB5A381E87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Consultant – Electronic Resources: Olivia Montolin</a:t>
          </a:r>
        </a:p>
      </dgm:t>
    </dgm:pt>
    <dgm:pt modelId="{F1972CB4-1AB0-4F4E-9959-E6F581E419E7}" type="parTrans" cxnId="{7F234C2E-8072-4B30-A515-592B3A723C7D}">
      <dgm:prSet/>
      <dgm:spPr/>
      <dgm:t>
        <a:bodyPr/>
        <a:lstStyle/>
        <a:p>
          <a:endParaRPr lang="en-US"/>
        </a:p>
      </dgm:t>
    </dgm:pt>
    <dgm:pt modelId="{C83F98A3-9BBF-48F3-A08E-83F7397E96D8}" type="sibTrans" cxnId="{7F234C2E-8072-4B30-A515-592B3A723C7D}">
      <dgm:prSet/>
      <dgm:spPr/>
      <dgm:t>
        <a:bodyPr/>
        <a:lstStyle/>
        <a:p>
          <a:endParaRPr lang="en-US"/>
        </a:p>
      </dgm:t>
    </dgm:pt>
    <dgm:pt modelId="{B616060C-C675-4FD8-9F43-2E4FB356B27F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Bibliographic Services </a:t>
          </a:r>
          <a:br>
            <a:rPr lang="en-US" b="0"/>
          </a:br>
          <a:r>
            <a:rPr lang="en-US" b="0"/>
            <a:t>Specialist (PT): </a:t>
          </a:r>
          <a:br>
            <a:rPr lang="en-US" b="0"/>
          </a:br>
          <a:r>
            <a:rPr lang="en-US" b="0"/>
            <a:t>Sue Stupar</a:t>
          </a:r>
        </a:p>
      </dgm:t>
    </dgm:pt>
    <dgm:pt modelId="{D9BFB26F-7B42-439B-8049-0D4BFA1D1C3B}" type="parTrans" cxnId="{70C4C05E-C33D-4F31-B64C-3EF4D6215B10}">
      <dgm:prSet/>
      <dgm:spPr/>
      <dgm:t>
        <a:bodyPr/>
        <a:lstStyle/>
        <a:p>
          <a:endParaRPr lang="en-US"/>
        </a:p>
      </dgm:t>
    </dgm:pt>
    <dgm:pt modelId="{D77BB62C-9CBF-4E70-AE31-6A1479C005EF}" type="sibTrans" cxnId="{70C4C05E-C33D-4F31-B64C-3EF4D6215B10}">
      <dgm:prSet/>
      <dgm:spPr/>
      <dgm:t>
        <a:bodyPr/>
        <a:lstStyle/>
        <a:p>
          <a:endParaRPr lang="en-US"/>
        </a:p>
      </dgm:t>
    </dgm:pt>
    <dgm:pt modelId="{82F87FD8-B29C-4B6D-A3A0-9DEFE854E673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Consultant:- Bibliographic Services: Samantha Dietel</a:t>
          </a:r>
        </a:p>
      </dgm:t>
    </dgm:pt>
    <dgm:pt modelId="{CDE8C463-03D0-4AD3-96DE-2CE9064C0DAF}" type="parTrans" cxnId="{FB41595E-2E89-4D9C-99CE-7A68EEC3DBBA}">
      <dgm:prSet/>
      <dgm:spPr/>
      <dgm:t>
        <a:bodyPr/>
        <a:lstStyle/>
        <a:p>
          <a:endParaRPr lang="en-US"/>
        </a:p>
      </dgm:t>
    </dgm:pt>
    <dgm:pt modelId="{ABAFE106-1D87-42B2-865A-10AC3F4F682C}" type="sibTrans" cxnId="{FB41595E-2E89-4D9C-99CE-7A68EEC3DBBA}">
      <dgm:prSet/>
      <dgm:spPr/>
      <dgm:t>
        <a:bodyPr/>
        <a:lstStyle/>
        <a:p>
          <a:endParaRPr lang="en-US"/>
        </a:p>
      </dgm:t>
    </dgm:pt>
    <dgm:pt modelId="{2D85AE37-6927-4425-83E8-5E732A9455F4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Systems Administrator:</a:t>
          </a:r>
          <a:br>
            <a:rPr lang="en-US" b="0"/>
          </a:br>
          <a:r>
            <a:rPr lang="en-US" b="0"/>
            <a:t>Michael Szarmach</a:t>
          </a:r>
        </a:p>
      </dgm:t>
    </dgm:pt>
    <dgm:pt modelId="{839C5C8B-399B-4425-B8B2-CA1E83902961}" type="parTrans" cxnId="{87E6F6BF-1A11-467C-B78F-A702029A54B3}">
      <dgm:prSet/>
      <dgm:spPr/>
      <dgm:t>
        <a:bodyPr/>
        <a:lstStyle/>
        <a:p>
          <a:endParaRPr lang="en-US"/>
        </a:p>
      </dgm:t>
    </dgm:pt>
    <dgm:pt modelId="{9582026B-043E-4B66-9768-C9140E4AEEB4}" type="sibTrans" cxnId="{87E6F6BF-1A11-467C-B78F-A702029A54B3}">
      <dgm:prSet/>
      <dgm:spPr/>
      <dgm:t>
        <a:bodyPr/>
        <a:lstStyle/>
        <a:p>
          <a:endParaRPr lang="en-US"/>
        </a:p>
      </dgm:t>
    </dgm:pt>
    <dgm:pt modelId="{24E850CF-4F02-4479-BC75-8D014B1A77E8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Consultant - ITSS: </a:t>
          </a:r>
          <a:br>
            <a:rPr lang="en-US" b="0"/>
          </a:br>
          <a:r>
            <a:rPr lang="en-US" b="0"/>
            <a:t>Vickie Totton</a:t>
          </a:r>
        </a:p>
      </dgm:t>
    </dgm:pt>
    <dgm:pt modelId="{11DC11F1-17E6-43FB-9C1A-7C28E76DDB4F}" type="parTrans" cxnId="{78CDEAE0-AD4E-4DD9-A1C2-67112965B519}">
      <dgm:prSet/>
      <dgm:spPr/>
      <dgm:t>
        <a:bodyPr/>
        <a:lstStyle/>
        <a:p>
          <a:endParaRPr lang="en-US"/>
        </a:p>
      </dgm:t>
    </dgm:pt>
    <dgm:pt modelId="{0181C11E-83D6-4954-9735-12B1E20F3667}" type="sibTrans" cxnId="{78CDEAE0-AD4E-4DD9-A1C2-67112965B519}">
      <dgm:prSet/>
      <dgm:spPr/>
      <dgm:t>
        <a:bodyPr/>
        <a:lstStyle/>
        <a:p>
          <a:endParaRPr lang="en-US"/>
        </a:p>
      </dgm:t>
    </dgm:pt>
    <dgm:pt modelId="{97A0D67D-2B14-4647-A800-91C2D14B4E7D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Systems Administrator:</a:t>
          </a:r>
          <a:br>
            <a:rPr lang="en-US" b="0"/>
          </a:br>
          <a:r>
            <a:rPr lang="en-US" b="0"/>
            <a:t> Ahren Sievers</a:t>
          </a:r>
        </a:p>
      </dgm:t>
    </dgm:pt>
    <dgm:pt modelId="{A7EBCF86-2155-44EC-9C66-B3F6CB92C380}" type="parTrans" cxnId="{DA2B9EF1-60A6-41C1-8FA3-7ED93480AB56}">
      <dgm:prSet/>
      <dgm:spPr/>
      <dgm:t>
        <a:bodyPr/>
        <a:lstStyle/>
        <a:p>
          <a:endParaRPr lang="en-US"/>
        </a:p>
      </dgm:t>
    </dgm:pt>
    <dgm:pt modelId="{30ED15CC-B7E9-4E67-AB56-E7959D613B6B}" type="sibTrans" cxnId="{DA2B9EF1-60A6-41C1-8FA3-7ED93480AB56}">
      <dgm:prSet/>
      <dgm:spPr/>
      <dgm:t>
        <a:bodyPr/>
        <a:lstStyle/>
        <a:p>
          <a:endParaRPr lang="en-US"/>
        </a:p>
      </dgm:t>
    </dgm:pt>
    <dgm:pt modelId="{F4C993C2-FADB-4D1D-B52F-B3F9282040A8}" type="asst">
      <dgm:prSet phldrT="[Text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en-US" b="0">
              <a:solidFill>
                <a:schemeClr val="tx1"/>
              </a:solidFill>
            </a:rPr>
            <a:t>HR: Contract services with HR Source</a:t>
          </a:r>
        </a:p>
      </dgm:t>
    </dgm:pt>
    <dgm:pt modelId="{CCFC56FF-003F-4872-95B3-947B51244DBD}" type="parTrans" cxnId="{F47F5066-65CE-4C77-828C-57B66E87AA4C}">
      <dgm:prSet/>
      <dgm:spPr/>
      <dgm:t>
        <a:bodyPr/>
        <a:lstStyle/>
        <a:p>
          <a:endParaRPr lang="en-US"/>
        </a:p>
      </dgm:t>
    </dgm:pt>
    <dgm:pt modelId="{C66EDC57-9594-4873-AADA-F7D241CCD1AD}" type="sibTrans" cxnId="{F47F5066-65CE-4C77-828C-57B66E87AA4C}">
      <dgm:prSet/>
      <dgm:spPr/>
      <dgm:t>
        <a:bodyPr/>
        <a:lstStyle/>
        <a:p>
          <a:endParaRPr lang="en-US"/>
        </a:p>
      </dgm:t>
    </dgm:pt>
    <dgm:pt modelId="{2AB4F608-6A6E-4C46-8214-44E8792E14EF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Consultant - UX: Crystal Vela</a:t>
          </a:r>
        </a:p>
      </dgm:t>
    </dgm:pt>
    <dgm:pt modelId="{E8AF857C-DA10-463D-B40E-72B905CFEFCC}" type="parTrans" cxnId="{660C34B1-6D4A-43F3-8E2E-46F729EAED79}">
      <dgm:prSet/>
      <dgm:spPr/>
      <dgm:t>
        <a:bodyPr/>
        <a:lstStyle/>
        <a:p>
          <a:endParaRPr lang="en-US"/>
        </a:p>
      </dgm:t>
    </dgm:pt>
    <dgm:pt modelId="{6716F2C6-E57F-4838-AB2E-93FB4B3DDEC9}" type="sibTrans" cxnId="{660C34B1-6D4A-43F3-8E2E-46F729EAED79}">
      <dgm:prSet/>
      <dgm:spPr/>
      <dgm:t>
        <a:bodyPr/>
        <a:lstStyle/>
        <a:p>
          <a:endParaRPr lang="en-US"/>
        </a:p>
      </dgm:t>
    </dgm:pt>
    <dgm:pt modelId="{1E479DA3-C9BC-4B06-A6FB-529F3636F9BB}">
      <dgm:prSet phldrT="[Text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US" b="0"/>
            <a:t>Consultant – Resource Sharing: Helen Pinder</a:t>
          </a:r>
        </a:p>
      </dgm:t>
    </dgm:pt>
    <dgm:pt modelId="{BA595F36-4D30-4089-9E58-103B56E3FE1E}" type="parTrans" cxnId="{C85EE8F0-E647-473D-8D70-97076DEC9FB6}">
      <dgm:prSet/>
      <dgm:spPr/>
      <dgm:t>
        <a:bodyPr/>
        <a:lstStyle/>
        <a:p>
          <a:endParaRPr lang="en-US"/>
        </a:p>
      </dgm:t>
    </dgm:pt>
    <dgm:pt modelId="{9D2DFFB0-325E-4669-96B1-960D62A7B3ED}" type="sibTrans" cxnId="{C85EE8F0-E647-473D-8D70-97076DEC9FB6}">
      <dgm:prSet/>
      <dgm:spPr/>
      <dgm:t>
        <a:bodyPr/>
        <a:lstStyle/>
        <a:p>
          <a:endParaRPr lang="en-US"/>
        </a:p>
      </dgm:t>
    </dgm:pt>
    <dgm:pt modelId="{366898FD-409C-489A-9CEC-EB404DA2ADE5}" type="pres">
      <dgm:prSet presAssocID="{64CD475E-6A9D-4371-A975-DA0432EB50F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DE8DD07-CBDA-455B-8B04-32451E12D9B2}" type="pres">
      <dgm:prSet presAssocID="{C66D337A-5587-4271-B463-591B97A5AE76}" presName="hierRoot1" presStyleCnt="0">
        <dgm:presLayoutVars>
          <dgm:hierBranch val="init"/>
        </dgm:presLayoutVars>
      </dgm:prSet>
      <dgm:spPr/>
    </dgm:pt>
    <dgm:pt modelId="{59A4FF97-210F-43E1-986C-CB84F1939F73}" type="pres">
      <dgm:prSet presAssocID="{C66D337A-5587-4271-B463-591B97A5AE76}" presName="rootComposite1" presStyleCnt="0"/>
      <dgm:spPr/>
    </dgm:pt>
    <dgm:pt modelId="{5F7561C3-DEA3-4B29-95A0-4AEF70AE3538}" type="pres">
      <dgm:prSet presAssocID="{C66D337A-5587-4271-B463-591B97A5AE76}" presName="rootText1" presStyleLbl="node0" presStyleIdx="0" presStyleCnt="1" custLinFactNeighborX="20581" custLinFactNeighborY="-765">
        <dgm:presLayoutVars>
          <dgm:chPref val="3"/>
        </dgm:presLayoutVars>
      </dgm:prSet>
      <dgm:spPr/>
    </dgm:pt>
    <dgm:pt modelId="{8114BBE1-64C7-4754-BF1F-6A36697901B0}" type="pres">
      <dgm:prSet presAssocID="{C66D337A-5587-4271-B463-591B97A5AE76}" presName="rootConnector1" presStyleLbl="node1" presStyleIdx="0" presStyleCnt="0"/>
      <dgm:spPr/>
    </dgm:pt>
    <dgm:pt modelId="{0AD7D507-6E0D-427E-99C9-F9FEF512C465}" type="pres">
      <dgm:prSet presAssocID="{C66D337A-5587-4271-B463-591B97A5AE76}" presName="hierChild2" presStyleCnt="0"/>
      <dgm:spPr/>
    </dgm:pt>
    <dgm:pt modelId="{59D55394-24ED-425F-B408-09ED7A393506}" type="pres">
      <dgm:prSet presAssocID="{B4C406B6-5FF8-412F-BB07-9E72E0324CC2}" presName="Name37" presStyleLbl="parChTrans1D2" presStyleIdx="0" presStyleCnt="4"/>
      <dgm:spPr/>
    </dgm:pt>
    <dgm:pt modelId="{E6A10815-9040-43E3-8A6D-AA4C22CFF027}" type="pres">
      <dgm:prSet presAssocID="{B3645C2F-6CEB-49EA-A4D2-91F4E7F0A454}" presName="hierRoot2" presStyleCnt="0">
        <dgm:presLayoutVars>
          <dgm:hierBranch val="init"/>
        </dgm:presLayoutVars>
      </dgm:prSet>
      <dgm:spPr/>
    </dgm:pt>
    <dgm:pt modelId="{126F0987-770F-4969-AC81-66BFDEA8941F}" type="pres">
      <dgm:prSet presAssocID="{B3645C2F-6CEB-49EA-A4D2-91F4E7F0A454}" presName="rootComposite" presStyleCnt="0"/>
      <dgm:spPr/>
    </dgm:pt>
    <dgm:pt modelId="{D9509BA0-4A0E-4252-ABB2-A3F38601ACE0}" type="pres">
      <dgm:prSet presAssocID="{B3645C2F-6CEB-49EA-A4D2-91F4E7F0A454}" presName="rootText" presStyleLbl="node2" presStyleIdx="0" presStyleCnt="1" custLinFactY="-10608" custLinFactNeighborX="-39640" custLinFactNeighborY="-100000">
        <dgm:presLayoutVars>
          <dgm:chPref val="3"/>
        </dgm:presLayoutVars>
      </dgm:prSet>
      <dgm:spPr/>
    </dgm:pt>
    <dgm:pt modelId="{D2082BE2-8078-46A5-A53C-E5F2CE4E2B3C}" type="pres">
      <dgm:prSet presAssocID="{B3645C2F-6CEB-49EA-A4D2-91F4E7F0A454}" presName="rootConnector" presStyleLbl="node2" presStyleIdx="0" presStyleCnt="1"/>
      <dgm:spPr/>
    </dgm:pt>
    <dgm:pt modelId="{7801F837-12A7-41F1-B539-1A43A510AA90}" type="pres">
      <dgm:prSet presAssocID="{B3645C2F-6CEB-49EA-A4D2-91F4E7F0A454}" presName="hierChild4" presStyleCnt="0"/>
      <dgm:spPr/>
    </dgm:pt>
    <dgm:pt modelId="{25CFA96A-A807-4177-82C3-F14650A38CED}" type="pres">
      <dgm:prSet presAssocID="{BA595F36-4D30-4089-9E58-103B56E3FE1E}" presName="Name37" presStyleLbl="parChTrans1D3" presStyleIdx="0" presStyleCnt="5"/>
      <dgm:spPr/>
    </dgm:pt>
    <dgm:pt modelId="{C7580BBD-2293-49BE-9F66-C0678A8A1906}" type="pres">
      <dgm:prSet presAssocID="{1E479DA3-C9BC-4B06-A6FB-529F3636F9BB}" presName="hierRoot2" presStyleCnt="0">
        <dgm:presLayoutVars>
          <dgm:hierBranch val="init"/>
        </dgm:presLayoutVars>
      </dgm:prSet>
      <dgm:spPr/>
    </dgm:pt>
    <dgm:pt modelId="{C7355D7A-791A-4A44-B490-4537B7B6EC7E}" type="pres">
      <dgm:prSet presAssocID="{1E479DA3-C9BC-4B06-A6FB-529F3636F9BB}" presName="rootComposite" presStyleCnt="0"/>
      <dgm:spPr/>
    </dgm:pt>
    <dgm:pt modelId="{C1D615ED-F830-438B-8E76-469B26536E9A}" type="pres">
      <dgm:prSet presAssocID="{1E479DA3-C9BC-4B06-A6FB-529F3636F9BB}" presName="rootText" presStyleLbl="node3" presStyleIdx="0" presStyleCnt="5" custLinFactX="318227" custLinFactNeighborX="400000" custLinFactNeighborY="-99110">
        <dgm:presLayoutVars>
          <dgm:chPref val="3"/>
        </dgm:presLayoutVars>
      </dgm:prSet>
      <dgm:spPr/>
    </dgm:pt>
    <dgm:pt modelId="{D16F5DA1-1551-4174-AD58-50196BC796E7}" type="pres">
      <dgm:prSet presAssocID="{1E479DA3-C9BC-4B06-A6FB-529F3636F9BB}" presName="rootConnector" presStyleLbl="node3" presStyleIdx="0" presStyleCnt="5"/>
      <dgm:spPr/>
    </dgm:pt>
    <dgm:pt modelId="{0E6524C4-A0A8-407F-9F65-5B84CF7693F1}" type="pres">
      <dgm:prSet presAssocID="{1E479DA3-C9BC-4B06-A6FB-529F3636F9BB}" presName="hierChild4" presStyleCnt="0"/>
      <dgm:spPr/>
    </dgm:pt>
    <dgm:pt modelId="{4DEBEF1D-0044-4335-9809-ECAA9A61DFE7}" type="pres">
      <dgm:prSet presAssocID="{1E479DA3-C9BC-4B06-A6FB-529F3636F9BB}" presName="hierChild5" presStyleCnt="0"/>
      <dgm:spPr/>
    </dgm:pt>
    <dgm:pt modelId="{EC32652E-9E54-4C32-820A-6220DFEAD3E5}" type="pres">
      <dgm:prSet presAssocID="{BB47FFDD-C47B-4598-82C1-6EE8228C3A54}" presName="Name37" presStyleLbl="parChTrans1D3" presStyleIdx="1" presStyleCnt="5"/>
      <dgm:spPr/>
    </dgm:pt>
    <dgm:pt modelId="{1B8895A9-3410-49D4-9546-2C732E13BAAD}" type="pres">
      <dgm:prSet presAssocID="{24192675-5F42-49AD-8851-B90E23D80EA0}" presName="hierRoot2" presStyleCnt="0">
        <dgm:presLayoutVars>
          <dgm:hierBranch val="init"/>
        </dgm:presLayoutVars>
      </dgm:prSet>
      <dgm:spPr/>
    </dgm:pt>
    <dgm:pt modelId="{683F6DCA-BB5B-4238-94A2-1ACE92A383BA}" type="pres">
      <dgm:prSet presAssocID="{24192675-5F42-49AD-8851-B90E23D80EA0}" presName="rootComposite" presStyleCnt="0"/>
      <dgm:spPr/>
    </dgm:pt>
    <dgm:pt modelId="{E404281A-8196-45FF-A733-DFBD59A1357C}" type="pres">
      <dgm:prSet presAssocID="{24192675-5F42-49AD-8851-B90E23D80EA0}" presName="rootText" presStyleLbl="node3" presStyleIdx="1" presStyleCnt="5" custScaleY="330332" custLinFactX="-100000" custLinFactNeighborX="-100085" custLinFactNeighborY="-98077">
        <dgm:presLayoutVars>
          <dgm:chPref val="3"/>
        </dgm:presLayoutVars>
      </dgm:prSet>
      <dgm:spPr/>
    </dgm:pt>
    <dgm:pt modelId="{1C7171D5-FADD-4719-99CF-BBEA0B479534}" type="pres">
      <dgm:prSet presAssocID="{24192675-5F42-49AD-8851-B90E23D80EA0}" presName="rootConnector" presStyleLbl="node3" presStyleIdx="1" presStyleCnt="5"/>
      <dgm:spPr/>
    </dgm:pt>
    <dgm:pt modelId="{538017B7-EFDF-49FC-8877-F0DEAAEAFE1A}" type="pres">
      <dgm:prSet presAssocID="{24192675-5F42-49AD-8851-B90E23D80EA0}" presName="hierChild4" presStyleCnt="0"/>
      <dgm:spPr/>
    </dgm:pt>
    <dgm:pt modelId="{86BF280B-98A9-4741-B4C0-FA684EFA6A97}" type="pres">
      <dgm:prSet presAssocID="{24192675-5F42-49AD-8851-B90E23D80EA0}" presName="hierChild5" presStyleCnt="0"/>
      <dgm:spPr/>
    </dgm:pt>
    <dgm:pt modelId="{AE392190-204D-4A3E-9E7B-4588F1BD236A}" type="pres">
      <dgm:prSet presAssocID="{EADE29E7-D484-42A0-9703-1C7568B6850B}" presName="Name37" presStyleLbl="parChTrans1D3" presStyleIdx="2" presStyleCnt="5"/>
      <dgm:spPr/>
    </dgm:pt>
    <dgm:pt modelId="{DBD16F19-1D25-404C-9F6C-E0E5726E2658}" type="pres">
      <dgm:prSet presAssocID="{D380AD92-F21A-4E67-908F-CB1C13BD6C00}" presName="hierRoot2" presStyleCnt="0">
        <dgm:presLayoutVars>
          <dgm:hierBranch val="init"/>
        </dgm:presLayoutVars>
      </dgm:prSet>
      <dgm:spPr/>
    </dgm:pt>
    <dgm:pt modelId="{748A920C-ED12-4BBA-B640-3B60A435A890}" type="pres">
      <dgm:prSet presAssocID="{D380AD92-F21A-4E67-908F-CB1C13BD6C00}" presName="rootComposite" presStyleCnt="0"/>
      <dgm:spPr/>
    </dgm:pt>
    <dgm:pt modelId="{FB670790-4677-4880-9B39-484058C266A3}" type="pres">
      <dgm:prSet presAssocID="{D380AD92-F21A-4E67-908F-CB1C13BD6C00}" presName="rootText" presStyleLbl="node3" presStyleIdx="2" presStyleCnt="5" custLinFactX="-71981" custLinFactNeighborX="-100000" custLinFactNeighborY="-99110">
        <dgm:presLayoutVars>
          <dgm:chPref val="3"/>
        </dgm:presLayoutVars>
      </dgm:prSet>
      <dgm:spPr/>
    </dgm:pt>
    <dgm:pt modelId="{98796349-1A96-4892-9610-5500F1083848}" type="pres">
      <dgm:prSet presAssocID="{D380AD92-F21A-4E67-908F-CB1C13BD6C00}" presName="rootConnector" presStyleLbl="node3" presStyleIdx="2" presStyleCnt="5"/>
      <dgm:spPr/>
    </dgm:pt>
    <dgm:pt modelId="{EAC4F129-F9F6-41E2-AE0C-0AABD79BF875}" type="pres">
      <dgm:prSet presAssocID="{D380AD92-F21A-4E67-908F-CB1C13BD6C00}" presName="hierChild4" presStyleCnt="0"/>
      <dgm:spPr/>
    </dgm:pt>
    <dgm:pt modelId="{F5EBCA62-9060-42E2-858C-584B39D4C4E8}" type="pres">
      <dgm:prSet presAssocID="{F1972CB4-1AB0-4F4E-9959-E6F581E419E7}" presName="Name37" presStyleLbl="parChTrans1D4" presStyleIdx="0" presStyleCnt="13"/>
      <dgm:spPr/>
    </dgm:pt>
    <dgm:pt modelId="{855C1F63-9425-458A-8536-6C29EAD72B15}" type="pres">
      <dgm:prSet presAssocID="{14E49E82-D374-4D81-B75E-14BB5A381E87}" presName="hierRoot2" presStyleCnt="0">
        <dgm:presLayoutVars>
          <dgm:hierBranch val="init"/>
        </dgm:presLayoutVars>
      </dgm:prSet>
      <dgm:spPr/>
    </dgm:pt>
    <dgm:pt modelId="{70819FD3-79E7-4303-9B73-E591D2D2D46B}" type="pres">
      <dgm:prSet presAssocID="{14E49E82-D374-4D81-B75E-14BB5A381E87}" presName="rootComposite" presStyleCnt="0"/>
      <dgm:spPr/>
    </dgm:pt>
    <dgm:pt modelId="{BF482528-5ABE-413C-BC8E-436036CB3238}" type="pres">
      <dgm:prSet presAssocID="{14E49E82-D374-4D81-B75E-14BB5A381E87}" presName="rootText" presStyleLbl="node4" presStyleIdx="0" presStyleCnt="13" custLinFactX="-66660" custLinFactY="-22528" custLinFactNeighborX="-100000" custLinFactNeighborY="-100000">
        <dgm:presLayoutVars>
          <dgm:chPref val="3"/>
        </dgm:presLayoutVars>
      </dgm:prSet>
      <dgm:spPr/>
    </dgm:pt>
    <dgm:pt modelId="{6417A7E7-B3FE-4E80-9165-26F5D924C1A4}" type="pres">
      <dgm:prSet presAssocID="{14E49E82-D374-4D81-B75E-14BB5A381E87}" presName="rootConnector" presStyleLbl="node4" presStyleIdx="0" presStyleCnt="13"/>
      <dgm:spPr/>
    </dgm:pt>
    <dgm:pt modelId="{600C43BE-94CB-41D4-B891-77832D7D3ABE}" type="pres">
      <dgm:prSet presAssocID="{14E49E82-D374-4D81-B75E-14BB5A381E87}" presName="hierChild4" presStyleCnt="0"/>
      <dgm:spPr/>
    </dgm:pt>
    <dgm:pt modelId="{C15171D7-54D9-4121-819F-9EA6D2206B20}" type="pres">
      <dgm:prSet presAssocID="{14E49E82-D374-4D81-B75E-14BB5A381E87}" presName="hierChild5" presStyleCnt="0"/>
      <dgm:spPr/>
    </dgm:pt>
    <dgm:pt modelId="{C437AAAF-C55C-47D2-BF59-2FD7829B8CE5}" type="pres">
      <dgm:prSet presAssocID="{E8AF857C-DA10-463D-B40E-72B905CFEFCC}" presName="Name37" presStyleLbl="parChTrans1D4" presStyleIdx="1" presStyleCnt="13"/>
      <dgm:spPr/>
    </dgm:pt>
    <dgm:pt modelId="{D42EC04A-17A6-47CB-AE01-4FAB070CE801}" type="pres">
      <dgm:prSet presAssocID="{2AB4F608-6A6E-4C46-8214-44E8792E14EF}" presName="hierRoot2" presStyleCnt="0">
        <dgm:presLayoutVars>
          <dgm:hierBranch val="init"/>
        </dgm:presLayoutVars>
      </dgm:prSet>
      <dgm:spPr/>
    </dgm:pt>
    <dgm:pt modelId="{14C14DDB-E97A-4EF1-9FC0-49E96E1A0D9E}" type="pres">
      <dgm:prSet presAssocID="{2AB4F608-6A6E-4C46-8214-44E8792E14EF}" presName="rootComposite" presStyleCnt="0"/>
      <dgm:spPr/>
    </dgm:pt>
    <dgm:pt modelId="{3F9E5C8B-9B73-4AE3-9A62-FCB8E027F0BF}" type="pres">
      <dgm:prSet presAssocID="{2AB4F608-6A6E-4C46-8214-44E8792E14EF}" presName="rootText" presStyleLbl="node4" presStyleIdx="1" presStyleCnt="13" custLinFactX="-66232" custLinFactY="-48845" custLinFactNeighborX="-100000" custLinFactNeighborY="-100000">
        <dgm:presLayoutVars>
          <dgm:chPref val="3"/>
        </dgm:presLayoutVars>
      </dgm:prSet>
      <dgm:spPr/>
    </dgm:pt>
    <dgm:pt modelId="{8E7FEB1A-9628-4034-A8AB-D0F09B3CB743}" type="pres">
      <dgm:prSet presAssocID="{2AB4F608-6A6E-4C46-8214-44E8792E14EF}" presName="rootConnector" presStyleLbl="node4" presStyleIdx="1" presStyleCnt="13"/>
      <dgm:spPr/>
    </dgm:pt>
    <dgm:pt modelId="{07535448-9A3D-4F8A-AB8C-E27FD7A26731}" type="pres">
      <dgm:prSet presAssocID="{2AB4F608-6A6E-4C46-8214-44E8792E14EF}" presName="hierChild4" presStyleCnt="0"/>
      <dgm:spPr/>
    </dgm:pt>
    <dgm:pt modelId="{5A026522-83A7-40CF-A9E4-ACFD9FA58D07}" type="pres">
      <dgm:prSet presAssocID="{2AB4F608-6A6E-4C46-8214-44E8792E14EF}" presName="hierChild5" presStyleCnt="0"/>
      <dgm:spPr/>
    </dgm:pt>
    <dgm:pt modelId="{DF0A6A70-292C-42E1-852C-AB0DAF613EE3}" type="pres">
      <dgm:prSet presAssocID="{D380AD92-F21A-4E67-908F-CB1C13BD6C00}" presName="hierChild5" presStyleCnt="0"/>
      <dgm:spPr/>
    </dgm:pt>
    <dgm:pt modelId="{3A0E494B-BF7A-4063-98D0-0E26B447730D}" type="pres">
      <dgm:prSet presAssocID="{C42670FA-1465-4000-BDA0-738DDCCD1186}" presName="Name37" presStyleLbl="parChTrans1D3" presStyleIdx="3" presStyleCnt="5"/>
      <dgm:spPr/>
    </dgm:pt>
    <dgm:pt modelId="{9E6B7769-1B95-4D3F-8E24-C6E3F90C29E7}" type="pres">
      <dgm:prSet presAssocID="{1E126769-41D9-4C29-ABCD-EDD471DE26F8}" presName="hierRoot2" presStyleCnt="0">
        <dgm:presLayoutVars>
          <dgm:hierBranch val="init"/>
        </dgm:presLayoutVars>
      </dgm:prSet>
      <dgm:spPr/>
    </dgm:pt>
    <dgm:pt modelId="{A0FBED20-C5EB-4F38-BD57-F40C433E3211}" type="pres">
      <dgm:prSet presAssocID="{1E126769-41D9-4C29-ABCD-EDD471DE26F8}" presName="rootComposite" presStyleCnt="0"/>
      <dgm:spPr/>
    </dgm:pt>
    <dgm:pt modelId="{C610E9C9-1ED2-437F-B17D-F628A607F82B}" type="pres">
      <dgm:prSet presAssocID="{1E126769-41D9-4C29-ABCD-EDD471DE26F8}" presName="rootText" presStyleLbl="node3" presStyleIdx="3" presStyleCnt="5" custLinFactNeighborX="-22452" custLinFactNeighborY="-99110">
        <dgm:presLayoutVars>
          <dgm:chPref val="3"/>
        </dgm:presLayoutVars>
      </dgm:prSet>
      <dgm:spPr/>
    </dgm:pt>
    <dgm:pt modelId="{63468609-7413-488B-9429-036CAC05B02A}" type="pres">
      <dgm:prSet presAssocID="{1E126769-41D9-4C29-ABCD-EDD471DE26F8}" presName="rootConnector" presStyleLbl="node3" presStyleIdx="3" presStyleCnt="5"/>
      <dgm:spPr/>
    </dgm:pt>
    <dgm:pt modelId="{1B834E98-5536-46A6-9A50-27834B9E5CB0}" type="pres">
      <dgm:prSet presAssocID="{1E126769-41D9-4C29-ABCD-EDD471DE26F8}" presName="hierChild4" presStyleCnt="0"/>
      <dgm:spPr/>
    </dgm:pt>
    <dgm:pt modelId="{47ADF085-9A52-4807-8E93-1C0AA76C74D4}" type="pres">
      <dgm:prSet presAssocID="{648A6405-DEF8-4D7E-AE56-FB329749CBDE}" presName="Name37" presStyleLbl="parChTrans1D4" presStyleIdx="2" presStyleCnt="13"/>
      <dgm:spPr/>
    </dgm:pt>
    <dgm:pt modelId="{672A9072-A905-48B7-A428-46479959D306}" type="pres">
      <dgm:prSet presAssocID="{CCAEC9F5-DEDA-4D17-A13C-1654CD141898}" presName="hierRoot2" presStyleCnt="0">
        <dgm:presLayoutVars>
          <dgm:hierBranch val="init"/>
        </dgm:presLayoutVars>
      </dgm:prSet>
      <dgm:spPr/>
    </dgm:pt>
    <dgm:pt modelId="{D7B2A128-9D48-480E-AEF7-D964A66BC22F}" type="pres">
      <dgm:prSet presAssocID="{CCAEC9F5-DEDA-4D17-A13C-1654CD141898}" presName="rootComposite" presStyleCnt="0"/>
      <dgm:spPr/>
    </dgm:pt>
    <dgm:pt modelId="{040BDEC2-6FD3-447B-A0D7-DF12E8726E7A}" type="pres">
      <dgm:prSet presAssocID="{CCAEC9F5-DEDA-4D17-A13C-1654CD141898}" presName="rootText" presStyleLbl="node4" presStyleIdx="2" presStyleCnt="13" custLinFactX="-54214" custLinFactY="-18208" custLinFactNeighborX="-100000" custLinFactNeighborY="-100000">
        <dgm:presLayoutVars>
          <dgm:chPref val="3"/>
        </dgm:presLayoutVars>
      </dgm:prSet>
      <dgm:spPr/>
    </dgm:pt>
    <dgm:pt modelId="{3D5F3521-CF7F-4741-8A04-E1651B72231E}" type="pres">
      <dgm:prSet presAssocID="{CCAEC9F5-DEDA-4D17-A13C-1654CD141898}" presName="rootConnector" presStyleLbl="node4" presStyleIdx="2" presStyleCnt="13"/>
      <dgm:spPr/>
    </dgm:pt>
    <dgm:pt modelId="{816BDBE1-A632-473C-8BEE-7781B24ECC1D}" type="pres">
      <dgm:prSet presAssocID="{CCAEC9F5-DEDA-4D17-A13C-1654CD141898}" presName="hierChild4" presStyleCnt="0"/>
      <dgm:spPr/>
    </dgm:pt>
    <dgm:pt modelId="{4023B0C0-9B40-472B-BD52-4094AC50FF5D}" type="pres">
      <dgm:prSet presAssocID="{CCAEC9F5-DEDA-4D17-A13C-1654CD141898}" presName="hierChild5" presStyleCnt="0"/>
      <dgm:spPr/>
    </dgm:pt>
    <dgm:pt modelId="{770D3ED8-4DA2-4DD9-A63A-81ED1554AD3F}" type="pres">
      <dgm:prSet presAssocID="{CDE8C463-03D0-4AD3-96DE-2CE9064C0DAF}" presName="Name37" presStyleLbl="parChTrans1D4" presStyleIdx="3" presStyleCnt="13"/>
      <dgm:spPr/>
    </dgm:pt>
    <dgm:pt modelId="{7EFA980B-BCB3-4A37-8B2D-FE67364A108F}" type="pres">
      <dgm:prSet presAssocID="{82F87FD8-B29C-4B6D-A3A0-9DEFE854E673}" presName="hierRoot2" presStyleCnt="0">
        <dgm:presLayoutVars>
          <dgm:hierBranch val="init"/>
        </dgm:presLayoutVars>
      </dgm:prSet>
      <dgm:spPr/>
    </dgm:pt>
    <dgm:pt modelId="{D7AE4E13-8956-489A-B853-77E40F93BEA1}" type="pres">
      <dgm:prSet presAssocID="{82F87FD8-B29C-4B6D-A3A0-9DEFE854E673}" presName="rootComposite" presStyleCnt="0"/>
      <dgm:spPr/>
    </dgm:pt>
    <dgm:pt modelId="{C51FD49E-2A16-4CF7-8E26-385B01D55D46}" type="pres">
      <dgm:prSet presAssocID="{82F87FD8-B29C-4B6D-A3A0-9DEFE854E673}" presName="rootText" presStyleLbl="node4" presStyleIdx="3" presStyleCnt="13" custLinFactY="-100000" custLinFactNeighborX="-25771" custLinFactNeighborY="-159609">
        <dgm:presLayoutVars>
          <dgm:chPref val="3"/>
        </dgm:presLayoutVars>
      </dgm:prSet>
      <dgm:spPr/>
    </dgm:pt>
    <dgm:pt modelId="{B7A59509-CF9E-4D11-8610-9A28D08E46A4}" type="pres">
      <dgm:prSet presAssocID="{82F87FD8-B29C-4B6D-A3A0-9DEFE854E673}" presName="rootConnector" presStyleLbl="node4" presStyleIdx="3" presStyleCnt="13"/>
      <dgm:spPr/>
    </dgm:pt>
    <dgm:pt modelId="{C84AB8CC-26E0-4800-A1EA-EF010EAA4C12}" type="pres">
      <dgm:prSet presAssocID="{82F87FD8-B29C-4B6D-A3A0-9DEFE854E673}" presName="hierChild4" presStyleCnt="0"/>
      <dgm:spPr/>
    </dgm:pt>
    <dgm:pt modelId="{B53E0C4F-C645-4884-B8E0-CEFB9A494102}" type="pres">
      <dgm:prSet presAssocID="{82F87FD8-B29C-4B6D-A3A0-9DEFE854E673}" presName="hierChild5" presStyleCnt="0"/>
      <dgm:spPr/>
    </dgm:pt>
    <dgm:pt modelId="{564F238A-D750-4ECA-A0D4-DA7EB390822C}" type="pres">
      <dgm:prSet presAssocID="{FDFD1034-7CA3-40BE-BA9B-4C204CF60DFD}" presName="Name37" presStyleLbl="parChTrans1D4" presStyleIdx="4" presStyleCnt="13"/>
      <dgm:spPr/>
    </dgm:pt>
    <dgm:pt modelId="{3223C95B-AC40-45EA-BB8F-D6EBEB1D35D1}" type="pres">
      <dgm:prSet presAssocID="{2D78B7FC-A089-4C23-BC41-EF0DFF36B53C}" presName="hierRoot2" presStyleCnt="0">
        <dgm:presLayoutVars>
          <dgm:hierBranch val="init"/>
        </dgm:presLayoutVars>
      </dgm:prSet>
      <dgm:spPr/>
    </dgm:pt>
    <dgm:pt modelId="{0657F17E-7D81-4343-B7F8-685D1F350F62}" type="pres">
      <dgm:prSet presAssocID="{2D78B7FC-A089-4C23-BC41-EF0DFF36B53C}" presName="rootComposite" presStyleCnt="0"/>
      <dgm:spPr/>
    </dgm:pt>
    <dgm:pt modelId="{DDA09842-C2D5-44AE-B0FC-21D4AEE7358C}" type="pres">
      <dgm:prSet presAssocID="{2D78B7FC-A089-4C23-BC41-EF0DFF36B53C}" presName="rootText" presStyleLbl="node4" presStyleIdx="4" presStyleCnt="13" custLinFactX="-54214" custLinFactY="-100000" custLinFactNeighborX="-100000" custLinFactNeighborY="-171939">
        <dgm:presLayoutVars>
          <dgm:chPref val="3"/>
        </dgm:presLayoutVars>
      </dgm:prSet>
      <dgm:spPr/>
    </dgm:pt>
    <dgm:pt modelId="{52407CE6-EBF2-422D-A2FF-D65333CB4754}" type="pres">
      <dgm:prSet presAssocID="{2D78B7FC-A089-4C23-BC41-EF0DFF36B53C}" presName="rootConnector" presStyleLbl="node4" presStyleIdx="4" presStyleCnt="13"/>
      <dgm:spPr/>
    </dgm:pt>
    <dgm:pt modelId="{B90A089F-0C7E-49BC-AB44-D0487E838072}" type="pres">
      <dgm:prSet presAssocID="{2D78B7FC-A089-4C23-BC41-EF0DFF36B53C}" presName="hierChild4" presStyleCnt="0"/>
      <dgm:spPr/>
    </dgm:pt>
    <dgm:pt modelId="{EE03D7D1-B5FD-424A-91A4-D7CE8C107747}" type="pres">
      <dgm:prSet presAssocID="{2D78B7FC-A089-4C23-BC41-EF0DFF36B53C}" presName="hierChild5" presStyleCnt="0"/>
      <dgm:spPr/>
    </dgm:pt>
    <dgm:pt modelId="{5A6FAEF4-2A5F-46BB-8F40-AF47DB9402F1}" type="pres">
      <dgm:prSet presAssocID="{6F5B5E13-02B7-4FBD-93FD-B97B1458715E}" presName="Name37" presStyleLbl="parChTrans1D4" presStyleIdx="5" presStyleCnt="13"/>
      <dgm:spPr/>
    </dgm:pt>
    <dgm:pt modelId="{268CF9FF-6B48-40DE-94DD-1C794D4C29DD}" type="pres">
      <dgm:prSet presAssocID="{BB975E02-1731-4CF6-BB35-C1CABE6B02BC}" presName="hierRoot2" presStyleCnt="0">
        <dgm:presLayoutVars>
          <dgm:hierBranch val="init"/>
        </dgm:presLayoutVars>
      </dgm:prSet>
      <dgm:spPr/>
    </dgm:pt>
    <dgm:pt modelId="{B987137A-0284-424C-ADCC-B38695F926DF}" type="pres">
      <dgm:prSet presAssocID="{BB975E02-1731-4CF6-BB35-C1CABE6B02BC}" presName="rootComposite" presStyleCnt="0"/>
      <dgm:spPr/>
    </dgm:pt>
    <dgm:pt modelId="{A894A1C9-7D2E-47A3-9953-E773D29ED8F7}" type="pres">
      <dgm:prSet presAssocID="{BB975E02-1731-4CF6-BB35-C1CABE6B02BC}" presName="rootText" presStyleLbl="node4" presStyleIdx="5" presStyleCnt="13" custLinFactY="-200000" custLinFactNeighborX="-25771" custLinFactNeighborY="-213534">
        <dgm:presLayoutVars>
          <dgm:chPref val="3"/>
        </dgm:presLayoutVars>
      </dgm:prSet>
      <dgm:spPr/>
    </dgm:pt>
    <dgm:pt modelId="{D62FF580-0901-400A-B5CD-0F34A3C84657}" type="pres">
      <dgm:prSet presAssocID="{BB975E02-1731-4CF6-BB35-C1CABE6B02BC}" presName="rootConnector" presStyleLbl="node4" presStyleIdx="5" presStyleCnt="13"/>
      <dgm:spPr/>
    </dgm:pt>
    <dgm:pt modelId="{14660158-AB85-489C-8045-ED07244DD085}" type="pres">
      <dgm:prSet presAssocID="{BB975E02-1731-4CF6-BB35-C1CABE6B02BC}" presName="hierChild4" presStyleCnt="0"/>
      <dgm:spPr/>
    </dgm:pt>
    <dgm:pt modelId="{7B9941E0-3CAC-4E72-A2C2-8513C308E5D5}" type="pres">
      <dgm:prSet presAssocID="{BB975E02-1731-4CF6-BB35-C1CABE6B02BC}" presName="hierChild5" presStyleCnt="0"/>
      <dgm:spPr/>
    </dgm:pt>
    <dgm:pt modelId="{7504B142-E94F-4A11-BF10-C1AF8BCE80E6}" type="pres">
      <dgm:prSet presAssocID="{4C65C2D4-FBC1-495D-9227-EDCCD8421580}" presName="Name37" presStyleLbl="parChTrans1D4" presStyleIdx="6" presStyleCnt="13"/>
      <dgm:spPr/>
    </dgm:pt>
    <dgm:pt modelId="{0415E195-AD86-4477-8D62-9C1E1E4AAFA5}" type="pres">
      <dgm:prSet presAssocID="{87719079-F050-442C-B48F-B30066A35E76}" presName="hierRoot2" presStyleCnt="0">
        <dgm:presLayoutVars>
          <dgm:hierBranch val="init"/>
        </dgm:presLayoutVars>
      </dgm:prSet>
      <dgm:spPr/>
    </dgm:pt>
    <dgm:pt modelId="{05CEA987-3E27-4B8B-B509-EBB90678C636}" type="pres">
      <dgm:prSet presAssocID="{87719079-F050-442C-B48F-B30066A35E76}" presName="rootComposite" presStyleCnt="0"/>
      <dgm:spPr/>
    </dgm:pt>
    <dgm:pt modelId="{FFF70400-EC17-4E81-AD0E-6C6397D0835E}" type="pres">
      <dgm:prSet presAssocID="{87719079-F050-442C-B48F-B30066A35E76}" presName="rootText" presStyleLbl="node4" presStyleIdx="6" presStyleCnt="13" custLinFactX="-54214" custLinFactY="-200000" custLinFactNeighborX="-100000" custLinFactNeighborY="-233762">
        <dgm:presLayoutVars>
          <dgm:chPref val="3"/>
        </dgm:presLayoutVars>
      </dgm:prSet>
      <dgm:spPr/>
    </dgm:pt>
    <dgm:pt modelId="{3F51517D-4CE6-407D-99A2-5082F113BD0A}" type="pres">
      <dgm:prSet presAssocID="{87719079-F050-442C-B48F-B30066A35E76}" presName="rootConnector" presStyleLbl="node4" presStyleIdx="6" presStyleCnt="13"/>
      <dgm:spPr/>
    </dgm:pt>
    <dgm:pt modelId="{29D176DC-B17D-4480-B6B2-1E4581F3128E}" type="pres">
      <dgm:prSet presAssocID="{87719079-F050-442C-B48F-B30066A35E76}" presName="hierChild4" presStyleCnt="0"/>
      <dgm:spPr/>
    </dgm:pt>
    <dgm:pt modelId="{9D7B582D-CE03-49B1-8299-7F84D4C65231}" type="pres">
      <dgm:prSet presAssocID="{87719079-F050-442C-B48F-B30066A35E76}" presName="hierChild5" presStyleCnt="0"/>
      <dgm:spPr/>
    </dgm:pt>
    <dgm:pt modelId="{D8A993F0-05DD-4461-BF22-246CF69ECEA3}" type="pres">
      <dgm:prSet presAssocID="{D9BFB26F-7B42-439B-8049-0D4BFA1D1C3B}" presName="Name37" presStyleLbl="parChTrans1D4" presStyleIdx="7" presStyleCnt="13"/>
      <dgm:spPr/>
    </dgm:pt>
    <dgm:pt modelId="{6A66621E-BCB6-4723-8331-FAEA7A39E94B}" type="pres">
      <dgm:prSet presAssocID="{B616060C-C675-4FD8-9F43-2E4FB356B27F}" presName="hierRoot2" presStyleCnt="0">
        <dgm:presLayoutVars>
          <dgm:hierBranch val="init"/>
        </dgm:presLayoutVars>
      </dgm:prSet>
      <dgm:spPr/>
    </dgm:pt>
    <dgm:pt modelId="{DC9A05E6-77F2-47A2-943F-B0F8C6DD01E9}" type="pres">
      <dgm:prSet presAssocID="{B616060C-C675-4FD8-9F43-2E4FB356B27F}" presName="rootComposite" presStyleCnt="0"/>
      <dgm:spPr/>
    </dgm:pt>
    <dgm:pt modelId="{F1DCAE93-5C07-48B8-8D79-873DD38490BF}" type="pres">
      <dgm:prSet presAssocID="{B616060C-C675-4FD8-9F43-2E4FB356B27F}" presName="rootText" presStyleLbl="node4" presStyleIdx="7" presStyleCnt="13" custLinFactY="-275358" custLinFactNeighborX="-25771" custLinFactNeighborY="-300000">
        <dgm:presLayoutVars>
          <dgm:chPref val="3"/>
        </dgm:presLayoutVars>
      </dgm:prSet>
      <dgm:spPr/>
    </dgm:pt>
    <dgm:pt modelId="{7BEB824C-38B0-49FB-85FC-3FCD299852EB}" type="pres">
      <dgm:prSet presAssocID="{B616060C-C675-4FD8-9F43-2E4FB356B27F}" presName="rootConnector" presStyleLbl="node4" presStyleIdx="7" presStyleCnt="13"/>
      <dgm:spPr/>
    </dgm:pt>
    <dgm:pt modelId="{8673ADD4-ADF9-4A04-9025-930D36B6733D}" type="pres">
      <dgm:prSet presAssocID="{B616060C-C675-4FD8-9F43-2E4FB356B27F}" presName="hierChild4" presStyleCnt="0"/>
      <dgm:spPr/>
    </dgm:pt>
    <dgm:pt modelId="{916FE379-AF1E-4A0E-886D-9033C142F854}" type="pres">
      <dgm:prSet presAssocID="{B616060C-C675-4FD8-9F43-2E4FB356B27F}" presName="hierChild5" presStyleCnt="0"/>
      <dgm:spPr/>
    </dgm:pt>
    <dgm:pt modelId="{7D49A879-9505-4076-9555-723CF2102130}" type="pres">
      <dgm:prSet presAssocID="{1E126769-41D9-4C29-ABCD-EDD471DE26F8}" presName="hierChild5" presStyleCnt="0"/>
      <dgm:spPr/>
    </dgm:pt>
    <dgm:pt modelId="{1729B8E6-78DE-4047-9E84-6851DF2E4DF1}" type="pres">
      <dgm:prSet presAssocID="{39BF535B-F6DF-413D-9F82-CCB12B6CEC9A}" presName="Name37" presStyleLbl="parChTrans1D3" presStyleIdx="4" presStyleCnt="5"/>
      <dgm:spPr/>
    </dgm:pt>
    <dgm:pt modelId="{497B2E5A-FFE8-422D-AD96-0BED5708D933}" type="pres">
      <dgm:prSet presAssocID="{35C72B5A-5B35-4674-98EB-C37A7DF1AD04}" presName="hierRoot2" presStyleCnt="0">
        <dgm:presLayoutVars>
          <dgm:hierBranch val="init"/>
        </dgm:presLayoutVars>
      </dgm:prSet>
      <dgm:spPr/>
    </dgm:pt>
    <dgm:pt modelId="{D7279532-C116-4280-B515-63FC4652D9EE}" type="pres">
      <dgm:prSet presAssocID="{35C72B5A-5B35-4674-98EB-C37A7DF1AD04}" presName="rootComposite" presStyleCnt="0"/>
      <dgm:spPr/>
    </dgm:pt>
    <dgm:pt modelId="{0CC42D0F-AABA-4418-A629-1C05B6BFE2D4}" type="pres">
      <dgm:prSet presAssocID="{35C72B5A-5B35-4674-98EB-C37A7DF1AD04}" presName="rootText" presStyleLbl="node3" presStyleIdx="4" presStyleCnt="5" custLinFactNeighborX="99113" custLinFactNeighborY="-99110">
        <dgm:presLayoutVars>
          <dgm:chPref val="3"/>
        </dgm:presLayoutVars>
      </dgm:prSet>
      <dgm:spPr/>
    </dgm:pt>
    <dgm:pt modelId="{B482C8B7-5D82-4E5E-B2ED-CB6BA971DA07}" type="pres">
      <dgm:prSet presAssocID="{35C72B5A-5B35-4674-98EB-C37A7DF1AD04}" presName="rootConnector" presStyleLbl="node3" presStyleIdx="4" presStyleCnt="5"/>
      <dgm:spPr/>
    </dgm:pt>
    <dgm:pt modelId="{CB203A32-AC4A-4844-A7F2-94B0176A230C}" type="pres">
      <dgm:prSet presAssocID="{35C72B5A-5B35-4674-98EB-C37A7DF1AD04}" presName="hierChild4" presStyleCnt="0"/>
      <dgm:spPr/>
    </dgm:pt>
    <dgm:pt modelId="{4415B40C-888D-4A22-991C-F0B068F9BE1A}" type="pres">
      <dgm:prSet presAssocID="{8229E9DF-B972-4D0E-AD5E-B433D3345DF1}" presName="Name37" presStyleLbl="parChTrans1D4" presStyleIdx="8" presStyleCnt="13"/>
      <dgm:spPr/>
    </dgm:pt>
    <dgm:pt modelId="{906AD8B7-5825-4FCD-B7C0-9555D5AF08D6}" type="pres">
      <dgm:prSet presAssocID="{947BF91A-C973-40D4-9F94-436F41A22A38}" presName="hierRoot2" presStyleCnt="0">
        <dgm:presLayoutVars>
          <dgm:hierBranch val="init"/>
        </dgm:presLayoutVars>
      </dgm:prSet>
      <dgm:spPr/>
    </dgm:pt>
    <dgm:pt modelId="{DC4ACDE2-DEB7-4489-9F29-6EC741A1D51E}" type="pres">
      <dgm:prSet presAssocID="{947BF91A-C973-40D4-9F94-436F41A22A38}" presName="rootComposite" presStyleCnt="0"/>
      <dgm:spPr/>
    </dgm:pt>
    <dgm:pt modelId="{3C7D6A3D-A85A-4BA5-8B51-FAFF572389E5}" type="pres">
      <dgm:prSet presAssocID="{947BF91A-C973-40D4-9F94-436F41A22A38}" presName="rootText" presStyleLbl="node4" presStyleIdx="8" presStyleCnt="13" custLinFactY="-14162" custLinFactNeighborX="89876" custLinFactNeighborY="-100000">
        <dgm:presLayoutVars>
          <dgm:chPref val="3"/>
        </dgm:presLayoutVars>
      </dgm:prSet>
      <dgm:spPr/>
    </dgm:pt>
    <dgm:pt modelId="{9EE552D3-207B-4D00-BD8A-2E3455E86ADD}" type="pres">
      <dgm:prSet presAssocID="{947BF91A-C973-40D4-9F94-436F41A22A38}" presName="rootConnector" presStyleLbl="node4" presStyleIdx="8" presStyleCnt="13"/>
      <dgm:spPr/>
    </dgm:pt>
    <dgm:pt modelId="{DA88A24F-A14E-4635-AA12-2BE3004CEC5D}" type="pres">
      <dgm:prSet presAssocID="{947BF91A-C973-40D4-9F94-436F41A22A38}" presName="hierChild4" presStyleCnt="0"/>
      <dgm:spPr/>
    </dgm:pt>
    <dgm:pt modelId="{C9519D70-5545-4F00-B9AA-9E6DD3A9D0F4}" type="pres">
      <dgm:prSet presAssocID="{947BF91A-C973-40D4-9F94-436F41A22A38}" presName="hierChild5" presStyleCnt="0"/>
      <dgm:spPr/>
    </dgm:pt>
    <dgm:pt modelId="{CE482BB2-A0ED-4010-8124-C68BB08D0E81}" type="pres">
      <dgm:prSet presAssocID="{14852696-1858-4E8C-A00C-A2CACF9582C4}" presName="Name37" presStyleLbl="parChTrans1D4" presStyleIdx="9" presStyleCnt="13"/>
      <dgm:spPr/>
    </dgm:pt>
    <dgm:pt modelId="{09F80E6D-ECE0-48DA-8265-74F4ADE6CE7B}" type="pres">
      <dgm:prSet presAssocID="{E232FFCB-A578-4A26-AF44-B2A19CE98F3D}" presName="hierRoot2" presStyleCnt="0">
        <dgm:presLayoutVars>
          <dgm:hierBranch val="init"/>
        </dgm:presLayoutVars>
      </dgm:prSet>
      <dgm:spPr/>
    </dgm:pt>
    <dgm:pt modelId="{FC2218A1-4553-4D71-96D2-E898273F338A}" type="pres">
      <dgm:prSet presAssocID="{E232FFCB-A578-4A26-AF44-B2A19CE98F3D}" presName="rootComposite" presStyleCnt="0"/>
      <dgm:spPr/>
    </dgm:pt>
    <dgm:pt modelId="{D7895A18-7443-4D2D-A90F-EE432447BE93}" type="pres">
      <dgm:prSet presAssocID="{E232FFCB-A578-4A26-AF44-B2A19CE98F3D}" presName="rootText" presStyleLbl="node4" presStyleIdx="9" presStyleCnt="13" custLinFactY="-100000" custLinFactNeighborX="-25409" custLinFactNeighborY="-155936">
        <dgm:presLayoutVars>
          <dgm:chPref val="3"/>
        </dgm:presLayoutVars>
      </dgm:prSet>
      <dgm:spPr/>
    </dgm:pt>
    <dgm:pt modelId="{EC282AE1-C4AD-42A0-8741-AFBE6C9702E8}" type="pres">
      <dgm:prSet presAssocID="{E232FFCB-A578-4A26-AF44-B2A19CE98F3D}" presName="rootConnector" presStyleLbl="node4" presStyleIdx="9" presStyleCnt="13"/>
      <dgm:spPr/>
    </dgm:pt>
    <dgm:pt modelId="{D9E2A596-0032-44DE-9594-E5E1EB3DEEBE}" type="pres">
      <dgm:prSet presAssocID="{E232FFCB-A578-4A26-AF44-B2A19CE98F3D}" presName="hierChild4" presStyleCnt="0"/>
      <dgm:spPr/>
    </dgm:pt>
    <dgm:pt modelId="{E2C18062-1D2C-4A84-862B-DD33D689B401}" type="pres">
      <dgm:prSet presAssocID="{E232FFCB-A578-4A26-AF44-B2A19CE98F3D}" presName="hierChild5" presStyleCnt="0"/>
      <dgm:spPr/>
    </dgm:pt>
    <dgm:pt modelId="{A2388146-B2AD-4317-8F12-FAA45189159A}" type="pres">
      <dgm:prSet presAssocID="{839C5C8B-399B-4425-B8B2-CA1E83902961}" presName="Name37" presStyleLbl="parChTrans1D4" presStyleIdx="10" presStyleCnt="13"/>
      <dgm:spPr/>
    </dgm:pt>
    <dgm:pt modelId="{7A5AFD1F-8D10-45E8-B1D4-E10CD283910E}" type="pres">
      <dgm:prSet presAssocID="{2D85AE37-6927-4425-83E8-5E732A9455F4}" presName="hierRoot2" presStyleCnt="0">
        <dgm:presLayoutVars>
          <dgm:hierBranch val="init"/>
        </dgm:presLayoutVars>
      </dgm:prSet>
      <dgm:spPr/>
    </dgm:pt>
    <dgm:pt modelId="{4F801C9A-756B-4EDF-B51E-B7C0E7997F48}" type="pres">
      <dgm:prSet presAssocID="{2D85AE37-6927-4425-83E8-5E732A9455F4}" presName="rootComposite" presStyleCnt="0"/>
      <dgm:spPr/>
    </dgm:pt>
    <dgm:pt modelId="{C0C98B28-F038-4B55-A460-62C6B39B4F58}" type="pres">
      <dgm:prSet presAssocID="{2D85AE37-6927-4425-83E8-5E732A9455F4}" presName="rootText" presStyleLbl="node4" presStyleIdx="10" presStyleCnt="13" custLinFactY="-100000" custLinFactNeighborX="89876" custLinFactNeighborY="-173191">
        <dgm:presLayoutVars>
          <dgm:chPref val="3"/>
        </dgm:presLayoutVars>
      </dgm:prSet>
      <dgm:spPr/>
    </dgm:pt>
    <dgm:pt modelId="{D5B87467-EEA6-42CB-917E-DDFCFF2A154F}" type="pres">
      <dgm:prSet presAssocID="{2D85AE37-6927-4425-83E8-5E732A9455F4}" presName="rootConnector" presStyleLbl="node4" presStyleIdx="10" presStyleCnt="13"/>
      <dgm:spPr/>
    </dgm:pt>
    <dgm:pt modelId="{AA4EAF16-FCF0-4A7C-BAEC-599D3964A908}" type="pres">
      <dgm:prSet presAssocID="{2D85AE37-6927-4425-83E8-5E732A9455F4}" presName="hierChild4" presStyleCnt="0"/>
      <dgm:spPr/>
    </dgm:pt>
    <dgm:pt modelId="{8915FEE3-728A-4D61-9CAC-9888FD324C5C}" type="pres">
      <dgm:prSet presAssocID="{2D85AE37-6927-4425-83E8-5E732A9455F4}" presName="hierChild5" presStyleCnt="0"/>
      <dgm:spPr/>
    </dgm:pt>
    <dgm:pt modelId="{9DE97FB1-BAB1-47E4-8CF7-216E911AB2CE}" type="pres">
      <dgm:prSet presAssocID="{11DC11F1-17E6-43FB-9C1A-7C28E76DDB4F}" presName="Name37" presStyleLbl="parChTrans1D4" presStyleIdx="11" presStyleCnt="13"/>
      <dgm:spPr/>
    </dgm:pt>
    <dgm:pt modelId="{7077E457-3CAE-4CD0-A551-3D773EA6471E}" type="pres">
      <dgm:prSet presAssocID="{24E850CF-4F02-4479-BC75-8D014B1A77E8}" presName="hierRoot2" presStyleCnt="0">
        <dgm:presLayoutVars>
          <dgm:hierBranch val="init"/>
        </dgm:presLayoutVars>
      </dgm:prSet>
      <dgm:spPr/>
    </dgm:pt>
    <dgm:pt modelId="{2D30685A-591B-4E82-BEDC-34EE7678BF1C}" type="pres">
      <dgm:prSet presAssocID="{24E850CF-4F02-4479-BC75-8D014B1A77E8}" presName="rootComposite" presStyleCnt="0"/>
      <dgm:spPr/>
    </dgm:pt>
    <dgm:pt modelId="{31B79572-AC07-4FCC-9FC7-8F3796E2603D}" type="pres">
      <dgm:prSet presAssocID="{24E850CF-4F02-4479-BC75-8D014B1A77E8}" presName="rootText" presStyleLbl="node4" presStyleIdx="11" presStyleCnt="13" custLinFactY="-100000" custLinFactNeighborX="-23201" custLinFactNeighborY="-193410">
        <dgm:presLayoutVars>
          <dgm:chPref val="3"/>
        </dgm:presLayoutVars>
      </dgm:prSet>
      <dgm:spPr/>
    </dgm:pt>
    <dgm:pt modelId="{74287C6F-6A29-4941-BD5E-5F970152E5A8}" type="pres">
      <dgm:prSet presAssocID="{24E850CF-4F02-4479-BC75-8D014B1A77E8}" presName="rootConnector" presStyleLbl="node4" presStyleIdx="11" presStyleCnt="13"/>
      <dgm:spPr/>
    </dgm:pt>
    <dgm:pt modelId="{D1963D31-D3F4-410D-A590-E62DAA563343}" type="pres">
      <dgm:prSet presAssocID="{24E850CF-4F02-4479-BC75-8D014B1A77E8}" presName="hierChild4" presStyleCnt="0"/>
      <dgm:spPr/>
    </dgm:pt>
    <dgm:pt modelId="{529436A9-0446-45F1-AE40-17E9D20ABB63}" type="pres">
      <dgm:prSet presAssocID="{24E850CF-4F02-4479-BC75-8D014B1A77E8}" presName="hierChild5" presStyleCnt="0"/>
      <dgm:spPr/>
    </dgm:pt>
    <dgm:pt modelId="{6A2C3732-F770-496C-B2A3-6E509BD12E22}" type="pres">
      <dgm:prSet presAssocID="{A7EBCF86-2155-44EC-9C66-B3F6CB92C380}" presName="Name37" presStyleLbl="parChTrans1D4" presStyleIdx="12" presStyleCnt="13"/>
      <dgm:spPr/>
    </dgm:pt>
    <dgm:pt modelId="{FD8804A2-90C2-4E11-870E-916C0AC19EB4}" type="pres">
      <dgm:prSet presAssocID="{97A0D67D-2B14-4647-A800-91C2D14B4E7D}" presName="hierRoot2" presStyleCnt="0">
        <dgm:presLayoutVars>
          <dgm:hierBranch val="init"/>
        </dgm:presLayoutVars>
      </dgm:prSet>
      <dgm:spPr/>
    </dgm:pt>
    <dgm:pt modelId="{37FEE3B8-3F3C-477C-B1B0-BE4492168595}" type="pres">
      <dgm:prSet presAssocID="{97A0D67D-2B14-4647-A800-91C2D14B4E7D}" presName="rootComposite" presStyleCnt="0"/>
      <dgm:spPr/>
    </dgm:pt>
    <dgm:pt modelId="{22C2BF4E-8672-4B7F-B9E3-CF12A1CA67B8}" type="pres">
      <dgm:prSet presAssocID="{97A0D67D-2B14-4647-A800-91C2D14B4E7D}" presName="rootText" presStyleLbl="node4" presStyleIdx="12" presStyleCnt="13" custLinFactY="-257174" custLinFactNeighborX="-25225" custLinFactNeighborY="-300000">
        <dgm:presLayoutVars>
          <dgm:chPref val="3"/>
        </dgm:presLayoutVars>
      </dgm:prSet>
      <dgm:spPr/>
    </dgm:pt>
    <dgm:pt modelId="{4A8D3EDE-BF06-419A-A21D-DE1621D81ED0}" type="pres">
      <dgm:prSet presAssocID="{97A0D67D-2B14-4647-A800-91C2D14B4E7D}" presName="rootConnector" presStyleLbl="node4" presStyleIdx="12" presStyleCnt="13"/>
      <dgm:spPr/>
    </dgm:pt>
    <dgm:pt modelId="{385857C3-8F84-4A1F-BD8B-835C764450A2}" type="pres">
      <dgm:prSet presAssocID="{97A0D67D-2B14-4647-A800-91C2D14B4E7D}" presName="hierChild4" presStyleCnt="0"/>
      <dgm:spPr/>
    </dgm:pt>
    <dgm:pt modelId="{203301E6-9211-400E-A1BD-848B9779E77B}" type="pres">
      <dgm:prSet presAssocID="{97A0D67D-2B14-4647-A800-91C2D14B4E7D}" presName="hierChild5" presStyleCnt="0"/>
      <dgm:spPr/>
    </dgm:pt>
    <dgm:pt modelId="{692750A2-33B7-43B4-AFEE-B42111784995}" type="pres">
      <dgm:prSet presAssocID="{35C72B5A-5B35-4674-98EB-C37A7DF1AD04}" presName="hierChild5" presStyleCnt="0"/>
      <dgm:spPr/>
    </dgm:pt>
    <dgm:pt modelId="{261D4B6E-55FC-42BA-8F3E-DC81A1FAEB38}" type="pres">
      <dgm:prSet presAssocID="{B3645C2F-6CEB-49EA-A4D2-91F4E7F0A454}" presName="hierChild5" presStyleCnt="0"/>
      <dgm:spPr/>
    </dgm:pt>
    <dgm:pt modelId="{07ADE3B2-9D78-4615-973B-ADAA94C3ADA5}" type="pres">
      <dgm:prSet presAssocID="{C66D337A-5587-4271-B463-591B97A5AE76}" presName="hierChild3" presStyleCnt="0"/>
      <dgm:spPr/>
    </dgm:pt>
    <dgm:pt modelId="{8E21159F-6CA5-4E74-A4C0-3E3F7DE1E477}" type="pres">
      <dgm:prSet presAssocID="{11E9B4D3-07E6-4542-9495-FD61EE604BBC}" presName="Name111" presStyleLbl="parChTrans1D2" presStyleIdx="1" presStyleCnt="4"/>
      <dgm:spPr/>
    </dgm:pt>
    <dgm:pt modelId="{26D7259C-BA09-45DB-98B7-1E5FF7152A25}" type="pres">
      <dgm:prSet presAssocID="{99BA3922-BA3F-4817-A478-A7CE33D5FC5A}" presName="hierRoot3" presStyleCnt="0">
        <dgm:presLayoutVars>
          <dgm:hierBranch val="init"/>
        </dgm:presLayoutVars>
      </dgm:prSet>
      <dgm:spPr/>
    </dgm:pt>
    <dgm:pt modelId="{42F2508A-5259-424F-BCD9-46151950CAA5}" type="pres">
      <dgm:prSet presAssocID="{99BA3922-BA3F-4817-A478-A7CE33D5FC5A}" presName="rootComposite3" presStyleCnt="0"/>
      <dgm:spPr/>
    </dgm:pt>
    <dgm:pt modelId="{43C661B7-7BEA-4F59-B12E-0B5EC3A5DAF6}" type="pres">
      <dgm:prSet presAssocID="{99BA3922-BA3F-4817-A478-A7CE33D5FC5A}" presName="rootText3" presStyleLbl="asst1" presStyleIdx="0" presStyleCnt="3" custLinFactNeighborX="530" custLinFactNeighborY="-31779">
        <dgm:presLayoutVars>
          <dgm:chPref val="3"/>
        </dgm:presLayoutVars>
      </dgm:prSet>
      <dgm:spPr/>
    </dgm:pt>
    <dgm:pt modelId="{D428EF01-56A0-492B-B301-FE06B36E8D66}" type="pres">
      <dgm:prSet presAssocID="{99BA3922-BA3F-4817-A478-A7CE33D5FC5A}" presName="rootConnector3" presStyleLbl="asst1" presStyleIdx="0" presStyleCnt="3"/>
      <dgm:spPr/>
    </dgm:pt>
    <dgm:pt modelId="{F95298EB-43D8-47D9-B072-7935FCE6F312}" type="pres">
      <dgm:prSet presAssocID="{99BA3922-BA3F-4817-A478-A7CE33D5FC5A}" presName="hierChild6" presStyleCnt="0"/>
      <dgm:spPr/>
    </dgm:pt>
    <dgm:pt modelId="{7B9D424A-1FF1-45F0-AE9B-2F79CBF38776}" type="pres">
      <dgm:prSet presAssocID="{99BA3922-BA3F-4817-A478-A7CE33D5FC5A}" presName="hierChild7" presStyleCnt="0"/>
      <dgm:spPr/>
    </dgm:pt>
    <dgm:pt modelId="{1CF305B6-A920-4A3A-B6C9-2F30F0941312}" type="pres">
      <dgm:prSet presAssocID="{3035385E-8244-4B0F-A803-CA2D0B2869B8}" presName="Name111" presStyleLbl="parChTrans1D2" presStyleIdx="2" presStyleCnt="4"/>
      <dgm:spPr/>
    </dgm:pt>
    <dgm:pt modelId="{4F570E8B-B798-46B7-9552-37E8DA0A2A7B}" type="pres">
      <dgm:prSet presAssocID="{8CD959AC-0D93-4B31-B9BD-59525FD0CF75}" presName="hierRoot3" presStyleCnt="0">
        <dgm:presLayoutVars>
          <dgm:hierBranch val="init"/>
        </dgm:presLayoutVars>
      </dgm:prSet>
      <dgm:spPr/>
    </dgm:pt>
    <dgm:pt modelId="{4E3839E1-BFA5-48DF-8819-7F5D9608ACF8}" type="pres">
      <dgm:prSet presAssocID="{8CD959AC-0D93-4B31-B9BD-59525FD0CF75}" presName="rootComposite3" presStyleCnt="0"/>
      <dgm:spPr/>
    </dgm:pt>
    <dgm:pt modelId="{88D47690-AC66-4C3F-9539-573CA8A4F824}" type="pres">
      <dgm:prSet presAssocID="{8CD959AC-0D93-4B31-B9BD-59525FD0CF75}" presName="rootText3" presStyleLbl="asst1" presStyleIdx="1" presStyleCnt="3" custScaleY="90337" custLinFactNeighborX="28711" custLinFactNeighborY="-30936">
        <dgm:presLayoutVars>
          <dgm:chPref val="3"/>
        </dgm:presLayoutVars>
      </dgm:prSet>
      <dgm:spPr/>
    </dgm:pt>
    <dgm:pt modelId="{093AF43A-E476-44B0-B81C-B3370F9C9C46}" type="pres">
      <dgm:prSet presAssocID="{8CD959AC-0D93-4B31-B9BD-59525FD0CF75}" presName="rootConnector3" presStyleLbl="asst1" presStyleIdx="1" presStyleCnt="3"/>
      <dgm:spPr/>
    </dgm:pt>
    <dgm:pt modelId="{FB6D0A31-47C6-463E-927F-992F53A3F50C}" type="pres">
      <dgm:prSet presAssocID="{8CD959AC-0D93-4B31-B9BD-59525FD0CF75}" presName="hierChild6" presStyleCnt="0"/>
      <dgm:spPr/>
    </dgm:pt>
    <dgm:pt modelId="{536CBC96-AEAF-4978-897F-DF953920596D}" type="pres">
      <dgm:prSet presAssocID="{8CD959AC-0D93-4B31-B9BD-59525FD0CF75}" presName="hierChild7" presStyleCnt="0"/>
      <dgm:spPr/>
    </dgm:pt>
    <dgm:pt modelId="{2E657FB4-0696-47B9-B508-AE7DF025695A}" type="pres">
      <dgm:prSet presAssocID="{CCFC56FF-003F-4872-95B3-947B51244DBD}" presName="Name111" presStyleLbl="parChTrans1D2" presStyleIdx="3" presStyleCnt="4"/>
      <dgm:spPr/>
    </dgm:pt>
    <dgm:pt modelId="{039D1A6C-D70C-4456-8F29-CB86C9D0E8E1}" type="pres">
      <dgm:prSet presAssocID="{F4C993C2-FADB-4D1D-B52F-B3F9282040A8}" presName="hierRoot3" presStyleCnt="0">
        <dgm:presLayoutVars>
          <dgm:hierBranch val="init"/>
        </dgm:presLayoutVars>
      </dgm:prSet>
      <dgm:spPr/>
    </dgm:pt>
    <dgm:pt modelId="{A569052E-55D4-4D81-B1A4-48D6557E9EF3}" type="pres">
      <dgm:prSet presAssocID="{F4C993C2-FADB-4D1D-B52F-B3F9282040A8}" presName="rootComposite3" presStyleCnt="0"/>
      <dgm:spPr/>
    </dgm:pt>
    <dgm:pt modelId="{44F43B0B-0221-4073-96E3-1AFF1C0133A5}" type="pres">
      <dgm:prSet presAssocID="{F4C993C2-FADB-4D1D-B52F-B3F9282040A8}" presName="rootText3" presStyleLbl="asst1" presStyleIdx="2" presStyleCnt="3" custScaleY="90337" custLinFactX="49711" custLinFactNeighborX="100000" custLinFactNeighborY="-64074">
        <dgm:presLayoutVars>
          <dgm:chPref val="3"/>
        </dgm:presLayoutVars>
      </dgm:prSet>
      <dgm:spPr/>
    </dgm:pt>
    <dgm:pt modelId="{8077E312-2DBA-4966-B1F5-E4CD1A77642B}" type="pres">
      <dgm:prSet presAssocID="{F4C993C2-FADB-4D1D-B52F-B3F9282040A8}" presName="rootConnector3" presStyleLbl="asst1" presStyleIdx="2" presStyleCnt="3"/>
      <dgm:spPr/>
    </dgm:pt>
    <dgm:pt modelId="{E1962555-FE88-4125-B511-0AE4EE1AED73}" type="pres">
      <dgm:prSet presAssocID="{F4C993C2-FADB-4D1D-B52F-B3F9282040A8}" presName="hierChild6" presStyleCnt="0"/>
      <dgm:spPr/>
    </dgm:pt>
    <dgm:pt modelId="{C8568430-1FC4-4C7F-91B1-1A9515A630B1}" type="pres">
      <dgm:prSet presAssocID="{F4C993C2-FADB-4D1D-B52F-B3F9282040A8}" presName="hierChild7" presStyleCnt="0"/>
      <dgm:spPr/>
    </dgm:pt>
  </dgm:ptLst>
  <dgm:cxnLst>
    <dgm:cxn modelId="{72C1FF04-A464-4022-8474-5FC34847DF62}" type="presOf" srcId="{B3645C2F-6CEB-49EA-A4D2-91F4E7F0A454}" destId="{D2082BE2-8078-46A5-A53C-E5F2CE4E2B3C}" srcOrd="1" destOrd="0" presId="urn:microsoft.com/office/officeart/2005/8/layout/orgChart1"/>
    <dgm:cxn modelId="{41234806-0813-4D33-B179-B8B499B68EA5}" type="presOf" srcId="{BB47FFDD-C47B-4598-82C1-6EE8228C3A54}" destId="{EC32652E-9E54-4C32-820A-6220DFEAD3E5}" srcOrd="0" destOrd="0" presId="urn:microsoft.com/office/officeart/2005/8/layout/orgChart1"/>
    <dgm:cxn modelId="{FA0EF106-E97B-473C-B5A3-361777425963}" type="presOf" srcId="{2AB4F608-6A6E-4C46-8214-44E8792E14EF}" destId="{3F9E5C8B-9B73-4AE3-9A62-FCB8E027F0BF}" srcOrd="0" destOrd="0" presId="urn:microsoft.com/office/officeart/2005/8/layout/orgChart1"/>
    <dgm:cxn modelId="{97016D0A-E8A2-4A43-82B4-5B8A58FC0559}" type="presOf" srcId="{11DC11F1-17E6-43FB-9C1A-7C28E76DDB4F}" destId="{9DE97FB1-BAB1-47E4-8CF7-216E911AB2CE}" srcOrd="0" destOrd="0" presId="urn:microsoft.com/office/officeart/2005/8/layout/orgChart1"/>
    <dgm:cxn modelId="{4EF98E0A-00D5-4EE2-A55A-E0BD22520397}" type="presOf" srcId="{2D78B7FC-A089-4C23-BC41-EF0DFF36B53C}" destId="{52407CE6-EBF2-422D-A2FF-D65333CB4754}" srcOrd="1" destOrd="0" presId="urn:microsoft.com/office/officeart/2005/8/layout/orgChart1"/>
    <dgm:cxn modelId="{7844AF0A-16BE-479D-9E81-33C27168966B}" type="presOf" srcId="{C66D337A-5587-4271-B463-591B97A5AE76}" destId="{5F7561C3-DEA3-4B29-95A0-4AEF70AE3538}" srcOrd="0" destOrd="0" presId="urn:microsoft.com/office/officeart/2005/8/layout/orgChart1"/>
    <dgm:cxn modelId="{72A29C10-BF21-44A9-86B5-41A41EDC773B}" type="presOf" srcId="{648A6405-DEF8-4D7E-AE56-FB329749CBDE}" destId="{47ADF085-9A52-4807-8E93-1C0AA76C74D4}" srcOrd="0" destOrd="0" presId="urn:microsoft.com/office/officeart/2005/8/layout/orgChart1"/>
    <dgm:cxn modelId="{2AAB7F12-7799-4085-9761-97FC3F446829}" type="presOf" srcId="{1E479DA3-C9BC-4B06-A6FB-529F3636F9BB}" destId="{C1D615ED-F830-438B-8E76-469B26536E9A}" srcOrd="0" destOrd="0" presId="urn:microsoft.com/office/officeart/2005/8/layout/orgChart1"/>
    <dgm:cxn modelId="{F944F113-1855-4779-8CA4-C4EB399D85A5}" type="presOf" srcId="{947BF91A-C973-40D4-9F94-436F41A22A38}" destId="{9EE552D3-207B-4D00-BD8A-2E3455E86ADD}" srcOrd="1" destOrd="0" presId="urn:microsoft.com/office/officeart/2005/8/layout/orgChart1"/>
    <dgm:cxn modelId="{FBCF0617-1AFB-4C30-AA34-07B36963419C}" type="presOf" srcId="{2D85AE37-6927-4425-83E8-5E732A9455F4}" destId="{C0C98B28-F038-4B55-A460-62C6B39B4F58}" srcOrd="0" destOrd="0" presId="urn:microsoft.com/office/officeart/2005/8/layout/orgChart1"/>
    <dgm:cxn modelId="{0A524D1D-5753-4792-8F46-FED16830D350}" type="presOf" srcId="{839C5C8B-399B-4425-B8B2-CA1E83902961}" destId="{A2388146-B2AD-4317-8F12-FAA45189159A}" srcOrd="0" destOrd="0" presId="urn:microsoft.com/office/officeart/2005/8/layout/orgChart1"/>
    <dgm:cxn modelId="{6DD40E1E-95BA-4B4A-9F9B-69DF70CD19DE}" srcId="{1E126769-41D9-4C29-ABCD-EDD471DE26F8}" destId="{BB975E02-1731-4CF6-BB35-C1CABE6B02BC}" srcOrd="3" destOrd="0" parTransId="{6F5B5E13-02B7-4FBD-93FD-B97B1458715E}" sibTransId="{E7334340-D0FB-452A-AF8D-CA7E3D258465}"/>
    <dgm:cxn modelId="{27040320-C196-41B6-B38E-04A2D048D8F2}" type="presOf" srcId="{C66D337A-5587-4271-B463-591B97A5AE76}" destId="{8114BBE1-64C7-4754-BF1F-6A36697901B0}" srcOrd="1" destOrd="0" presId="urn:microsoft.com/office/officeart/2005/8/layout/orgChart1"/>
    <dgm:cxn modelId="{7B3E9721-F62F-47D9-A120-27BD44C5083C}" type="presOf" srcId="{B616060C-C675-4FD8-9F43-2E4FB356B27F}" destId="{7BEB824C-38B0-49FB-85FC-3FCD299852EB}" srcOrd="1" destOrd="0" presId="urn:microsoft.com/office/officeart/2005/8/layout/orgChart1"/>
    <dgm:cxn modelId="{F3665323-E3AF-42C7-9DE4-617CDC2B86F2}" type="presOf" srcId="{14852696-1858-4E8C-A00C-A2CACF9582C4}" destId="{CE482BB2-A0ED-4010-8124-C68BB08D0E81}" srcOrd="0" destOrd="0" presId="urn:microsoft.com/office/officeart/2005/8/layout/orgChart1"/>
    <dgm:cxn modelId="{CCB70C2B-53B8-4D8F-8F83-A927B7EFF70C}" srcId="{B3645C2F-6CEB-49EA-A4D2-91F4E7F0A454}" destId="{35C72B5A-5B35-4674-98EB-C37A7DF1AD04}" srcOrd="4" destOrd="0" parTransId="{39BF535B-F6DF-413D-9F82-CCB12B6CEC9A}" sibTransId="{5C9C673D-DEAE-48F2-A432-E2A1EFC7AE7C}"/>
    <dgm:cxn modelId="{1DF1612B-1EFE-44D1-9771-9B84585BFA0D}" type="presOf" srcId="{97A0D67D-2B14-4647-A800-91C2D14B4E7D}" destId="{22C2BF4E-8672-4B7F-B9E3-CF12A1CA67B8}" srcOrd="0" destOrd="0" presId="urn:microsoft.com/office/officeart/2005/8/layout/orgChart1"/>
    <dgm:cxn modelId="{7F234C2E-8072-4B30-A515-592B3A723C7D}" srcId="{D380AD92-F21A-4E67-908F-CB1C13BD6C00}" destId="{14E49E82-D374-4D81-B75E-14BB5A381E87}" srcOrd="0" destOrd="0" parTransId="{F1972CB4-1AB0-4F4E-9959-E6F581E419E7}" sibTransId="{C83F98A3-9BBF-48F3-A08E-83F7397E96D8}"/>
    <dgm:cxn modelId="{627D6B30-E3BA-42CF-A9FB-8C81159C0E60}" type="presOf" srcId="{F1972CB4-1AB0-4F4E-9959-E6F581E419E7}" destId="{F5EBCA62-9060-42E2-858C-584B39D4C4E8}" srcOrd="0" destOrd="0" presId="urn:microsoft.com/office/officeart/2005/8/layout/orgChart1"/>
    <dgm:cxn modelId="{51297030-29F0-445F-8131-8A9406315CB2}" type="presOf" srcId="{24192675-5F42-49AD-8851-B90E23D80EA0}" destId="{1C7171D5-FADD-4719-99CF-BBEA0B479534}" srcOrd="1" destOrd="0" presId="urn:microsoft.com/office/officeart/2005/8/layout/orgChart1"/>
    <dgm:cxn modelId="{19C26A36-3121-46EC-AB19-07E418DB3660}" type="presOf" srcId="{F4C993C2-FADB-4D1D-B52F-B3F9282040A8}" destId="{44F43B0B-0221-4073-96E3-1AFF1C0133A5}" srcOrd="0" destOrd="0" presId="urn:microsoft.com/office/officeart/2005/8/layout/orgChart1"/>
    <dgm:cxn modelId="{AE0D3638-6E5B-4209-B242-273AAE8753C7}" type="presOf" srcId="{E232FFCB-A578-4A26-AF44-B2A19CE98F3D}" destId="{EC282AE1-C4AD-42A0-8741-AFBE6C9702E8}" srcOrd="1" destOrd="0" presId="urn:microsoft.com/office/officeart/2005/8/layout/orgChart1"/>
    <dgm:cxn modelId="{1D7CAF3B-DA0A-46E5-88D1-A7BF12D31D76}" type="presOf" srcId="{87719079-F050-442C-B48F-B30066A35E76}" destId="{3F51517D-4CE6-407D-99A2-5082F113BD0A}" srcOrd="1" destOrd="0" presId="urn:microsoft.com/office/officeart/2005/8/layout/orgChart1"/>
    <dgm:cxn modelId="{A0810F3C-2A73-4688-A9ED-DB38A580DCA8}" srcId="{B3645C2F-6CEB-49EA-A4D2-91F4E7F0A454}" destId="{D380AD92-F21A-4E67-908F-CB1C13BD6C00}" srcOrd="2" destOrd="0" parTransId="{EADE29E7-D484-42A0-9703-1C7568B6850B}" sibTransId="{DA957B38-31C1-4ED2-BF96-3EC0C2BC2ADC}"/>
    <dgm:cxn modelId="{A0F4023F-3195-4072-BFA0-C0CB3A922CDA}" type="presOf" srcId="{24192675-5F42-49AD-8851-B90E23D80EA0}" destId="{E404281A-8196-45FF-A733-DFBD59A1357C}" srcOrd="0" destOrd="0" presId="urn:microsoft.com/office/officeart/2005/8/layout/orgChart1"/>
    <dgm:cxn modelId="{CC4B0B40-890C-441F-8CBC-90909C4BC3B1}" type="presOf" srcId="{D380AD92-F21A-4E67-908F-CB1C13BD6C00}" destId="{FB670790-4677-4880-9B39-484058C266A3}" srcOrd="0" destOrd="0" presId="urn:microsoft.com/office/officeart/2005/8/layout/orgChart1"/>
    <dgm:cxn modelId="{5742155E-C0B9-4CFD-BBFB-63682C7DE1EE}" srcId="{C66D337A-5587-4271-B463-591B97A5AE76}" destId="{8CD959AC-0D93-4B31-B9BD-59525FD0CF75}" srcOrd="1" destOrd="0" parTransId="{3035385E-8244-4B0F-A803-CA2D0B2869B8}" sibTransId="{44AC7075-2C3A-4E94-A3FB-DC869E5919C9}"/>
    <dgm:cxn modelId="{FB41595E-2E89-4D9C-99CE-7A68EEC3DBBA}" srcId="{1E126769-41D9-4C29-ABCD-EDD471DE26F8}" destId="{82F87FD8-B29C-4B6D-A3A0-9DEFE854E673}" srcOrd="1" destOrd="0" parTransId="{CDE8C463-03D0-4AD3-96DE-2CE9064C0DAF}" sibTransId="{ABAFE106-1D87-42B2-865A-10AC3F4F682C}"/>
    <dgm:cxn modelId="{70C4C05E-C33D-4F31-B64C-3EF4D6215B10}" srcId="{1E126769-41D9-4C29-ABCD-EDD471DE26F8}" destId="{B616060C-C675-4FD8-9F43-2E4FB356B27F}" srcOrd="5" destOrd="0" parTransId="{D9BFB26F-7B42-439B-8049-0D4BFA1D1C3B}" sibTransId="{D77BB62C-9CBF-4E70-AE31-6A1479C005EF}"/>
    <dgm:cxn modelId="{E699DC5E-4BFC-4B99-B47A-C1DE84072D91}" type="presOf" srcId="{947BF91A-C973-40D4-9F94-436F41A22A38}" destId="{3C7D6A3D-A85A-4BA5-8B51-FAFF572389E5}" srcOrd="0" destOrd="0" presId="urn:microsoft.com/office/officeart/2005/8/layout/orgChart1"/>
    <dgm:cxn modelId="{90567560-B73C-4280-9A04-A994880D03FB}" type="presOf" srcId="{24E850CF-4F02-4479-BC75-8D014B1A77E8}" destId="{74287C6F-6A29-4941-BD5E-5F970152E5A8}" srcOrd="1" destOrd="0" presId="urn:microsoft.com/office/officeart/2005/8/layout/orgChart1"/>
    <dgm:cxn modelId="{A1CA6761-04F5-4448-B01D-1C18387A677A}" type="presOf" srcId="{C42670FA-1465-4000-BDA0-738DDCCD1186}" destId="{3A0E494B-BF7A-4063-98D0-0E26B447730D}" srcOrd="0" destOrd="0" presId="urn:microsoft.com/office/officeart/2005/8/layout/orgChart1"/>
    <dgm:cxn modelId="{A2D24F61-6FF3-491A-9110-FC0715BE7BD0}" type="presOf" srcId="{B4C406B6-5FF8-412F-BB07-9E72E0324CC2}" destId="{59D55394-24ED-425F-B408-09ED7A393506}" srcOrd="0" destOrd="0" presId="urn:microsoft.com/office/officeart/2005/8/layout/orgChart1"/>
    <dgm:cxn modelId="{232F6662-9C39-44AF-B0E7-21DF0E1E7C9C}" type="presOf" srcId="{8CD959AC-0D93-4B31-B9BD-59525FD0CF75}" destId="{093AF43A-E476-44B0-B81C-B3370F9C9C46}" srcOrd="1" destOrd="0" presId="urn:microsoft.com/office/officeart/2005/8/layout/orgChart1"/>
    <dgm:cxn modelId="{5F528544-3C5A-430D-8FD2-0E44FCC237E6}" type="presOf" srcId="{EADE29E7-D484-42A0-9703-1C7568B6850B}" destId="{AE392190-204D-4A3E-9E7B-4588F1BD236A}" srcOrd="0" destOrd="0" presId="urn:microsoft.com/office/officeart/2005/8/layout/orgChart1"/>
    <dgm:cxn modelId="{24DDF764-1A5B-4CAE-86C7-52DBF7524891}" type="presOf" srcId="{1E479DA3-C9BC-4B06-A6FB-529F3636F9BB}" destId="{D16F5DA1-1551-4174-AD58-50196BC796E7}" srcOrd="1" destOrd="0" presId="urn:microsoft.com/office/officeart/2005/8/layout/orgChart1"/>
    <dgm:cxn modelId="{700BD945-230C-4ECD-AE80-CD3C83C5D5CE}" type="presOf" srcId="{11E9B4D3-07E6-4542-9495-FD61EE604BBC}" destId="{8E21159F-6CA5-4E74-A4C0-3E3F7DE1E477}" srcOrd="0" destOrd="0" presId="urn:microsoft.com/office/officeart/2005/8/layout/orgChart1"/>
    <dgm:cxn modelId="{F47F5066-65CE-4C77-828C-57B66E87AA4C}" srcId="{C66D337A-5587-4271-B463-591B97A5AE76}" destId="{F4C993C2-FADB-4D1D-B52F-B3F9282040A8}" srcOrd="2" destOrd="0" parTransId="{CCFC56FF-003F-4872-95B3-947B51244DBD}" sibTransId="{C66EDC57-9594-4873-AADA-F7D241CCD1AD}"/>
    <dgm:cxn modelId="{15DAB267-6EFA-4B7B-B4A9-8B82D9372B7E}" type="presOf" srcId="{2D85AE37-6927-4425-83E8-5E732A9455F4}" destId="{D5B87467-EEA6-42CB-917E-DDFCFF2A154F}" srcOrd="1" destOrd="0" presId="urn:microsoft.com/office/officeart/2005/8/layout/orgChart1"/>
    <dgm:cxn modelId="{E4F0DF47-C5F5-433F-B6F8-563B535D7F3D}" type="presOf" srcId="{82F87FD8-B29C-4B6D-A3A0-9DEFE854E673}" destId="{B7A59509-CF9E-4D11-8610-9A28D08E46A4}" srcOrd="1" destOrd="0" presId="urn:microsoft.com/office/officeart/2005/8/layout/orgChart1"/>
    <dgm:cxn modelId="{15A02349-EDEB-48CE-8B94-AA75D8C017C1}" srcId="{C66D337A-5587-4271-B463-591B97A5AE76}" destId="{99BA3922-BA3F-4817-A478-A7CE33D5FC5A}" srcOrd="0" destOrd="0" parTransId="{11E9B4D3-07E6-4542-9495-FD61EE604BBC}" sibTransId="{5DBEE15D-25E7-4A8F-9F1A-E51BE43FCBBA}"/>
    <dgm:cxn modelId="{DD1A7F4B-E447-427A-A3C6-FE55AC6E6A10}" type="presOf" srcId="{8CD959AC-0D93-4B31-B9BD-59525FD0CF75}" destId="{88D47690-AC66-4C3F-9539-573CA8A4F824}" srcOrd="0" destOrd="0" presId="urn:microsoft.com/office/officeart/2005/8/layout/orgChart1"/>
    <dgm:cxn modelId="{7F8C8C6F-65C6-405C-8EE0-C6D0F56AA610}" type="presOf" srcId="{99BA3922-BA3F-4817-A478-A7CE33D5FC5A}" destId="{D428EF01-56A0-492B-B301-FE06B36E8D66}" srcOrd="1" destOrd="0" presId="urn:microsoft.com/office/officeart/2005/8/layout/orgChart1"/>
    <dgm:cxn modelId="{1B6D5572-C209-4D3D-8E78-38A7A9B2132E}" type="presOf" srcId="{D380AD92-F21A-4E67-908F-CB1C13BD6C00}" destId="{98796349-1A96-4892-9610-5500F1083848}" srcOrd="1" destOrd="0" presId="urn:microsoft.com/office/officeart/2005/8/layout/orgChart1"/>
    <dgm:cxn modelId="{4A745F73-4A2D-421D-BAD9-50D870919844}" srcId="{35C72B5A-5B35-4674-98EB-C37A7DF1AD04}" destId="{E232FFCB-A578-4A26-AF44-B2A19CE98F3D}" srcOrd="1" destOrd="0" parTransId="{14852696-1858-4E8C-A00C-A2CACF9582C4}" sibTransId="{1FA1DC15-1E09-4680-9ADE-BC7F1881E5D1}"/>
    <dgm:cxn modelId="{16FAAA74-1E33-4908-B7F3-DBD912359EE7}" srcId="{B3645C2F-6CEB-49EA-A4D2-91F4E7F0A454}" destId="{24192675-5F42-49AD-8851-B90E23D80EA0}" srcOrd="1" destOrd="0" parTransId="{BB47FFDD-C47B-4598-82C1-6EE8228C3A54}" sibTransId="{2C1DE305-78F5-43CC-8C39-3DDFB7835AC1}"/>
    <dgm:cxn modelId="{2C96C257-CB29-48E3-ADE4-F64A8111BC1C}" type="presOf" srcId="{CCFC56FF-003F-4872-95B3-947B51244DBD}" destId="{2E657FB4-0696-47B9-B508-AE7DF025695A}" srcOrd="0" destOrd="0" presId="urn:microsoft.com/office/officeart/2005/8/layout/orgChart1"/>
    <dgm:cxn modelId="{871B0178-5AF6-4412-9054-6808A731831B}" type="presOf" srcId="{D9BFB26F-7B42-439B-8049-0D4BFA1D1C3B}" destId="{D8A993F0-05DD-4461-BF22-246CF69ECEA3}" srcOrd="0" destOrd="0" presId="urn:microsoft.com/office/officeart/2005/8/layout/orgChart1"/>
    <dgm:cxn modelId="{E3653B58-7354-450D-9957-F1C300407E9D}" type="presOf" srcId="{FDFD1034-7CA3-40BE-BA9B-4C204CF60DFD}" destId="{564F238A-D750-4ECA-A0D4-DA7EB390822C}" srcOrd="0" destOrd="0" presId="urn:microsoft.com/office/officeart/2005/8/layout/orgChart1"/>
    <dgm:cxn modelId="{C7C6BC87-4F8A-423A-842F-B1C0A1134496}" type="presOf" srcId="{14E49E82-D374-4D81-B75E-14BB5A381E87}" destId="{BF482528-5ABE-413C-BC8E-436036CB3238}" srcOrd="0" destOrd="0" presId="urn:microsoft.com/office/officeart/2005/8/layout/orgChart1"/>
    <dgm:cxn modelId="{26A92B94-81D8-42CD-BBA1-306BB1A22217}" type="presOf" srcId="{97A0D67D-2B14-4647-A800-91C2D14B4E7D}" destId="{4A8D3EDE-BF06-419A-A21D-DE1621D81ED0}" srcOrd="1" destOrd="0" presId="urn:microsoft.com/office/officeart/2005/8/layout/orgChart1"/>
    <dgm:cxn modelId="{98419596-FA58-4832-AFBA-E47FAAD57171}" type="presOf" srcId="{8229E9DF-B972-4D0E-AD5E-B433D3345DF1}" destId="{4415B40C-888D-4A22-991C-F0B068F9BE1A}" srcOrd="0" destOrd="0" presId="urn:microsoft.com/office/officeart/2005/8/layout/orgChart1"/>
    <dgm:cxn modelId="{E1B70899-0945-4FD8-AC6A-1F50937EC88D}" type="presOf" srcId="{3035385E-8244-4B0F-A803-CA2D0B2869B8}" destId="{1CF305B6-A920-4A3A-B6C9-2F30F0941312}" srcOrd="0" destOrd="0" presId="urn:microsoft.com/office/officeart/2005/8/layout/orgChart1"/>
    <dgm:cxn modelId="{C02B7B9A-0EC5-4BD3-B87D-A7002D23E6A2}" type="presOf" srcId="{39BF535B-F6DF-413D-9F82-CCB12B6CEC9A}" destId="{1729B8E6-78DE-4047-9E84-6851DF2E4DF1}" srcOrd="0" destOrd="0" presId="urn:microsoft.com/office/officeart/2005/8/layout/orgChart1"/>
    <dgm:cxn modelId="{8B2B329F-3DB3-477D-B742-CAEC7EFBA3EF}" type="presOf" srcId="{E232FFCB-A578-4A26-AF44-B2A19CE98F3D}" destId="{D7895A18-7443-4D2D-A90F-EE432447BE93}" srcOrd="0" destOrd="0" presId="urn:microsoft.com/office/officeart/2005/8/layout/orgChart1"/>
    <dgm:cxn modelId="{0A3BABA5-20F2-4E8C-A9C5-4D80F6E7B054}" srcId="{35C72B5A-5B35-4674-98EB-C37A7DF1AD04}" destId="{947BF91A-C973-40D4-9F94-436F41A22A38}" srcOrd="0" destOrd="0" parTransId="{8229E9DF-B972-4D0E-AD5E-B433D3345DF1}" sibTransId="{F64275D7-E570-42E0-AE9B-3473E1488735}"/>
    <dgm:cxn modelId="{F25B7EA6-BB46-41CD-949F-8C4F6C16397F}" type="presOf" srcId="{B3645C2F-6CEB-49EA-A4D2-91F4E7F0A454}" destId="{D9509BA0-4A0E-4252-ABB2-A3F38601ACE0}" srcOrd="0" destOrd="0" presId="urn:microsoft.com/office/officeart/2005/8/layout/orgChart1"/>
    <dgm:cxn modelId="{A52270AC-938E-4452-83AE-2EDB6EE0C5EF}" type="presOf" srcId="{1E126769-41D9-4C29-ABCD-EDD471DE26F8}" destId="{C610E9C9-1ED2-437F-B17D-F628A607F82B}" srcOrd="0" destOrd="0" presId="urn:microsoft.com/office/officeart/2005/8/layout/orgChart1"/>
    <dgm:cxn modelId="{5A4989AE-2A9D-4804-BA3C-D6886F675337}" type="presOf" srcId="{BB975E02-1731-4CF6-BB35-C1CABE6B02BC}" destId="{A894A1C9-7D2E-47A3-9953-E773D29ED8F7}" srcOrd="0" destOrd="0" presId="urn:microsoft.com/office/officeart/2005/8/layout/orgChart1"/>
    <dgm:cxn modelId="{7AADB6AF-CAE0-46D8-84D9-CF616345EA87}" type="presOf" srcId="{24E850CF-4F02-4479-BC75-8D014B1A77E8}" destId="{31B79572-AC07-4FCC-9FC7-8F3796E2603D}" srcOrd="0" destOrd="0" presId="urn:microsoft.com/office/officeart/2005/8/layout/orgChart1"/>
    <dgm:cxn modelId="{660C34B1-6D4A-43F3-8E2E-46F729EAED79}" srcId="{D380AD92-F21A-4E67-908F-CB1C13BD6C00}" destId="{2AB4F608-6A6E-4C46-8214-44E8792E14EF}" srcOrd="1" destOrd="0" parTransId="{E8AF857C-DA10-463D-B40E-72B905CFEFCC}" sibTransId="{6716F2C6-E57F-4838-AB2E-93FB4B3DDEC9}"/>
    <dgm:cxn modelId="{032373B7-8A78-4E56-8EA1-51473FB90CD8}" type="presOf" srcId="{2D78B7FC-A089-4C23-BC41-EF0DFF36B53C}" destId="{DDA09842-C2D5-44AE-B0FC-21D4AEE7358C}" srcOrd="0" destOrd="0" presId="urn:microsoft.com/office/officeart/2005/8/layout/orgChart1"/>
    <dgm:cxn modelId="{E12ECCBC-B169-4805-99A9-9F22B93029D2}" type="presOf" srcId="{4C65C2D4-FBC1-495D-9227-EDCCD8421580}" destId="{7504B142-E94F-4A11-BF10-C1AF8BCE80E6}" srcOrd="0" destOrd="0" presId="urn:microsoft.com/office/officeart/2005/8/layout/orgChart1"/>
    <dgm:cxn modelId="{BB9401BD-DA92-47D1-B55B-A09A27BC7C02}" type="presOf" srcId="{87719079-F050-442C-B48F-B30066A35E76}" destId="{FFF70400-EC17-4E81-AD0E-6C6397D0835E}" srcOrd="0" destOrd="0" presId="urn:microsoft.com/office/officeart/2005/8/layout/orgChart1"/>
    <dgm:cxn modelId="{87E6F6BF-1A11-467C-B78F-A702029A54B3}" srcId="{35C72B5A-5B35-4674-98EB-C37A7DF1AD04}" destId="{2D85AE37-6927-4425-83E8-5E732A9455F4}" srcOrd="2" destOrd="0" parTransId="{839C5C8B-399B-4425-B8B2-CA1E83902961}" sibTransId="{9582026B-043E-4B66-9768-C9140E4AEEB4}"/>
    <dgm:cxn modelId="{5BA355C2-371A-4622-ABEE-D3FE3CF56CC4}" type="presOf" srcId="{CDE8C463-03D0-4AD3-96DE-2CE9064C0DAF}" destId="{770D3ED8-4DA2-4DD9-A63A-81ED1554AD3F}" srcOrd="0" destOrd="0" presId="urn:microsoft.com/office/officeart/2005/8/layout/orgChart1"/>
    <dgm:cxn modelId="{F419C3C4-5870-4A82-A5E8-D278FAAD3F90}" type="presOf" srcId="{BA595F36-4D30-4089-9E58-103B56E3FE1E}" destId="{25CFA96A-A807-4177-82C3-F14650A38CED}" srcOrd="0" destOrd="0" presId="urn:microsoft.com/office/officeart/2005/8/layout/orgChart1"/>
    <dgm:cxn modelId="{1BB09DC8-C23A-4835-B517-5CC633FFF891}" type="presOf" srcId="{B616060C-C675-4FD8-9F43-2E4FB356B27F}" destId="{F1DCAE93-5C07-48B8-8D79-873DD38490BF}" srcOrd="0" destOrd="0" presId="urn:microsoft.com/office/officeart/2005/8/layout/orgChart1"/>
    <dgm:cxn modelId="{6E1511CC-2828-4343-B90C-25CFBEBAC4ED}" type="presOf" srcId="{99BA3922-BA3F-4817-A478-A7CE33D5FC5A}" destId="{43C661B7-7BEA-4F59-B12E-0B5EC3A5DAF6}" srcOrd="0" destOrd="0" presId="urn:microsoft.com/office/officeart/2005/8/layout/orgChart1"/>
    <dgm:cxn modelId="{0C63F2D0-4515-4A9A-B6E9-D9C5135E55FB}" srcId="{B3645C2F-6CEB-49EA-A4D2-91F4E7F0A454}" destId="{1E126769-41D9-4C29-ABCD-EDD471DE26F8}" srcOrd="3" destOrd="0" parTransId="{C42670FA-1465-4000-BDA0-738DDCCD1186}" sibTransId="{6F9BE527-1FF1-4A8B-A197-FC2F3DBFB124}"/>
    <dgm:cxn modelId="{7F1956D3-EF6F-4EF2-BE42-811A5C3BA5E5}" srcId="{1E126769-41D9-4C29-ABCD-EDD471DE26F8}" destId="{CCAEC9F5-DEDA-4D17-A13C-1654CD141898}" srcOrd="0" destOrd="0" parTransId="{648A6405-DEF8-4D7E-AE56-FB329749CBDE}" sibTransId="{3C357375-F38F-46C6-B496-36BB47E7D49C}"/>
    <dgm:cxn modelId="{A24704D9-23CA-4B11-80CC-B5FF788C48B1}" type="presOf" srcId="{F4C993C2-FADB-4D1D-B52F-B3F9282040A8}" destId="{8077E312-2DBA-4966-B1F5-E4CD1A77642B}" srcOrd="1" destOrd="0" presId="urn:microsoft.com/office/officeart/2005/8/layout/orgChart1"/>
    <dgm:cxn modelId="{A67036D9-E0EB-4550-AC54-5456F1C59890}" type="presOf" srcId="{35C72B5A-5B35-4674-98EB-C37A7DF1AD04}" destId="{B482C8B7-5D82-4E5E-B2ED-CB6BA971DA07}" srcOrd="1" destOrd="0" presId="urn:microsoft.com/office/officeart/2005/8/layout/orgChart1"/>
    <dgm:cxn modelId="{4C3FB1D9-DBD5-4A4F-A59F-5854FD8F6893}" type="presOf" srcId="{CCAEC9F5-DEDA-4D17-A13C-1654CD141898}" destId="{3D5F3521-CF7F-4741-8A04-E1651B72231E}" srcOrd="1" destOrd="0" presId="urn:microsoft.com/office/officeart/2005/8/layout/orgChart1"/>
    <dgm:cxn modelId="{329004DB-112B-4543-A8F1-7302AC90CC0A}" type="presOf" srcId="{2AB4F608-6A6E-4C46-8214-44E8792E14EF}" destId="{8E7FEB1A-9628-4034-A8AB-D0F09B3CB743}" srcOrd="1" destOrd="0" presId="urn:microsoft.com/office/officeart/2005/8/layout/orgChart1"/>
    <dgm:cxn modelId="{9101A7DB-7EC7-444F-A182-E78D52B2305E}" type="presOf" srcId="{1E126769-41D9-4C29-ABCD-EDD471DE26F8}" destId="{63468609-7413-488B-9429-036CAC05B02A}" srcOrd="1" destOrd="0" presId="urn:microsoft.com/office/officeart/2005/8/layout/orgChart1"/>
    <dgm:cxn modelId="{24BFB8DC-DFCE-4B49-9A2D-68B091E65DA9}" type="presOf" srcId="{35C72B5A-5B35-4674-98EB-C37A7DF1AD04}" destId="{0CC42D0F-AABA-4418-A629-1C05B6BFE2D4}" srcOrd="0" destOrd="0" presId="urn:microsoft.com/office/officeart/2005/8/layout/orgChart1"/>
    <dgm:cxn modelId="{8B3219DD-A7B3-41A5-AD19-5841AEE84218}" type="presOf" srcId="{6F5B5E13-02B7-4FBD-93FD-B97B1458715E}" destId="{5A6FAEF4-2A5F-46BB-8F40-AF47DB9402F1}" srcOrd="0" destOrd="0" presId="urn:microsoft.com/office/officeart/2005/8/layout/orgChart1"/>
    <dgm:cxn modelId="{7162F6DE-7B0E-4BC9-98E5-F60A967326F5}" srcId="{1E126769-41D9-4C29-ABCD-EDD471DE26F8}" destId="{87719079-F050-442C-B48F-B30066A35E76}" srcOrd="4" destOrd="0" parTransId="{4C65C2D4-FBC1-495D-9227-EDCCD8421580}" sibTransId="{6F5752C0-B6BC-4F36-8072-583401004B9B}"/>
    <dgm:cxn modelId="{B13131DF-2A6B-4555-847D-FB909CF11533}" type="presOf" srcId="{CCAEC9F5-DEDA-4D17-A13C-1654CD141898}" destId="{040BDEC2-6FD3-447B-A0D7-DF12E8726E7A}" srcOrd="0" destOrd="0" presId="urn:microsoft.com/office/officeart/2005/8/layout/orgChart1"/>
    <dgm:cxn modelId="{78CDEAE0-AD4E-4DD9-A1C2-67112965B519}" srcId="{35C72B5A-5B35-4674-98EB-C37A7DF1AD04}" destId="{24E850CF-4F02-4479-BC75-8D014B1A77E8}" srcOrd="3" destOrd="0" parTransId="{11DC11F1-17E6-43FB-9C1A-7C28E76DDB4F}" sibTransId="{0181C11E-83D6-4954-9735-12B1E20F3667}"/>
    <dgm:cxn modelId="{20FE4BE3-DB64-4615-B592-81003E42D1A9}" srcId="{64CD475E-6A9D-4371-A975-DA0432EB50F1}" destId="{C66D337A-5587-4271-B463-591B97A5AE76}" srcOrd="0" destOrd="0" parTransId="{4082AFDA-30F2-4DC4-88D9-23BEAA71C4F1}" sibTransId="{485E4DA6-B530-4715-8EDE-45774E248B6C}"/>
    <dgm:cxn modelId="{C4C08AE4-460F-461A-812D-33BA18087195}" srcId="{1E126769-41D9-4C29-ABCD-EDD471DE26F8}" destId="{2D78B7FC-A089-4C23-BC41-EF0DFF36B53C}" srcOrd="2" destOrd="0" parTransId="{FDFD1034-7CA3-40BE-BA9B-4C204CF60DFD}" sibTransId="{240DECB6-97FF-4BED-B2EC-7C5DBD72BA88}"/>
    <dgm:cxn modelId="{E6F2E5EC-ACA4-4E3C-A37C-A6B473601027}" type="presOf" srcId="{82F87FD8-B29C-4B6D-A3A0-9DEFE854E673}" destId="{C51FD49E-2A16-4CF7-8E26-385B01D55D46}" srcOrd="0" destOrd="0" presId="urn:microsoft.com/office/officeart/2005/8/layout/orgChart1"/>
    <dgm:cxn modelId="{004586EF-DCF3-4448-8F96-15D9B6A0E8E0}" type="presOf" srcId="{64CD475E-6A9D-4371-A975-DA0432EB50F1}" destId="{366898FD-409C-489A-9CEC-EB404DA2ADE5}" srcOrd="0" destOrd="0" presId="urn:microsoft.com/office/officeart/2005/8/layout/orgChart1"/>
    <dgm:cxn modelId="{C85EE8F0-E647-473D-8D70-97076DEC9FB6}" srcId="{B3645C2F-6CEB-49EA-A4D2-91F4E7F0A454}" destId="{1E479DA3-C9BC-4B06-A6FB-529F3636F9BB}" srcOrd="0" destOrd="0" parTransId="{BA595F36-4D30-4089-9E58-103B56E3FE1E}" sibTransId="{9D2DFFB0-325E-4669-96B1-960D62A7B3ED}"/>
    <dgm:cxn modelId="{DA2B9EF1-60A6-41C1-8FA3-7ED93480AB56}" srcId="{35C72B5A-5B35-4674-98EB-C37A7DF1AD04}" destId="{97A0D67D-2B14-4647-A800-91C2D14B4E7D}" srcOrd="4" destOrd="0" parTransId="{A7EBCF86-2155-44EC-9C66-B3F6CB92C380}" sibTransId="{30ED15CC-B7E9-4E67-AB56-E7959D613B6B}"/>
    <dgm:cxn modelId="{23E5CBF2-6319-4C1E-8615-C87E10EC4E7A}" type="presOf" srcId="{E8AF857C-DA10-463D-B40E-72B905CFEFCC}" destId="{C437AAAF-C55C-47D2-BF59-2FD7829B8CE5}" srcOrd="0" destOrd="0" presId="urn:microsoft.com/office/officeart/2005/8/layout/orgChart1"/>
    <dgm:cxn modelId="{06715FF4-AEA8-45D6-BDC0-C4C23CF9F028}" srcId="{C66D337A-5587-4271-B463-591B97A5AE76}" destId="{B3645C2F-6CEB-49EA-A4D2-91F4E7F0A454}" srcOrd="3" destOrd="0" parTransId="{B4C406B6-5FF8-412F-BB07-9E72E0324CC2}" sibTransId="{C76752E6-9FB9-49BD-84A0-CCDCFEE707AF}"/>
    <dgm:cxn modelId="{CABC15F5-522B-4A3E-BDE7-F06C760F5578}" type="presOf" srcId="{14E49E82-D374-4D81-B75E-14BB5A381E87}" destId="{6417A7E7-B3FE-4E80-9165-26F5D924C1A4}" srcOrd="1" destOrd="0" presId="urn:microsoft.com/office/officeart/2005/8/layout/orgChart1"/>
    <dgm:cxn modelId="{C7D8B9F5-4B23-41A1-AB85-7D3F228FCDDB}" type="presOf" srcId="{A7EBCF86-2155-44EC-9C66-B3F6CB92C380}" destId="{6A2C3732-F770-496C-B2A3-6E509BD12E22}" srcOrd="0" destOrd="0" presId="urn:microsoft.com/office/officeart/2005/8/layout/orgChart1"/>
    <dgm:cxn modelId="{008797FA-5F9D-4254-A14F-F2849DDB22FB}" type="presOf" srcId="{BB975E02-1731-4CF6-BB35-C1CABE6B02BC}" destId="{D62FF580-0901-400A-B5CD-0F34A3C84657}" srcOrd="1" destOrd="0" presId="urn:microsoft.com/office/officeart/2005/8/layout/orgChart1"/>
    <dgm:cxn modelId="{A94A06CB-65D2-4C24-96AB-C859594619ED}" type="presParOf" srcId="{366898FD-409C-489A-9CEC-EB404DA2ADE5}" destId="{7DE8DD07-CBDA-455B-8B04-32451E12D9B2}" srcOrd="0" destOrd="0" presId="urn:microsoft.com/office/officeart/2005/8/layout/orgChart1"/>
    <dgm:cxn modelId="{218632FF-39D6-4805-999A-1AE0CF40C6F8}" type="presParOf" srcId="{7DE8DD07-CBDA-455B-8B04-32451E12D9B2}" destId="{59A4FF97-210F-43E1-986C-CB84F1939F73}" srcOrd="0" destOrd="0" presId="urn:microsoft.com/office/officeart/2005/8/layout/orgChart1"/>
    <dgm:cxn modelId="{6EC5C6B4-8123-4BF9-BB45-6C8B349FB6F7}" type="presParOf" srcId="{59A4FF97-210F-43E1-986C-CB84F1939F73}" destId="{5F7561C3-DEA3-4B29-95A0-4AEF70AE3538}" srcOrd="0" destOrd="0" presId="urn:microsoft.com/office/officeart/2005/8/layout/orgChart1"/>
    <dgm:cxn modelId="{73567A08-0F17-45DE-B295-30E389350C91}" type="presParOf" srcId="{59A4FF97-210F-43E1-986C-CB84F1939F73}" destId="{8114BBE1-64C7-4754-BF1F-6A36697901B0}" srcOrd="1" destOrd="0" presId="urn:microsoft.com/office/officeart/2005/8/layout/orgChart1"/>
    <dgm:cxn modelId="{45401CBE-2244-41EA-9565-A04C74F34946}" type="presParOf" srcId="{7DE8DD07-CBDA-455B-8B04-32451E12D9B2}" destId="{0AD7D507-6E0D-427E-99C9-F9FEF512C465}" srcOrd="1" destOrd="0" presId="urn:microsoft.com/office/officeart/2005/8/layout/orgChart1"/>
    <dgm:cxn modelId="{182F70C4-C307-439B-A2BE-449E8BE49B77}" type="presParOf" srcId="{0AD7D507-6E0D-427E-99C9-F9FEF512C465}" destId="{59D55394-24ED-425F-B408-09ED7A393506}" srcOrd="0" destOrd="0" presId="urn:microsoft.com/office/officeart/2005/8/layout/orgChart1"/>
    <dgm:cxn modelId="{448CCD0C-5F0F-4094-AF80-D1C27CE4837B}" type="presParOf" srcId="{0AD7D507-6E0D-427E-99C9-F9FEF512C465}" destId="{E6A10815-9040-43E3-8A6D-AA4C22CFF027}" srcOrd="1" destOrd="0" presId="urn:microsoft.com/office/officeart/2005/8/layout/orgChart1"/>
    <dgm:cxn modelId="{7FE49148-C360-4DE2-BA65-FCF8071AFF26}" type="presParOf" srcId="{E6A10815-9040-43E3-8A6D-AA4C22CFF027}" destId="{126F0987-770F-4969-AC81-66BFDEA8941F}" srcOrd="0" destOrd="0" presId="urn:microsoft.com/office/officeart/2005/8/layout/orgChart1"/>
    <dgm:cxn modelId="{C0B7BB23-322A-4BDD-BC06-87F6FB8E56BB}" type="presParOf" srcId="{126F0987-770F-4969-AC81-66BFDEA8941F}" destId="{D9509BA0-4A0E-4252-ABB2-A3F38601ACE0}" srcOrd="0" destOrd="0" presId="urn:microsoft.com/office/officeart/2005/8/layout/orgChart1"/>
    <dgm:cxn modelId="{D5CEFA71-694F-485E-BF0C-B917F35FE909}" type="presParOf" srcId="{126F0987-770F-4969-AC81-66BFDEA8941F}" destId="{D2082BE2-8078-46A5-A53C-E5F2CE4E2B3C}" srcOrd="1" destOrd="0" presId="urn:microsoft.com/office/officeart/2005/8/layout/orgChart1"/>
    <dgm:cxn modelId="{1A2D0D64-0185-4BFE-BF2E-652A6B128BCD}" type="presParOf" srcId="{E6A10815-9040-43E3-8A6D-AA4C22CFF027}" destId="{7801F837-12A7-41F1-B539-1A43A510AA90}" srcOrd="1" destOrd="0" presId="urn:microsoft.com/office/officeart/2005/8/layout/orgChart1"/>
    <dgm:cxn modelId="{38B41233-E576-42BF-932F-C605FE888C04}" type="presParOf" srcId="{7801F837-12A7-41F1-B539-1A43A510AA90}" destId="{25CFA96A-A807-4177-82C3-F14650A38CED}" srcOrd="0" destOrd="0" presId="urn:microsoft.com/office/officeart/2005/8/layout/orgChart1"/>
    <dgm:cxn modelId="{194E76DE-C875-4521-B9AC-01BA1E876D72}" type="presParOf" srcId="{7801F837-12A7-41F1-B539-1A43A510AA90}" destId="{C7580BBD-2293-49BE-9F66-C0678A8A1906}" srcOrd="1" destOrd="0" presId="urn:microsoft.com/office/officeart/2005/8/layout/orgChart1"/>
    <dgm:cxn modelId="{F82515A8-5F79-45DD-9D91-00B70882B123}" type="presParOf" srcId="{C7580BBD-2293-49BE-9F66-C0678A8A1906}" destId="{C7355D7A-791A-4A44-B490-4537B7B6EC7E}" srcOrd="0" destOrd="0" presId="urn:microsoft.com/office/officeart/2005/8/layout/orgChart1"/>
    <dgm:cxn modelId="{AA95EF2E-B81F-4A67-AEEF-2FBAF24D9EC9}" type="presParOf" srcId="{C7355D7A-791A-4A44-B490-4537B7B6EC7E}" destId="{C1D615ED-F830-438B-8E76-469B26536E9A}" srcOrd="0" destOrd="0" presId="urn:microsoft.com/office/officeart/2005/8/layout/orgChart1"/>
    <dgm:cxn modelId="{CDC54653-5583-462F-B14D-79E7608E7ABC}" type="presParOf" srcId="{C7355D7A-791A-4A44-B490-4537B7B6EC7E}" destId="{D16F5DA1-1551-4174-AD58-50196BC796E7}" srcOrd="1" destOrd="0" presId="urn:microsoft.com/office/officeart/2005/8/layout/orgChart1"/>
    <dgm:cxn modelId="{3CCCD4DB-16A1-4656-9D45-2BCDCA3F4EC5}" type="presParOf" srcId="{C7580BBD-2293-49BE-9F66-C0678A8A1906}" destId="{0E6524C4-A0A8-407F-9F65-5B84CF7693F1}" srcOrd="1" destOrd="0" presId="urn:microsoft.com/office/officeart/2005/8/layout/orgChart1"/>
    <dgm:cxn modelId="{8D91A97C-985F-4C16-AB5A-243B496ADA70}" type="presParOf" srcId="{C7580BBD-2293-49BE-9F66-C0678A8A1906}" destId="{4DEBEF1D-0044-4335-9809-ECAA9A61DFE7}" srcOrd="2" destOrd="0" presId="urn:microsoft.com/office/officeart/2005/8/layout/orgChart1"/>
    <dgm:cxn modelId="{357B9C47-6AEC-4A88-A84B-3AB2BC3B38EA}" type="presParOf" srcId="{7801F837-12A7-41F1-B539-1A43A510AA90}" destId="{EC32652E-9E54-4C32-820A-6220DFEAD3E5}" srcOrd="2" destOrd="0" presId="urn:microsoft.com/office/officeart/2005/8/layout/orgChart1"/>
    <dgm:cxn modelId="{30ED5DB3-CF5F-41ED-BA88-5F2CB4EE3A0A}" type="presParOf" srcId="{7801F837-12A7-41F1-B539-1A43A510AA90}" destId="{1B8895A9-3410-49D4-9546-2C732E13BAAD}" srcOrd="3" destOrd="0" presId="urn:microsoft.com/office/officeart/2005/8/layout/orgChart1"/>
    <dgm:cxn modelId="{E55C82FA-601C-4888-A75C-B82CE2AD5952}" type="presParOf" srcId="{1B8895A9-3410-49D4-9546-2C732E13BAAD}" destId="{683F6DCA-BB5B-4238-94A2-1ACE92A383BA}" srcOrd="0" destOrd="0" presId="urn:microsoft.com/office/officeart/2005/8/layout/orgChart1"/>
    <dgm:cxn modelId="{8873366C-3EA6-4DD8-9507-84F0916A7B6F}" type="presParOf" srcId="{683F6DCA-BB5B-4238-94A2-1ACE92A383BA}" destId="{E404281A-8196-45FF-A733-DFBD59A1357C}" srcOrd="0" destOrd="0" presId="urn:microsoft.com/office/officeart/2005/8/layout/orgChart1"/>
    <dgm:cxn modelId="{F4410B16-E94F-40BF-9A20-6174706E9FC7}" type="presParOf" srcId="{683F6DCA-BB5B-4238-94A2-1ACE92A383BA}" destId="{1C7171D5-FADD-4719-99CF-BBEA0B479534}" srcOrd="1" destOrd="0" presId="urn:microsoft.com/office/officeart/2005/8/layout/orgChart1"/>
    <dgm:cxn modelId="{8D3340DA-191F-4AE8-AC70-C9D894EA5CF4}" type="presParOf" srcId="{1B8895A9-3410-49D4-9546-2C732E13BAAD}" destId="{538017B7-EFDF-49FC-8877-F0DEAAEAFE1A}" srcOrd="1" destOrd="0" presId="urn:microsoft.com/office/officeart/2005/8/layout/orgChart1"/>
    <dgm:cxn modelId="{3628CEF1-369A-46C9-A1CC-8642185BF599}" type="presParOf" srcId="{1B8895A9-3410-49D4-9546-2C732E13BAAD}" destId="{86BF280B-98A9-4741-B4C0-FA684EFA6A97}" srcOrd="2" destOrd="0" presId="urn:microsoft.com/office/officeart/2005/8/layout/orgChart1"/>
    <dgm:cxn modelId="{B72F6914-00B7-4248-A7E5-F6225607CDDF}" type="presParOf" srcId="{7801F837-12A7-41F1-B539-1A43A510AA90}" destId="{AE392190-204D-4A3E-9E7B-4588F1BD236A}" srcOrd="4" destOrd="0" presId="urn:microsoft.com/office/officeart/2005/8/layout/orgChart1"/>
    <dgm:cxn modelId="{3381F127-585E-4817-AA38-F7710BCD678D}" type="presParOf" srcId="{7801F837-12A7-41F1-B539-1A43A510AA90}" destId="{DBD16F19-1D25-404C-9F6C-E0E5726E2658}" srcOrd="5" destOrd="0" presId="urn:microsoft.com/office/officeart/2005/8/layout/orgChart1"/>
    <dgm:cxn modelId="{FDC55919-7C14-4A8F-9E31-67B3A5E413A6}" type="presParOf" srcId="{DBD16F19-1D25-404C-9F6C-E0E5726E2658}" destId="{748A920C-ED12-4BBA-B640-3B60A435A890}" srcOrd="0" destOrd="0" presId="urn:microsoft.com/office/officeart/2005/8/layout/orgChart1"/>
    <dgm:cxn modelId="{0151F184-DE33-418C-88AA-E9B5DCAED4CB}" type="presParOf" srcId="{748A920C-ED12-4BBA-B640-3B60A435A890}" destId="{FB670790-4677-4880-9B39-484058C266A3}" srcOrd="0" destOrd="0" presId="urn:microsoft.com/office/officeart/2005/8/layout/orgChart1"/>
    <dgm:cxn modelId="{D554565C-4152-470B-874C-704BEF4BB1E6}" type="presParOf" srcId="{748A920C-ED12-4BBA-B640-3B60A435A890}" destId="{98796349-1A96-4892-9610-5500F1083848}" srcOrd="1" destOrd="0" presId="urn:microsoft.com/office/officeart/2005/8/layout/orgChart1"/>
    <dgm:cxn modelId="{10E9933B-8129-4E5B-B1FE-A06B9C3608A5}" type="presParOf" srcId="{DBD16F19-1D25-404C-9F6C-E0E5726E2658}" destId="{EAC4F129-F9F6-41E2-AE0C-0AABD79BF875}" srcOrd="1" destOrd="0" presId="urn:microsoft.com/office/officeart/2005/8/layout/orgChart1"/>
    <dgm:cxn modelId="{5DB5CD60-EC66-42A8-B840-776C515788B8}" type="presParOf" srcId="{EAC4F129-F9F6-41E2-AE0C-0AABD79BF875}" destId="{F5EBCA62-9060-42E2-858C-584B39D4C4E8}" srcOrd="0" destOrd="0" presId="urn:microsoft.com/office/officeart/2005/8/layout/orgChart1"/>
    <dgm:cxn modelId="{B82FDF14-2E97-412E-A9D4-6F4DBA0B7C58}" type="presParOf" srcId="{EAC4F129-F9F6-41E2-AE0C-0AABD79BF875}" destId="{855C1F63-9425-458A-8536-6C29EAD72B15}" srcOrd="1" destOrd="0" presId="urn:microsoft.com/office/officeart/2005/8/layout/orgChart1"/>
    <dgm:cxn modelId="{50D411E7-7BFA-4CEC-841E-FDFF8E7B89A7}" type="presParOf" srcId="{855C1F63-9425-458A-8536-6C29EAD72B15}" destId="{70819FD3-79E7-4303-9B73-E591D2D2D46B}" srcOrd="0" destOrd="0" presId="urn:microsoft.com/office/officeart/2005/8/layout/orgChart1"/>
    <dgm:cxn modelId="{DB6B4B3D-BC2C-4F88-950C-F4781DE3C0F2}" type="presParOf" srcId="{70819FD3-79E7-4303-9B73-E591D2D2D46B}" destId="{BF482528-5ABE-413C-BC8E-436036CB3238}" srcOrd="0" destOrd="0" presId="urn:microsoft.com/office/officeart/2005/8/layout/orgChart1"/>
    <dgm:cxn modelId="{6B23ED4F-2031-4DA4-8ED2-CEEF86C8B5E0}" type="presParOf" srcId="{70819FD3-79E7-4303-9B73-E591D2D2D46B}" destId="{6417A7E7-B3FE-4E80-9165-26F5D924C1A4}" srcOrd="1" destOrd="0" presId="urn:microsoft.com/office/officeart/2005/8/layout/orgChart1"/>
    <dgm:cxn modelId="{63A1D564-783D-4F58-95BA-84D879515E0A}" type="presParOf" srcId="{855C1F63-9425-458A-8536-6C29EAD72B15}" destId="{600C43BE-94CB-41D4-B891-77832D7D3ABE}" srcOrd="1" destOrd="0" presId="urn:microsoft.com/office/officeart/2005/8/layout/orgChart1"/>
    <dgm:cxn modelId="{42CF2B53-A19A-42A4-871B-572EC7347DC2}" type="presParOf" srcId="{855C1F63-9425-458A-8536-6C29EAD72B15}" destId="{C15171D7-54D9-4121-819F-9EA6D2206B20}" srcOrd="2" destOrd="0" presId="urn:microsoft.com/office/officeart/2005/8/layout/orgChart1"/>
    <dgm:cxn modelId="{CF96C586-434C-4E7B-8FA5-F5ED221F8E84}" type="presParOf" srcId="{EAC4F129-F9F6-41E2-AE0C-0AABD79BF875}" destId="{C437AAAF-C55C-47D2-BF59-2FD7829B8CE5}" srcOrd="2" destOrd="0" presId="urn:microsoft.com/office/officeart/2005/8/layout/orgChart1"/>
    <dgm:cxn modelId="{BCE3C7A1-EE10-4E92-8985-31F28602FE5D}" type="presParOf" srcId="{EAC4F129-F9F6-41E2-AE0C-0AABD79BF875}" destId="{D42EC04A-17A6-47CB-AE01-4FAB070CE801}" srcOrd="3" destOrd="0" presId="urn:microsoft.com/office/officeart/2005/8/layout/orgChart1"/>
    <dgm:cxn modelId="{10BEE1FE-6824-43C3-BB5E-2BDF09910F30}" type="presParOf" srcId="{D42EC04A-17A6-47CB-AE01-4FAB070CE801}" destId="{14C14DDB-E97A-4EF1-9FC0-49E96E1A0D9E}" srcOrd="0" destOrd="0" presId="urn:microsoft.com/office/officeart/2005/8/layout/orgChart1"/>
    <dgm:cxn modelId="{F3803244-70C6-4D1F-9ECD-A6D39BFF199F}" type="presParOf" srcId="{14C14DDB-E97A-4EF1-9FC0-49E96E1A0D9E}" destId="{3F9E5C8B-9B73-4AE3-9A62-FCB8E027F0BF}" srcOrd="0" destOrd="0" presId="urn:microsoft.com/office/officeart/2005/8/layout/orgChart1"/>
    <dgm:cxn modelId="{D4FA5E20-AA9F-4A19-B1E8-1A23E3FFC547}" type="presParOf" srcId="{14C14DDB-E97A-4EF1-9FC0-49E96E1A0D9E}" destId="{8E7FEB1A-9628-4034-A8AB-D0F09B3CB743}" srcOrd="1" destOrd="0" presId="urn:microsoft.com/office/officeart/2005/8/layout/orgChart1"/>
    <dgm:cxn modelId="{1FE9AAAD-4AF2-4540-8C4A-519825706521}" type="presParOf" srcId="{D42EC04A-17A6-47CB-AE01-4FAB070CE801}" destId="{07535448-9A3D-4F8A-AB8C-E27FD7A26731}" srcOrd="1" destOrd="0" presId="urn:microsoft.com/office/officeart/2005/8/layout/orgChart1"/>
    <dgm:cxn modelId="{C8D1D610-B5F0-4C61-BA3D-2CA062010F2A}" type="presParOf" srcId="{D42EC04A-17A6-47CB-AE01-4FAB070CE801}" destId="{5A026522-83A7-40CF-A9E4-ACFD9FA58D07}" srcOrd="2" destOrd="0" presId="urn:microsoft.com/office/officeart/2005/8/layout/orgChart1"/>
    <dgm:cxn modelId="{3F2A3042-8F47-4AB6-B2FA-28AFCC4B459F}" type="presParOf" srcId="{DBD16F19-1D25-404C-9F6C-E0E5726E2658}" destId="{DF0A6A70-292C-42E1-852C-AB0DAF613EE3}" srcOrd="2" destOrd="0" presId="urn:microsoft.com/office/officeart/2005/8/layout/orgChart1"/>
    <dgm:cxn modelId="{C83D4066-C7A8-42C9-861B-A4848CA6B51A}" type="presParOf" srcId="{7801F837-12A7-41F1-B539-1A43A510AA90}" destId="{3A0E494B-BF7A-4063-98D0-0E26B447730D}" srcOrd="6" destOrd="0" presId="urn:microsoft.com/office/officeart/2005/8/layout/orgChart1"/>
    <dgm:cxn modelId="{8D3FA538-4E19-4D4F-8BB8-0B844F13060A}" type="presParOf" srcId="{7801F837-12A7-41F1-B539-1A43A510AA90}" destId="{9E6B7769-1B95-4D3F-8E24-C6E3F90C29E7}" srcOrd="7" destOrd="0" presId="urn:microsoft.com/office/officeart/2005/8/layout/orgChart1"/>
    <dgm:cxn modelId="{B0266FFC-D282-4A2B-BA70-881ACA1C49A4}" type="presParOf" srcId="{9E6B7769-1B95-4D3F-8E24-C6E3F90C29E7}" destId="{A0FBED20-C5EB-4F38-BD57-F40C433E3211}" srcOrd="0" destOrd="0" presId="urn:microsoft.com/office/officeart/2005/8/layout/orgChart1"/>
    <dgm:cxn modelId="{6E9BB6CA-7709-42E1-BE84-00F9B0A1D69F}" type="presParOf" srcId="{A0FBED20-C5EB-4F38-BD57-F40C433E3211}" destId="{C610E9C9-1ED2-437F-B17D-F628A607F82B}" srcOrd="0" destOrd="0" presId="urn:microsoft.com/office/officeart/2005/8/layout/orgChart1"/>
    <dgm:cxn modelId="{B1CB0B5A-56FF-4EBC-8C49-85058152CE2E}" type="presParOf" srcId="{A0FBED20-C5EB-4F38-BD57-F40C433E3211}" destId="{63468609-7413-488B-9429-036CAC05B02A}" srcOrd="1" destOrd="0" presId="urn:microsoft.com/office/officeart/2005/8/layout/orgChart1"/>
    <dgm:cxn modelId="{33A5286E-B5A4-4908-89C2-F994F7ECE55C}" type="presParOf" srcId="{9E6B7769-1B95-4D3F-8E24-C6E3F90C29E7}" destId="{1B834E98-5536-46A6-9A50-27834B9E5CB0}" srcOrd="1" destOrd="0" presId="urn:microsoft.com/office/officeart/2005/8/layout/orgChart1"/>
    <dgm:cxn modelId="{26C8CCDC-FC3B-45BB-A680-0BBD4761D7BE}" type="presParOf" srcId="{1B834E98-5536-46A6-9A50-27834B9E5CB0}" destId="{47ADF085-9A52-4807-8E93-1C0AA76C74D4}" srcOrd="0" destOrd="0" presId="urn:microsoft.com/office/officeart/2005/8/layout/orgChart1"/>
    <dgm:cxn modelId="{4656D6D5-DAD7-4081-A25C-27F8EC63A735}" type="presParOf" srcId="{1B834E98-5536-46A6-9A50-27834B9E5CB0}" destId="{672A9072-A905-48B7-A428-46479959D306}" srcOrd="1" destOrd="0" presId="urn:microsoft.com/office/officeart/2005/8/layout/orgChart1"/>
    <dgm:cxn modelId="{AA49CB29-F94E-49B7-8AF9-E744C9B47CF7}" type="presParOf" srcId="{672A9072-A905-48B7-A428-46479959D306}" destId="{D7B2A128-9D48-480E-AEF7-D964A66BC22F}" srcOrd="0" destOrd="0" presId="urn:microsoft.com/office/officeart/2005/8/layout/orgChart1"/>
    <dgm:cxn modelId="{EF1963B2-20AA-45CE-871B-F3611EC4AB18}" type="presParOf" srcId="{D7B2A128-9D48-480E-AEF7-D964A66BC22F}" destId="{040BDEC2-6FD3-447B-A0D7-DF12E8726E7A}" srcOrd="0" destOrd="0" presId="urn:microsoft.com/office/officeart/2005/8/layout/orgChart1"/>
    <dgm:cxn modelId="{88E129F4-9767-4ED9-91D3-CD784701DCE7}" type="presParOf" srcId="{D7B2A128-9D48-480E-AEF7-D964A66BC22F}" destId="{3D5F3521-CF7F-4741-8A04-E1651B72231E}" srcOrd="1" destOrd="0" presId="urn:microsoft.com/office/officeart/2005/8/layout/orgChart1"/>
    <dgm:cxn modelId="{C244C497-EB5E-428F-95ED-816026F83B51}" type="presParOf" srcId="{672A9072-A905-48B7-A428-46479959D306}" destId="{816BDBE1-A632-473C-8BEE-7781B24ECC1D}" srcOrd="1" destOrd="0" presId="urn:microsoft.com/office/officeart/2005/8/layout/orgChart1"/>
    <dgm:cxn modelId="{5E5CD2E4-3A5E-4B0F-AD61-628F2457FD0A}" type="presParOf" srcId="{672A9072-A905-48B7-A428-46479959D306}" destId="{4023B0C0-9B40-472B-BD52-4094AC50FF5D}" srcOrd="2" destOrd="0" presId="urn:microsoft.com/office/officeart/2005/8/layout/orgChart1"/>
    <dgm:cxn modelId="{C06A24BF-39C1-4284-AA91-D1402A294EB1}" type="presParOf" srcId="{1B834E98-5536-46A6-9A50-27834B9E5CB0}" destId="{770D3ED8-4DA2-4DD9-A63A-81ED1554AD3F}" srcOrd="2" destOrd="0" presId="urn:microsoft.com/office/officeart/2005/8/layout/orgChart1"/>
    <dgm:cxn modelId="{AE71AF84-0A8F-45A6-AEAF-B327CEF187AA}" type="presParOf" srcId="{1B834E98-5536-46A6-9A50-27834B9E5CB0}" destId="{7EFA980B-BCB3-4A37-8B2D-FE67364A108F}" srcOrd="3" destOrd="0" presId="urn:microsoft.com/office/officeart/2005/8/layout/orgChart1"/>
    <dgm:cxn modelId="{6A816AEC-BC82-4DB9-BE65-697D8935EA41}" type="presParOf" srcId="{7EFA980B-BCB3-4A37-8B2D-FE67364A108F}" destId="{D7AE4E13-8956-489A-B853-77E40F93BEA1}" srcOrd="0" destOrd="0" presId="urn:microsoft.com/office/officeart/2005/8/layout/orgChart1"/>
    <dgm:cxn modelId="{A4ADDCCF-B14F-45A8-86D8-06DB3560CEEA}" type="presParOf" srcId="{D7AE4E13-8956-489A-B853-77E40F93BEA1}" destId="{C51FD49E-2A16-4CF7-8E26-385B01D55D46}" srcOrd="0" destOrd="0" presId="urn:microsoft.com/office/officeart/2005/8/layout/orgChart1"/>
    <dgm:cxn modelId="{E21ED45B-6478-4C49-A7D9-25D6FC4AA690}" type="presParOf" srcId="{D7AE4E13-8956-489A-B853-77E40F93BEA1}" destId="{B7A59509-CF9E-4D11-8610-9A28D08E46A4}" srcOrd="1" destOrd="0" presId="urn:microsoft.com/office/officeart/2005/8/layout/orgChart1"/>
    <dgm:cxn modelId="{B222B8A7-2F61-4DCC-B9EB-6FF39AF8D66F}" type="presParOf" srcId="{7EFA980B-BCB3-4A37-8B2D-FE67364A108F}" destId="{C84AB8CC-26E0-4800-A1EA-EF010EAA4C12}" srcOrd="1" destOrd="0" presId="urn:microsoft.com/office/officeart/2005/8/layout/orgChart1"/>
    <dgm:cxn modelId="{1326164B-58EA-4508-951C-4F11978AD5EB}" type="presParOf" srcId="{7EFA980B-BCB3-4A37-8B2D-FE67364A108F}" destId="{B53E0C4F-C645-4884-B8E0-CEFB9A494102}" srcOrd="2" destOrd="0" presId="urn:microsoft.com/office/officeart/2005/8/layout/orgChart1"/>
    <dgm:cxn modelId="{8EA1AFAA-16D1-46A1-929D-4CA7C926C4CA}" type="presParOf" srcId="{1B834E98-5536-46A6-9A50-27834B9E5CB0}" destId="{564F238A-D750-4ECA-A0D4-DA7EB390822C}" srcOrd="4" destOrd="0" presId="urn:microsoft.com/office/officeart/2005/8/layout/orgChart1"/>
    <dgm:cxn modelId="{F8C47313-A17C-4BEC-A07D-E2C948CB3044}" type="presParOf" srcId="{1B834E98-5536-46A6-9A50-27834B9E5CB0}" destId="{3223C95B-AC40-45EA-BB8F-D6EBEB1D35D1}" srcOrd="5" destOrd="0" presId="urn:microsoft.com/office/officeart/2005/8/layout/orgChart1"/>
    <dgm:cxn modelId="{C024DB49-6DEC-4B90-8AA5-7D3C3AB45B9B}" type="presParOf" srcId="{3223C95B-AC40-45EA-BB8F-D6EBEB1D35D1}" destId="{0657F17E-7D81-4343-B7F8-685D1F350F62}" srcOrd="0" destOrd="0" presId="urn:microsoft.com/office/officeart/2005/8/layout/orgChart1"/>
    <dgm:cxn modelId="{356E087D-7F71-4E7B-B289-ED088E5797F1}" type="presParOf" srcId="{0657F17E-7D81-4343-B7F8-685D1F350F62}" destId="{DDA09842-C2D5-44AE-B0FC-21D4AEE7358C}" srcOrd="0" destOrd="0" presId="urn:microsoft.com/office/officeart/2005/8/layout/orgChart1"/>
    <dgm:cxn modelId="{FD4D053D-C819-49AE-B71B-D0C418FFBB23}" type="presParOf" srcId="{0657F17E-7D81-4343-B7F8-685D1F350F62}" destId="{52407CE6-EBF2-422D-A2FF-D65333CB4754}" srcOrd="1" destOrd="0" presId="urn:microsoft.com/office/officeart/2005/8/layout/orgChart1"/>
    <dgm:cxn modelId="{662D55FD-C7B1-4335-B42C-AE7E98D7022F}" type="presParOf" srcId="{3223C95B-AC40-45EA-BB8F-D6EBEB1D35D1}" destId="{B90A089F-0C7E-49BC-AB44-D0487E838072}" srcOrd="1" destOrd="0" presId="urn:microsoft.com/office/officeart/2005/8/layout/orgChart1"/>
    <dgm:cxn modelId="{02A95378-1A9D-4EF6-B139-F4AF6F3F5E56}" type="presParOf" srcId="{3223C95B-AC40-45EA-BB8F-D6EBEB1D35D1}" destId="{EE03D7D1-B5FD-424A-91A4-D7CE8C107747}" srcOrd="2" destOrd="0" presId="urn:microsoft.com/office/officeart/2005/8/layout/orgChart1"/>
    <dgm:cxn modelId="{21783131-8B19-4FF6-B71B-1FB07EC0697F}" type="presParOf" srcId="{1B834E98-5536-46A6-9A50-27834B9E5CB0}" destId="{5A6FAEF4-2A5F-46BB-8F40-AF47DB9402F1}" srcOrd="6" destOrd="0" presId="urn:microsoft.com/office/officeart/2005/8/layout/orgChart1"/>
    <dgm:cxn modelId="{71C79DAA-F9C4-450F-A72D-28FB9C86B90D}" type="presParOf" srcId="{1B834E98-5536-46A6-9A50-27834B9E5CB0}" destId="{268CF9FF-6B48-40DE-94DD-1C794D4C29DD}" srcOrd="7" destOrd="0" presId="urn:microsoft.com/office/officeart/2005/8/layout/orgChart1"/>
    <dgm:cxn modelId="{6E061297-141A-46FB-8404-12A5E380071B}" type="presParOf" srcId="{268CF9FF-6B48-40DE-94DD-1C794D4C29DD}" destId="{B987137A-0284-424C-ADCC-B38695F926DF}" srcOrd="0" destOrd="0" presId="urn:microsoft.com/office/officeart/2005/8/layout/orgChart1"/>
    <dgm:cxn modelId="{2D591FE1-E92D-4ED4-BEEB-6E2174C6519B}" type="presParOf" srcId="{B987137A-0284-424C-ADCC-B38695F926DF}" destId="{A894A1C9-7D2E-47A3-9953-E773D29ED8F7}" srcOrd="0" destOrd="0" presId="urn:microsoft.com/office/officeart/2005/8/layout/orgChart1"/>
    <dgm:cxn modelId="{D9A5B276-7F2E-4B3A-BA08-4D0D54AC9997}" type="presParOf" srcId="{B987137A-0284-424C-ADCC-B38695F926DF}" destId="{D62FF580-0901-400A-B5CD-0F34A3C84657}" srcOrd="1" destOrd="0" presId="urn:microsoft.com/office/officeart/2005/8/layout/orgChart1"/>
    <dgm:cxn modelId="{782BD50F-64F8-4FDA-8FB4-FAC4C713457F}" type="presParOf" srcId="{268CF9FF-6B48-40DE-94DD-1C794D4C29DD}" destId="{14660158-AB85-489C-8045-ED07244DD085}" srcOrd="1" destOrd="0" presId="urn:microsoft.com/office/officeart/2005/8/layout/orgChart1"/>
    <dgm:cxn modelId="{285BC41D-DC6F-48F4-B754-0903B80B60A8}" type="presParOf" srcId="{268CF9FF-6B48-40DE-94DD-1C794D4C29DD}" destId="{7B9941E0-3CAC-4E72-A2C2-8513C308E5D5}" srcOrd="2" destOrd="0" presId="urn:microsoft.com/office/officeart/2005/8/layout/orgChart1"/>
    <dgm:cxn modelId="{631B5C7A-1CEB-4C61-AE26-A6483B4A36B8}" type="presParOf" srcId="{1B834E98-5536-46A6-9A50-27834B9E5CB0}" destId="{7504B142-E94F-4A11-BF10-C1AF8BCE80E6}" srcOrd="8" destOrd="0" presId="urn:microsoft.com/office/officeart/2005/8/layout/orgChart1"/>
    <dgm:cxn modelId="{35D0C98D-71FE-4283-B1AC-15652DD15D91}" type="presParOf" srcId="{1B834E98-5536-46A6-9A50-27834B9E5CB0}" destId="{0415E195-AD86-4477-8D62-9C1E1E4AAFA5}" srcOrd="9" destOrd="0" presId="urn:microsoft.com/office/officeart/2005/8/layout/orgChart1"/>
    <dgm:cxn modelId="{139A8088-E229-4D6D-841E-7268024F482E}" type="presParOf" srcId="{0415E195-AD86-4477-8D62-9C1E1E4AAFA5}" destId="{05CEA987-3E27-4B8B-B509-EBB90678C636}" srcOrd="0" destOrd="0" presId="urn:microsoft.com/office/officeart/2005/8/layout/orgChart1"/>
    <dgm:cxn modelId="{AD69F8A9-0099-4392-9EDE-4B2BAD75054B}" type="presParOf" srcId="{05CEA987-3E27-4B8B-B509-EBB90678C636}" destId="{FFF70400-EC17-4E81-AD0E-6C6397D0835E}" srcOrd="0" destOrd="0" presId="urn:microsoft.com/office/officeart/2005/8/layout/orgChart1"/>
    <dgm:cxn modelId="{56DFAF49-3D2D-4C5D-AD27-B0C4D277894E}" type="presParOf" srcId="{05CEA987-3E27-4B8B-B509-EBB90678C636}" destId="{3F51517D-4CE6-407D-99A2-5082F113BD0A}" srcOrd="1" destOrd="0" presId="urn:microsoft.com/office/officeart/2005/8/layout/orgChart1"/>
    <dgm:cxn modelId="{08FA1986-634C-4F11-96AF-D8944F465ADC}" type="presParOf" srcId="{0415E195-AD86-4477-8D62-9C1E1E4AAFA5}" destId="{29D176DC-B17D-4480-B6B2-1E4581F3128E}" srcOrd="1" destOrd="0" presId="urn:microsoft.com/office/officeart/2005/8/layout/orgChart1"/>
    <dgm:cxn modelId="{75083782-99B9-4488-9E08-5B5CF6337B85}" type="presParOf" srcId="{0415E195-AD86-4477-8D62-9C1E1E4AAFA5}" destId="{9D7B582D-CE03-49B1-8299-7F84D4C65231}" srcOrd="2" destOrd="0" presId="urn:microsoft.com/office/officeart/2005/8/layout/orgChart1"/>
    <dgm:cxn modelId="{7C82A1F0-441A-405E-8D17-67A003306606}" type="presParOf" srcId="{1B834E98-5536-46A6-9A50-27834B9E5CB0}" destId="{D8A993F0-05DD-4461-BF22-246CF69ECEA3}" srcOrd="10" destOrd="0" presId="urn:microsoft.com/office/officeart/2005/8/layout/orgChart1"/>
    <dgm:cxn modelId="{C5BAC6EE-2AC5-40FD-9A40-7E9C7E782667}" type="presParOf" srcId="{1B834E98-5536-46A6-9A50-27834B9E5CB0}" destId="{6A66621E-BCB6-4723-8331-FAEA7A39E94B}" srcOrd="11" destOrd="0" presId="urn:microsoft.com/office/officeart/2005/8/layout/orgChart1"/>
    <dgm:cxn modelId="{0E3EF9E9-EA51-432A-84A8-91BDD8883DA4}" type="presParOf" srcId="{6A66621E-BCB6-4723-8331-FAEA7A39E94B}" destId="{DC9A05E6-77F2-47A2-943F-B0F8C6DD01E9}" srcOrd="0" destOrd="0" presId="urn:microsoft.com/office/officeart/2005/8/layout/orgChart1"/>
    <dgm:cxn modelId="{BC82D85C-5FC3-4EA0-83AC-64D8F4D67F32}" type="presParOf" srcId="{DC9A05E6-77F2-47A2-943F-B0F8C6DD01E9}" destId="{F1DCAE93-5C07-48B8-8D79-873DD38490BF}" srcOrd="0" destOrd="0" presId="urn:microsoft.com/office/officeart/2005/8/layout/orgChart1"/>
    <dgm:cxn modelId="{2B7E1EE9-A73B-4412-B1D6-9E8CDE2D9D66}" type="presParOf" srcId="{DC9A05E6-77F2-47A2-943F-B0F8C6DD01E9}" destId="{7BEB824C-38B0-49FB-85FC-3FCD299852EB}" srcOrd="1" destOrd="0" presId="urn:microsoft.com/office/officeart/2005/8/layout/orgChart1"/>
    <dgm:cxn modelId="{3F725193-2FFC-4EC8-B7BA-36D17715B36F}" type="presParOf" srcId="{6A66621E-BCB6-4723-8331-FAEA7A39E94B}" destId="{8673ADD4-ADF9-4A04-9025-930D36B6733D}" srcOrd="1" destOrd="0" presId="urn:microsoft.com/office/officeart/2005/8/layout/orgChart1"/>
    <dgm:cxn modelId="{C84B507E-5EFC-4856-BC7E-72CA0BE8FE9A}" type="presParOf" srcId="{6A66621E-BCB6-4723-8331-FAEA7A39E94B}" destId="{916FE379-AF1E-4A0E-886D-9033C142F854}" srcOrd="2" destOrd="0" presId="urn:microsoft.com/office/officeart/2005/8/layout/orgChart1"/>
    <dgm:cxn modelId="{DAE5416B-9165-4DDE-AD08-CB3D8A910229}" type="presParOf" srcId="{9E6B7769-1B95-4D3F-8E24-C6E3F90C29E7}" destId="{7D49A879-9505-4076-9555-723CF2102130}" srcOrd="2" destOrd="0" presId="urn:microsoft.com/office/officeart/2005/8/layout/orgChart1"/>
    <dgm:cxn modelId="{1323B521-6ED7-4A73-BDEE-02BC44369C40}" type="presParOf" srcId="{7801F837-12A7-41F1-B539-1A43A510AA90}" destId="{1729B8E6-78DE-4047-9E84-6851DF2E4DF1}" srcOrd="8" destOrd="0" presId="urn:microsoft.com/office/officeart/2005/8/layout/orgChart1"/>
    <dgm:cxn modelId="{8FE98E57-16BF-4C50-AA4E-D5277714C54B}" type="presParOf" srcId="{7801F837-12A7-41F1-B539-1A43A510AA90}" destId="{497B2E5A-FFE8-422D-AD96-0BED5708D933}" srcOrd="9" destOrd="0" presId="urn:microsoft.com/office/officeart/2005/8/layout/orgChart1"/>
    <dgm:cxn modelId="{264FA374-1571-4C00-A449-0727060DFAA0}" type="presParOf" srcId="{497B2E5A-FFE8-422D-AD96-0BED5708D933}" destId="{D7279532-C116-4280-B515-63FC4652D9EE}" srcOrd="0" destOrd="0" presId="urn:microsoft.com/office/officeart/2005/8/layout/orgChart1"/>
    <dgm:cxn modelId="{A427C1F9-1C8B-4944-81C9-AAB3EDCC5077}" type="presParOf" srcId="{D7279532-C116-4280-B515-63FC4652D9EE}" destId="{0CC42D0F-AABA-4418-A629-1C05B6BFE2D4}" srcOrd="0" destOrd="0" presId="urn:microsoft.com/office/officeart/2005/8/layout/orgChart1"/>
    <dgm:cxn modelId="{57784713-678F-4874-869E-09867B5FA9C3}" type="presParOf" srcId="{D7279532-C116-4280-B515-63FC4652D9EE}" destId="{B482C8B7-5D82-4E5E-B2ED-CB6BA971DA07}" srcOrd="1" destOrd="0" presId="urn:microsoft.com/office/officeart/2005/8/layout/orgChart1"/>
    <dgm:cxn modelId="{DC6BE107-390B-4D1B-AD27-3DB19EF61948}" type="presParOf" srcId="{497B2E5A-FFE8-422D-AD96-0BED5708D933}" destId="{CB203A32-AC4A-4844-A7F2-94B0176A230C}" srcOrd="1" destOrd="0" presId="urn:microsoft.com/office/officeart/2005/8/layout/orgChart1"/>
    <dgm:cxn modelId="{8CEEF0B3-3AED-4933-BBB4-BE10D13F1004}" type="presParOf" srcId="{CB203A32-AC4A-4844-A7F2-94B0176A230C}" destId="{4415B40C-888D-4A22-991C-F0B068F9BE1A}" srcOrd="0" destOrd="0" presId="urn:microsoft.com/office/officeart/2005/8/layout/orgChart1"/>
    <dgm:cxn modelId="{DF8585A1-A811-48EB-85CE-FC89CC986134}" type="presParOf" srcId="{CB203A32-AC4A-4844-A7F2-94B0176A230C}" destId="{906AD8B7-5825-4FCD-B7C0-9555D5AF08D6}" srcOrd="1" destOrd="0" presId="urn:microsoft.com/office/officeart/2005/8/layout/orgChart1"/>
    <dgm:cxn modelId="{73F60978-427C-4AED-838F-81D2E08F91C2}" type="presParOf" srcId="{906AD8B7-5825-4FCD-B7C0-9555D5AF08D6}" destId="{DC4ACDE2-DEB7-4489-9F29-6EC741A1D51E}" srcOrd="0" destOrd="0" presId="urn:microsoft.com/office/officeart/2005/8/layout/orgChart1"/>
    <dgm:cxn modelId="{06065AAC-1336-47B6-9C09-768641B1F013}" type="presParOf" srcId="{DC4ACDE2-DEB7-4489-9F29-6EC741A1D51E}" destId="{3C7D6A3D-A85A-4BA5-8B51-FAFF572389E5}" srcOrd="0" destOrd="0" presId="urn:microsoft.com/office/officeart/2005/8/layout/orgChart1"/>
    <dgm:cxn modelId="{8D6CF57F-9F82-40AB-8EB7-0766E85063F8}" type="presParOf" srcId="{DC4ACDE2-DEB7-4489-9F29-6EC741A1D51E}" destId="{9EE552D3-207B-4D00-BD8A-2E3455E86ADD}" srcOrd="1" destOrd="0" presId="urn:microsoft.com/office/officeart/2005/8/layout/orgChart1"/>
    <dgm:cxn modelId="{3854E7B6-0767-46D3-B8C3-862ADF37A6CB}" type="presParOf" srcId="{906AD8B7-5825-4FCD-B7C0-9555D5AF08D6}" destId="{DA88A24F-A14E-4635-AA12-2BE3004CEC5D}" srcOrd="1" destOrd="0" presId="urn:microsoft.com/office/officeart/2005/8/layout/orgChart1"/>
    <dgm:cxn modelId="{1D80C66B-B0D8-4740-9266-2E2AC61E469F}" type="presParOf" srcId="{906AD8B7-5825-4FCD-B7C0-9555D5AF08D6}" destId="{C9519D70-5545-4F00-B9AA-9E6DD3A9D0F4}" srcOrd="2" destOrd="0" presId="urn:microsoft.com/office/officeart/2005/8/layout/orgChart1"/>
    <dgm:cxn modelId="{923BD1C0-A01F-414F-AD06-2EF6A2CB94C4}" type="presParOf" srcId="{CB203A32-AC4A-4844-A7F2-94B0176A230C}" destId="{CE482BB2-A0ED-4010-8124-C68BB08D0E81}" srcOrd="2" destOrd="0" presId="urn:microsoft.com/office/officeart/2005/8/layout/orgChart1"/>
    <dgm:cxn modelId="{5725BF63-5CB8-4522-83BA-A96EEC8B70B7}" type="presParOf" srcId="{CB203A32-AC4A-4844-A7F2-94B0176A230C}" destId="{09F80E6D-ECE0-48DA-8265-74F4ADE6CE7B}" srcOrd="3" destOrd="0" presId="urn:microsoft.com/office/officeart/2005/8/layout/orgChart1"/>
    <dgm:cxn modelId="{BB1B0424-652B-4F1F-99B1-D04A5BD8B7E1}" type="presParOf" srcId="{09F80E6D-ECE0-48DA-8265-74F4ADE6CE7B}" destId="{FC2218A1-4553-4D71-96D2-E898273F338A}" srcOrd="0" destOrd="0" presId="urn:microsoft.com/office/officeart/2005/8/layout/orgChart1"/>
    <dgm:cxn modelId="{5C9EAAFC-544E-491E-B416-D91DCC0CEEB0}" type="presParOf" srcId="{FC2218A1-4553-4D71-96D2-E898273F338A}" destId="{D7895A18-7443-4D2D-A90F-EE432447BE93}" srcOrd="0" destOrd="0" presId="urn:microsoft.com/office/officeart/2005/8/layout/orgChart1"/>
    <dgm:cxn modelId="{5D922360-F902-4A8B-8EE1-6B5D242FA142}" type="presParOf" srcId="{FC2218A1-4553-4D71-96D2-E898273F338A}" destId="{EC282AE1-C4AD-42A0-8741-AFBE6C9702E8}" srcOrd="1" destOrd="0" presId="urn:microsoft.com/office/officeart/2005/8/layout/orgChart1"/>
    <dgm:cxn modelId="{6C991F40-38BD-4A6C-941A-A860799C7F71}" type="presParOf" srcId="{09F80E6D-ECE0-48DA-8265-74F4ADE6CE7B}" destId="{D9E2A596-0032-44DE-9594-E5E1EB3DEEBE}" srcOrd="1" destOrd="0" presId="urn:microsoft.com/office/officeart/2005/8/layout/orgChart1"/>
    <dgm:cxn modelId="{0C1442AB-9F9A-4157-A835-2D58163ED44F}" type="presParOf" srcId="{09F80E6D-ECE0-48DA-8265-74F4ADE6CE7B}" destId="{E2C18062-1D2C-4A84-862B-DD33D689B401}" srcOrd="2" destOrd="0" presId="urn:microsoft.com/office/officeart/2005/8/layout/orgChart1"/>
    <dgm:cxn modelId="{B722D27B-F977-4C45-B416-73AB609D512B}" type="presParOf" srcId="{CB203A32-AC4A-4844-A7F2-94B0176A230C}" destId="{A2388146-B2AD-4317-8F12-FAA45189159A}" srcOrd="4" destOrd="0" presId="urn:microsoft.com/office/officeart/2005/8/layout/orgChart1"/>
    <dgm:cxn modelId="{641D8CD8-F3F9-45DF-9DCD-F0801346F57A}" type="presParOf" srcId="{CB203A32-AC4A-4844-A7F2-94B0176A230C}" destId="{7A5AFD1F-8D10-45E8-B1D4-E10CD283910E}" srcOrd="5" destOrd="0" presId="urn:microsoft.com/office/officeart/2005/8/layout/orgChart1"/>
    <dgm:cxn modelId="{8CC491D4-464E-4AD7-A203-5A9E812B1A64}" type="presParOf" srcId="{7A5AFD1F-8D10-45E8-B1D4-E10CD283910E}" destId="{4F801C9A-756B-4EDF-B51E-B7C0E7997F48}" srcOrd="0" destOrd="0" presId="urn:microsoft.com/office/officeart/2005/8/layout/orgChart1"/>
    <dgm:cxn modelId="{C1D3CBD2-0C55-4024-9DBE-18923E06801F}" type="presParOf" srcId="{4F801C9A-756B-4EDF-B51E-B7C0E7997F48}" destId="{C0C98B28-F038-4B55-A460-62C6B39B4F58}" srcOrd="0" destOrd="0" presId="urn:microsoft.com/office/officeart/2005/8/layout/orgChart1"/>
    <dgm:cxn modelId="{D2B49666-F8CC-46F1-AF05-3AA80037963D}" type="presParOf" srcId="{4F801C9A-756B-4EDF-B51E-B7C0E7997F48}" destId="{D5B87467-EEA6-42CB-917E-DDFCFF2A154F}" srcOrd="1" destOrd="0" presId="urn:microsoft.com/office/officeart/2005/8/layout/orgChart1"/>
    <dgm:cxn modelId="{2AEA7A40-DBEF-4D59-BFB9-20D36039F362}" type="presParOf" srcId="{7A5AFD1F-8D10-45E8-B1D4-E10CD283910E}" destId="{AA4EAF16-FCF0-4A7C-BAEC-599D3964A908}" srcOrd="1" destOrd="0" presId="urn:microsoft.com/office/officeart/2005/8/layout/orgChart1"/>
    <dgm:cxn modelId="{4697C756-7232-4D9B-B1CB-DC654C76722B}" type="presParOf" srcId="{7A5AFD1F-8D10-45E8-B1D4-E10CD283910E}" destId="{8915FEE3-728A-4D61-9CAC-9888FD324C5C}" srcOrd="2" destOrd="0" presId="urn:microsoft.com/office/officeart/2005/8/layout/orgChart1"/>
    <dgm:cxn modelId="{6EC6D865-D0FA-4229-8E63-379A175E484F}" type="presParOf" srcId="{CB203A32-AC4A-4844-A7F2-94B0176A230C}" destId="{9DE97FB1-BAB1-47E4-8CF7-216E911AB2CE}" srcOrd="6" destOrd="0" presId="urn:microsoft.com/office/officeart/2005/8/layout/orgChart1"/>
    <dgm:cxn modelId="{364ADBA5-C324-4A5A-8E4A-9E3E32FAC738}" type="presParOf" srcId="{CB203A32-AC4A-4844-A7F2-94B0176A230C}" destId="{7077E457-3CAE-4CD0-A551-3D773EA6471E}" srcOrd="7" destOrd="0" presId="urn:microsoft.com/office/officeart/2005/8/layout/orgChart1"/>
    <dgm:cxn modelId="{498BC62C-E008-4DE4-A8E7-0392C9FA9846}" type="presParOf" srcId="{7077E457-3CAE-4CD0-A551-3D773EA6471E}" destId="{2D30685A-591B-4E82-BEDC-34EE7678BF1C}" srcOrd="0" destOrd="0" presId="urn:microsoft.com/office/officeart/2005/8/layout/orgChart1"/>
    <dgm:cxn modelId="{519668CA-6324-48D9-A43C-A45D212EE0D5}" type="presParOf" srcId="{2D30685A-591B-4E82-BEDC-34EE7678BF1C}" destId="{31B79572-AC07-4FCC-9FC7-8F3796E2603D}" srcOrd="0" destOrd="0" presId="urn:microsoft.com/office/officeart/2005/8/layout/orgChart1"/>
    <dgm:cxn modelId="{DC441C4C-E33C-40E7-8AFB-2B55C3A33BD8}" type="presParOf" srcId="{2D30685A-591B-4E82-BEDC-34EE7678BF1C}" destId="{74287C6F-6A29-4941-BD5E-5F970152E5A8}" srcOrd="1" destOrd="0" presId="urn:microsoft.com/office/officeart/2005/8/layout/orgChart1"/>
    <dgm:cxn modelId="{8E303474-9CAD-49A8-AB71-65AC515AB21E}" type="presParOf" srcId="{7077E457-3CAE-4CD0-A551-3D773EA6471E}" destId="{D1963D31-D3F4-410D-A590-E62DAA563343}" srcOrd="1" destOrd="0" presId="urn:microsoft.com/office/officeart/2005/8/layout/orgChart1"/>
    <dgm:cxn modelId="{6247FC87-9ADF-4EDE-801F-28BF69B39595}" type="presParOf" srcId="{7077E457-3CAE-4CD0-A551-3D773EA6471E}" destId="{529436A9-0446-45F1-AE40-17E9D20ABB63}" srcOrd="2" destOrd="0" presId="urn:microsoft.com/office/officeart/2005/8/layout/orgChart1"/>
    <dgm:cxn modelId="{93D86030-8C32-4C67-A5E4-9EA2952711A5}" type="presParOf" srcId="{CB203A32-AC4A-4844-A7F2-94B0176A230C}" destId="{6A2C3732-F770-496C-B2A3-6E509BD12E22}" srcOrd="8" destOrd="0" presId="urn:microsoft.com/office/officeart/2005/8/layout/orgChart1"/>
    <dgm:cxn modelId="{99D6DEE9-7447-43B5-B7FD-63C577847D25}" type="presParOf" srcId="{CB203A32-AC4A-4844-A7F2-94B0176A230C}" destId="{FD8804A2-90C2-4E11-870E-916C0AC19EB4}" srcOrd="9" destOrd="0" presId="urn:microsoft.com/office/officeart/2005/8/layout/orgChart1"/>
    <dgm:cxn modelId="{31451AA8-7CD9-43B0-B9ED-2065D943459A}" type="presParOf" srcId="{FD8804A2-90C2-4E11-870E-916C0AC19EB4}" destId="{37FEE3B8-3F3C-477C-B1B0-BE4492168595}" srcOrd="0" destOrd="0" presId="urn:microsoft.com/office/officeart/2005/8/layout/orgChart1"/>
    <dgm:cxn modelId="{5EA2532A-8F7C-4ADD-BECC-2FDDF7F4EFFE}" type="presParOf" srcId="{37FEE3B8-3F3C-477C-B1B0-BE4492168595}" destId="{22C2BF4E-8672-4B7F-B9E3-CF12A1CA67B8}" srcOrd="0" destOrd="0" presId="urn:microsoft.com/office/officeart/2005/8/layout/orgChart1"/>
    <dgm:cxn modelId="{C36D41C3-0AFD-46D7-9266-5F0EEA98CF5B}" type="presParOf" srcId="{37FEE3B8-3F3C-477C-B1B0-BE4492168595}" destId="{4A8D3EDE-BF06-419A-A21D-DE1621D81ED0}" srcOrd="1" destOrd="0" presId="urn:microsoft.com/office/officeart/2005/8/layout/orgChart1"/>
    <dgm:cxn modelId="{6828E0CA-5042-4302-899C-B523A51FA072}" type="presParOf" srcId="{FD8804A2-90C2-4E11-870E-916C0AC19EB4}" destId="{385857C3-8F84-4A1F-BD8B-835C764450A2}" srcOrd="1" destOrd="0" presId="urn:microsoft.com/office/officeart/2005/8/layout/orgChart1"/>
    <dgm:cxn modelId="{A091C7A3-452C-44EE-80FE-3ACE354D15C3}" type="presParOf" srcId="{FD8804A2-90C2-4E11-870E-916C0AC19EB4}" destId="{203301E6-9211-400E-A1BD-848B9779E77B}" srcOrd="2" destOrd="0" presId="urn:microsoft.com/office/officeart/2005/8/layout/orgChart1"/>
    <dgm:cxn modelId="{32D97E3B-B028-4AF0-95E2-4FFA8F5CE79E}" type="presParOf" srcId="{497B2E5A-FFE8-422D-AD96-0BED5708D933}" destId="{692750A2-33B7-43B4-AFEE-B42111784995}" srcOrd="2" destOrd="0" presId="urn:microsoft.com/office/officeart/2005/8/layout/orgChart1"/>
    <dgm:cxn modelId="{388265FE-2D96-4A3E-A22E-7CE40CE5E412}" type="presParOf" srcId="{E6A10815-9040-43E3-8A6D-AA4C22CFF027}" destId="{261D4B6E-55FC-42BA-8F3E-DC81A1FAEB38}" srcOrd="2" destOrd="0" presId="urn:microsoft.com/office/officeart/2005/8/layout/orgChart1"/>
    <dgm:cxn modelId="{90B0DD40-950B-4765-8A15-CABDE7A026E8}" type="presParOf" srcId="{7DE8DD07-CBDA-455B-8B04-32451E12D9B2}" destId="{07ADE3B2-9D78-4615-973B-ADAA94C3ADA5}" srcOrd="2" destOrd="0" presId="urn:microsoft.com/office/officeart/2005/8/layout/orgChart1"/>
    <dgm:cxn modelId="{E76530EE-43EF-4722-809F-2B8A605DC9B4}" type="presParOf" srcId="{07ADE3B2-9D78-4615-973B-ADAA94C3ADA5}" destId="{8E21159F-6CA5-4E74-A4C0-3E3F7DE1E477}" srcOrd="0" destOrd="0" presId="urn:microsoft.com/office/officeart/2005/8/layout/orgChart1"/>
    <dgm:cxn modelId="{E919F9FF-CFB5-44A7-BBC9-1877DC248B6E}" type="presParOf" srcId="{07ADE3B2-9D78-4615-973B-ADAA94C3ADA5}" destId="{26D7259C-BA09-45DB-98B7-1E5FF7152A25}" srcOrd="1" destOrd="0" presId="urn:microsoft.com/office/officeart/2005/8/layout/orgChart1"/>
    <dgm:cxn modelId="{6EBC890B-0731-4341-B9C9-F2F79CE6911C}" type="presParOf" srcId="{26D7259C-BA09-45DB-98B7-1E5FF7152A25}" destId="{42F2508A-5259-424F-BCD9-46151950CAA5}" srcOrd="0" destOrd="0" presId="urn:microsoft.com/office/officeart/2005/8/layout/orgChart1"/>
    <dgm:cxn modelId="{8D960820-6391-41EA-8227-DF42DCFCBA8C}" type="presParOf" srcId="{42F2508A-5259-424F-BCD9-46151950CAA5}" destId="{43C661B7-7BEA-4F59-B12E-0B5EC3A5DAF6}" srcOrd="0" destOrd="0" presId="urn:microsoft.com/office/officeart/2005/8/layout/orgChart1"/>
    <dgm:cxn modelId="{D47F6AE8-FE21-4C93-B561-6AF6CFE2E5C1}" type="presParOf" srcId="{42F2508A-5259-424F-BCD9-46151950CAA5}" destId="{D428EF01-56A0-492B-B301-FE06B36E8D66}" srcOrd="1" destOrd="0" presId="urn:microsoft.com/office/officeart/2005/8/layout/orgChart1"/>
    <dgm:cxn modelId="{A98E3521-CEBC-4B65-8CD5-C387C9832718}" type="presParOf" srcId="{26D7259C-BA09-45DB-98B7-1E5FF7152A25}" destId="{F95298EB-43D8-47D9-B072-7935FCE6F312}" srcOrd="1" destOrd="0" presId="urn:microsoft.com/office/officeart/2005/8/layout/orgChart1"/>
    <dgm:cxn modelId="{B8EE2AAB-8739-437F-80D1-D34ABBBC2E89}" type="presParOf" srcId="{26D7259C-BA09-45DB-98B7-1E5FF7152A25}" destId="{7B9D424A-1FF1-45F0-AE9B-2F79CBF38776}" srcOrd="2" destOrd="0" presId="urn:microsoft.com/office/officeart/2005/8/layout/orgChart1"/>
    <dgm:cxn modelId="{4576E288-17CB-4107-99C5-263765F6C498}" type="presParOf" srcId="{07ADE3B2-9D78-4615-973B-ADAA94C3ADA5}" destId="{1CF305B6-A920-4A3A-B6C9-2F30F0941312}" srcOrd="2" destOrd="0" presId="urn:microsoft.com/office/officeart/2005/8/layout/orgChart1"/>
    <dgm:cxn modelId="{9E896597-5AD5-4067-AD2B-D516AE093E33}" type="presParOf" srcId="{07ADE3B2-9D78-4615-973B-ADAA94C3ADA5}" destId="{4F570E8B-B798-46B7-9552-37E8DA0A2A7B}" srcOrd="3" destOrd="0" presId="urn:microsoft.com/office/officeart/2005/8/layout/orgChart1"/>
    <dgm:cxn modelId="{9B12CFDE-4513-48DF-A51B-1110DAC74232}" type="presParOf" srcId="{4F570E8B-B798-46B7-9552-37E8DA0A2A7B}" destId="{4E3839E1-BFA5-48DF-8819-7F5D9608ACF8}" srcOrd="0" destOrd="0" presId="urn:microsoft.com/office/officeart/2005/8/layout/orgChart1"/>
    <dgm:cxn modelId="{D394930E-C1F1-4CB8-A9EC-321A1525CFE3}" type="presParOf" srcId="{4E3839E1-BFA5-48DF-8819-7F5D9608ACF8}" destId="{88D47690-AC66-4C3F-9539-573CA8A4F824}" srcOrd="0" destOrd="0" presId="urn:microsoft.com/office/officeart/2005/8/layout/orgChart1"/>
    <dgm:cxn modelId="{945A220B-4264-4FE0-92AA-4291B01ED1EC}" type="presParOf" srcId="{4E3839E1-BFA5-48DF-8819-7F5D9608ACF8}" destId="{093AF43A-E476-44B0-B81C-B3370F9C9C46}" srcOrd="1" destOrd="0" presId="urn:microsoft.com/office/officeart/2005/8/layout/orgChart1"/>
    <dgm:cxn modelId="{108B8BE4-975D-4A7A-AAB7-A2041144BA27}" type="presParOf" srcId="{4F570E8B-B798-46B7-9552-37E8DA0A2A7B}" destId="{FB6D0A31-47C6-463E-927F-992F53A3F50C}" srcOrd="1" destOrd="0" presId="urn:microsoft.com/office/officeart/2005/8/layout/orgChart1"/>
    <dgm:cxn modelId="{D6516EE6-98EB-4679-A5E7-E3A5885A2F79}" type="presParOf" srcId="{4F570E8B-B798-46B7-9552-37E8DA0A2A7B}" destId="{536CBC96-AEAF-4978-897F-DF953920596D}" srcOrd="2" destOrd="0" presId="urn:microsoft.com/office/officeart/2005/8/layout/orgChart1"/>
    <dgm:cxn modelId="{FB36133F-F21B-4359-8343-132468F02ABD}" type="presParOf" srcId="{07ADE3B2-9D78-4615-973B-ADAA94C3ADA5}" destId="{2E657FB4-0696-47B9-B508-AE7DF025695A}" srcOrd="4" destOrd="0" presId="urn:microsoft.com/office/officeart/2005/8/layout/orgChart1"/>
    <dgm:cxn modelId="{D9E256C2-74B7-4742-941F-D2A5F33E1A7C}" type="presParOf" srcId="{07ADE3B2-9D78-4615-973B-ADAA94C3ADA5}" destId="{039D1A6C-D70C-4456-8F29-CB86C9D0E8E1}" srcOrd="5" destOrd="0" presId="urn:microsoft.com/office/officeart/2005/8/layout/orgChart1"/>
    <dgm:cxn modelId="{46DABE58-6723-4CF2-BE03-792539F120D6}" type="presParOf" srcId="{039D1A6C-D70C-4456-8F29-CB86C9D0E8E1}" destId="{A569052E-55D4-4D81-B1A4-48D6557E9EF3}" srcOrd="0" destOrd="0" presId="urn:microsoft.com/office/officeart/2005/8/layout/orgChart1"/>
    <dgm:cxn modelId="{E7226A62-3ADE-48C6-B33A-8F4A9C629A5C}" type="presParOf" srcId="{A569052E-55D4-4D81-B1A4-48D6557E9EF3}" destId="{44F43B0B-0221-4073-96E3-1AFF1C0133A5}" srcOrd="0" destOrd="0" presId="urn:microsoft.com/office/officeart/2005/8/layout/orgChart1"/>
    <dgm:cxn modelId="{959928D4-647C-4806-8007-8A3A5EA5A91F}" type="presParOf" srcId="{A569052E-55D4-4D81-B1A4-48D6557E9EF3}" destId="{8077E312-2DBA-4966-B1F5-E4CD1A77642B}" srcOrd="1" destOrd="0" presId="urn:microsoft.com/office/officeart/2005/8/layout/orgChart1"/>
    <dgm:cxn modelId="{EC1BEB75-1433-4EF4-9E18-B4F2D8712AC2}" type="presParOf" srcId="{039D1A6C-D70C-4456-8F29-CB86C9D0E8E1}" destId="{E1962555-FE88-4125-B511-0AE4EE1AED73}" srcOrd="1" destOrd="0" presId="urn:microsoft.com/office/officeart/2005/8/layout/orgChart1"/>
    <dgm:cxn modelId="{21D64124-BA75-4040-95D6-B65E3CD02AB2}" type="presParOf" srcId="{039D1A6C-D70C-4456-8F29-CB86C9D0E8E1}" destId="{C8568430-1FC4-4C7F-91B1-1A9515A630B1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B94773-82A6-414C-934D-A8A8C8522883}" type="doc">
      <dgm:prSet loTypeId="urn:microsoft.com/office/officeart/2005/8/layout/hProcess11" loCatId="process" qsTypeId="urn:microsoft.com/office/officeart/2005/8/quickstyle/simple1" qsCatId="simple" csTypeId="urn:microsoft.com/office/officeart/2005/8/colors/colorful4" csCatId="colorful" phldr="1"/>
      <dgm:spPr/>
    </dgm:pt>
    <dgm:pt modelId="{2AD15A2D-3914-4538-9400-E2C8EAC5929D}">
      <dgm:prSet phldrT="[Text]"/>
      <dgm:spPr/>
      <dgm:t>
        <a:bodyPr/>
        <a:lstStyle/>
        <a:p>
          <a:r>
            <a:rPr lang="en-US"/>
            <a:t>Presentation to Board</a:t>
          </a:r>
        </a:p>
      </dgm:t>
    </dgm:pt>
    <dgm:pt modelId="{637B8E18-25A3-4292-BFAD-34AAF4694F3D}" type="parTrans" cxnId="{C235CEC3-3C8F-40A7-9CA0-AA6138D777F4}">
      <dgm:prSet/>
      <dgm:spPr/>
      <dgm:t>
        <a:bodyPr/>
        <a:lstStyle/>
        <a:p>
          <a:endParaRPr lang="en-US"/>
        </a:p>
      </dgm:t>
    </dgm:pt>
    <dgm:pt modelId="{5A65F83D-9503-492C-A444-508D04C23766}" type="sibTrans" cxnId="{C235CEC3-3C8F-40A7-9CA0-AA6138D777F4}">
      <dgm:prSet/>
      <dgm:spPr/>
      <dgm:t>
        <a:bodyPr/>
        <a:lstStyle/>
        <a:p>
          <a:endParaRPr lang="en-US"/>
        </a:p>
      </dgm:t>
    </dgm:pt>
    <dgm:pt modelId="{3FF1C192-77D2-4565-B95C-A3CF60D632F2}">
      <dgm:prSet phldrT="[Text]"/>
      <dgm:spPr/>
      <dgm:t>
        <a:bodyPr/>
        <a:lstStyle/>
        <a:p>
          <a:r>
            <a:rPr lang="en-US"/>
            <a:t>SWAN Quarterly Presentation to Membership</a:t>
          </a:r>
        </a:p>
      </dgm:t>
    </dgm:pt>
    <dgm:pt modelId="{54761CC2-DBF9-4F16-A329-BEBE65103E56}" type="parTrans" cxnId="{781FE7DA-C9D3-4377-804A-B24EF2C69AF6}">
      <dgm:prSet/>
      <dgm:spPr/>
      <dgm:t>
        <a:bodyPr/>
        <a:lstStyle/>
        <a:p>
          <a:endParaRPr lang="en-US"/>
        </a:p>
      </dgm:t>
    </dgm:pt>
    <dgm:pt modelId="{62809CEF-FFD5-4256-9BD6-B021C4C80AF5}" type="sibTrans" cxnId="{781FE7DA-C9D3-4377-804A-B24EF2C69AF6}">
      <dgm:prSet/>
      <dgm:spPr/>
      <dgm:t>
        <a:bodyPr/>
        <a:lstStyle/>
        <a:p>
          <a:endParaRPr lang="en-US"/>
        </a:p>
      </dgm:t>
    </dgm:pt>
    <dgm:pt modelId="{01152A44-6244-4949-A7B8-52AAA3751801}">
      <dgm:prSet phldrT="[Text]"/>
      <dgm:spPr/>
      <dgm:t>
        <a:bodyPr/>
        <a:lstStyle/>
        <a:p>
          <a:r>
            <a:rPr lang="en-US"/>
            <a:t>Vote at SWAN Quarterly</a:t>
          </a:r>
        </a:p>
      </dgm:t>
    </dgm:pt>
    <dgm:pt modelId="{4E4DD65C-33D3-42D1-87A8-8379F3D16628}" type="parTrans" cxnId="{9601C1F2-4E1F-481E-9F75-1FD3F02CD414}">
      <dgm:prSet/>
      <dgm:spPr/>
      <dgm:t>
        <a:bodyPr/>
        <a:lstStyle/>
        <a:p>
          <a:endParaRPr lang="en-US"/>
        </a:p>
      </dgm:t>
    </dgm:pt>
    <dgm:pt modelId="{7C43B8AD-6338-48D1-BB15-E618F0D5CB99}" type="sibTrans" cxnId="{9601C1F2-4E1F-481E-9F75-1FD3F02CD414}">
      <dgm:prSet/>
      <dgm:spPr/>
      <dgm:t>
        <a:bodyPr/>
        <a:lstStyle/>
        <a:p>
          <a:endParaRPr lang="en-US"/>
        </a:p>
      </dgm:t>
    </dgm:pt>
    <dgm:pt modelId="{2ACE75C5-1CC5-4C20-978C-3265D3A9874D}">
      <dgm:prSet phldrT="[Text]"/>
      <dgm:spPr/>
      <dgm:t>
        <a:bodyPr/>
        <a:lstStyle/>
        <a:p>
          <a:r>
            <a:rPr lang="en-US"/>
            <a:t>July, 2022</a:t>
          </a:r>
        </a:p>
      </dgm:t>
    </dgm:pt>
    <dgm:pt modelId="{CC88D14E-F983-4654-A26C-020651CD0287}" type="parTrans" cxnId="{2EB3EB4C-CC32-4593-BC1F-4ACBBDB87F17}">
      <dgm:prSet/>
      <dgm:spPr/>
      <dgm:t>
        <a:bodyPr/>
        <a:lstStyle/>
        <a:p>
          <a:endParaRPr lang="en-US"/>
        </a:p>
      </dgm:t>
    </dgm:pt>
    <dgm:pt modelId="{E3ACA679-7EB2-49B5-8BCB-E606DBB015A8}" type="sibTrans" cxnId="{2EB3EB4C-CC32-4593-BC1F-4ACBBDB87F17}">
      <dgm:prSet/>
      <dgm:spPr/>
      <dgm:t>
        <a:bodyPr/>
        <a:lstStyle/>
        <a:p>
          <a:endParaRPr lang="en-US"/>
        </a:p>
      </dgm:t>
    </dgm:pt>
    <dgm:pt modelId="{D949F944-62A4-45AB-B2ED-03E29832B4AA}">
      <dgm:prSet phldrT="[Text]"/>
      <dgm:spPr/>
      <dgm:t>
        <a:bodyPr/>
        <a:lstStyle/>
        <a:p>
          <a:r>
            <a:rPr lang="en-US"/>
            <a:t>September 1, 2022</a:t>
          </a:r>
        </a:p>
      </dgm:t>
    </dgm:pt>
    <dgm:pt modelId="{25651B11-96FD-4D88-B73F-9C3C8CA539EC}" type="parTrans" cxnId="{79CC49D4-4B64-4704-B3FD-629AF2480FBD}">
      <dgm:prSet/>
      <dgm:spPr/>
      <dgm:t>
        <a:bodyPr/>
        <a:lstStyle/>
        <a:p>
          <a:endParaRPr lang="en-US"/>
        </a:p>
      </dgm:t>
    </dgm:pt>
    <dgm:pt modelId="{A05F9989-662C-47EB-B8D6-303294CD23BE}" type="sibTrans" cxnId="{79CC49D4-4B64-4704-B3FD-629AF2480FBD}">
      <dgm:prSet/>
      <dgm:spPr/>
      <dgm:t>
        <a:bodyPr/>
        <a:lstStyle/>
        <a:p>
          <a:endParaRPr lang="en-US"/>
        </a:p>
      </dgm:t>
    </dgm:pt>
    <dgm:pt modelId="{CE1EDF96-371D-4688-9523-F8244751A9CD}">
      <dgm:prSet phldrT="[Text]"/>
      <dgm:spPr/>
      <dgm:t>
        <a:bodyPr/>
        <a:lstStyle/>
        <a:p>
          <a:r>
            <a:rPr lang="en-US"/>
            <a:t>December 1, 2022</a:t>
          </a:r>
        </a:p>
      </dgm:t>
    </dgm:pt>
    <dgm:pt modelId="{3DA8E2E3-EAFF-4C9D-B783-616D32B50CFB}" type="parTrans" cxnId="{B21A14B9-660A-472A-A78A-1D9BCFA19A9D}">
      <dgm:prSet/>
      <dgm:spPr/>
      <dgm:t>
        <a:bodyPr/>
        <a:lstStyle/>
        <a:p>
          <a:endParaRPr lang="en-US"/>
        </a:p>
      </dgm:t>
    </dgm:pt>
    <dgm:pt modelId="{5BCF577E-30F9-4FB5-960C-F2EF06332C05}" type="sibTrans" cxnId="{B21A14B9-660A-472A-A78A-1D9BCFA19A9D}">
      <dgm:prSet/>
      <dgm:spPr/>
      <dgm:t>
        <a:bodyPr/>
        <a:lstStyle/>
        <a:p>
          <a:endParaRPr lang="en-US"/>
        </a:p>
      </dgm:t>
    </dgm:pt>
    <dgm:pt modelId="{747D731F-9268-4CAD-9CC0-70A238D48064}">
      <dgm:prSet phldrT="[Text]"/>
      <dgm:spPr/>
      <dgm:t>
        <a:bodyPr/>
        <a:lstStyle/>
        <a:p>
          <a:r>
            <a:rPr lang="en-US"/>
            <a:t>COW meeting</a:t>
          </a:r>
        </a:p>
      </dgm:t>
    </dgm:pt>
    <dgm:pt modelId="{40E2020C-E0F4-403D-9A40-4E710400494A}" type="parTrans" cxnId="{29E926BF-7901-44AD-AB5C-5400FE0C7B94}">
      <dgm:prSet/>
      <dgm:spPr/>
      <dgm:t>
        <a:bodyPr/>
        <a:lstStyle/>
        <a:p>
          <a:endParaRPr lang="en-US"/>
        </a:p>
      </dgm:t>
    </dgm:pt>
    <dgm:pt modelId="{F9786769-CC96-4708-91FB-C3DB1D2321CA}" type="sibTrans" cxnId="{29E926BF-7901-44AD-AB5C-5400FE0C7B94}">
      <dgm:prSet/>
      <dgm:spPr/>
      <dgm:t>
        <a:bodyPr/>
        <a:lstStyle/>
        <a:p>
          <a:endParaRPr lang="en-US"/>
        </a:p>
      </dgm:t>
    </dgm:pt>
    <dgm:pt modelId="{6DB5FE42-106A-481E-B4AB-8BC3A5E0B444}">
      <dgm:prSet phldrT="[Text]"/>
      <dgm:spPr/>
      <dgm:t>
        <a:bodyPr/>
        <a:lstStyle/>
        <a:p>
          <a:r>
            <a:rPr lang="en-US"/>
            <a:t>October 4, 2022</a:t>
          </a:r>
        </a:p>
      </dgm:t>
    </dgm:pt>
    <dgm:pt modelId="{502E1027-A100-4A36-A19E-4C9BCA5C0273}" type="parTrans" cxnId="{9C422651-1BCC-4133-B85A-5193F87DE524}">
      <dgm:prSet/>
      <dgm:spPr/>
      <dgm:t>
        <a:bodyPr/>
        <a:lstStyle/>
        <a:p>
          <a:endParaRPr lang="en-US"/>
        </a:p>
      </dgm:t>
    </dgm:pt>
    <dgm:pt modelId="{A864D596-45DE-42FE-8BF1-5DA41CF960F6}" type="sibTrans" cxnId="{9C422651-1BCC-4133-B85A-5193F87DE524}">
      <dgm:prSet/>
      <dgm:spPr/>
      <dgm:t>
        <a:bodyPr/>
        <a:lstStyle/>
        <a:p>
          <a:endParaRPr lang="en-US"/>
        </a:p>
      </dgm:t>
    </dgm:pt>
    <dgm:pt modelId="{29CF285C-C2A3-42B9-ACBC-44E485AF0CDF}" type="pres">
      <dgm:prSet presAssocID="{84B94773-82A6-414C-934D-A8A8C8522883}" presName="Name0" presStyleCnt="0">
        <dgm:presLayoutVars>
          <dgm:dir/>
          <dgm:resizeHandles val="exact"/>
        </dgm:presLayoutVars>
      </dgm:prSet>
      <dgm:spPr/>
    </dgm:pt>
    <dgm:pt modelId="{DC1578E5-B534-4E65-9163-C0CDF3E90CB5}" type="pres">
      <dgm:prSet presAssocID="{84B94773-82A6-414C-934D-A8A8C8522883}" presName="arrow" presStyleLbl="bgShp" presStyleIdx="0" presStyleCnt="1" custLinFactNeighborX="-757" custLinFactNeighborY="2798"/>
      <dgm:spPr/>
    </dgm:pt>
    <dgm:pt modelId="{09AB2472-9A25-4371-A497-9841FE55473D}" type="pres">
      <dgm:prSet presAssocID="{84B94773-82A6-414C-934D-A8A8C8522883}" presName="points" presStyleCnt="0"/>
      <dgm:spPr/>
    </dgm:pt>
    <dgm:pt modelId="{BB493E0C-A625-4B36-A57E-0A79D17C4B9F}" type="pres">
      <dgm:prSet presAssocID="{2AD15A2D-3914-4538-9400-E2C8EAC5929D}" presName="compositeA" presStyleCnt="0"/>
      <dgm:spPr/>
    </dgm:pt>
    <dgm:pt modelId="{301EE860-FCB4-44B4-9729-7062F5272819}" type="pres">
      <dgm:prSet presAssocID="{2AD15A2D-3914-4538-9400-E2C8EAC5929D}" presName="textA" presStyleLbl="revTx" presStyleIdx="0" presStyleCnt="4">
        <dgm:presLayoutVars>
          <dgm:bulletEnabled val="1"/>
        </dgm:presLayoutVars>
      </dgm:prSet>
      <dgm:spPr/>
    </dgm:pt>
    <dgm:pt modelId="{BE2CCD38-4564-414E-BC8B-B8F38718523B}" type="pres">
      <dgm:prSet presAssocID="{2AD15A2D-3914-4538-9400-E2C8EAC5929D}" presName="circleA" presStyleLbl="node1" presStyleIdx="0" presStyleCnt="4"/>
      <dgm:spPr/>
    </dgm:pt>
    <dgm:pt modelId="{632CEAB5-027A-4086-9F3A-B0AB4131B899}" type="pres">
      <dgm:prSet presAssocID="{2AD15A2D-3914-4538-9400-E2C8EAC5929D}" presName="spaceA" presStyleCnt="0"/>
      <dgm:spPr/>
    </dgm:pt>
    <dgm:pt modelId="{B6C1F35C-4D9C-4B96-B8F4-6FB3360F90B0}" type="pres">
      <dgm:prSet presAssocID="{5A65F83D-9503-492C-A444-508D04C23766}" presName="space" presStyleCnt="0"/>
      <dgm:spPr/>
    </dgm:pt>
    <dgm:pt modelId="{1BBA6E62-8051-498D-9210-035DEC740AFD}" type="pres">
      <dgm:prSet presAssocID="{3FF1C192-77D2-4565-B95C-A3CF60D632F2}" presName="compositeB" presStyleCnt="0"/>
      <dgm:spPr/>
    </dgm:pt>
    <dgm:pt modelId="{71103F70-5052-437C-B1B7-3C0AB2743F9A}" type="pres">
      <dgm:prSet presAssocID="{3FF1C192-77D2-4565-B95C-A3CF60D632F2}" presName="textB" presStyleLbl="revTx" presStyleIdx="1" presStyleCnt="4">
        <dgm:presLayoutVars>
          <dgm:bulletEnabled val="1"/>
        </dgm:presLayoutVars>
      </dgm:prSet>
      <dgm:spPr/>
    </dgm:pt>
    <dgm:pt modelId="{553F9F92-2AF7-46D7-BB3D-48BEADDE082D}" type="pres">
      <dgm:prSet presAssocID="{3FF1C192-77D2-4565-B95C-A3CF60D632F2}" presName="circleB" presStyleLbl="node1" presStyleIdx="1" presStyleCnt="4"/>
      <dgm:spPr/>
    </dgm:pt>
    <dgm:pt modelId="{5577715B-4F74-4CBC-93F6-E357C6764FCD}" type="pres">
      <dgm:prSet presAssocID="{3FF1C192-77D2-4565-B95C-A3CF60D632F2}" presName="spaceB" presStyleCnt="0"/>
      <dgm:spPr/>
    </dgm:pt>
    <dgm:pt modelId="{28EA34CB-622C-4271-83BC-8055B78280A0}" type="pres">
      <dgm:prSet presAssocID="{62809CEF-FFD5-4256-9BD6-B021C4C80AF5}" presName="space" presStyleCnt="0"/>
      <dgm:spPr/>
    </dgm:pt>
    <dgm:pt modelId="{0C11303D-2A1E-4C85-8155-567DEC7FB930}" type="pres">
      <dgm:prSet presAssocID="{747D731F-9268-4CAD-9CC0-70A238D48064}" presName="compositeA" presStyleCnt="0"/>
      <dgm:spPr/>
    </dgm:pt>
    <dgm:pt modelId="{D5A7DA76-7984-4033-B440-2CFE09C7D161}" type="pres">
      <dgm:prSet presAssocID="{747D731F-9268-4CAD-9CC0-70A238D48064}" presName="textA" presStyleLbl="revTx" presStyleIdx="2" presStyleCnt="4">
        <dgm:presLayoutVars>
          <dgm:bulletEnabled val="1"/>
        </dgm:presLayoutVars>
      </dgm:prSet>
      <dgm:spPr/>
    </dgm:pt>
    <dgm:pt modelId="{03A7FAAE-795E-446C-9630-617D289222FB}" type="pres">
      <dgm:prSet presAssocID="{747D731F-9268-4CAD-9CC0-70A238D48064}" presName="circleA" presStyleLbl="node1" presStyleIdx="2" presStyleCnt="4"/>
      <dgm:spPr/>
    </dgm:pt>
    <dgm:pt modelId="{BBAC5316-C6D5-4B29-9358-C4E48192376D}" type="pres">
      <dgm:prSet presAssocID="{747D731F-9268-4CAD-9CC0-70A238D48064}" presName="spaceA" presStyleCnt="0"/>
      <dgm:spPr/>
    </dgm:pt>
    <dgm:pt modelId="{0AB07C49-FD20-48D6-85E5-A7A602BA4CAA}" type="pres">
      <dgm:prSet presAssocID="{F9786769-CC96-4708-91FB-C3DB1D2321CA}" presName="space" presStyleCnt="0"/>
      <dgm:spPr/>
    </dgm:pt>
    <dgm:pt modelId="{1213765B-3191-4ADD-972E-205F97587F06}" type="pres">
      <dgm:prSet presAssocID="{01152A44-6244-4949-A7B8-52AAA3751801}" presName="compositeB" presStyleCnt="0"/>
      <dgm:spPr/>
    </dgm:pt>
    <dgm:pt modelId="{013BCAC1-C9CE-4FAE-B65B-97A98B8B6928}" type="pres">
      <dgm:prSet presAssocID="{01152A44-6244-4949-A7B8-52AAA3751801}" presName="textB" presStyleLbl="revTx" presStyleIdx="3" presStyleCnt="4">
        <dgm:presLayoutVars>
          <dgm:bulletEnabled val="1"/>
        </dgm:presLayoutVars>
      </dgm:prSet>
      <dgm:spPr/>
    </dgm:pt>
    <dgm:pt modelId="{8E78F6BD-873B-4EBD-9E4A-F8C3CCB6C233}" type="pres">
      <dgm:prSet presAssocID="{01152A44-6244-4949-A7B8-52AAA3751801}" presName="circleB" presStyleLbl="node1" presStyleIdx="3" presStyleCnt="4"/>
      <dgm:spPr/>
    </dgm:pt>
    <dgm:pt modelId="{85EEB94E-5450-4882-AA18-C7680AFAA148}" type="pres">
      <dgm:prSet presAssocID="{01152A44-6244-4949-A7B8-52AAA3751801}" presName="spaceB" presStyleCnt="0"/>
      <dgm:spPr/>
    </dgm:pt>
  </dgm:ptLst>
  <dgm:cxnLst>
    <dgm:cxn modelId="{6E012501-1CEB-4117-B155-9520258C250F}" type="presOf" srcId="{6DB5FE42-106A-481E-B4AB-8BC3A5E0B444}" destId="{D5A7DA76-7984-4033-B440-2CFE09C7D161}" srcOrd="0" destOrd="1" presId="urn:microsoft.com/office/officeart/2005/8/layout/hProcess11"/>
    <dgm:cxn modelId="{4300FD10-A5A8-4821-988B-71CE11623F10}" type="presOf" srcId="{2ACE75C5-1CC5-4C20-978C-3265D3A9874D}" destId="{301EE860-FCB4-44B4-9729-7062F5272819}" srcOrd="0" destOrd="1" presId="urn:microsoft.com/office/officeart/2005/8/layout/hProcess11"/>
    <dgm:cxn modelId="{84B0E12B-330E-49D1-8030-4C0B93C54213}" type="presOf" srcId="{2AD15A2D-3914-4538-9400-E2C8EAC5929D}" destId="{301EE860-FCB4-44B4-9729-7062F5272819}" srcOrd="0" destOrd="0" presId="urn:microsoft.com/office/officeart/2005/8/layout/hProcess11"/>
    <dgm:cxn modelId="{2C0DB731-2820-4333-BFEF-708C07288133}" type="presOf" srcId="{747D731F-9268-4CAD-9CC0-70A238D48064}" destId="{D5A7DA76-7984-4033-B440-2CFE09C7D161}" srcOrd="0" destOrd="0" presId="urn:microsoft.com/office/officeart/2005/8/layout/hProcess11"/>
    <dgm:cxn modelId="{81D74249-0836-47B9-8DEA-333B0D5F31E9}" type="presOf" srcId="{84B94773-82A6-414C-934D-A8A8C8522883}" destId="{29CF285C-C2A3-42B9-ACBC-44E485AF0CDF}" srcOrd="0" destOrd="0" presId="urn:microsoft.com/office/officeart/2005/8/layout/hProcess11"/>
    <dgm:cxn modelId="{2EB3EB4C-CC32-4593-BC1F-4ACBBDB87F17}" srcId="{2AD15A2D-3914-4538-9400-E2C8EAC5929D}" destId="{2ACE75C5-1CC5-4C20-978C-3265D3A9874D}" srcOrd="0" destOrd="0" parTransId="{CC88D14E-F983-4654-A26C-020651CD0287}" sibTransId="{E3ACA679-7EB2-49B5-8BCB-E606DBB015A8}"/>
    <dgm:cxn modelId="{577DE06E-EF8C-4F09-9D43-93807EE4A9D7}" type="presOf" srcId="{01152A44-6244-4949-A7B8-52AAA3751801}" destId="{013BCAC1-C9CE-4FAE-B65B-97A98B8B6928}" srcOrd="0" destOrd="0" presId="urn:microsoft.com/office/officeart/2005/8/layout/hProcess11"/>
    <dgm:cxn modelId="{9C422651-1BCC-4133-B85A-5193F87DE524}" srcId="{747D731F-9268-4CAD-9CC0-70A238D48064}" destId="{6DB5FE42-106A-481E-B4AB-8BC3A5E0B444}" srcOrd="0" destOrd="0" parTransId="{502E1027-A100-4A36-A19E-4C9BCA5C0273}" sibTransId="{A864D596-45DE-42FE-8BF1-5DA41CF960F6}"/>
    <dgm:cxn modelId="{B21A14B9-660A-472A-A78A-1D9BCFA19A9D}" srcId="{01152A44-6244-4949-A7B8-52AAA3751801}" destId="{CE1EDF96-371D-4688-9523-F8244751A9CD}" srcOrd="0" destOrd="0" parTransId="{3DA8E2E3-EAFF-4C9D-B783-616D32B50CFB}" sibTransId="{5BCF577E-30F9-4FB5-960C-F2EF06332C05}"/>
    <dgm:cxn modelId="{29E926BF-7901-44AD-AB5C-5400FE0C7B94}" srcId="{84B94773-82A6-414C-934D-A8A8C8522883}" destId="{747D731F-9268-4CAD-9CC0-70A238D48064}" srcOrd="2" destOrd="0" parTransId="{40E2020C-E0F4-403D-9A40-4E710400494A}" sibTransId="{F9786769-CC96-4708-91FB-C3DB1D2321CA}"/>
    <dgm:cxn modelId="{C235CEC3-3C8F-40A7-9CA0-AA6138D777F4}" srcId="{84B94773-82A6-414C-934D-A8A8C8522883}" destId="{2AD15A2D-3914-4538-9400-E2C8EAC5929D}" srcOrd="0" destOrd="0" parTransId="{637B8E18-25A3-4292-BFAD-34AAF4694F3D}" sibTransId="{5A65F83D-9503-492C-A444-508D04C23766}"/>
    <dgm:cxn modelId="{E1AD67D0-1E30-4834-AA76-168DF5C41E91}" type="presOf" srcId="{CE1EDF96-371D-4688-9523-F8244751A9CD}" destId="{013BCAC1-C9CE-4FAE-B65B-97A98B8B6928}" srcOrd="0" destOrd="1" presId="urn:microsoft.com/office/officeart/2005/8/layout/hProcess11"/>
    <dgm:cxn modelId="{79CC49D4-4B64-4704-B3FD-629AF2480FBD}" srcId="{3FF1C192-77D2-4565-B95C-A3CF60D632F2}" destId="{D949F944-62A4-45AB-B2ED-03E29832B4AA}" srcOrd="0" destOrd="0" parTransId="{25651B11-96FD-4D88-B73F-9C3C8CA539EC}" sibTransId="{A05F9989-662C-47EB-B8D6-303294CD23BE}"/>
    <dgm:cxn modelId="{781FE7DA-C9D3-4377-804A-B24EF2C69AF6}" srcId="{84B94773-82A6-414C-934D-A8A8C8522883}" destId="{3FF1C192-77D2-4565-B95C-A3CF60D632F2}" srcOrd="1" destOrd="0" parTransId="{54761CC2-DBF9-4F16-A329-BEBE65103E56}" sibTransId="{62809CEF-FFD5-4256-9BD6-B021C4C80AF5}"/>
    <dgm:cxn modelId="{E5DADDE9-B9F4-4C70-AC27-74AC5AC4425D}" type="presOf" srcId="{3FF1C192-77D2-4565-B95C-A3CF60D632F2}" destId="{71103F70-5052-437C-B1B7-3C0AB2743F9A}" srcOrd="0" destOrd="0" presId="urn:microsoft.com/office/officeart/2005/8/layout/hProcess11"/>
    <dgm:cxn modelId="{F5480EED-1D28-4536-8C79-F7596CA22B99}" type="presOf" srcId="{D949F944-62A4-45AB-B2ED-03E29832B4AA}" destId="{71103F70-5052-437C-B1B7-3C0AB2743F9A}" srcOrd="0" destOrd="1" presId="urn:microsoft.com/office/officeart/2005/8/layout/hProcess11"/>
    <dgm:cxn modelId="{9601C1F2-4E1F-481E-9F75-1FD3F02CD414}" srcId="{84B94773-82A6-414C-934D-A8A8C8522883}" destId="{01152A44-6244-4949-A7B8-52AAA3751801}" srcOrd="3" destOrd="0" parTransId="{4E4DD65C-33D3-42D1-87A8-8379F3D16628}" sibTransId="{7C43B8AD-6338-48D1-BB15-E618F0D5CB99}"/>
    <dgm:cxn modelId="{86204DDB-AA32-4789-A615-FFD0A194FE4A}" type="presParOf" srcId="{29CF285C-C2A3-42B9-ACBC-44E485AF0CDF}" destId="{DC1578E5-B534-4E65-9163-C0CDF3E90CB5}" srcOrd="0" destOrd="0" presId="urn:microsoft.com/office/officeart/2005/8/layout/hProcess11"/>
    <dgm:cxn modelId="{17B499FC-E6AD-4298-AC54-E9F5E11750A1}" type="presParOf" srcId="{29CF285C-C2A3-42B9-ACBC-44E485AF0CDF}" destId="{09AB2472-9A25-4371-A497-9841FE55473D}" srcOrd="1" destOrd="0" presId="urn:microsoft.com/office/officeart/2005/8/layout/hProcess11"/>
    <dgm:cxn modelId="{97DFFCA9-D7B2-41F8-996D-903064DB3436}" type="presParOf" srcId="{09AB2472-9A25-4371-A497-9841FE55473D}" destId="{BB493E0C-A625-4B36-A57E-0A79D17C4B9F}" srcOrd="0" destOrd="0" presId="urn:microsoft.com/office/officeart/2005/8/layout/hProcess11"/>
    <dgm:cxn modelId="{2BABBF52-8599-462E-9630-38F8C3B25297}" type="presParOf" srcId="{BB493E0C-A625-4B36-A57E-0A79D17C4B9F}" destId="{301EE860-FCB4-44B4-9729-7062F5272819}" srcOrd="0" destOrd="0" presId="urn:microsoft.com/office/officeart/2005/8/layout/hProcess11"/>
    <dgm:cxn modelId="{AF2A1905-AF1A-4136-9B28-2D21E46DBDC5}" type="presParOf" srcId="{BB493E0C-A625-4B36-A57E-0A79D17C4B9F}" destId="{BE2CCD38-4564-414E-BC8B-B8F38718523B}" srcOrd="1" destOrd="0" presId="urn:microsoft.com/office/officeart/2005/8/layout/hProcess11"/>
    <dgm:cxn modelId="{5735C3E3-9BB7-4359-84AD-ABECB8BD8E1B}" type="presParOf" srcId="{BB493E0C-A625-4B36-A57E-0A79D17C4B9F}" destId="{632CEAB5-027A-4086-9F3A-B0AB4131B899}" srcOrd="2" destOrd="0" presId="urn:microsoft.com/office/officeart/2005/8/layout/hProcess11"/>
    <dgm:cxn modelId="{D4EB18A7-C941-4272-9BBA-D5A5544427B2}" type="presParOf" srcId="{09AB2472-9A25-4371-A497-9841FE55473D}" destId="{B6C1F35C-4D9C-4B96-B8F4-6FB3360F90B0}" srcOrd="1" destOrd="0" presId="urn:microsoft.com/office/officeart/2005/8/layout/hProcess11"/>
    <dgm:cxn modelId="{C6B778FE-30EF-4B92-BD93-BFDD3239878B}" type="presParOf" srcId="{09AB2472-9A25-4371-A497-9841FE55473D}" destId="{1BBA6E62-8051-498D-9210-035DEC740AFD}" srcOrd="2" destOrd="0" presId="urn:microsoft.com/office/officeart/2005/8/layout/hProcess11"/>
    <dgm:cxn modelId="{E8ADCFBD-04D6-4593-8BD5-FEA64377B69D}" type="presParOf" srcId="{1BBA6E62-8051-498D-9210-035DEC740AFD}" destId="{71103F70-5052-437C-B1B7-3C0AB2743F9A}" srcOrd="0" destOrd="0" presId="urn:microsoft.com/office/officeart/2005/8/layout/hProcess11"/>
    <dgm:cxn modelId="{88E42F93-FBED-4BF2-8F1C-4E6D82BA3185}" type="presParOf" srcId="{1BBA6E62-8051-498D-9210-035DEC740AFD}" destId="{553F9F92-2AF7-46D7-BB3D-48BEADDE082D}" srcOrd="1" destOrd="0" presId="urn:microsoft.com/office/officeart/2005/8/layout/hProcess11"/>
    <dgm:cxn modelId="{4921B89A-121C-451D-BC48-C055868B1DCE}" type="presParOf" srcId="{1BBA6E62-8051-498D-9210-035DEC740AFD}" destId="{5577715B-4F74-4CBC-93F6-E357C6764FCD}" srcOrd="2" destOrd="0" presId="urn:microsoft.com/office/officeart/2005/8/layout/hProcess11"/>
    <dgm:cxn modelId="{C44AE96E-299F-472E-8FB9-E6F130BB9F16}" type="presParOf" srcId="{09AB2472-9A25-4371-A497-9841FE55473D}" destId="{28EA34CB-622C-4271-83BC-8055B78280A0}" srcOrd="3" destOrd="0" presId="urn:microsoft.com/office/officeart/2005/8/layout/hProcess11"/>
    <dgm:cxn modelId="{811F149A-8382-43EE-981C-FCEC1D7CB23B}" type="presParOf" srcId="{09AB2472-9A25-4371-A497-9841FE55473D}" destId="{0C11303D-2A1E-4C85-8155-567DEC7FB930}" srcOrd="4" destOrd="0" presId="urn:microsoft.com/office/officeart/2005/8/layout/hProcess11"/>
    <dgm:cxn modelId="{957B0342-BBEA-43FC-A6E0-3350F91D4D62}" type="presParOf" srcId="{0C11303D-2A1E-4C85-8155-567DEC7FB930}" destId="{D5A7DA76-7984-4033-B440-2CFE09C7D161}" srcOrd="0" destOrd="0" presId="urn:microsoft.com/office/officeart/2005/8/layout/hProcess11"/>
    <dgm:cxn modelId="{2642494D-430D-455C-908D-FF65302BE50C}" type="presParOf" srcId="{0C11303D-2A1E-4C85-8155-567DEC7FB930}" destId="{03A7FAAE-795E-446C-9630-617D289222FB}" srcOrd="1" destOrd="0" presId="urn:microsoft.com/office/officeart/2005/8/layout/hProcess11"/>
    <dgm:cxn modelId="{07CD3D65-D7CE-4F3F-90F6-665F1B74DA91}" type="presParOf" srcId="{0C11303D-2A1E-4C85-8155-567DEC7FB930}" destId="{BBAC5316-C6D5-4B29-9358-C4E48192376D}" srcOrd="2" destOrd="0" presId="urn:microsoft.com/office/officeart/2005/8/layout/hProcess11"/>
    <dgm:cxn modelId="{C4F904F2-4513-4A6A-9885-FF3625E62483}" type="presParOf" srcId="{09AB2472-9A25-4371-A497-9841FE55473D}" destId="{0AB07C49-FD20-48D6-85E5-A7A602BA4CAA}" srcOrd="5" destOrd="0" presId="urn:microsoft.com/office/officeart/2005/8/layout/hProcess11"/>
    <dgm:cxn modelId="{44A80252-B648-4F65-AC9C-6D6FE45C2257}" type="presParOf" srcId="{09AB2472-9A25-4371-A497-9841FE55473D}" destId="{1213765B-3191-4ADD-972E-205F97587F06}" srcOrd="6" destOrd="0" presId="urn:microsoft.com/office/officeart/2005/8/layout/hProcess11"/>
    <dgm:cxn modelId="{471B84C0-232A-403A-B0BE-2A329977FE40}" type="presParOf" srcId="{1213765B-3191-4ADD-972E-205F97587F06}" destId="{013BCAC1-C9CE-4FAE-B65B-97A98B8B6928}" srcOrd="0" destOrd="0" presId="urn:microsoft.com/office/officeart/2005/8/layout/hProcess11"/>
    <dgm:cxn modelId="{33858FE4-172F-47CC-8F82-265FA8C65F37}" type="presParOf" srcId="{1213765B-3191-4ADD-972E-205F97587F06}" destId="{8E78F6BD-873B-4EBD-9E4A-F8C3CCB6C233}" srcOrd="1" destOrd="0" presId="urn:microsoft.com/office/officeart/2005/8/layout/hProcess11"/>
    <dgm:cxn modelId="{233C2B9F-26F3-4D49-8447-AE7DD403372F}" type="presParOf" srcId="{1213765B-3191-4ADD-972E-205F97587F06}" destId="{85EEB94E-5450-4882-AA18-C7680AFAA148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657FB4-0696-47B9-B508-AE7DF025695A}">
      <dsp:nvSpPr>
        <dsp:cNvPr id="0" name=""/>
        <dsp:cNvSpPr/>
      </dsp:nvSpPr>
      <dsp:spPr>
        <a:xfrm>
          <a:off x="6816971" y="596043"/>
          <a:ext cx="221622" cy="1015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15271"/>
              </a:lnTo>
              <a:lnTo>
                <a:pt x="221622" y="10152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F305B6-A920-4A3A-B6C9-2F30F0941312}">
      <dsp:nvSpPr>
        <dsp:cNvPr id="0" name=""/>
        <dsp:cNvSpPr/>
      </dsp:nvSpPr>
      <dsp:spPr>
        <a:xfrm>
          <a:off x="6816971" y="596043"/>
          <a:ext cx="221622" cy="3677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7759"/>
              </a:lnTo>
              <a:lnTo>
                <a:pt x="221622" y="367759"/>
              </a:lnTo>
            </a:path>
          </a:pathLst>
        </a:custGeom>
        <a:noFill/>
        <a:ln w="9525" cap="flat" cmpd="sng" algn="ctr">
          <a:solidFill>
            <a:srgbClr val="0070C0"/>
          </a:solidFill>
          <a:prstDash val="solid"/>
          <a:round/>
          <a:headEnd type="none" w="med" len="med"/>
          <a:tailEnd type="none" w="med" len="med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E21159F-6CA5-4E74-A4C0-3E3F7DE1E477}">
      <dsp:nvSpPr>
        <dsp:cNvPr id="0" name=""/>
        <dsp:cNvSpPr/>
      </dsp:nvSpPr>
      <dsp:spPr>
        <a:xfrm>
          <a:off x="6453536" y="596043"/>
          <a:ext cx="363435" cy="362745"/>
        </a:xfrm>
        <a:custGeom>
          <a:avLst/>
          <a:gdLst/>
          <a:ahLst/>
          <a:cxnLst/>
          <a:rect l="0" t="0" r="0" b="0"/>
          <a:pathLst>
            <a:path>
              <a:moveTo>
                <a:pt x="363435" y="0"/>
              </a:moveTo>
              <a:lnTo>
                <a:pt x="363435" y="362745"/>
              </a:lnTo>
              <a:lnTo>
                <a:pt x="0" y="362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2C3732-F770-496C-B2A3-6E509BD12E22}">
      <dsp:nvSpPr>
        <dsp:cNvPr id="0" name=""/>
        <dsp:cNvSpPr/>
      </dsp:nvSpPr>
      <dsp:spPr>
        <a:xfrm>
          <a:off x="10043100" y="3389555"/>
          <a:ext cx="111085" cy="1201117"/>
        </a:xfrm>
        <a:custGeom>
          <a:avLst/>
          <a:gdLst/>
          <a:ahLst/>
          <a:cxnLst/>
          <a:rect l="0" t="0" r="0" b="0"/>
          <a:pathLst>
            <a:path>
              <a:moveTo>
                <a:pt x="111085" y="0"/>
              </a:moveTo>
              <a:lnTo>
                <a:pt x="111085" y="1201117"/>
              </a:lnTo>
              <a:lnTo>
                <a:pt x="0" y="120111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97FB1-BAB1-47E4-8CF7-216E911AB2CE}">
      <dsp:nvSpPr>
        <dsp:cNvPr id="0" name=""/>
        <dsp:cNvSpPr/>
      </dsp:nvSpPr>
      <dsp:spPr>
        <a:xfrm>
          <a:off x="10021457" y="3389555"/>
          <a:ext cx="91440" cy="1925370"/>
        </a:xfrm>
        <a:custGeom>
          <a:avLst/>
          <a:gdLst/>
          <a:ahLst/>
          <a:cxnLst/>
          <a:rect l="0" t="0" r="0" b="0"/>
          <a:pathLst>
            <a:path>
              <a:moveTo>
                <a:pt x="132727" y="0"/>
              </a:moveTo>
              <a:lnTo>
                <a:pt x="132727" y="1925370"/>
              </a:lnTo>
              <a:lnTo>
                <a:pt x="45720" y="192537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388146-B2AD-4317-8F12-FAA45189159A}">
      <dsp:nvSpPr>
        <dsp:cNvPr id="0" name=""/>
        <dsp:cNvSpPr/>
      </dsp:nvSpPr>
      <dsp:spPr>
        <a:xfrm>
          <a:off x="10108465" y="3389555"/>
          <a:ext cx="91440" cy="12010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01016"/>
              </a:lnTo>
              <a:lnTo>
                <a:pt x="114276" y="120101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82BB2-A0ED-4010-8124-C68BB08D0E81}">
      <dsp:nvSpPr>
        <dsp:cNvPr id="0" name=""/>
        <dsp:cNvSpPr/>
      </dsp:nvSpPr>
      <dsp:spPr>
        <a:xfrm>
          <a:off x="10040911" y="3389555"/>
          <a:ext cx="113273" cy="459031"/>
        </a:xfrm>
        <a:custGeom>
          <a:avLst/>
          <a:gdLst/>
          <a:ahLst/>
          <a:cxnLst/>
          <a:rect l="0" t="0" r="0" b="0"/>
          <a:pathLst>
            <a:path>
              <a:moveTo>
                <a:pt x="113273" y="0"/>
              </a:moveTo>
              <a:lnTo>
                <a:pt x="113273" y="459031"/>
              </a:lnTo>
              <a:lnTo>
                <a:pt x="0" y="4590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15B40C-888D-4A22-991C-F0B068F9BE1A}">
      <dsp:nvSpPr>
        <dsp:cNvPr id="0" name=""/>
        <dsp:cNvSpPr/>
      </dsp:nvSpPr>
      <dsp:spPr>
        <a:xfrm>
          <a:off x="10108465" y="3389555"/>
          <a:ext cx="91440" cy="457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57687"/>
              </a:lnTo>
              <a:lnTo>
                <a:pt x="114276" y="45768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29B8E6-78DE-4047-9E84-6851DF2E4DF1}">
      <dsp:nvSpPr>
        <dsp:cNvPr id="0" name=""/>
        <dsp:cNvSpPr/>
      </dsp:nvSpPr>
      <dsp:spPr>
        <a:xfrm>
          <a:off x="6100581" y="2476548"/>
          <a:ext cx="4529444" cy="318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98"/>
              </a:lnTo>
              <a:lnTo>
                <a:pt x="4529444" y="193298"/>
              </a:lnTo>
              <a:lnTo>
                <a:pt x="4529444" y="318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A993F0-05DD-4461-BF22-246CF69ECEA3}">
      <dsp:nvSpPr>
        <dsp:cNvPr id="0" name=""/>
        <dsp:cNvSpPr/>
      </dsp:nvSpPr>
      <dsp:spPr>
        <a:xfrm>
          <a:off x="7268627" y="3389555"/>
          <a:ext cx="138957" cy="1937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7575"/>
              </a:lnTo>
              <a:lnTo>
                <a:pt x="138957" y="193757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04B142-E94F-4A11-BF10-C1AF8BCE80E6}">
      <dsp:nvSpPr>
        <dsp:cNvPr id="0" name=""/>
        <dsp:cNvSpPr/>
      </dsp:nvSpPr>
      <dsp:spPr>
        <a:xfrm>
          <a:off x="7069226" y="3389555"/>
          <a:ext cx="199401" cy="1935172"/>
        </a:xfrm>
        <a:custGeom>
          <a:avLst/>
          <a:gdLst/>
          <a:ahLst/>
          <a:cxnLst/>
          <a:rect l="0" t="0" r="0" b="0"/>
          <a:pathLst>
            <a:path>
              <a:moveTo>
                <a:pt x="199401" y="0"/>
              </a:moveTo>
              <a:lnTo>
                <a:pt x="199401" y="1935172"/>
              </a:lnTo>
              <a:lnTo>
                <a:pt x="0" y="19351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6FAEF4-2A5F-46BB-8F40-AF47DB9402F1}">
      <dsp:nvSpPr>
        <dsp:cNvPr id="0" name=""/>
        <dsp:cNvSpPr/>
      </dsp:nvSpPr>
      <dsp:spPr>
        <a:xfrm>
          <a:off x="7268627" y="3389555"/>
          <a:ext cx="138957" cy="1210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10871"/>
              </a:lnTo>
              <a:lnTo>
                <a:pt x="138957" y="121087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4F238A-D750-4ECA-A0D4-DA7EB390822C}">
      <dsp:nvSpPr>
        <dsp:cNvPr id="0" name=""/>
        <dsp:cNvSpPr/>
      </dsp:nvSpPr>
      <dsp:spPr>
        <a:xfrm>
          <a:off x="7069226" y="3389555"/>
          <a:ext cx="199401" cy="1208462"/>
        </a:xfrm>
        <a:custGeom>
          <a:avLst/>
          <a:gdLst/>
          <a:ahLst/>
          <a:cxnLst/>
          <a:rect l="0" t="0" r="0" b="0"/>
          <a:pathLst>
            <a:path>
              <a:moveTo>
                <a:pt x="199401" y="0"/>
              </a:moveTo>
              <a:lnTo>
                <a:pt x="199401" y="1208462"/>
              </a:lnTo>
              <a:lnTo>
                <a:pt x="0" y="120846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D3ED8-4DA2-4DD9-A63A-81ED1554AD3F}">
      <dsp:nvSpPr>
        <dsp:cNvPr id="0" name=""/>
        <dsp:cNvSpPr/>
      </dsp:nvSpPr>
      <dsp:spPr>
        <a:xfrm>
          <a:off x="7268627" y="3389555"/>
          <a:ext cx="138957" cy="4371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7184"/>
              </a:lnTo>
              <a:lnTo>
                <a:pt x="138957" y="43718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ADF085-9A52-4807-8E93-1C0AA76C74D4}">
      <dsp:nvSpPr>
        <dsp:cNvPr id="0" name=""/>
        <dsp:cNvSpPr/>
      </dsp:nvSpPr>
      <dsp:spPr>
        <a:xfrm>
          <a:off x="7069226" y="3389555"/>
          <a:ext cx="199401" cy="433621"/>
        </a:xfrm>
        <a:custGeom>
          <a:avLst/>
          <a:gdLst/>
          <a:ahLst/>
          <a:cxnLst/>
          <a:rect l="0" t="0" r="0" b="0"/>
          <a:pathLst>
            <a:path>
              <a:moveTo>
                <a:pt x="199401" y="0"/>
              </a:moveTo>
              <a:lnTo>
                <a:pt x="199401" y="433621"/>
              </a:lnTo>
              <a:lnTo>
                <a:pt x="0" y="4336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E494B-BF7A-4063-98D0-0E26B447730D}">
      <dsp:nvSpPr>
        <dsp:cNvPr id="0" name=""/>
        <dsp:cNvSpPr/>
      </dsp:nvSpPr>
      <dsp:spPr>
        <a:xfrm>
          <a:off x="6100581" y="2476548"/>
          <a:ext cx="1643886" cy="318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98"/>
              </a:lnTo>
              <a:lnTo>
                <a:pt x="1643886" y="193298"/>
              </a:lnTo>
              <a:lnTo>
                <a:pt x="1643886" y="318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37AAAF-C55C-47D2-BF59-2FD7829B8CE5}">
      <dsp:nvSpPr>
        <dsp:cNvPr id="0" name=""/>
        <dsp:cNvSpPr/>
      </dsp:nvSpPr>
      <dsp:spPr>
        <a:xfrm>
          <a:off x="4050409" y="3389555"/>
          <a:ext cx="246830" cy="10960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009"/>
              </a:lnTo>
              <a:lnTo>
                <a:pt x="246830" y="109600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EBCA62-9060-42E2-858C-584B39D4C4E8}">
      <dsp:nvSpPr>
        <dsp:cNvPr id="0" name=""/>
        <dsp:cNvSpPr/>
      </dsp:nvSpPr>
      <dsp:spPr>
        <a:xfrm>
          <a:off x="4050409" y="3389555"/>
          <a:ext cx="241738" cy="407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7926"/>
              </a:lnTo>
              <a:lnTo>
                <a:pt x="241738" y="40792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392190-204D-4A3E-9E7B-4588F1BD236A}">
      <dsp:nvSpPr>
        <dsp:cNvPr id="0" name=""/>
        <dsp:cNvSpPr/>
      </dsp:nvSpPr>
      <dsp:spPr>
        <a:xfrm>
          <a:off x="4526250" y="2476548"/>
          <a:ext cx="1574330" cy="318206"/>
        </a:xfrm>
        <a:custGeom>
          <a:avLst/>
          <a:gdLst/>
          <a:ahLst/>
          <a:cxnLst/>
          <a:rect l="0" t="0" r="0" b="0"/>
          <a:pathLst>
            <a:path>
              <a:moveTo>
                <a:pt x="1574330" y="0"/>
              </a:moveTo>
              <a:lnTo>
                <a:pt x="1574330" y="193298"/>
              </a:lnTo>
              <a:lnTo>
                <a:pt x="0" y="193298"/>
              </a:lnTo>
              <a:lnTo>
                <a:pt x="0" y="318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32652E-9E54-4C32-820A-6220DFEAD3E5}">
      <dsp:nvSpPr>
        <dsp:cNvPr id="0" name=""/>
        <dsp:cNvSpPr/>
      </dsp:nvSpPr>
      <dsp:spPr>
        <a:xfrm>
          <a:off x="2752506" y="2476548"/>
          <a:ext cx="3348074" cy="324350"/>
        </a:xfrm>
        <a:custGeom>
          <a:avLst/>
          <a:gdLst/>
          <a:ahLst/>
          <a:cxnLst/>
          <a:rect l="0" t="0" r="0" b="0"/>
          <a:pathLst>
            <a:path>
              <a:moveTo>
                <a:pt x="3348074" y="0"/>
              </a:moveTo>
              <a:lnTo>
                <a:pt x="3348074" y="199442"/>
              </a:lnTo>
              <a:lnTo>
                <a:pt x="0" y="199442"/>
              </a:lnTo>
              <a:lnTo>
                <a:pt x="0" y="32435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CFA96A-A807-4177-82C3-F14650A38CED}">
      <dsp:nvSpPr>
        <dsp:cNvPr id="0" name=""/>
        <dsp:cNvSpPr/>
      </dsp:nvSpPr>
      <dsp:spPr>
        <a:xfrm>
          <a:off x="6100581" y="2476548"/>
          <a:ext cx="6136763" cy="3182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3298"/>
              </a:lnTo>
              <a:lnTo>
                <a:pt x="6136763" y="193298"/>
              </a:lnTo>
              <a:lnTo>
                <a:pt x="6136763" y="31820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55394-24ED-425F-B408-09ED7A393506}">
      <dsp:nvSpPr>
        <dsp:cNvPr id="0" name=""/>
        <dsp:cNvSpPr/>
      </dsp:nvSpPr>
      <dsp:spPr>
        <a:xfrm>
          <a:off x="6100581" y="596043"/>
          <a:ext cx="716390" cy="1285703"/>
        </a:xfrm>
        <a:custGeom>
          <a:avLst/>
          <a:gdLst/>
          <a:ahLst/>
          <a:cxnLst/>
          <a:rect l="0" t="0" r="0" b="0"/>
          <a:pathLst>
            <a:path>
              <a:moveTo>
                <a:pt x="716390" y="0"/>
              </a:moveTo>
              <a:lnTo>
                <a:pt x="716390" y="1160795"/>
              </a:lnTo>
              <a:lnTo>
                <a:pt x="0" y="1160795"/>
              </a:lnTo>
              <a:lnTo>
                <a:pt x="0" y="1285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7561C3-DEA3-4B29-95A0-4AEF70AE3538}">
      <dsp:nvSpPr>
        <dsp:cNvPr id="0" name=""/>
        <dsp:cNvSpPr/>
      </dsp:nvSpPr>
      <dsp:spPr>
        <a:xfrm>
          <a:off x="6222170" y="1242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Executive Director: Aaron Skog</a:t>
          </a:r>
        </a:p>
      </dsp:txBody>
      <dsp:txXfrm>
        <a:off x="6222170" y="1242"/>
        <a:ext cx="1189601" cy="594800"/>
      </dsp:txXfrm>
    </dsp:sp>
    <dsp:sp modelId="{D9509BA0-4A0E-4252-ABB2-A3F38601ACE0}">
      <dsp:nvSpPr>
        <dsp:cNvPr id="0" name=""/>
        <dsp:cNvSpPr/>
      </dsp:nvSpPr>
      <dsp:spPr>
        <a:xfrm>
          <a:off x="5505780" y="1881747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Assistant Director:  Dawne Tortorella</a:t>
          </a:r>
        </a:p>
      </dsp:txBody>
      <dsp:txXfrm>
        <a:off x="5505780" y="1881747"/>
        <a:ext cx="1189601" cy="594800"/>
      </dsp:txXfrm>
    </dsp:sp>
    <dsp:sp modelId="{C1D615ED-F830-438B-8E76-469B26536E9A}">
      <dsp:nvSpPr>
        <dsp:cNvPr id="0" name=""/>
        <dsp:cNvSpPr/>
      </dsp:nvSpPr>
      <dsp:spPr>
        <a:xfrm>
          <a:off x="11642543" y="2794755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Consultant – Resource Sharing: Helen Pinder</a:t>
          </a:r>
        </a:p>
      </dsp:txBody>
      <dsp:txXfrm>
        <a:off x="11642543" y="2794755"/>
        <a:ext cx="1189601" cy="594800"/>
      </dsp:txXfrm>
    </dsp:sp>
    <dsp:sp modelId="{E404281A-8196-45FF-A733-DFBD59A1357C}">
      <dsp:nvSpPr>
        <dsp:cNvPr id="0" name=""/>
        <dsp:cNvSpPr/>
      </dsp:nvSpPr>
      <dsp:spPr>
        <a:xfrm>
          <a:off x="2157705" y="2800899"/>
          <a:ext cx="1189601" cy="196481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schemeClr val="tx1"/>
              </a:solidFill>
            </a:rPr>
            <a:t>Contracted Support: Outsourced Notice Printing</a:t>
          </a:r>
          <a:br>
            <a:rPr lang="en-US" sz="1000" b="0" kern="1200">
              <a:solidFill>
                <a:schemeClr val="tx1"/>
              </a:solidFill>
            </a:rPr>
          </a:br>
          <a:r>
            <a:rPr lang="en-US" sz="1000" b="0" kern="1200">
              <a:solidFill>
                <a:schemeClr val="tx1"/>
              </a:solidFill>
            </a:rPr>
            <a:t>Unique Management</a:t>
          </a:r>
        </a:p>
      </dsp:txBody>
      <dsp:txXfrm>
        <a:off x="2157705" y="2800899"/>
        <a:ext cx="1189601" cy="1964817"/>
      </dsp:txXfrm>
    </dsp:sp>
    <dsp:sp modelId="{FB670790-4677-4880-9B39-484058C266A3}">
      <dsp:nvSpPr>
        <dsp:cNvPr id="0" name=""/>
        <dsp:cNvSpPr/>
      </dsp:nvSpPr>
      <dsp:spPr>
        <a:xfrm>
          <a:off x="3931449" y="2794755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User Experience Manager: Tara Wood</a:t>
          </a:r>
        </a:p>
      </dsp:txBody>
      <dsp:txXfrm>
        <a:off x="3931449" y="2794755"/>
        <a:ext cx="1189601" cy="594800"/>
      </dsp:txXfrm>
    </dsp:sp>
    <dsp:sp modelId="{BF482528-5ABE-413C-BC8E-436036CB3238}">
      <dsp:nvSpPr>
        <dsp:cNvPr id="0" name=""/>
        <dsp:cNvSpPr/>
      </dsp:nvSpPr>
      <dsp:spPr>
        <a:xfrm>
          <a:off x="4292148" y="3500081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Consultant – Electronic Resources: Olivia Montolin</a:t>
          </a:r>
        </a:p>
      </dsp:txBody>
      <dsp:txXfrm>
        <a:off x="4292148" y="3500081"/>
        <a:ext cx="1189601" cy="594800"/>
      </dsp:txXfrm>
    </dsp:sp>
    <dsp:sp modelId="{3F9E5C8B-9B73-4AE3-9A62-FCB8E027F0BF}">
      <dsp:nvSpPr>
        <dsp:cNvPr id="0" name=""/>
        <dsp:cNvSpPr/>
      </dsp:nvSpPr>
      <dsp:spPr>
        <a:xfrm>
          <a:off x="4297240" y="4188165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Consultant - UX: Crystal Vela</a:t>
          </a:r>
        </a:p>
      </dsp:txBody>
      <dsp:txXfrm>
        <a:off x="4297240" y="4188165"/>
        <a:ext cx="1189601" cy="594800"/>
      </dsp:txXfrm>
    </dsp:sp>
    <dsp:sp modelId="{C610E9C9-1ED2-437F-B17D-F628A607F82B}">
      <dsp:nvSpPr>
        <dsp:cNvPr id="0" name=""/>
        <dsp:cNvSpPr/>
      </dsp:nvSpPr>
      <dsp:spPr>
        <a:xfrm>
          <a:off x="7149667" y="2794755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Bibliographic Services</a:t>
          </a:r>
          <a:br>
            <a:rPr lang="en-US" sz="1000" b="0" kern="1200"/>
          </a:br>
          <a:r>
            <a:rPr lang="en-US" sz="1000" b="0" kern="1200"/>
            <a:t>Manager: Scott Brandwein</a:t>
          </a:r>
        </a:p>
      </dsp:txBody>
      <dsp:txXfrm>
        <a:off x="7149667" y="2794755"/>
        <a:ext cx="1189601" cy="594800"/>
      </dsp:txXfrm>
    </dsp:sp>
    <dsp:sp modelId="{040BDEC2-6FD3-447B-A0D7-DF12E8726E7A}">
      <dsp:nvSpPr>
        <dsp:cNvPr id="0" name=""/>
        <dsp:cNvSpPr/>
      </dsp:nvSpPr>
      <dsp:spPr>
        <a:xfrm>
          <a:off x="5879624" y="3525777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Consultant – Bibliographic Services: </a:t>
          </a:r>
          <a:br>
            <a:rPr lang="en-US" sz="1000" b="0" kern="1200"/>
          </a:br>
          <a:r>
            <a:rPr lang="en-US" sz="1000" b="0" kern="1200"/>
            <a:t>Claudia Nickson</a:t>
          </a:r>
        </a:p>
      </dsp:txBody>
      <dsp:txXfrm>
        <a:off x="5879624" y="3525777"/>
        <a:ext cx="1189601" cy="594800"/>
      </dsp:txXfrm>
    </dsp:sp>
    <dsp:sp modelId="{C51FD49E-2A16-4CF7-8E26-385B01D55D46}">
      <dsp:nvSpPr>
        <dsp:cNvPr id="0" name=""/>
        <dsp:cNvSpPr/>
      </dsp:nvSpPr>
      <dsp:spPr>
        <a:xfrm>
          <a:off x="7407585" y="3529340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Consultant:- Bibliographic Services: Samantha Dietel</a:t>
          </a:r>
        </a:p>
      </dsp:txBody>
      <dsp:txXfrm>
        <a:off x="7407585" y="3529340"/>
        <a:ext cx="1189601" cy="594800"/>
      </dsp:txXfrm>
    </dsp:sp>
    <dsp:sp modelId="{DDA09842-C2D5-44AE-B0FC-21D4AEE7358C}">
      <dsp:nvSpPr>
        <dsp:cNvPr id="0" name=""/>
        <dsp:cNvSpPr/>
      </dsp:nvSpPr>
      <dsp:spPr>
        <a:xfrm>
          <a:off x="5879624" y="4300618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Bibliographic Services </a:t>
          </a:r>
          <a:br>
            <a:rPr lang="en-US" sz="1000" b="0" kern="1200"/>
          </a:br>
          <a:r>
            <a:rPr lang="en-US" sz="1000" b="0" kern="1200"/>
            <a:t>Specialist: </a:t>
          </a:r>
          <a:br>
            <a:rPr lang="en-US" sz="1000" b="0" kern="1200"/>
          </a:br>
          <a:r>
            <a:rPr lang="en-US" sz="1000" b="0" kern="1200"/>
            <a:t>Angela Puckett</a:t>
          </a:r>
        </a:p>
      </dsp:txBody>
      <dsp:txXfrm>
        <a:off x="5879624" y="4300618"/>
        <a:ext cx="1189601" cy="594800"/>
      </dsp:txXfrm>
    </dsp:sp>
    <dsp:sp modelId="{A894A1C9-7D2E-47A3-9953-E773D29ED8F7}">
      <dsp:nvSpPr>
        <dsp:cNvPr id="0" name=""/>
        <dsp:cNvSpPr/>
      </dsp:nvSpPr>
      <dsp:spPr>
        <a:xfrm>
          <a:off x="7407585" y="4303027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Bibliographic Services</a:t>
          </a:r>
          <a:br>
            <a:rPr lang="en-US" sz="1000" b="0" kern="1200"/>
          </a:br>
          <a:r>
            <a:rPr lang="en-US" sz="1000" b="0" kern="1200"/>
            <a:t>Specialist: </a:t>
          </a:r>
          <a:br>
            <a:rPr lang="en-US" sz="1000" b="0" kern="1200"/>
          </a:br>
          <a:r>
            <a:rPr lang="en-US" sz="1000" b="0" kern="1200"/>
            <a:t>Diane Nickolaou</a:t>
          </a:r>
        </a:p>
      </dsp:txBody>
      <dsp:txXfrm>
        <a:off x="7407585" y="4303027"/>
        <a:ext cx="1189601" cy="594800"/>
      </dsp:txXfrm>
    </dsp:sp>
    <dsp:sp modelId="{FFF70400-EC17-4E81-AD0E-6C6397D0835E}">
      <dsp:nvSpPr>
        <dsp:cNvPr id="0" name=""/>
        <dsp:cNvSpPr/>
      </dsp:nvSpPr>
      <dsp:spPr>
        <a:xfrm>
          <a:off x="5879624" y="5027328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Bibliographic Services</a:t>
          </a:r>
          <a:br>
            <a:rPr lang="en-US" sz="1000" b="0" kern="1200"/>
          </a:br>
          <a:r>
            <a:rPr lang="en-US" sz="1000" b="0" kern="1200"/>
            <a:t>Clerk (PT) : </a:t>
          </a:r>
          <a:br>
            <a:rPr lang="en-US" sz="1000" b="0" kern="1200"/>
          </a:br>
          <a:r>
            <a:rPr lang="en-US" sz="1000" b="0" kern="1200"/>
            <a:t>Mary Alice Buckley</a:t>
          </a:r>
        </a:p>
      </dsp:txBody>
      <dsp:txXfrm>
        <a:off x="5879624" y="5027328"/>
        <a:ext cx="1189601" cy="594800"/>
      </dsp:txXfrm>
    </dsp:sp>
    <dsp:sp modelId="{F1DCAE93-5C07-48B8-8D79-873DD38490BF}">
      <dsp:nvSpPr>
        <dsp:cNvPr id="0" name=""/>
        <dsp:cNvSpPr/>
      </dsp:nvSpPr>
      <dsp:spPr>
        <a:xfrm>
          <a:off x="7407585" y="5029731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Bibliographic Services </a:t>
          </a:r>
          <a:br>
            <a:rPr lang="en-US" sz="1000" b="0" kern="1200"/>
          </a:br>
          <a:r>
            <a:rPr lang="en-US" sz="1000" b="0" kern="1200"/>
            <a:t>Specialist (PT): </a:t>
          </a:r>
          <a:br>
            <a:rPr lang="en-US" sz="1000" b="0" kern="1200"/>
          </a:br>
          <a:r>
            <a:rPr lang="en-US" sz="1000" b="0" kern="1200"/>
            <a:t>Sue Stupar</a:t>
          </a:r>
        </a:p>
      </dsp:txBody>
      <dsp:txXfrm>
        <a:off x="7407585" y="5029731"/>
        <a:ext cx="1189601" cy="594800"/>
      </dsp:txXfrm>
    </dsp:sp>
    <dsp:sp modelId="{0CC42D0F-AABA-4418-A629-1C05B6BFE2D4}">
      <dsp:nvSpPr>
        <dsp:cNvPr id="0" name=""/>
        <dsp:cNvSpPr/>
      </dsp:nvSpPr>
      <dsp:spPr>
        <a:xfrm>
          <a:off x="10035225" y="2794755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Information Technology &amp; Systems  Support Manager: Ian Nosek</a:t>
          </a:r>
        </a:p>
      </dsp:txBody>
      <dsp:txXfrm>
        <a:off x="10035225" y="2794755"/>
        <a:ext cx="1189601" cy="594800"/>
      </dsp:txXfrm>
    </dsp:sp>
    <dsp:sp modelId="{3C7D6A3D-A85A-4BA5-8B51-FAFF572389E5}">
      <dsp:nvSpPr>
        <dsp:cNvPr id="0" name=""/>
        <dsp:cNvSpPr/>
      </dsp:nvSpPr>
      <dsp:spPr>
        <a:xfrm>
          <a:off x="10222742" y="3549842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Systems Administrator: </a:t>
          </a:r>
          <a:br>
            <a:rPr lang="en-US" sz="1000" b="0" kern="1200"/>
          </a:br>
          <a:r>
            <a:rPr lang="en-US" sz="1000" b="0" kern="1200"/>
            <a:t>Dave Pacin</a:t>
          </a:r>
        </a:p>
      </dsp:txBody>
      <dsp:txXfrm>
        <a:off x="10222742" y="3549842"/>
        <a:ext cx="1189601" cy="594800"/>
      </dsp:txXfrm>
    </dsp:sp>
    <dsp:sp modelId="{D7895A18-7443-4D2D-A90F-EE432447BE93}">
      <dsp:nvSpPr>
        <dsp:cNvPr id="0" name=""/>
        <dsp:cNvSpPr/>
      </dsp:nvSpPr>
      <dsp:spPr>
        <a:xfrm>
          <a:off x="8851309" y="3551187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Systems Engineer: </a:t>
          </a:r>
          <a:br>
            <a:rPr lang="en-US" sz="1000" b="0" kern="1200"/>
          </a:br>
          <a:r>
            <a:rPr lang="en-US" sz="1000" b="0" kern="1200"/>
            <a:t>Rudy Host</a:t>
          </a:r>
        </a:p>
      </dsp:txBody>
      <dsp:txXfrm>
        <a:off x="8851309" y="3551187"/>
        <a:ext cx="1189601" cy="594800"/>
      </dsp:txXfrm>
    </dsp:sp>
    <dsp:sp modelId="{C0C98B28-F038-4B55-A460-62C6B39B4F58}">
      <dsp:nvSpPr>
        <dsp:cNvPr id="0" name=""/>
        <dsp:cNvSpPr/>
      </dsp:nvSpPr>
      <dsp:spPr>
        <a:xfrm>
          <a:off x="10222742" y="4293171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Systems Administrator:</a:t>
          </a:r>
          <a:br>
            <a:rPr lang="en-US" sz="1000" b="0" kern="1200"/>
          </a:br>
          <a:r>
            <a:rPr lang="en-US" sz="1000" b="0" kern="1200"/>
            <a:t>Michael Szarmach</a:t>
          </a:r>
        </a:p>
      </dsp:txBody>
      <dsp:txXfrm>
        <a:off x="10222742" y="4293171"/>
        <a:ext cx="1189601" cy="594800"/>
      </dsp:txXfrm>
    </dsp:sp>
    <dsp:sp modelId="{31B79572-AC07-4FCC-9FC7-8F3796E2603D}">
      <dsp:nvSpPr>
        <dsp:cNvPr id="0" name=""/>
        <dsp:cNvSpPr/>
      </dsp:nvSpPr>
      <dsp:spPr>
        <a:xfrm>
          <a:off x="8877576" y="5017526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Consultant - ITSS: </a:t>
          </a:r>
          <a:br>
            <a:rPr lang="en-US" sz="1000" b="0" kern="1200"/>
          </a:br>
          <a:r>
            <a:rPr lang="en-US" sz="1000" b="0" kern="1200"/>
            <a:t>Vickie Totton</a:t>
          </a:r>
        </a:p>
      </dsp:txBody>
      <dsp:txXfrm>
        <a:off x="8877576" y="5017526"/>
        <a:ext cx="1189601" cy="594800"/>
      </dsp:txXfrm>
    </dsp:sp>
    <dsp:sp modelId="{22C2BF4E-8672-4B7F-B9E3-CF12A1CA67B8}">
      <dsp:nvSpPr>
        <dsp:cNvPr id="0" name=""/>
        <dsp:cNvSpPr/>
      </dsp:nvSpPr>
      <dsp:spPr>
        <a:xfrm>
          <a:off x="8853498" y="4293272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/>
            <a:t>Systems Administrator:</a:t>
          </a:r>
          <a:br>
            <a:rPr lang="en-US" sz="1000" b="0" kern="1200"/>
          </a:br>
          <a:r>
            <a:rPr lang="en-US" sz="1000" b="0" kern="1200"/>
            <a:t> Ahren Sievers</a:t>
          </a:r>
        </a:p>
      </dsp:txBody>
      <dsp:txXfrm>
        <a:off x="8853498" y="4293272"/>
        <a:ext cx="1189601" cy="594800"/>
      </dsp:txXfrm>
    </dsp:sp>
    <dsp:sp modelId="{43C661B7-7BEA-4F59-B12E-0B5EC3A5DAF6}">
      <dsp:nvSpPr>
        <dsp:cNvPr id="0" name=""/>
        <dsp:cNvSpPr/>
      </dsp:nvSpPr>
      <dsp:spPr>
        <a:xfrm>
          <a:off x="5263934" y="661388"/>
          <a:ext cx="1189601" cy="594800"/>
        </a:xfrm>
        <a:prstGeom prst="rect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schemeClr val="bg1"/>
              </a:solidFill>
            </a:rPr>
            <a:t>Business Manager:</a:t>
          </a:r>
        </a:p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schemeClr val="bg1"/>
              </a:solidFill>
            </a:rPr>
            <a:t>Ginny Blake</a:t>
          </a:r>
        </a:p>
      </dsp:txBody>
      <dsp:txXfrm>
        <a:off x="5263934" y="661388"/>
        <a:ext cx="1189601" cy="594800"/>
      </dsp:txXfrm>
    </dsp:sp>
    <dsp:sp modelId="{88D47690-AC66-4C3F-9539-573CA8A4F824}">
      <dsp:nvSpPr>
        <dsp:cNvPr id="0" name=""/>
        <dsp:cNvSpPr/>
      </dsp:nvSpPr>
      <dsp:spPr>
        <a:xfrm>
          <a:off x="7038594" y="695140"/>
          <a:ext cx="1189601" cy="5373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schemeClr val="tx1"/>
              </a:solidFill>
            </a:rPr>
            <a:t>Finance: Contracted services -Lauterbach</a:t>
          </a:r>
        </a:p>
      </dsp:txBody>
      <dsp:txXfrm>
        <a:off x="7038594" y="695140"/>
        <a:ext cx="1189601" cy="537325"/>
      </dsp:txXfrm>
    </dsp:sp>
    <dsp:sp modelId="{44F43B0B-0221-4073-96E3-1AFF1C0133A5}">
      <dsp:nvSpPr>
        <dsp:cNvPr id="0" name=""/>
        <dsp:cNvSpPr/>
      </dsp:nvSpPr>
      <dsp:spPr>
        <a:xfrm>
          <a:off x="7038594" y="1342652"/>
          <a:ext cx="1189601" cy="537325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kern="1200">
              <a:solidFill>
                <a:schemeClr val="tx1"/>
              </a:solidFill>
            </a:rPr>
            <a:t>HR: Contract services with HR Source</a:t>
          </a:r>
        </a:p>
      </dsp:txBody>
      <dsp:txXfrm>
        <a:off x="7038594" y="1342652"/>
        <a:ext cx="1189601" cy="5373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1578E5-B534-4E65-9163-C0CDF3E90CB5}">
      <dsp:nvSpPr>
        <dsp:cNvPr id="0" name=""/>
        <dsp:cNvSpPr/>
      </dsp:nvSpPr>
      <dsp:spPr>
        <a:xfrm>
          <a:off x="0" y="1808032"/>
          <a:ext cx="7380514" cy="2324009"/>
        </a:xfrm>
        <a:prstGeom prst="notched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1EE860-FCB4-44B4-9729-7062F5272819}">
      <dsp:nvSpPr>
        <dsp:cNvPr id="0" name=""/>
        <dsp:cNvSpPr/>
      </dsp:nvSpPr>
      <dsp:spPr>
        <a:xfrm>
          <a:off x="3324" y="0"/>
          <a:ext cx="1598991" cy="232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Presentation to Board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July, 2022</a:t>
          </a:r>
        </a:p>
      </dsp:txBody>
      <dsp:txXfrm>
        <a:off x="3324" y="0"/>
        <a:ext cx="1598991" cy="2324009"/>
      </dsp:txXfrm>
    </dsp:sp>
    <dsp:sp modelId="{BE2CCD38-4564-414E-BC8B-B8F38718523B}">
      <dsp:nvSpPr>
        <dsp:cNvPr id="0" name=""/>
        <dsp:cNvSpPr/>
      </dsp:nvSpPr>
      <dsp:spPr>
        <a:xfrm>
          <a:off x="512318" y="2614510"/>
          <a:ext cx="581002" cy="58100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103F70-5052-437C-B1B7-3C0AB2743F9A}">
      <dsp:nvSpPr>
        <dsp:cNvPr id="0" name=""/>
        <dsp:cNvSpPr/>
      </dsp:nvSpPr>
      <dsp:spPr>
        <a:xfrm>
          <a:off x="1682265" y="3486013"/>
          <a:ext cx="1598991" cy="232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SWAN Quarterly Presentation to Membership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September 1, 2022</a:t>
          </a:r>
        </a:p>
      </dsp:txBody>
      <dsp:txXfrm>
        <a:off x="1682265" y="3486013"/>
        <a:ext cx="1598991" cy="2324009"/>
      </dsp:txXfrm>
    </dsp:sp>
    <dsp:sp modelId="{553F9F92-2AF7-46D7-BB3D-48BEADDE082D}">
      <dsp:nvSpPr>
        <dsp:cNvPr id="0" name=""/>
        <dsp:cNvSpPr/>
      </dsp:nvSpPr>
      <dsp:spPr>
        <a:xfrm>
          <a:off x="2191259" y="2614510"/>
          <a:ext cx="581002" cy="581002"/>
        </a:xfrm>
        <a:prstGeom prst="ellipse">
          <a:avLst/>
        </a:prstGeom>
        <a:solidFill>
          <a:schemeClr val="accent4">
            <a:hueOff val="-2507712"/>
            <a:satOff val="18735"/>
            <a:lumOff val="307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A7DA76-7984-4033-B440-2CFE09C7D161}">
      <dsp:nvSpPr>
        <dsp:cNvPr id="0" name=""/>
        <dsp:cNvSpPr/>
      </dsp:nvSpPr>
      <dsp:spPr>
        <a:xfrm>
          <a:off x="3361206" y="0"/>
          <a:ext cx="1598991" cy="232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b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COW meeting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October 4, 2022</a:t>
          </a:r>
        </a:p>
      </dsp:txBody>
      <dsp:txXfrm>
        <a:off x="3361206" y="0"/>
        <a:ext cx="1598991" cy="2324009"/>
      </dsp:txXfrm>
    </dsp:sp>
    <dsp:sp modelId="{03A7FAAE-795E-446C-9630-617D289222FB}">
      <dsp:nvSpPr>
        <dsp:cNvPr id="0" name=""/>
        <dsp:cNvSpPr/>
      </dsp:nvSpPr>
      <dsp:spPr>
        <a:xfrm>
          <a:off x="3870200" y="2614510"/>
          <a:ext cx="581002" cy="581002"/>
        </a:xfrm>
        <a:prstGeom prst="ellipse">
          <a:avLst/>
        </a:prstGeom>
        <a:solidFill>
          <a:schemeClr val="accent4">
            <a:hueOff val="-5015424"/>
            <a:satOff val="37471"/>
            <a:lumOff val="614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3BCAC1-C9CE-4FAE-B65B-97A98B8B6928}">
      <dsp:nvSpPr>
        <dsp:cNvPr id="0" name=""/>
        <dsp:cNvSpPr/>
      </dsp:nvSpPr>
      <dsp:spPr>
        <a:xfrm>
          <a:off x="5040146" y="3486013"/>
          <a:ext cx="1598991" cy="23240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t" anchorCtr="1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Vote at SWAN Quarterly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500" kern="1200"/>
            <a:t>December 1, 2022</a:t>
          </a:r>
        </a:p>
      </dsp:txBody>
      <dsp:txXfrm>
        <a:off x="5040146" y="3486013"/>
        <a:ext cx="1598991" cy="2324009"/>
      </dsp:txXfrm>
    </dsp:sp>
    <dsp:sp modelId="{8E78F6BD-873B-4EBD-9E4A-F8C3CCB6C233}">
      <dsp:nvSpPr>
        <dsp:cNvPr id="0" name=""/>
        <dsp:cNvSpPr/>
      </dsp:nvSpPr>
      <dsp:spPr>
        <a:xfrm>
          <a:off x="5549141" y="2614510"/>
          <a:ext cx="581002" cy="581002"/>
        </a:xfrm>
        <a:prstGeom prst="ellipse">
          <a:avLst/>
        </a:prstGeom>
        <a:solidFill>
          <a:schemeClr val="accent4">
            <a:hueOff val="-7523136"/>
            <a:satOff val="56206"/>
            <a:lumOff val="921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AAB18-CE3D-4AC0-BE3E-6315301991FA}" type="datetimeFigureOut">
              <a:rPr lang="en-US" smtClean="0"/>
              <a:t>10/25/2022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E9165-5CC1-4F12-AEF1-811395C85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214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Crystal </a:t>
            </a:r>
            <a:br>
              <a:rPr lang="en-US">
                <a:cs typeface="Calibri"/>
              </a:rPr>
            </a:br>
            <a:r>
              <a:rPr lang="en-US">
                <a:cs typeface="Calibri"/>
              </a:rPr>
              <a:t>Non-Resident Webinar was held on Monday October 17th. If you were unable to make it, you can review the webinar at your convenience. </a:t>
            </a:r>
          </a:p>
          <a:p>
            <a:endParaRPr lang="en-US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Crystal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09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Helen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565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Crystal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9030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Crystal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783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Scott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34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4E9165-5CC1-4F12-AEF1-811395C85A27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347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214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BCD6B62-7F68-4708-8957-3244A93506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C07E4A8F-FAA6-4762-87E0-555B2B99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4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-12700" y="1709739"/>
            <a:ext cx="11360150" cy="27850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8CCFDCA-74D4-4C1C-A353-E3C0E55D0A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BE6A1D7-6A4F-4489-BB2F-F593FA3F1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52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D70EE-147A-4FAA-8281-D44B5A0C6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474C4-475C-4D86-A1B7-A96807F228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B98D6-2618-46F2-B8FD-EA3BCC54CF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A9F8449-E76C-4854-9644-24E6E0A6F4D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23A2DB-C3D8-402C-9D5E-58BF49326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26CF35-4B17-4345-A226-163A4E70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48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70F071-E411-41CC-92CE-D63EDE14D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41F0FE-5788-4775-8A10-5B91DFAC8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BD8AF7-6D29-4167-AF67-CB296B6A20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4022A-F48A-41E0-9F88-AA63D5FC2D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/>
                </a:solidFill>
                <a:latin typeface="Georgia" panose="02040502050405020303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28D0C1-D1A4-4F0C-943E-126C8F04D4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5394A939-17CE-4BFF-AE7A-567853F204A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05BE40-DC62-42A8-97A6-34ACA610A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6EAF5-0ADA-4CFD-B7BF-9FC51FF16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1246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49A0-70D5-45EE-BB58-A3319E86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F07131D5-03EB-4766-95D1-C17D7CC99B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5045F6-B494-4F18-A1E4-40EB6E008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3D6364-4603-447D-89F8-990CFDCE8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81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631F2D5-72B0-436C-85CB-AE33477199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4CD0FC-9FE5-45EC-AE9A-0BE0C56491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5F80AA-12AE-42BC-87FB-85DA288C9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4868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B2A5DE8-42C1-407B-BA04-8B9A34939042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36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09182"/>
            <a:ext cx="5183188" cy="6981423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85889">
                <a:moveTo>
                  <a:pt x="0" y="6858000"/>
                </a:moveTo>
                <a:lnTo>
                  <a:pt x="0" y="0"/>
                </a:lnTo>
                <a:lnTo>
                  <a:pt x="4235355" y="27017"/>
                </a:lnTo>
                <a:lnTo>
                  <a:pt x="6318913" y="6885295"/>
                </a:lnTo>
                <a:cubicBezTo>
                  <a:pt x="6328012" y="6889844"/>
                  <a:pt x="2106304" y="6867098"/>
                  <a:pt x="0" y="6858000"/>
                </a:cubicBezTo>
                <a:close/>
              </a:path>
            </a:pathLst>
          </a:cu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46E3962-0AAA-4D55-AF36-7BA40C1D57B8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696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40F92AF-669D-41AF-B6FF-91C79CD0018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468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245659"/>
            <a:ext cx="5278723" cy="7301552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4 h 6913463"/>
              <a:gd name="connsiteX1" fmla="*/ 0 w 6318927"/>
              <a:gd name="connsiteY1" fmla="*/ 27574 h 6913463"/>
              <a:gd name="connsiteX2" fmla="*/ 4218630 w 6318927"/>
              <a:gd name="connsiteY2" fmla="*/ 0 h 6913463"/>
              <a:gd name="connsiteX3" fmla="*/ 6318913 w 6318927"/>
              <a:gd name="connsiteY3" fmla="*/ 6912869 h 6913463"/>
              <a:gd name="connsiteX4" fmla="*/ 0 w 6318927"/>
              <a:gd name="connsiteY4" fmla="*/ 6885574 h 6913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3">
                <a:moveTo>
                  <a:pt x="0" y="6885574"/>
                </a:moveTo>
                <a:lnTo>
                  <a:pt x="0" y="27574"/>
                </a:lnTo>
                <a:lnTo>
                  <a:pt x="4218630" y="0"/>
                </a:lnTo>
                <a:lnTo>
                  <a:pt x="6318913" y="6912869"/>
                </a:lnTo>
                <a:cubicBezTo>
                  <a:pt x="6328012" y="6917418"/>
                  <a:pt x="2106304" y="6894672"/>
                  <a:pt x="0" y="688557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ACD2F8CE-F11B-40F1-ACBE-B6F1A7D33007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518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51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-95534" y="-163772"/>
            <a:ext cx="5278723" cy="7124130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940166 h 6968055"/>
              <a:gd name="connsiteX1" fmla="*/ 0 w 6318927"/>
              <a:gd name="connsiteY1" fmla="*/ 82166 h 6968055"/>
              <a:gd name="connsiteX2" fmla="*/ 4201905 w 6318927"/>
              <a:gd name="connsiteY2" fmla="*/ 0 h 6968055"/>
              <a:gd name="connsiteX3" fmla="*/ 6318913 w 6318927"/>
              <a:gd name="connsiteY3" fmla="*/ 6967461 h 6968055"/>
              <a:gd name="connsiteX4" fmla="*/ 0 w 6318927"/>
              <a:gd name="connsiteY4" fmla="*/ 6940166 h 6968055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01905 w 6318927"/>
              <a:gd name="connsiteY2" fmla="*/ 13368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85575 h 6913464"/>
              <a:gd name="connsiteX1" fmla="*/ 0 w 6318927"/>
              <a:gd name="connsiteY1" fmla="*/ 27575 h 6913464"/>
              <a:gd name="connsiteX2" fmla="*/ 4201905 w 6318927"/>
              <a:gd name="connsiteY2" fmla="*/ 0 h 6913464"/>
              <a:gd name="connsiteX3" fmla="*/ 6318913 w 6318927"/>
              <a:gd name="connsiteY3" fmla="*/ 6912870 h 6913464"/>
              <a:gd name="connsiteX4" fmla="*/ 0 w 6318927"/>
              <a:gd name="connsiteY4" fmla="*/ 6885575 h 6913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913464">
                <a:moveTo>
                  <a:pt x="0" y="6885575"/>
                </a:moveTo>
                <a:lnTo>
                  <a:pt x="0" y="27575"/>
                </a:lnTo>
                <a:lnTo>
                  <a:pt x="4201905" y="0"/>
                </a:lnTo>
                <a:lnTo>
                  <a:pt x="6318913" y="6912870"/>
                </a:lnTo>
                <a:cubicBezTo>
                  <a:pt x="6328012" y="6917419"/>
                  <a:pt x="2106304" y="6894673"/>
                  <a:pt x="0" y="688557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39BA174E-F461-44FF-9093-638F5322483B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65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>
            <a:extLst>
              <a:ext uri="{FF2B5EF4-FFF2-40B4-BE49-F238E27FC236}">
                <a16:creationId xmlns:a16="http://schemas.microsoft.com/office/drawing/2014/main" id="{93AB3359-EB6E-4BED-85C6-48C868971F7E}"/>
              </a:ext>
            </a:extLst>
          </p:cNvPr>
          <p:cNvSpPr/>
          <p:nvPr/>
        </p:nvSpPr>
        <p:spPr>
          <a:xfrm>
            <a:off x="1" y="-13927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900C18-749C-4B0A-A09E-F4929619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1712794"/>
            <a:ext cx="3111690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5845DE-70C7-4D20-87A7-954F546E2B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4116932" cy="24399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54BED-E682-4FF9-957A-FBF5EB3FA3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0E5A65-AFDD-421E-B9F6-6AAE0B3A6266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447331-CFF6-480C-929A-82D15DD8A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38309" y="6339849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96CA49-3834-4A21-8CDC-F1AA4E3F6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24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DE27B1D-0F20-4BA9-BD15-B2B92382E444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8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-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94129" y="-94129"/>
            <a:ext cx="5277317" cy="7100047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7FA6EEB-0B96-45FA-91D8-D1923F3D25C0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563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AAF6FE6-2586-42F8-8971-BDC5EC55EF2F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1529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-121024" y="-147919"/>
            <a:ext cx="5304212" cy="7140389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589A5A5-D94A-404D-A669-1A64C32D40C9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642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9">
            <a:extLst>
              <a:ext uri="{FF2B5EF4-FFF2-40B4-BE49-F238E27FC236}">
                <a16:creationId xmlns:a16="http://schemas.microsoft.com/office/drawing/2014/main" id="{3A2B8FCD-D57E-49F5-AAFB-F203512F5B39}"/>
              </a:ext>
            </a:extLst>
          </p:cNvPr>
          <p:cNvSpPr/>
          <p:nvPr/>
        </p:nvSpPr>
        <p:spPr>
          <a:xfrm>
            <a:off x="0" y="0"/>
            <a:ext cx="5183188" cy="6899816"/>
          </a:xfrm>
          <a:custGeom>
            <a:avLst/>
            <a:gdLst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5663821 w 5663821"/>
              <a:gd name="connsiteY2" fmla="*/ 6858000 h 6858000"/>
              <a:gd name="connsiteX3" fmla="*/ 0 w 5663821"/>
              <a:gd name="connsiteY3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22913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2502089 w 5663821"/>
              <a:gd name="connsiteY2" fmla="*/ 231733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5663821"/>
              <a:gd name="connsiteY0" fmla="*/ 6858000 h 6858000"/>
              <a:gd name="connsiteX1" fmla="*/ 0 w 5663821"/>
              <a:gd name="connsiteY1" fmla="*/ 0 h 6858000"/>
              <a:gd name="connsiteX2" fmla="*/ 4235355 w 5663821"/>
              <a:gd name="connsiteY2" fmla="*/ 27017 h 6858000"/>
              <a:gd name="connsiteX3" fmla="*/ 5663821 w 5663821"/>
              <a:gd name="connsiteY3" fmla="*/ 6858000 h 6858000"/>
              <a:gd name="connsiteX4" fmla="*/ 0 w 5663821"/>
              <a:gd name="connsiteY4" fmla="*/ 6858000 h 6858000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6885295"/>
              <a:gd name="connsiteX1" fmla="*/ 0 w 6318913"/>
              <a:gd name="connsiteY1" fmla="*/ 0 h 6885295"/>
              <a:gd name="connsiteX2" fmla="*/ 4235355 w 6318913"/>
              <a:gd name="connsiteY2" fmla="*/ 27017 h 6885295"/>
              <a:gd name="connsiteX3" fmla="*/ 6318913 w 6318913"/>
              <a:gd name="connsiteY3" fmla="*/ 6885295 h 6885295"/>
              <a:gd name="connsiteX4" fmla="*/ 0 w 6318913"/>
              <a:gd name="connsiteY4" fmla="*/ 6858000 h 6885295"/>
              <a:gd name="connsiteX0" fmla="*/ 0 w 6318913"/>
              <a:gd name="connsiteY0" fmla="*/ 6858000 h 7167442"/>
              <a:gd name="connsiteX1" fmla="*/ 0 w 6318913"/>
              <a:gd name="connsiteY1" fmla="*/ 0 h 7167442"/>
              <a:gd name="connsiteX2" fmla="*/ 4235355 w 6318913"/>
              <a:gd name="connsiteY2" fmla="*/ 27017 h 7167442"/>
              <a:gd name="connsiteX3" fmla="*/ 6318913 w 6318913"/>
              <a:gd name="connsiteY3" fmla="*/ 6885295 h 7167442"/>
              <a:gd name="connsiteX4" fmla="*/ 0 w 6318913"/>
              <a:gd name="connsiteY4" fmla="*/ 6858000 h 7167442"/>
              <a:gd name="connsiteX0" fmla="*/ 0 w 6318927"/>
              <a:gd name="connsiteY0" fmla="*/ 6858000 h 6885889"/>
              <a:gd name="connsiteX1" fmla="*/ 0 w 6318927"/>
              <a:gd name="connsiteY1" fmla="*/ 0 h 6885889"/>
              <a:gd name="connsiteX2" fmla="*/ 4235355 w 6318927"/>
              <a:gd name="connsiteY2" fmla="*/ 27017 h 6885889"/>
              <a:gd name="connsiteX3" fmla="*/ 6318913 w 6318927"/>
              <a:gd name="connsiteY3" fmla="*/ 6885295 h 6885889"/>
              <a:gd name="connsiteX4" fmla="*/ 0 w 6318927"/>
              <a:gd name="connsiteY4" fmla="*/ 6858000 h 6885889"/>
              <a:gd name="connsiteX0" fmla="*/ 0 w 6318927"/>
              <a:gd name="connsiteY0" fmla="*/ 6871927 h 6899816"/>
              <a:gd name="connsiteX1" fmla="*/ 0 w 6318927"/>
              <a:gd name="connsiteY1" fmla="*/ 13927 h 6899816"/>
              <a:gd name="connsiteX2" fmla="*/ 4235356 w 6318927"/>
              <a:gd name="connsiteY2" fmla="*/ 0 h 6899816"/>
              <a:gd name="connsiteX3" fmla="*/ 6318913 w 6318927"/>
              <a:gd name="connsiteY3" fmla="*/ 6899222 h 6899816"/>
              <a:gd name="connsiteX4" fmla="*/ 0 w 6318927"/>
              <a:gd name="connsiteY4" fmla="*/ 6871927 h 6899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8927" h="6899816">
                <a:moveTo>
                  <a:pt x="0" y="6871927"/>
                </a:moveTo>
                <a:lnTo>
                  <a:pt x="0" y="13927"/>
                </a:lnTo>
                <a:lnTo>
                  <a:pt x="4235356" y="0"/>
                </a:lnTo>
                <a:lnTo>
                  <a:pt x="6318913" y="6899222"/>
                </a:lnTo>
                <a:cubicBezTo>
                  <a:pt x="6328012" y="6903771"/>
                  <a:pt x="2106304" y="6881025"/>
                  <a:pt x="0" y="68719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577C04-4A50-4C4B-AA95-192C4B0CE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3" y="1310185"/>
            <a:ext cx="2820988" cy="1633632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0D9D04-90B1-4518-A02F-17DFC3D9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039508"/>
            <a:ext cx="3322779" cy="309849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9A6BC5-E925-458F-85C4-60399C807B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1DDE87F0-FDA3-4FB0-ADC9-CD108984D8BE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4F177E-AF31-43FE-8624-264903E1A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96088" y="632938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DA81C-9F81-4F4C-8D4F-EC491621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789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5" y="0"/>
            <a:ext cx="4481015" cy="6858000"/>
          </a:xfrm>
          <a:prstGeom prst="rt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5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55E85-9FCB-4CD8-A587-B5DBC47D02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991" y="2150492"/>
            <a:ext cx="7406184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7BEA46-D9AF-4EB0-A234-8DE326DB24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8991" y="4707508"/>
            <a:ext cx="740618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30317738-FF21-47C7-BA4C-E2EC43F9B334}"/>
              </a:ext>
            </a:extLst>
          </p:cNvPr>
          <p:cNvSpPr/>
          <p:nvPr/>
        </p:nvSpPr>
        <p:spPr>
          <a:xfrm flipH="1" flipV="1">
            <a:off x="7710984" y="0"/>
            <a:ext cx="4481015" cy="68580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B7322D7-2E8F-4B8C-9745-7236C0768D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136" y="740281"/>
            <a:ext cx="1751315" cy="18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91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9A81105-84AC-494D-95F4-BC910DBF6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2DC7B-633D-48CE-8692-749FA60A82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73FDD12-27FA-4A61-8C72-3334D4E70A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D194A-9AC6-43D0-B5EC-2ACD23E3F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88383E-4531-4F02-9CF7-FDD0AE6F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47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AE72D5E-E03C-4FC7-8731-E2196ED23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D7D384A-F7E8-4567-BA95-00691C9E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8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59C5715-F3E7-4D38-8EB4-FB5A7CD495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13F4682-70F7-47FD-9D78-36447294D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43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-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9FD00A4-A0AB-4044-9167-74A9737CA2BC}"/>
              </a:ext>
            </a:extLst>
          </p:cNvPr>
          <p:cNvSpPr/>
          <p:nvPr/>
        </p:nvSpPr>
        <p:spPr>
          <a:xfrm>
            <a:off x="0" y="1709739"/>
            <a:ext cx="11360150" cy="278508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D280C-DDF5-4D3E-81C7-4A036BF38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362006"/>
          </a:xfrm>
        </p:spPr>
        <p:txBody>
          <a:bodyPr anchor="b"/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4A3DD7-7945-497B-A62C-583B78AF0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9296"/>
            <a:ext cx="10515600" cy="1422114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9FFE8B7-AC69-42B9-9B36-E352CE09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A21A10-E1FA-4A6B-AC65-A28DA3C38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1ABEB1-A9F1-4315-B8B7-365CA954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6006" y="6329381"/>
            <a:ext cx="53226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170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4F449A-758A-4296-A93B-B1F55F700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A5C32-29DA-4B8E-9CB7-D898F32AC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33256-9D2E-4147-B784-5AB6832EF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657600" y="632938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40BA4F24-E363-4102-AE6A-B8348B2CA01E}"/>
              </a:ext>
            </a:extLst>
          </p:cNvPr>
          <p:cNvSpPr/>
          <p:nvPr/>
        </p:nvSpPr>
        <p:spPr>
          <a:xfrm rot="5400000" flipH="1" flipV="1">
            <a:off x="10606588" y="5272587"/>
            <a:ext cx="1842448" cy="1328380"/>
          </a:xfrm>
          <a:prstGeom prst="rtTriangl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004CB-3916-4B2C-93CE-D019A4B5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6006" y="6329381"/>
            <a:ext cx="53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fld id="{A9CC4F22-D3EF-4D38-A21C-393617D4FDDB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FE394-EB20-449A-855A-8C51B7CADC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293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58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swanlibraries.net/help/using-help-desk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swanlibraries.net" TargetMode="Externa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8.xml"/><Relationship Id="rId4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bywatersolutions.com/news/aspen-discovery-announces-22-10-00-release-not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librarylearning.org/events?keyword=&amp;location=&amp;sponsor=80&amp;type=All&amp;audience=All&amp;topic=All&amp;program=All" TargetMode="Externa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hyperlink" Target="https://support.swanlibraries.net/training/91965" TargetMode="External"/><Relationship Id="rId4" Type="http://schemas.openxmlformats.org/officeDocument/2006/relationships/hyperlink" Target="https://support.swanlibraries.net/training/8722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37CAE-4C4A-2F39-8825-1B9C3C2C026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SWAN Fireside Chat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D4D515-AFDC-B234-ED8E-A5DDF0B558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October 25,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051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B3D07-7B8F-A702-469C-49A1A44AC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Exciting Platform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7DF8B-A429-2FA0-D3D4-3BF85FAF83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626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Beanstack</a:t>
            </a:r>
          </a:p>
          <a:p>
            <a:pPr lvl="1"/>
            <a:r>
              <a:rPr lang="en-US"/>
              <a:t>Current and upcoming challenges posted</a:t>
            </a:r>
          </a:p>
          <a:p>
            <a:pPr lvl="1"/>
            <a:r>
              <a:rPr lang="en-US" err="1"/>
              <a:t>Beanstack</a:t>
            </a:r>
            <a:r>
              <a:rPr lang="en-US"/>
              <a:t>-hosted training &amp; recordings</a:t>
            </a:r>
          </a:p>
          <a:p>
            <a:pPr lvl="1"/>
            <a:r>
              <a:rPr lang="en-US"/>
              <a:t>SWAN's </a:t>
            </a:r>
            <a:r>
              <a:rPr lang="en-US" err="1"/>
              <a:t>Beanstack</a:t>
            </a:r>
            <a:r>
              <a:rPr lang="en-US"/>
              <a:t> available to all readers</a:t>
            </a:r>
          </a:p>
          <a:p>
            <a:pPr lvl="1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841A0-8774-3844-0826-7C8A05829A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66265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KitKeeper</a:t>
            </a:r>
          </a:p>
          <a:p>
            <a:pPr lvl="1"/>
            <a:r>
              <a:rPr lang="en-US"/>
              <a:t>Moved to Supported Platforms</a:t>
            </a:r>
          </a:p>
          <a:p>
            <a:pPr lvl="1"/>
            <a:r>
              <a:rPr lang="en-US"/>
              <a:t>Detailed guidance and standards</a:t>
            </a:r>
          </a:p>
          <a:p>
            <a:pPr lvl="1"/>
            <a:r>
              <a:rPr lang="en-US"/>
              <a:t>Borrow </a:t>
            </a:r>
            <a:r>
              <a:rPr lang="en-US" err="1"/>
              <a:t>KitKeeper</a:t>
            </a:r>
            <a:r>
              <a:rPr lang="en-US"/>
              <a:t> content even without a collection of your own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1D2D4AE8-2A8E-7E31-738B-BD41C1B85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5680" y="4061691"/>
            <a:ext cx="4561840" cy="2615738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2FAD203E-EA4D-D47F-5E7B-1B3857268D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1680" y="45720"/>
            <a:ext cx="2743200" cy="265176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067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515E-B7E6-CD8B-E81D-6D0A3446F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Support Site Documentation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DEB27-12F2-A4F6-04BF-264F6FF49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4916"/>
            <a:ext cx="4708968" cy="433204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You can now browse documentation by topic (e.g., Circulation) or by the platform (e.g., Aspen.</a:t>
            </a:r>
          </a:p>
          <a:p>
            <a:r>
              <a:rPr lang="en-US"/>
              <a:t>Landing pages for documentation and topics will also link you to trainings and ways to get involved.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30310F4A-B7E8-CED9-8498-4A2E92050F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994991" y="1501541"/>
            <a:ext cx="2047875" cy="714375"/>
          </a:xfr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55C4D6-56D3-B242-5B45-194A0752E5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4987" y="2169888"/>
            <a:ext cx="5334000" cy="378224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11700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8001-BBBB-B0D4-DA63-FA4372FE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3000"/>
              <a:t>Support Site Documentation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0B6BF9-1575-0286-6E7A-1F3761B71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373567" cy="243998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New landing pages for platforms and topics show you:</a:t>
            </a:r>
          </a:p>
          <a:p>
            <a:pPr marL="285750" indent="-285750">
              <a:buChar char="•"/>
            </a:pPr>
            <a:r>
              <a:rPr lang="en-US" sz="2000"/>
              <a:t>Related training</a:t>
            </a:r>
          </a:p>
          <a:p>
            <a:pPr marL="285750" indent="-285750">
              <a:buChar char="•"/>
            </a:pPr>
            <a:r>
              <a:rPr lang="en-US" sz="2000"/>
              <a:t>User groups and forums</a:t>
            </a:r>
          </a:p>
          <a:p>
            <a:pPr marL="285750" indent="-285750">
              <a:buChar char="•"/>
            </a:pPr>
            <a:r>
              <a:rPr lang="en-US" sz="2000"/>
              <a:t>Open issues (platforms)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9D2C5919-DF54-A98B-4480-5993174A6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tretch/>
        </p:blipFill>
        <p:spPr>
          <a:xfrm>
            <a:off x="5459975" y="524074"/>
            <a:ext cx="5182783" cy="6035040"/>
          </a:xfrm>
          <a:noFill/>
          <a:ln>
            <a:solidFill>
              <a:schemeClr val="bg1">
                <a:lumMod val="7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51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0000-2738-734B-F814-52061ED8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BLUEcloud Analytics Personal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B555-B39A-B9C8-667D-2899163A7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2922" y="1690688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r>
              <a:rPr lang="en-US"/>
              <a:t>BLUEcloud Analytics Accounts are maintained by SirsiDynix -  not SWAN</a:t>
            </a:r>
          </a:p>
          <a:p>
            <a:r>
              <a:rPr lang="en-US"/>
              <a:t>Shared library member accounts allow better communication within the library and troubleshooting with SWAN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4C4B33C-8685-24AC-DA52-E3C60788F48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8615" y="1690688"/>
            <a:ext cx="5588695" cy="399585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705336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58001-BBBB-B0D4-DA63-FA4372FED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/>
              <a:t>Staff Changes Onboarding &amp; Offboarding</a:t>
            </a:r>
            <a:br>
              <a:rPr lang="en-US"/>
            </a:br>
            <a:r>
              <a:rPr lang="en-US"/>
              <a:t>New Checklists!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3151F1FA-9BFC-A27C-0983-67BB653E40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Vickie Totton, IT &amp; System Support Consultant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70655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20000-2738-734B-F814-52061ED82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Changes Onboarding &amp; Offboarding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0B6C96-C3DE-10BB-59F3-D294A3424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620" y="1690687"/>
            <a:ext cx="4166419" cy="479616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9F9D2516-4690-A759-2DF0-8677D671F78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221677" y="4285627"/>
            <a:ext cx="5181600" cy="200514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4B3D81-4DFD-867A-96A5-B288296B82F9}"/>
              </a:ext>
            </a:extLst>
          </p:cNvPr>
          <p:cNvSpPr txBox="1"/>
          <p:nvPr/>
        </p:nvSpPr>
        <p:spPr>
          <a:xfrm>
            <a:off x="6403277" y="1688110"/>
            <a:ext cx="515210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/>
              <a:t>Use the new checklists available on the SWAN Support Site to make sure new staff have access and outgoing staff access is cleared</a:t>
            </a:r>
          </a:p>
        </p:txBody>
      </p:sp>
      <p:pic>
        <p:nvPicPr>
          <p:cNvPr id="22" name="Graphic 21" descr="Checklist with solid fill">
            <a:extLst>
              <a:ext uri="{FF2B5EF4-FFF2-40B4-BE49-F238E27FC236}">
                <a16:creationId xmlns:a16="http://schemas.microsoft.com/office/drawing/2014/main" id="{2CA5B21B-6000-956F-DA6A-37D5D7BA7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1942" y="4285627"/>
            <a:ext cx="1891490" cy="18914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3523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66A68-DF1B-3FB0-8DED-607738593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SWAN Support Tips &amp; Tricks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FAEE7-1E61-E6F6-DECC-AE16080FD8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>
                <a:hlinkClick r:id="rId3"/>
              </a:rPr>
              <a:t>Using the OTRS Help Desk | SWAN Library Services (swanlibraries.net)</a:t>
            </a:r>
            <a:endParaRPr lang="en-US"/>
          </a:p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Once you are seeing Company Tickets, you can: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Select tickets currently open, closed, or all (in both states or other states such as merged)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Sort by state (closed, merged, etc.)</a:t>
            </a:r>
          </a:p>
          <a:p>
            <a:pPr algn="l">
              <a:buFont typeface="+mj-lt"/>
              <a:buAutoNum type="arabicPeriod"/>
            </a:pPr>
            <a:r>
              <a:rPr lang="en-US" b="0" i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Sort by age, which is displayed as days-hours-minutes depending</a:t>
            </a:r>
          </a:p>
          <a:p>
            <a:endParaRPr lang="en-US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E517AFE6-EA65-AF25-D592-48A2704B6E1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200" y="2086075"/>
            <a:ext cx="5181600" cy="383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9249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47FEA1-1137-BAFC-BEB9-167FF43F1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Library services platform updates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91F2DF-4D8F-E5AF-3DEF-985ED2E5A92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/>
              <a:t>Sam Dietel, Bibliographic Services Consultant</a:t>
            </a:r>
          </a:p>
          <a:p>
            <a:r>
              <a:rPr lang="en-US"/>
              <a:t>Crystal Vela, UX Consultant</a:t>
            </a:r>
          </a:p>
          <a:p>
            <a:r>
              <a:rPr lang="en-US"/>
              <a:t>Scott Brandwein, Bibliographic Services Manager</a:t>
            </a:r>
          </a:p>
          <a:p>
            <a:r>
              <a:rPr lang="en-US"/>
              <a:t>Claudia Nickson, Bibliographic Services Consultant</a:t>
            </a:r>
          </a:p>
        </p:txBody>
      </p:sp>
    </p:spTree>
    <p:extLst>
      <p:ext uri="{BB962C8B-B14F-4D97-AF65-F5344CB8AC3E}">
        <p14:creationId xmlns:p14="http://schemas.microsoft.com/office/powerpoint/2010/main" val="40933980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8A15C-CA67-BEC3-B434-11136EB45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BLUEcloud Circulation  - in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8DC86-6539-9E0A-ADF3-A823A883C43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Printing</a:t>
            </a:r>
          </a:p>
          <a:p>
            <a:pPr lvl="1"/>
            <a:r>
              <a:rPr lang="en-US"/>
              <a:t>Silent printing</a:t>
            </a:r>
          </a:p>
          <a:p>
            <a:pPr lvl="1"/>
            <a:r>
              <a:rPr lang="en-US"/>
              <a:t>Printing templates</a:t>
            </a:r>
          </a:p>
          <a:p>
            <a:pPr lvl="2"/>
            <a:r>
              <a:rPr lang="en-US"/>
              <a:t>Easy interface</a:t>
            </a:r>
          </a:p>
          <a:p>
            <a:pPr lvl="1"/>
            <a:r>
              <a:rPr lang="en-US"/>
              <a:t>Multiple printers supported as well as network printers</a:t>
            </a:r>
          </a:p>
          <a:p>
            <a:r>
              <a:rPr lang="en-US"/>
              <a:t>Holds Pull List actions</a:t>
            </a:r>
          </a:p>
          <a:p>
            <a:r>
              <a:rPr lang="en-US"/>
              <a:t>Checking out item without checking in behavior</a:t>
            </a:r>
          </a:p>
          <a:p>
            <a:pPr marL="457200" lvl="1" indent="0">
              <a:buNone/>
            </a:pPr>
            <a:endParaRPr lang="en-US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135DC866-8EB0-4650-7016-79DAB7B4B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29804" y="2485101"/>
            <a:ext cx="4934465" cy="2664985"/>
          </a:xfrm>
        </p:spPr>
      </p:pic>
      <p:pic>
        <p:nvPicPr>
          <p:cNvPr id="6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AD28605-9EB1-98B5-E4F4-FEE5583B9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348" y="1321227"/>
            <a:ext cx="4586415" cy="2583329"/>
          </a:xfrm>
          <a:prstGeom prst="rect">
            <a:avLst/>
          </a:prstGeom>
        </p:spPr>
      </p:pic>
      <p:pic>
        <p:nvPicPr>
          <p:cNvPr id="7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77E53B4-E3CF-62B7-9C7D-85EEE333BB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5076" y="4295394"/>
            <a:ext cx="3958280" cy="225226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09170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354FE-B572-49B7-AEEA-DD8D7DE4CAD1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Symphony Item Type Consolidation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21D351-87D1-AC0B-4A91-E5D07D33E074}"/>
              </a:ext>
            </a:extLst>
          </p:cNvPr>
          <p:cNvSpPr txBox="1">
            <a:spLocks/>
          </p:cNvSpPr>
          <p:nvPr/>
        </p:nvSpPr>
        <p:spPr>
          <a:xfrm>
            <a:off x="685799" y="1781175"/>
            <a:ext cx="6600826" cy="47117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All SWAN Item Types consolidated into 5 format groups:</a:t>
            </a:r>
          </a:p>
          <a:p>
            <a:r>
              <a:rPr lang="en-US"/>
              <a:t>Print</a:t>
            </a:r>
          </a:p>
          <a:p>
            <a:r>
              <a:rPr lang="en-US"/>
              <a:t>Video</a:t>
            </a:r>
          </a:p>
          <a:p>
            <a:r>
              <a:rPr lang="en-US"/>
              <a:t>Audio</a:t>
            </a:r>
          </a:p>
          <a:p>
            <a:r>
              <a:rPr lang="en-US"/>
              <a:t>Equipment/Device</a:t>
            </a:r>
          </a:p>
          <a:p>
            <a:r>
              <a:rPr lang="en-US"/>
              <a:t>Library of Things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Send a ticket to </a:t>
            </a:r>
            <a:r>
              <a:rPr lang="en-US">
                <a:hlinkClick r:id="rId3"/>
              </a:rPr>
              <a:t>help@swanlibraries.net</a:t>
            </a:r>
            <a:r>
              <a:rPr lang="en-US"/>
              <a:t> to request a consultation!</a:t>
            </a:r>
          </a:p>
          <a:p>
            <a:endParaRPr lang="en-US"/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44B0B784-6920-0704-16C3-6F6B7AF899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7671069"/>
              </p:ext>
            </p:extLst>
          </p:nvPr>
        </p:nvGraphicFramePr>
        <p:xfrm>
          <a:off x="6715127" y="1882378"/>
          <a:ext cx="4953000" cy="4280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73677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15D6-D181-6D7D-86D8-16AA8F56D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247D74-16DF-4A04-5D76-AA364224DC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Staff announcements</a:t>
            </a:r>
          </a:p>
          <a:p>
            <a:r>
              <a:rPr lang="en-US" err="1"/>
              <a:t>MessageBee</a:t>
            </a:r>
            <a:r>
              <a:rPr lang="en-US"/>
              <a:t> proposal</a:t>
            </a:r>
          </a:p>
          <a:p>
            <a:r>
              <a:rPr lang="en-US"/>
              <a:t>Learning management system </a:t>
            </a:r>
          </a:p>
          <a:p>
            <a:r>
              <a:rPr lang="en-US"/>
              <a:t>Support Site updates</a:t>
            </a:r>
          </a:p>
          <a:p>
            <a:r>
              <a:rPr lang="en-US" err="1"/>
              <a:t>BLUEcloud</a:t>
            </a:r>
            <a:r>
              <a:rPr lang="en-US"/>
              <a:t> Circulation</a:t>
            </a:r>
          </a:p>
          <a:p>
            <a:r>
              <a:rPr lang="en-US"/>
              <a:t>Platform news</a:t>
            </a:r>
          </a:p>
          <a:p>
            <a:r>
              <a:rPr lang="en-US" err="1"/>
              <a:t>BLUEcloud</a:t>
            </a:r>
            <a:r>
              <a:rPr lang="en-US"/>
              <a:t> Analytics accounts</a:t>
            </a:r>
          </a:p>
          <a:p>
            <a:r>
              <a:rPr lang="en-US"/>
              <a:t>SWAN support tips and tricks</a:t>
            </a:r>
          </a:p>
          <a:p>
            <a:r>
              <a:rPr lang="en-US"/>
              <a:t>Circulation Advisory update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632CD3E-5EDD-4DEE-1ED5-59406270DD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>
                <a:ea typeface="+mn-lt"/>
                <a:cs typeface="+mn-lt"/>
              </a:rPr>
              <a:t>Cataloging groups</a:t>
            </a:r>
          </a:p>
          <a:p>
            <a:r>
              <a:rPr lang="en-US">
                <a:ea typeface="+mn-lt"/>
                <a:cs typeface="+mn-lt"/>
              </a:rPr>
              <a:t>Item type consolidation update</a:t>
            </a:r>
          </a:p>
          <a:p>
            <a:r>
              <a:rPr lang="en-US">
                <a:ea typeface="+mn-lt"/>
                <a:cs typeface="+mn-lt"/>
              </a:rPr>
              <a:t>Serial data cleanup</a:t>
            </a:r>
          </a:p>
          <a:p>
            <a:r>
              <a:rPr lang="en-US">
                <a:ea typeface="+mn-lt"/>
                <a:cs typeface="+mn-lt"/>
              </a:rPr>
              <a:t>Aspen formats</a:t>
            </a:r>
          </a:p>
          <a:p>
            <a:r>
              <a:rPr lang="en-US">
                <a:ea typeface="+mn-lt"/>
                <a:cs typeface="+mn-lt"/>
              </a:rPr>
              <a:t>Aspen tip of the month</a:t>
            </a:r>
          </a:p>
          <a:p>
            <a:r>
              <a:rPr lang="en-US">
                <a:ea typeface="+mn-lt"/>
                <a:cs typeface="+mn-lt"/>
              </a:rPr>
              <a:t>New webinars posted</a:t>
            </a:r>
          </a:p>
          <a:p>
            <a:r>
              <a:rPr lang="en-US">
                <a:ea typeface="+mn-lt"/>
                <a:cs typeface="+mn-lt"/>
              </a:rPr>
              <a:t>User group survey results</a:t>
            </a:r>
            <a:endParaRPr lang="en-US"/>
          </a:p>
          <a:p>
            <a:r>
              <a:rPr lang="en-US"/>
              <a:t>Upcoming meetings, training, announcements</a:t>
            </a:r>
          </a:p>
          <a:p>
            <a:pPr lvl="1"/>
            <a:r>
              <a:rPr lang="en-US"/>
              <a:t>Quarterly meeting Dec 1st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809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C940A1-25CB-FA37-E3E8-95EA1C2222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Serials Clean-up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F3E33-0E0F-F3FD-5547-24B7456B1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Serials prior to 01/01/2020</a:t>
            </a:r>
          </a:p>
          <a:p>
            <a:r>
              <a:rPr lang="en-US"/>
              <a:t>Retention policy</a:t>
            </a:r>
          </a:p>
          <a:p>
            <a:r>
              <a:rPr lang="en-US"/>
              <a:t>Check out to DISCARD user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2,989 serials items checked out to DISCARD</a:t>
            </a:r>
          </a:p>
          <a:p>
            <a:pPr marL="0" indent="0">
              <a:buNone/>
            </a:pPr>
            <a:r>
              <a:rPr lang="en-US"/>
              <a:t>10 libraries</a:t>
            </a:r>
          </a:p>
          <a:p>
            <a:pPr marL="0" indent="0">
              <a:buNone/>
            </a:pPr>
            <a:r>
              <a:rPr lang="en-US"/>
              <a:t>MARC holdings and controls were removed</a:t>
            </a:r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807ABE-97DD-609C-A3DE-9FF579FACE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/>
              <a:t>What you can do: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/>
              <a:t>Run or request serials reports of older serials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/>
              <a:t>Revise your retention policy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/>
              <a:t>Delete MARC holdings and  controls</a:t>
            </a:r>
          </a:p>
          <a:p>
            <a:pPr>
              <a:buFont typeface="Wingdings" panose="020B0604020202020204" pitchFamily="34" charset="0"/>
              <a:buChar char="Ø"/>
            </a:pPr>
            <a:r>
              <a:rPr lang="en-US"/>
              <a:t>Check them out to your DISCARD user</a:t>
            </a:r>
          </a:p>
        </p:txBody>
      </p:sp>
      <p:pic>
        <p:nvPicPr>
          <p:cNvPr id="5" name="Picture 5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A8A49823-E3CE-8A29-9FCB-9243EF8D1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7977" y="169864"/>
            <a:ext cx="2238375" cy="152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42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1E4CF-BC6C-CF25-452A-EEFB349B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Aspen Formats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E2ECA6-3627-AC1B-06FA-041E55E6D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9000"/>
            <a:ext cx="3487138" cy="2439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/>
              <a:t>The 22.10.00 release added support for the following formats:</a:t>
            </a:r>
          </a:p>
          <a:p>
            <a:pPr marL="285750" indent="-285750">
              <a:buChar char="•"/>
            </a:pPr>
            <a:r>
              <a:rPr lang="en-US"/>
              <a:t>Playaway formats</a:t>
            </a:r>
          </a:p>
          <a:p>
            <a:pPr marL="285750" indent="-285750">
              <a:buChar char="•"/>
            </a:pPr>
            <a:r>
              <a:rPr lang="en-US"/>
              <a:t>Pop-up books</a:t>
            </a:r>
          </a:p>
          <a:p>
            <a:pPr marL="285750" indent="-285750">
              <a:buChar char="•"/>
            </a:pPr>
            <a:r>
              <a:rPr lang="en-US"/>
              <a:t>Board books</a:t>
            </a:r>
          </a:p>
          <a:p>
            <a:pPr marL="285750" indent="-285750">
              <a:buChar char="•"/>
            </a:pPr>
            <a:r>
              <a:rPr lang="en-US"/>
              <a:t>4K Blu-ray</a:t>
            </a:r>
          </a:p>
          <a:p>
            <a:r>
              <a:rPr lang="en-US"/>
              <a:t>Update is a work in progress! Further refinement to come.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B0CF000-B178-8DD4-BA05-1C4D74EC4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447181"/>
            <a:ext cx="7385384" cy="45900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86C88E-9883-25BB-A186-393F5A49653A}"/>
              </a:ext>
            </a:extLst>
          </p:cNvPr>
          <p:cNvSpPr txBox="1"/>
          <p:nvPr/>
        </p:nvSpPr>
        <p:spPr>
          <a:xfrm>
            <a:off x="5516480" y="5626768"/>
            <a:ext cx="589146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3"/>
              </a:rPr>
              <a:t>https://bywatersolutions.com/news/aspen-discovery-announces-22-10-00-release-notes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48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30034-7FB1-9EA1-232A-20FE71FF9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2700"/>
              <a:t>Aspen Tip of the Month: Keep up with Aspen releases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3B63E5-C321-F229-5FD6-BB304944E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5094" y="3423596"/>
            <a:ext cx="3457613" cy="2439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1800"/>
              <a:t>Aspen releases go live every month and introduce new features and bug fixes.</a:t>
            </a:r>
          </a:p>
          <a:p>
            <a:endParaRPr lang="en-US" sz="1800"/>
          </a:p>
          <a:p>
            <a:r>
              <a:rPr lang="en-US" sz="1800"/>
              <a:t>We track releases and everything relevant for SWAN libraries in our News section: https://support.swanlibraries.net/news/aspen </a:t>
            </a:r>
          </a:p>
        </p:txBody>
      </p:sp>
      <p:pic>
        <p:nvPicPr>
          <p:cNvPr id="5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3E83198-4DB2-1917-B001-08C998243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tretch/>
        </p:blipFill>
        <p:spPr>
          <a:xfrm>
            <a:off x="5466638" y="987425"/>
            <a:ext cx="5605300" cy="4873625"/>
          </a:xfrm>
          <a:noFill/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70978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4ED700B-BE68-B199-9E99-70EA170A1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groups &amp; upcoming events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9D748DC-75C2-D23F-934E-B3DA9AEF97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Scott Brandwein, Bibliographic Services Manager</a:t>
            </a:r>
          </a:p>
          <a:p>
            <a:r>
              <a:rPr lang="en-US"/>
              <a:t>Crystal Vela, UX Consultant</a:t>
            </a:r>
          </a:p>
          <a:p>
            <a:r>
              <a:rPr lang="en-US"/>
              <a:t>Aaron Skog, Executive Director</a:t>
            </a:r>
          </a:p>
        </p:txBody>
      </p:sp>
    </p:spTree>
    <p:extLst>
      <p:ext uri="{BB962C8B-B14F-4D97-AF65-F5344CB8AC3E}">
        <p14:creationId xmlns:p14="http://schemas.microsoft.com/office/powerpoint/2010/main" val="1059738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361C69-D2F6-B774-3FA2-0FA4173428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Join the Cataloging Think Tank!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FE8ECAF-AF45-3640-4A55-76D937B744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Cataloging Advisory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445E465-5C65-E66E-51F6-8845D20531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Quarterly meetings</a:t>
            </a:r>
          </a:p>
          <a:p>
            <a:r>
              <a:rPr lang="en-US"/>
              <a:t>Discuss cataloging policy and strategy</a:t>
            </a:r>
          </a:p>
          <a:p>
            <a:r>
              <a:rPr lang="en-US"/>
              <a:t>Adapt practice to changing discovery layer</a:t>
            </a:r>
          </a:p>
          <a:p>
            <a:r>
              <a:rPr lang="en-US"/>
              <a:t>Cataloging Library status not required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FBC8C0F-1294-8637-A55F-967B2F8F29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/>
              <a:t>DEI Working Group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F82429-4086-685E-DFC1-B537F87F554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/>
          </a:bodyPr>
          <a:lstStyle/>
          <a:p>
            <a:r>
              <a:rPr lang="en-US"/>
              <a:t>Bi-monthly (but irregular) meetings</a:t>
            </a:r>
          </a:p>
          <a:p>
            <a:r>
              <a:rPr lang="en-US"/>
              <a:t>Discuss issues of representation in the SWAN catalog</a:t>
            </a:r>
          </a:p>
          <a:p>
            <a:r>
              <a:rPr lang="en-US"/>
              <a:t>Update bibliographic description to respectful, modern and accessible terminology</a:t>
            </a:r>
          </a:p>
          <a:p>
            <a:r>
              <a:rPr lang="en-US"/>
              <a:t>Cataloging knowledge not required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73111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51AC5-1E73-4C62-0D83-610792655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Circulation Advisory 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6DC36-6701-FADE-C902-A63DC44A22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5567" y="1864207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>
                <a:ea typeface="+mn-lt"/>
                <a:cs typeface="+mn-lt"/>
              </a:rPr>
              <a:t>Circulation Advisory  Group</a:t>
            </a:r>
          </a:p>
          <a:p>
            <a:r>
              <a:rPr lang="en-US">
                <a:ea typeface="+mn-lt"/>
                <a:cs typeface="+mn-lt"/>
              </a:rPr>
              <a:t>9-member advisory group </a:t>
            </a:r>
          </a:p>
          <a:p>
            <a:r>
              <a:rPr lang="en-US">
                <a:ea typeface="+mn-lt"/>
                <a:cs typeface="+mn-lt"/>
              </a:rPr>
              <a:t>Meet quarterly </a:t>
            </a:r>
          </a:p>
          <a:p>
            <a:r>
              <a:rPr lang="en-US">
                <a:ea typeface="+mn-lt"/>
                <a:cs typeface="+mn-lt"/>
              </a:rPr>
              <a:t>Advisory Group members serve two-year terms on a rotating basis. </a:t>
            </a:r>
          </a:p>
          <a:p>
            <a:r>
              <a:rPr lang="en-US"/>
              <a:t>Members are self-nominated &amp; elected if necessary </a:t>
            </a:r>
          </a:p>
        </p:txBody>
      </p:sp>
      <p:pic>
        <p:nvPicPr>
          <p:cNvPr id="12" name="Picture 12" descr="Angled view of frosted cupcakes with sprinkles">
            <a:extLst>
              <a:ext uri="{FF2B5EF4-FFF2-40B4-BE49-F238E27FC236}">
                <a16:creationId xmlns:a16="http://schemas.microsoft.com/office/drawing/2014/main" id="{57B969EC-F064-5BEB-4F3E-6ADE02A092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684895" y="1828124"/>
            <a:ext cx="5413095" cy="4357834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630918D-424A-5108-44AA-219A0FDEDEF5}"/>
              </a:ext>
            </a:extLst>
          </p:cNvPr>
          <p:cNvSpPr txBox="1"/>
          <p:nvPr/>
        </p:nvSpPr>
        <p:spPr>
          <a:xfrm>
            <a:off x="5906834" y="1965766"/>
            <a:ext cx="4932743" cy="227754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>
                <a:cs typeface="Segoe UI"/>
              </a:rPr>
              <a:t>New Group Members ​</a:t>
            </a:r>
          </a:p>
          <a:p>
            <a:r>
              <a:rPr lang="en-US">
                <a:cs typeface="Segoe UI"/>
              </a:rPr>
              <a:t>​</a:t>
            </a:r>
          </a:p>
          <a:p>
            <a:pPr>
              <a:buChar char="•"/>
            </a:pPr>
            <a:r>
              <a:rPr lang="en-US" sz="2400">
                <a:cs typeface="Arial"/>
              </a:rPr>
              <a:t>Emily Foster, Itasca​</a:t>
            </a:r>
          </a:p>
          <a:p>
            <a:pPr>
              <a:buChar char="•"/>
            </a:pPr>
            <a:r>
              <a:rPr lang="en-US" sz="2400">
                <a:cs typeface="Arial"/>
              </a:rPr>
              <a:t>Latricia Thompson, Downers Grove​</a:t>
            </a:r>
          </a:p>
          <a:p>
            <a:pPr>
              <a:buChar char="•"/>
            </a:pPr>
            <a:r>
              <a:rPr lang="en-US" sz="2400">
                <a:cs typeface="Arial"/>
              </a:rPr>
              <a:t>Parish Turner, Bensenville​</a:t>
            </a:r>
          </a:p>
          <a:p>
            <a:pPr>
              <a:buChar char="•"/>
            </a:pPr>
            <a:r>
              <a:rPr lang="en-US" sz="2400">
                <a:cs typeface="Arial"/>
              </a:rPr>
              <a:t>Stephanie DeYoung, Batavia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9937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9E960-24ED-348D-7F77-258225EFB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64826"/>
            <a:ext cx="4478215" cy="1912137"/>
          </a:xfrm>
        </p:spPr>
        <p:txBody>
          <a:bodyPr/>
          <a:lstStyle/>
          <a:p>
            <a:r>
              <a:rPr lang="en-US"/>
              <a:t>User Group Interest Survey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8E796DE-BB32-2521-AD86-26409D39D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8165" y="3543158"/>
            <a:ext cx="5687120" cy="278622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>
                <a:solidFill>
                  <a:schemeClr val="bg2"/>
                </a:solidFill>
              </a:rPr>
              <a:t>Results &amp; Recommendations</a:t>
            </a:r>
            <a:endParaRPr lang="en-US" b="1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78964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5843-7B50-9AAF-4450-76286E48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Group Interest Survey Results</a:t>
            </a:r>
          </a:p>
        </p:txBody>
      </p:sp>
      <p:pic>
        <p:nvPicPr>
          <p:cNvPr id="6" name="Content Placeholder 5" descr="Chart, pie chart&#10;&#10;Description automatically generated">
            <a:extLst>
              <a:ext uri="{FF2B5EF4-FFF2-40B4-BE49-F238E27FC236}">
                <a16:creationId xmlns:a16="http://schemas.microsoft.com/office/drawing/2014/main" id="{A8E83891-532C-BD76-FFD4-2A7126AC66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08484" y="1690688"/>
            <a:ext cx="6647619" cy="42095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257FCAC-5E07-7053-6EF8-40E070E1DA29}"/>
              </a:ext>
            </a:extLst>
          </p:cNvPr>
          <p:cNvSpPr txBox="1"/>
          <p:nvPr/>
        </p:nvSpPr>
        <p:spPr>
          <a:xfrm>
            <a:off x="601580" y="1690688"/>
            <a:ext cx="3416968" cy="3658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34 responses from 27 libraries</a:t>
            </a:r>
          </a:p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Nineteen of the 34 respondents (56%) currently participate in SWAN groups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540999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B5843-7B50-9AAF-4450-76286E48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Group Interest Survey Results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57FCAC-5E07-7053-6EF8-40E070E1DA29}"/>
              </a:ext>
            </a:extLst>
          </p:cNvPr>
          <p:cNvSpPr txBox="1"/>
          <p:nvPr/>
        </p:nvSpPr>
        <p:spPr>
          <a:xfrm>
            <a:off x="601580" y="1690688"/>
            <a:ext cx="3416968" cy="25396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66 from 34 respondents shows some would participate in more than one topic</a:t>
            </a:r>
            <a:endParaRPr lang="en-US" sz="2800"/>
          </a:p>
        </p:txBody>
      </p:sp>
      <p:pic>
        <p:nvPicPr>
          <p:cNvPr id="8" name="Picture 7" descr="Chart, pie chart&#10;&#10;Description automatically generated">
            <a:extLst>
              <a:ext uri="{FF2B5EF4-FFF2-40B4-BE49-F238E27FC236}">
                <a16:creationId xmlns:a16="http://schemas.microsoft.com/office/drawing/2014/main" id="{46FBD080-41BE-486B-26AB-45A5C3D949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3187" y="1455878"/>
            <a:ext cx="7230613" cy="4468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630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6596E-FCC6-3A11-CA1A-05F1BCC44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Group Interest Survey Results</a:t>
            </a:r>
          </a:p>
        </p:txBody>
      </p:sp>
      <p:pic>
        <p:nvPicPr>
          <p:cNvPr id="4" name="Content Placeholder 3" descr="Chart, pie chart&#10;&#10;Description automatically generated">
            <a:extLst>
              <a:ext uri="{FF2B5EF4-FFF2-40B4-BE49-F238E27FC236}">
                <a16:creationId xmlns:a16="http://schemas.microsoft.com/office/drawing/2014/main" id="{838D9284-FD06-EC33-BCB4-187F3B95EB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0943" y="1690688"/>
            <a:ext cx="6542857" cy="42952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D2484B-FFAB-0FBC-AF98-DE1685DB474B}"/>
              </a:ext>
            </a:extLst>
          </p:cNvPr>
          <p:cNvSpPr txBox="1"/>
          <p:nvPr/>
        </p:nvSpPr>
        <p:spPr>
          <a:xfrm>
            <a:off x="601580" y="1690688"/>
            <a:ext cx="3416968" cy="378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800">
                <a:latin typeface="Source Sans Pro" panose="020B0503030403020204" pitchFamily="34" charset="0"/>
                <a:cs typeface="Times New Roman" panose="02020603050405020304" pitchFamily="18" charset="0"/>
              </a:rPr>
              <a:t>Only 2 of the identified topics have library volunteering to chair the new user group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Source Sans Pro" panose="020B0503030403020204" pitchFamily="34" charset="0"/>
                <a:cs typeface="Times New Roman" panose="02020603050405020304" pitchFamily="18" charset="0"/>
              </a:rPr>
              <a:t>Aspen</a:t>
            </a:r>
          </a:p>
          <a:p>
            <a:pPr marL="457200" marR="0" indent="-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800">
                <a:latin typeface="Source Sans Pro" panose="020B0503030403020204" pitchFamily="34" charset="0"/>
                <a:cs typeface="Times New Roman" panose="02020603050405020304" pitchFamily="18" charset="0"/>
              </a:rPr>
              <a:t>Library of things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208304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02214"/>
              </p:ext>
            </p:extLst>
          </p:nvPr>
        </p:nvGraphicFramePr>
        <p:xfrm>
          <a:off x="-1537396" y="336846"/>
          <a:ext cx="13441680" cy="9052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03747BB-317B-496B-86DD-10A1DB10FCEF}"/>
              </a:ext>
            </a:extLst>
          </p:cNvPr>
          <p:cNvSpPr txBox="1"/>
          <p:nvPr/>
        </p:nvSpPr>
        <p:spPr>
          <a:xfrm>
            <a:off x="9691297" y="231698"/>
            <a:ext cx="128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SWAN 2022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7345686"/>
      </p:ext>
    </p:extLst>
  </p:cSld>
  <p:clrMapOvr>
    <a:masterClrMapping/>
  </p:clrMapOvr>
  <p:transition spd="slow">
    <p:push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AFE84-8128-13F6-8647-9A2E4BA4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User Group Interest Survey Results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A6DC65C-16B9-5238-72DF-2A81A235B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lvl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Recommendations for 2023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Focused panel discussion on Library of Things (multiple topics, centered on a day of discussion)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Marketing &amp; promotion – promote RAILS and other library groups addressing the topic; expanded office hours and workshops if SWAN membership approves MessageBee (focused on the tool, rather than the overarching topic)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Data analytics &amp; visualization – workshop offerings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>
                <a:effectLst/>
                <a:latin typeface="Source Sans Pro" panose="020B0503030403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Summer &amp; year-round reading – special online forum discussion, facilitate a “get-together” as requested, no formal users group</a:t>
            </a:r>
          </a:p>
          <a:p>
            <a:pPr marL="0" indent="0">
              <a:buNone/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135048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3A90B-45FC-7EBE-5CB0-D8BE9BA07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Upcoming meetings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3A0A0-1648-199B-F4B2-D9889ED47C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37559" y="1825625"/>
            <a:ext cx="4808999" cy="306326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Monthly Office Hours </a:t>
            </a:r>
          </a:p>
          <a:p>
            <a:pPr lvl="1"/>
            <a:r>
              <a:rPr lang="en-US"/>
              <a:t>Sunsetting BLUEcloud Analytics personal accounts – 10/28 &amp; 11/2</a:t>
            </a:r>
          </a:p>
          <a:p>
            <a:pPr lvl="1"/>
            <a:r>
              <a:rPr lang="en-US"/>
              <a:t>Cataloging - 11/2</a:t>
            </a:r>
          </a:p>
          <a:p>
            <a:pPr lvl="1"/>
            <a:r>
              <a:rPr lang="en-US"/>
              <a:t>Circulation/ILL/Outreach - 11/2</a:t>
            </a:r>
          </a:p>
          <a:p>
            <a:pPr lvl="1"/>
            <a:r>
              <a:rPr lang="en-US"/>
              <a:t>Aspen – 11/7</a:t>
            </a:r>
          </a:p>
          <a:p>
            <a:pPr lvl="1"/>
            <a:r>
              <a:rPr lang="en-US"/>
              <a:t>BLUEcloud Analytics 11/9</a:t>
            </a:r>
          </a:p>
          <a:p>
            <a:pPr lvl="1"/>
            <a:r>
              <a:rPr lang="en-US"/>
              <a:t>Circulation &amp; Hold map –11/16</a:t>
            </a:r>
          </a:p>
          <a:p>
            <a:pPr lvl="1"/>
            <a:r>
              <a:rPr lang="en-US"/>
              <a:t>BLUEcloud Staff (</a:t>
            </a:r>
            <a:r>
              <a:rPr lang="en-US" err="1"/>
              <a:t>Acq</a:t>
            </a:r>
            <a:r>
              <a:rPr lang="en-US"/>
              <a:t>, Cat, Circ) 11/23 </a:t>
            </a:r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AEE232-A517-9E31-1EA9-F42EC37811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737654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OCLC: WorldShare ILL Borrowing-10/26</a:t>
            </a:r>
          </a:p>
          <a:p>
            <a:r>
              <a:rPr lang="en-US"/>
              <a:t>RFID Users – 10/27</a:t>
            </a:r>
          </a:p>
          <a:p>
            <a:r>
              <a:rPr lang="en-US"/>
              <a:t>OCLC: WorldShare Lending – 10/27</a:t>
            </a:r>
          </a:p>
          <a:p>
            <a:r>
              <a:rPr lang="en-US"/>
              <a:t>E-Resources Advisory – 10/27 </a:t>
            </a:r>
          </a:p>
          <a:p>
            <a:r>
              <a:rPr lang="en-US"/>
              <a:t>Director's Coffee Hour – 10/31</a:t>
            </a:r>
          </a:p>
          <a:p>
            <a:r>
              <a:rPr lang="en-US"/>
              <a:t>Book Club Users - 11/9</a:t>
            </a:r>
          </a:p>
          <a:p>
            <a:r>
              <a:rPr lang="en-US"/>
              <a:t>Circulation Advisory – 11/ 16</a:t>
            </a:r>
          </a:p>
          <a:p>
            <a:r>
              <a:rPr lang="en-US"/>
              <a:t>DUX Advisory –11/17</a:t>
            </a:r>
          </a:p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15CBD9A-BB94-1DBE-1E2B-B2A091EB14B4}"/>
              </a:ext>
            </a:extLst>
          </p:cNvPr>
          <p:cNvSpPr/>
          <p:nvPr/>
        </p:nvSpPr>
        <p:spPr>
          <a:xfrm>
            <a:off x="618211" y="4888889"/>
            <a:ext cx="5280161" cy="15379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/>
              <a:t>Office hours are free-form, without an agenda. Bring your questions, ideas you’d like to share, and request demonstrations of how to perform functions/tasks.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53D2778C-40E5-561F-A783-DC1947FAF800}"/>
              </a:ext>
            </a:extLst>
          </p:cNvPr>
          <p:cNvSpPr>
            <a:spLocks noGrp="1"/>
          </p:cNvSpPr>
          <p:nvPr/>
        </p:nvSpPr>
        <p:spPr>
          <a:xfrm>
            <a:off x="7140278" y="803253"/>
            <a:ext cx="4164669" cy="6342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>
                <a:hlinkClick r:id="rId3"/>
              </a:rPr>
              <a:t>See SWAN’s events on L2</a:t>
            </a:r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574751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9309466-DA51-93A3-3C7B-AE1D75357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SWAN Quarterly Meeting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4201486-189C-62B1-7010-580B2193BC3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76EF039-6554-7ED6-83F3-5F63ACFB0D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>
                <a:ea typeface="Source Sans Pro"/>
              </a:rPr>
              <a:t>Thursday, December 1st</a:t>
            </a:r>
          </a:p>
          <a:p>
            <a:pPr marL="0" indent="0" algn="ctr">
              <a:buNone/>
            </a:pPr>
            <a:r>
              <a:rPr lang="en-US" b="1">
                <a:ea typeface="Source Sans Pro"/>
              </a:rPr>
              <a:t>10:00 a.m. – 12: 00 p.m.</a:t>
            </a:r>
          </a:p>
          <a:p>
            <a:endParaRPr lang="en-US"/>
          </a:p>
          <a:p>
            <a:pPr marL="0" indent="0">
              <a:buNone/>
            </a:pPr>
            <a:r>
              <a:rPr lang="en-US"/>
              <a:t>Oak Brook Public Library</a:t>
            </a:r>
          </a:p>
          <a:p>
            <a:r>
              <a:rPr lang="en-US"/>
              <a:t>Voting to amend budget</a:t>
            </a:r>
          </a:p>
          <a:p>
            <a:r>
              <a:rPr lang="en-US"/>
              <a:t>Live-stream, but only in-person attendees can vote (per OMA)</a:t>
            </a:r>
          </a:p>
        </p:txBody>
      </p:sp>
    </p:spTree>
    <p:extLst>
      <p:ext uri="{BB962C8B-B14F-4D97-AF65-F5344CB8AC3E}">
        <p14:creationId xmlns:p14="http://schemas.microsoft.com/office/powerpoint/2010/main" val="3554675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A0518-8C17-2841-3132-7BC2DF17F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The End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AADF7B8-F7F0-4325-5014-7739DD01F9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577389" cy="4351338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Join us for the next SWAN Membership Fireside on Tuesday, November 29</a:t>
            </a:r>
            <a:r>
              <a:rPr lang="en-US" baseline="30000">
                <a:solidFill>
                  <a:schemeClr val="bg1"/>
                </a:solidFill>
              </a:rPr>
              <a:t>th </a:t>
            </a:r>
            <a:br>
              <a:rPr lang="en-US" baseline="30000">
                <a:solidFill>
                  <a:schemeClr val="bg1"/>
                </a:solidFill>
              </a:rPr>
            </a:br>
            <a:br>
              <a:rPr lang="en-US" baseline="30000">
                <a:solidFill>
                  <a:schemeClr val="bg1"/>
                </a:solidFill>
              </a:rPr>
            </a:br>
            <a:r>
              <a:rPr lang="en-US" sz="4000" baseline="30000">
                <a:solidFill>
                  <a:schemeClr val="bg1"/>
                </a:solidFill>
              </a:rPr>
              <a:t>11:00 a.m. - noon</a:t>
            </a:r>
          </a:p>
          <a:p>
            <a:r>
              <a:rPr lang="en-US" sz="4000" baseline="30000">
                <a:solidFill>
                  <a:schemeClr val="bg1"/>
                </a:solidFill>
              </a:rPr>
              <a:t>See L2 for Zoom details</a:t>
            </a:r>
            <a:endParaRPr lang="en-US" sz="400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157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39F230-21A0-5AE4-DA1A-CAE6715B9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Welcome Ahren!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943CC-3BDB-D0F1-157F-A95F88224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/>
              <a:t>Ahren Sievers joined SWAN this month as the IT &amp; System Support System Administrator</a:t>
            </a:r>
          </a:p>
          <a:p>
            <a:endParaRPr lang="en-US" sz="2000"/>
          </a:p>
          <a:p>
            <a:endParaRPr lang="en-US" sz="2000"/>
          </a:p>
          <a:p>
            <a:r>
              <a:rPr lang="en-US" sz="2000"/>
              <a:t>Scott Brandwein, Assistant Director</a:t>
            </a:r>
          </a:p>
          <a:p>
            <a:r>
              <a:rPr lang="en-US" sz="2000"/>
              <a:t>Ian Nosek, IT &amp; System Support Manager</a:t>
            </a:r>
          </a:p>
          <a:p>
            <a:r>
              <a:rPr lang="en-US" sz="2000"/>
              <a:t>Olivia Montolin, Electronic Resource Consultant</a:t>
            </a:r>
          </a:p>
          <a:p>
            <a:endParaRPr lang="en-US" sz="2000"/>
          </a:p>
          <a:p>
            <a:r>
              <a:rPr lang="en-US" sz="2000"/>
              <a:t>Posting soon for SWAN Bibliographic Services Manager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0372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816981-DF67-B747-74B9-25222A861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MessageBee proposal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23CA8-5C18-2D75-D19A-37B55E31155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Presentations to date</a:t>
            </a:r>
          </a:p>
          <a:p>
            <a:r>
              <a:rPr lang="en-US"/>
              <a:t>Quarterly 9/1</a:t>
            </a:r>
          </a:p>
          <a:p>
            <a:r>
              <a:rPr lang="en-US"/>
              <a:t>DUX 9/22</a:t>
            </a:r>
          </a:p>
          <a:p>
            <a:r>
              <a:rPr lang="en-US"/>
              <a:t>Technology Users 9/22</a:t>
            </a:r>
          </a:p>
          <a:p>
            <a:r>
              <a:rPr lang="en-US"/>
              <a:t>Fireside 9/27</a:t>
            </a:r>
          </a:p>
          <a:p>
            <a:r>
              <a:rPr lang="en-US"/>
              <a:t>Committee of the Whole (COW) 10/4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EFF87-91CF-4417-4B99-A50566A106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/>
              <a:t>Next steps</a:t>
            </a:r>
          </a:p>
          <a:p>
            <a:r>
              <a:rPr lang="en-US"/>
              <a:t>Quarterly 12/1</a:t>
            </a:r>
          </a:p>
          <a:p>
            <a:r>
              <a:rPr lang="en-US"/>
              <a:t>Seeking approval for one-time funds &amp; amending the current budget for expenses through June 30, 2023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81E199-3E7B-C85B-26D2-9E148D0D1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5082167"/>
            <a:ext cx="4960231" cy="56509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46585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AA5CC76-791B-7F5F-2EA3-0E148F0A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MessageBee approval process (in progress)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1CAB8FE-860C-B2C7-CE49-5C62A4F0554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2188029" y="573769"/>
          <a:ext cx="7380514" cy="5810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26450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1134218-5621-3823-62C9-9187C2EAC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&amp; Support updates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145B1D9-141D-6A58-1F2B-6CC50FBF8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Crystal Vela, UX Consultant</a:t>
            </a:r>
          </a:p>
          <a:p>
            <a:r>
              <a:rPr lang="en-US"/>
              <a:t>Helen Pinder, Resource Sharing Consultant</a:t>
            </a:r>
          </a:p>
          <a:p>
            <a:r>
              <a:rPr lang="en-US"/>
              <a:t>Vickie Totton, IT &amp; System Support Consultant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077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96407-4A09-75B0-688D-1418CE30A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Webinars Posted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0BFAA-9BF1-5181-784B-8C72BC46014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4"/>
              </a:rPr>
              <a:t>Directors' orientation part 1 &amp; part 2</a:t>
            </a:r>
            <a:endParaRPr lang="en-US"/>
          </a:p>
          <a:p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7DB247-8717-40D6-41BE-96DF38A05E2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hlinkClick r:id="rId5"/>
              </a:rPr>
              <a:t>Non-Resident Card Webinar</a:t>
            </a:r>
            <a:r>
              <a:rPr lang="en-US"/>
              <a:t> </a:t>
            </a:r>
          </a:p>
          <a:p>
            <a:pPr lvl="1"/>
            <a:endParaRPr lang="en-US"/>
          </a:p>
          <a:p>
            <a:pPr marL="0" indent="0">
              <a:buNone/>
            </a:pPr>
            <a:endParaRPr lang="en-US"/>
          </a:p>
        </p:txBody>
      </p:sp>
      <p:pic>
        <p:nvPicPr>
          <p:cNvPr id="5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B6A38C5-74AA-0BDE-7580-10F96EFE2D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9678" y="2346014"/>
            <a:ext cx="4298091" cy="4114799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0D866CB5-6968-27EA-1B48-19D4D75B26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1741" y="2856331"/>
            <a:ext cx="2743200" cy="3598606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4095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44EA0-0786-70D5-95A1-35ED8078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Management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3A48D-70D2-0D63-CDA1-5D9FEDB408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493472"/>
            <a:ext cx="5181600" cy="46834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10 courses in Circulation and Technical Services</a:t>
            </a:r>
          </a:p>
          <a:p>
            <a:r>
              <a:rPr lang="en-US"/>
              <a:t>210 users</a:t>
            </a:r>
          </a:p>
          <a:p>
            <a:r>
              <a:rPr lang="en-US"/>
              <a:t>246 courses completed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pic>
        <p:nvPicPr>
          <p:cNvPr id="5" name="Picture 5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8B36FE2A-7C57-EA48-E684-B0F7C7FDED9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425142" y="1560777"/>
            <a:ext cx="4438650" cy="2781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16F1468-704C-F337-08F2-5CC626EED05E}"/>
              </a:ext>
            </a:extLst>
          </p:cNvPr>
          <p:cNvSpPr txBox="1"/>
          <p:nvPr/>
        </p:nvSpPr>
        <p:spPr>
          <a:xfrm>
            <a:off x="7254332" y="4801514"/>
            <a:ext cx="356446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*Your information needs to be up-to-date in L2 before we approve your account. </a:t>
            </a:r>
          </a:p>
        </p:txBody>
      </p:sp>
      <p:pic>
        <p:nvPicPr>
          <p:cNvPr id="7" name="Picture 7" descr="Table&#10;&#10;Description automatically generated">
            <a:extLst>
              <a:ext uri="{FF2B5EF4-FFF2-40B4-BE49-F238E27FC236}">
                <a16:creationId xmlns:a16="http://schemas.microsoft.com/office/drawing/2014/main" id="{F4231000-FC04-1333-5EA9-96B269B645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400" y="3582745"/>
            <a:ext cx="5520265" cy="230871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2190697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wan-2022-theme">
  <a:themeElements>
    <a:clrScheme name="SWAN Color Palette">
      <a:dk1>
        <a:sysClr val="windowText" lastClr="000000"/>
      </a:dk1>
      <a:lt1>
        <a:sysClr val="window" lastClr="FFFFFF"/>
      </a:lt1>
      <a:dk2>
        <a:srgbClr val="00838E"/>
      </a:dk2>
      <a:lt2>
        <a:srgbClr val="FFFFFF"/>
      </a:lt2>
      <a:accent1>
        <a:srgbClr val="1565C0"/>
      </a:accent1>
      <a:accent2>
        <a:srgbClr val="C63F17"/>
      </a:accent2>
      <a:accent3>
        <a:srgbClr val="AD1457"/>
      </a:accent3>
      <a:accent4>
        <a:srgbClr val="4DB6AC"/>
      </a:accent4>
      <a:accent5>
        <a:srgbClr val="FDD835"/>
      </a:accent5>
      <a:accent6>
        <a:srgbClr val="666666"/>
      </a:accent6>
      <a:hlink>
        <a:srgbClr val="1565C0"/>
      </a:hlink>
      <a:folHlink>
        <a:srgbClr val="1565C0"/>
      </a:folHlink>
    </a:clrScheme>
    <a:fontScheme name="SWAN Fonts">
      <a:majorFont>
        <a:latin typeface="Source Sans Pro SemiBol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an-2022-theme" id="{E844941F-A8FA-4E3B-89E0-13A14B9F0DA2}" vid="{3983EE02-B14F-4B54-B0EB-712652184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d2841a4-3d51-4a73-8a6d-9ab7925a3ac0">
      <Terms xmlns="http://schemas.microsoft.com/office/infopath/2007/PartnerControls"/>
    </lcf76f155ced4ddcb4097134ff3c332f>
    <TaxCatchAll xmlns="13f1bf54-b3b9-4f6e-ab24-51a0268d9c4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325545373AF7429C682A8902065AFA" ma:contentTypeVersion="16" ma:contentTypeDescription="Create a new document." ma:contentTypeScope="" ma:versionID="63733f954283ed179e420f17767ce573">
  <xsd:schema xmlns:xsd="http://www.w3.org/2001/XMLSchema" xmlns:xs="http://www.w3.org/2001/XMLSchema" xmlns:p="http://schemas.microsoft.com/office/2006/metadata/properties" xmlns:ns2="6d2841a4-3d51-4a73-8a6d-9ab7925a3ac0" xmlns:ns3="13f1bf54-b3b9-4f6e-ab24-51a0268d9c4c" targetNamespace="http://schemas.microsoft.com/office/2006/metadata/properties" ma:root="true" ma:fieldsID="1a88a393afc10e6ce662d66fd2d45a69" ns2:_="" ns3:_="">
    <xsd:import namespace="6d2841a4-3d51-4a73-8a6d-9ab7925a3ac0"/>
    <xsd:import namespace="13f1bf54-b3b9-4f6e-ab24-51a0268d9c4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2841a4-3d51-4a73-8a6d-9ab7925a3ac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75edc1e-3c8c-4677-a1ce-bc1d99f214b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f1bf54-b3b9-4f6e-ab24-51a0268d9c4c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849b8c2-d6f1-47a9-8c7f-b86d845bd569}" ma:internalName="TaxCatchAll" ma:showField="CatchAllData" ma:web="13f1bf54-b3b9-4f6e-ab24-51a0268d9c4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3D1F096-0FB1-4AED-8E91-097084147437}">
  <ds:schemaRefs>
    <ds:schemaRef ds:uri="13f1bf54-b3b9-4f6e-ab24-51a0268d9c4c"/>
    <ds:schemaRef ds:uri="6d2841a4-3d51-4a73-8a6d-9ab7925a3ac0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0F8F110-1146-430D-BFF7-908164D52E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52EA422-866A-46D1-B7DC-10C233AB4963}">
  <ds:schemaRefs>
    <ds:schemaRef ds:uri="13f1bf54-b3b9-4f6e-ab24-51a0268d9c4c"/>
    <ds:schemaRef ds:uri="6d2841a4-3d51-4a73-8a6d-9ab7925a3ac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1445</Words>
  <Application>Microsoft Office PowerPoint</Application>
  <PresentationFormat>Widescreen</PresentationFormat>
  <Paragraphs>257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Georgia</vt:lpstr>
      <vt:lpstr>Source Sans Pro</vt:lpstr>
      <vt:lpstr>Source Sans Pro SemiBold</vt:lpstr>
      <vt:lpstr>Symbol</vt:lpstr>
      <vt:lpstr>Wingdings</vt:lpstr>
      <vt:lpstr>swan-2022-theme</vt:lpstr>
      <vt:lpstr>SWAN Fireside Chat</vt:lpstr>
      <vt:lpstr>Agenda</vt:lpstr>
      <vt:lpstr>PowerPoint Presentation</vt:lpstr>
      <vt:lpstr>Welcome Ahren!</vt:lpstr>
      <vt:lpstr>MessageBee proposal</vt:lpstr>
      <vt:lpstr>MessageBee approval process (in progress)</vt:lpstr>
      <vt:lpstr>Training &amp; Support updates</vt:lpstr>
      <vt:lpstr>New Webinars Posted</vt:lpstr>
      <vt:lpstr>Learning Management System</vt:lpstr>
      <vt:lpstr>Exciting Platform News</vt:lpstr>
      <vt:lpstr>Support Site Documentation Update</vt:lpstr>
      <vt:lpstr>Support Site Documentation Update</vt:lpstr>
      <vt:lpstr>BLUEcloud Analytics Personal Accounts</vt:lpstr>
      <vt:lpstr>Staff Changes Onboarding &amp; Offboarding New Checklists!</vt:lpstr>
      <vt:lpstr>Staff Changes Onboarding &amp; Offboarding</vt:lpstr>
      <vt:lpstr>SWAN Support Tips &amp; Tricks</vt:lpstr>
      <vt:lpstr>Library services platform updates</vt:lpstr>
      <vt:lpstr>BLUEcloud Circulation  - in development</vt:lpstr>
      <vt:lpstr>PowerPoint Presentation</vt:lpstr>
      <vt:lpstr>Serials Clean-up Project</vt:lpstr>
      <vt:lpstr>Aspen Formats</vt:lpstr>
      <vt:lpstr>Aspen Tip of the Month: Keep up with Aspen releases</vt:lpstr>
      <vt:lpstr>User groups &amp; upcoming events</vt:lpstr>
      <vt:lpstr>Join the Cataloging Think Tank!</vt:lpstr>
      <vt:lpstr>Circulation Advisory Group</vt:lpstr>
      <vt:lpstr>User Group Interest Survey</vt:lpstr>
      <vt:lpstr>User Group Interest Survey Results</vt:lpstr>
      <vt:lpstr>User Group Interest Survey Results</vt:lpstr>
      <vt:lpstr>User Group Interest Survey Results</vt:lpstr>
      <vt:lpstr>User Group Interest Survey Results</vt:lpstr>
      <vt:lpstr>Upcoming meetings</vt:lpstr>
      <vt:lpstr>SWAN Quarterly Meeting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Skog</dc:creator>
  <cp:lastModifiedBy>Aaron Skog</cp:lastModifiedBy>
  <cp:revision>1</cp:revision>
  <dcterms:created xsi:type="dcterms:W3CDTF">2022-10-18T20:00:13Z</dcterms:created>
  <dcterms:modified xsi:type="dcterms:W3CDTF">2022-10-25T15:25:53Z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0x01010069325545373AF7429C682A8902065AFA</vt:lpwstr>
  </property>
  <property fmtid="{D5CDD505-2E9C-101B-9397-08002B2CF9AE}" pid="3" name="MediaServiceImageTags">
    <vt:lpwstr/>
  </property>
  <property fmtid="{D5CDD505-2E9C-101B-9397-08002B2CF9AE}" pid="4" name="ArticulateGUID">
    <vt:lpwstr>FCA4C850-8BA0-4FB2-A12A-3D70FB4C3D77</vt:lpwstr>
  </property>
  <property fmtid="{D5CDD505-2E9C-101B-9397-08002B2CF9AE}" pid="5" name="ArticulatePath">
    <vt:lpwstr>https://swanlibraries.sharepoint.com/SharedDocs/COVID-19/Fireside Chats/Fireside Chat 2022-10-25</vt:lpwstr>
  </property>
</Properties>
</file>