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  <p:sldMasterId id="2147483691" r:id="rId5"/>
    <p:sldMasterId id="2147483703" r:id="rId6"/>
  </p:sldMasterIdLst>
  <p:notesMasterIdLst>
    <p:notesMasterId r:id="rId31"/>
  </p:notesMasterIdLst>
  <p:sldIdLst>
    <p:sldId id="444" r:id="rId7"/>
    <p:sldId id="429" r:id="rId8"/>
    <p:sldId id="427" r:id="rId9"/>
    <p:sldId id="432" r:id="rId10"/>
    <p:sldId id="257" r:id="rId11"/>
    <p:sldId id="258" r:id="rId12"/>
    <p:sldId id="259" r:id="rId13"/>
    <p:sldId id="260" r:id="rId14"/>
    <p:sldId id="442" r:id="rId15"/>
    <p:sldId id="433" r:id="rId16"/>
    <p:sldId id="434" r:id="rId17"/>
    <p:sldId id="435" r:id="rId18"/>
    <p:sldId id="436" r:id="rId19"/>
    <p:sldId id="437" r:id="rId20"/>
    <p:sldId id="438" r:id="rId21"/>
    <p:sldId id="440" r:id="rId22"/>
    <p:sldId id="441" r:id="rId23"/>
    <p:sldId id="443" r:id="rId24"/>
    <p:sldId id="428" r:id="rId25"/>
    <p:sldId id="426" r:id="rId26"/>
    <p:sldId id="430" r:id="rId27"/>
    <p:sldId id="431" r:id="rId28"/>
    <p:sldId id="425" r:id="rId29"/>
    <p:sldId id="42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7C"/>
    <a:srgbClr val="FF6645"/>
    <a:srgbClr val="A01F45"/>
    <a:srgbClr val="295B36"/>
    <a:srgbClr val="C85126"/>
    <a:srgbClr val="55A7B5"/>
    <a:srgbClr val="646565"/>
    <a:srgbClr val="444444"/>
    <a:srgbClr val="D84F35"/>
    <a:srgbClr val="AD3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4CCFD-E81E-4C23-B845-6ACA182E3068}" v="7" dt="2023-04-28T20:05:19.646"/>
    <p1510:client id="{A96F9B50-727C-4F0E-AEBB-72313D5355E8}" v="43" dt="2023-04-26T12:59:59.579"/>
    <p1510:client id="{D7323217-0148-4948-892A-B5C342A1DFDB}" v="18" dt="2023-04-26T22:16:40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66" autoAdjust="0"/>
    <p:restoredTop sz="80150" autoAdjust="0"/>
  </p:normalViewPr>
  <p:slideViewPr>
    <p:cSldViewPr snapToGrid="0">
      <p:cViewPr varScale="1">
        <p:scale>
          <a:sx n="61" d="100"/>
          <a:sy n="61" d="100"/>
        </p:scale>
        <p:origin x="53" y="1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@lagrangelibrary.org" userId="S::urn:spo:guest#rebecca@lagrangelibrary.org::" providerId="AD" clId="Web-{9D56EA73-EE0C-E08B-43DF-2A50DF90450C}"/>
    <pc:docChg chg="modSld">
      <pc:chgData name="rebecca@lagrangelibrary.org" userId="S::urn:spo:guest#rebecca@lagrangelibrary.org::" providerId="AD" clId="Web-{9D56EA73-EE0C-E08B-43DF-2A50DF90450C}" dt="2023-03-10T15:50:53.877" v="47" actId="1076"/>
      <pc:docMkLst>
        <pc:docMk/>
      </pc:docMkLst>
      <pc:sldChg chg="addSp modSp">
        <pc:chgData name="rebecca@lagrangelibrary.org" userId="S::urn:spo:guest#rebecca@lagrangelibrary.org::" providerId="AD" clId="Web-{9D56EA73-EE0C-E08B-43DF-2A50DF90450C}" dt="2023-03-10T15:50:53.877" v="47" actId="1076"/>
        <pc:sldMkLst>
          <pc:docMk/>
          <pc:sldMk cId="2317168111" sldId="426"/>
        </pc:sldMkLst>
        <pc:spChg chg="mod">
          <ac:chgData name="rebecca@lagrangelibrary.org" userId="S::urn:spo:guest#rebecca@lagrangelibrary.org::" providerId="AD" clId="Web-{9D56EA73-EE0C-E08B-43DF-2A50DF90450C}" dt="2023-03-10T15:49:54.906" v="38" actId="20577"/>
          <ac:spMkLst>
            <pc:docMk/>
            <pc:sldMk cId="2317168111" sldId="426"/>
            <ac:spMk id="2" creationId="{0B690A17-44A6-3568-ED0A-A3E4CAFF417D}"/>
          </ac:spMkLst>
        </pc:spChg>
        <pc:graphicFrameChg chg="add mod">
          <ac:chgData name="rebecca@lagrangelibrary.org" userId="S::urn:spo:guest#rebecca@lagrangelibrary.org::" providerId="AD" clId="Web-{9D56EA73-EE0C-E08B-43DF-2A50DF90450C}" dt="2023-03-10T15:49:38.453" v="29" actId="1076"/>
          <ac:graphicFrameMkLst>
            <pc:docMk/>
            <pc:sldMk cId="2317168111" sldId="426"/>
            <ac:graphicFrameMk id="3" creationId="{CF83EB8B-1641-BB50-F6F2-85CBFF97393B}"/>
          </ac:graphicFrameMkLst>
        </pc:graphicFrameChg>
        <pc:graphicFrameChg chg="mod modGraphic">
          <ac:chgData name="rebecca@lagrangelibrary.org" userId="S::urn:spo:guest#rebecca@lagrangelibrary.org::" providerId="AD" clId="Web-{9D56EA73-EE0C-E08B-43DF-2A50DF90450C}" dt="2023-03-10T15:50:53.877" v="47" actId="1076"/>
          <ac:graphicFrameMkLst>
            <pc:docMk/>
            <pc:sldMk cId="2317168111" sldId="426"/>
            <ac:graphicFrameMk id="9" creationId="{5EB7DBB6-0664-DD7D-A516-5302808D1F04}"/>
          </ac:graphicFrameMkLst>
        </pc:graphicFrameChg>
      </pc:sldChg>
    </pc:docChg>
  </pc:docChgLst>
  <pc:docChgLst>
    <pc:chgData name="rebecca@lagrangelibrary.org" userId="S::urn:spo:guest#rebecca@lagrangelibrary.org::" providerId="AD" clId="Web-{C4EC8D1A-9AB0-4022-1920-451957A6CEA6}"/>
    <pc:docChg chg="addSld modSld">
      <pc:chgData name="rebecca@lagrangelibrary.org" userId="S::urn:spo:guest#rebecca@lagrangelibrary.org::" providerId="AD" clId="Web-{C4EC8D1A-9AB0-4022-1920-451957A6CEA6}" dt="2023-03-10T15:47:18.083" v="5"/>
      <pc:docMkLst>
        <pc:docMk/>
      </pc:docMkLst>
      <pc:sldChg chg="addSp delSp modSp new">
        <pc:chgData name="rebecca@lagrangelibrary.org" userId="S::urn:spo:guest#rebecca@lagrangelibrary.org::" providerId="AD" clId="Web-{C4EC8D1A-9AB0-4022-1920-451957A6CEA6}" dt="2023-03-10T15:47:18.083" v="5"/>
        <pc:sldMkLst>
          <pc:docMk/>
          <pc:sldMk cId="2317168111" sldId="426"/>
        </pc:sldMkLst>
        <pc:spChg chg="del">
          <ac:chgData name="rebecca@lagrangelibrary.org" userId="S::urn:spo:guest#rebecca@lagrangelibrary.org::" providerId="AD" clId="Web-{C4EC8D1A-9AB0-4022-1920-451957A6CEA6}" dt="2023-03-10T15:46:43.270" v="1"/>
          <ac:spMkLst>
            <pc:docMk/>
            <pc:sldMk cId="2317168111" sldId="426"/>
            <ac:spMk id="3" creationId="{8BB06AF9-A856-66E5-CB4C-8F97C097DAB2}"/>
          </ac:spMkLst>
        </pc:spChg>
        <pc:spChg chg="add del mod">
          <ac:chgData name="rebecca@lagrangelibrary.org" userId="S::urn:spo:guest#rebecca@lagrangelibrary.org::" providerId="AD" clId="Web-{C4EC8D1A-9AB0-4022-1920-451957A6CEA6}" dt="2023-03-10T15:47:18.083" v="5"/>
          <ac:spMkLst>
            <pc:docMk/>
            <pc:sldMk cId="2317168111" sldId="426"/>
            <ac:spMk id="7" creationId="{BD7D8183-E84E-D3D6-0DEA-D09E44F0952C}"/>
          </ac:spMkLst>
        </pc:spChg>
        <pc:graphicFrameChg chg="add mod ord modGraphic">
          <ac:chgData name="rebecca@lagrangelibrary.org" userId="S::urn:spo:guest#rebecca@lagrangelibrary.org::" providerId="AD" clId="Web-{C4EC8D1A-9AB0-4022-1920-451957A6CEA6}" dt="2023-03-10T15:47:18.083" v="5"/>
          <ac:graphicFrameMkLst>
            <pc:docMk/>
            <pc:sldMk cId="2317168111" sldId="426"/>
            <ac:graphicFrameMk id="9" creationId="{5EB7DBB6-0664-DD7D-A516-5302808D1F04}"/>
          </ac:graphicFrameMkLst>
        </pc:graphicFrameChg>
        <pc:picChg chg="add del mod ord">
          <ac:chgData name="rebecca@lagrangelibrary.org" userId="S::urn:spo:guest#rebecca@lagrangelibrary.org::" providerId="AD" clId="Web-{C4EC8D1A-9AB0-4022-1920-451957A6CEA6}" dt="2023-03-10T15:46:54.348" v="3"/>
          <ac:picMkLst>
            <pc:docMk/>
            <pc:sldMk cId="2317168111" sldId="426"/>
            <ac:picMk id="5" creationId="{DD3479C9-EF9E-3E4C-4C85-DA95306501F9}"/>
          </ac:picMkLst>
        </pc:picChg>
      </pc:sldChg>
    </pc:docChg>
  </pc:docChgLst>
  <pc:docChgLst>
    <pc:chgData name="rebecca@lagrangelibrary.org" userId="S::urn:spo:guest#rebecca@lagrangelibrary.org::" providerId="AD" clId="Web-{C56BAEF5-9F57-449D-A749-692E26EEA58C}"/>
    <pc:docChg chg="modSld">
      <pc:chgData name="rebecca@lagrangelibrary.org" userId="S::urn:spo:guest#rebecca@lagrangelibrary.org::" providerId="AD" clId="Web-{C56BAEF5-9F57-449D-A749-692E26EEA58C}" dt="2023-04-24T13:21:37.647" v="4" actId="20577"/>
      <pc:docMkLst>
        <pc:docMk/>
      </pc:docMkLst>
      <pc:sldChg chg="modSp">
        <pc:chgData name="rebecca@lagrangelibrary.org" userId="S::urn:spo:guest#rebecca@lagrangelibrary.org::" providerId="AD" clId="Web-{C56BAEF5-9F57-449D-A749-692E26EEA58C}" dt="2023-04-24T13:21:37.647" v="4" actId="20577"/>
        <pc:sldMkLst>
          <pc:docMk/>
          <pc:sldMk cId="176907460" sldId="431"/>
        </pc:sldMkLst>
        <pc:spChg chg="mod">
          <ac:chgData name="rebecca@lagrangelibrary.org" userId="S::urn:spo:guest#rebecca@lagrangelibrary.org::" providerId="AD" clId="Web-{C56BAEF5-9F57-449D-A749-692E26EEA58C}" dt="2023-04-24T13:21:37.647" v="4" actId="20577"/>
          <ac:spMkLst>
            <pc:docMk/>
            <pc:sldMk cId="176907460" sldId="431"/>
            <ac:spMk id="2" creationId="{CC658C99-519A-50E9-841C-E623245CE3CE}"/>
          </ac:spMkLst>
        </pc:spChg>
      </pc:sldChg>
    </pc:docChg>
  </pc:docChgLst>
  <pc:docChgLst>
    <pc:chgData name="rebecca@lagrangelibrary.org" userId="S::urn:spo:guest#rebecca@lagrangelibrary.org::" providerId="AD" clId="Web-{CCE2AEA0-0A56-08A6-BABE-716EF940C28E}"/>
    <pc:docChg chg="modSld">
      <pc:chgData name="rebecca@lagrangelibrary.org" userId="S::urn:spo:guest#rebecca@lagrangelibrary.org::" providerId="AD" clId="Web-{CCE2AEA0-0A56-08A6-BABE-716EF940C28E}" dt="2023-04-17T12:55:15.644" v="44" actId="20577"/>
      <pc:docMkLst>
        <pc:docMk/>
      </pc:docMkLst>
      <pc:sldChg chg="modSp">
        <pc:chgData name="rebecca@lagrangelibrary.org" userId="S::urn:spo:guest#rebecca@lagrangelibrary.org::" providerId="AD" clId="Web-{CCE2AEA0-0A56-08A6-BABE-716EF940C28E}" dt="2023-04-17T12:54:45.658" v="37" actId="20577"/>
        <pc:sldMkLst>
          <pc:docMk/>
          <pc:sldMk cId="4196601933" sldId="427"/>
        </pc:sldMkLst>
        <pc:spChg chg="mod">
          <ac:chgData name="rebecca@lagrangelibrary.org" userId="S::urn:spo:guest#rebecca@lagrangelibrary.org::" providerId="AD" clId="Web-{CCE2AEA0-0A56-08A6-BABE-716EF940C28E}" dt="2023-04-17T12:54:45.658" v="37" actId="20577"/>
          <ac:spMkLst>
            <pc:docMk/>
            <pc:sldMk cId="4196601933" sldId="427"/>
            <ac:spMk id="2" creationId="{075C872D-C7FF-AF11-225E-3E5B7E226198}"/>
          </ac:spMkLst>
        </pc:spChg>
        <pc:spChg chg="mod">
          <ac:chgData name="rebecca@lagrangelibrary.org" userId="S::urn:spo:guest#rebecca@lagrangelibrary.org::" providerId="AD" clId="Web-{CCE2AEA0-0A56-08A6-BABE-716EF940C28E}" dt="2023-04-17T12:54:32.142" v="35" actId="20577"/>
          <ac:spMkLst>
            <pc:docMk/>
            <pc:sldMk cId="4196601933" sldId="427"/>
            <ac:spMk id="3" creationId="{230E940B-8BE1-66C1-9BAF-799EA27948F8}"/>
          </ac:spMkLst>
        </pc:spChg>
      </pc:sldChg>
      <pc:sldChg chg="modSp">
        <pc:chgData name="rebecca@lagrangelibrary.org" userId="S::urn:spo:guest#rebecca@lagrangelibrary.org::" providerId="AD" clId="Web-{CCE2AEA0-0A56-08A6-BABE-716EF940C28E}" dt="2023-04-17T12:55:15.644" v="44" actId="20577"/>
        <pc:sldMkLst>
          <pc:docMk/>
          <pc:sldMk cId="176907460" sldId="431"/>
        </pc:sldMkLst>
        <pc:spChg chg="mod">
          <ac:chgData name="rebecca@lagrangelibrary.org" userId="S::urn:spo:guest#rebecca@lagrangelibrary.org::" providerId="AD" clId="Web-{CCE2AEA0-0A56-08A6-BABE-716EF940C28E}" dt="2023-04-17T12:55:15.644" v="44" actId="20577"/>
          <ac:spMkLst>
            <pc:docMk/>
            <pc:sldMk cId="176907460" sldId="431"/>
            <ac:spMk id="3" creationId="{B4090C01-449D-2D2B-3A11-30CC5BE6FD91}"/>
          </ac:spMkLst>
        </pc:spChg>
      </pc:sldChg>
    </pc:docChg>
  </pc:docChgLst>
  <pc:docChgLst>
    <pc:chgData name="rebecca@lagrangelibrary.org" userId="S::urn:spo:guest#rebecca@lagrangelibrary.org::" providerId="AD" clId="Web-{A96F9B50-727C-4F0E-AEBB-72313D5355E8}"/>
    <pc:docChg chg="modSld">
      <pc:chgData name="rebecca@lagrangelibrary.org" userId="S::urn:spo:guest#rebecca@lagrangelibrary.org::" providerId="AD" clId="Web-{A96F9B50-727C-4F0E-AEBB-72313D5355E8}" dt="2023-04-26T12:59:59.392" v="41" actId="20577"/>
      <pc:docMkLst>
        <pc:docMk/>
      </pc:docMkLst>
      <pc:sldChg chg="modSp">
        <pc:chgData name="rebecca@lagrangelibrary.org" userId="S::urn:spo:guest#rebecca@lagrangelibrary.org::" providerId="AD" clId="Web-{A96F9B50-727C-4F0E-AEBB-72313D5355E8}" dt="2023-04-26T12:59:59.392" v="41" actId="20577"/>
        <pc:sldMkLst>
          <pc:docMk/>
          <pc:sldMk cId="603316177" sldId="428"/>
        </pc:sldMkLst>
        <pc:spChg chg="mod">
          <ac:chgData name="rebecca@lagrangelibrary.org" userId="S::urn:spo:guest#rebecca@lagrangelibrary.org::" providerId="AD" clId="Web-{A96F9B50-727C-4F0E-AEBB-72313D5355E8}" dt="2023-04-26T12:59:59.392" v="41" actId="20577"/>
          <ac:spMkLst>
            <pc:docMk/>
            <pc:sldMk cId="603316177" sldId="428"/>
            <ac:spMk id="3" creationId="{73D51D0F-D2CD-8A18-1EFB-429A25B3A89E}"/>
          </ac:spMkLst>
        </pc:spChg>
      </pc:sldChg>
    </pc:docChg>
  </pc:docChgLst>
  <pc:docChgLst>
    <pc:chgData name="rebecca@lagrangelibrary.org" userId="S::urn:spo:guest#rebecca@lagrangelibrary.org::" providerId="AD" clId="Web-{F923E6B2-A3E2-5FAB-EFB5-29AAD6CAF0AC}"/>
    <pc:docChg chg="modSld">
      <pc:chgData name="rebecca@lagrangelibrary.org" userId="S::urn:spo:guest#rebecca@lagrangelibrary.org::" providerId="AD" clId="Web-{F923E6B2-A3E2-5FAB-EFB5-29AAD6CAF0AC}" dt="2023-03-13T18:10:22.862" v="12" actId="20577"/>
      <pc:docMkLst>
        <pc:docMk/>
      </pc:docMkLst>
      <pc:sldChg chg="modSp">
        <pc:chgData name="rebecca@lagrangelibrary.org" userId="S::urn:spo:guest#rebecca@lagrangelibrary.org::" providerId="AD" clId="Web-{F923E6B2-A3E2-5FAB-EFB5-29AAD6CAF0AC}" dt="2023-03-13T18:10:22.862" v="12" actId="20577"/>
        <pc:sldMkLst>
          <pc:docMk/>
          <pc:sldMk cId="2995312658" sldId="422"/>
        </pc:sldMkLst>
        <pc:spChg chg="mod">
          <ac:chgData name="rebecca@lagrangelibrary.org" userId="S::urn:spo:guest#rebecca@lagrangelibrary.org::" providerId="AD" clId="Web-{F923E6B2-A3E2-5FAB-EFB5-29AAD6CAF0AC}" dt="2023-03-13T18:10:22.862" v="12" actId="20577"/>
          <ac:spMkLst>
            <pc:docMk/>
            <pc:sldMk cId="2995312658" sldId="422"/>
            <ac:spMk id="3" creationId="{1103DEB5-19EC-4C89-BDC6-16928F15BE4F}"/>
          </ac:spMkLst>
        </pc:spChg>
      </pc:sldChg>
    </pc:docChg>
  </pc:docChgLst>
  <pc:docChgLst>
    <pc:chgData name="rebecca@lagrangelibrary.org" userId="S::urn:spo:guest#rebecca@lagrangelibrary.org::" providerId="AD" clId="Web-{7B33DBB2-BD33-47AC-8BEA-752F79370762}"/>
    <pc:docChg chg="addSld delSld modSld">
      <pc:chgData name="rebecca@lagrangelibrary.org" userId="S::urn:spo:guest#rebecca@lagrangelibrary.org::" providerId="AD" clId="Web-{7B33DBB2-BD33-47AC-8BEA-752F79370762}" dt="2023-04-14T12:39:13.479" v="66" actId="20577"/>
      <pc:docMkLst>
        <pc:docMk/>
      </pc:docMkLst>
      <pc:sldChg chg="modSp del">
        <pc:chgData name="rebecca@lagrangelibrary.org" userId="S::urn:spo:guest#rebecca@lagrangelibrary.org::" providerId="AD" clId="Web-{7B33DBB2-BD33-47AC-8BEA-752F79370762}" dt="2023-04-14T12:36:46.209" v="50"/>
        <pc:sldMkLst>
          <pc:docMk/>
          <pc:sldMk cId="2995312658" sldId="422"/>
        </pc:sldMkLst>
        <pc:spChg chg="mod">
          <ac:chgData name="rebecca@lagrangelibrary.org" userId="S::urn:spo:guest#rebecca@lagrangelibrary.org::" providerId="AD" clId="Web-{7B33DBB2-BD33-47AC-8BEA-752F79370762}" dt="2023-04-14T12:35:11.284" v="42" actId="14100"/>
          <ac:spMkLst>
            <pc:docMk/>
            <pc:sldMk cId="2995312658" sldId="422"/>
            <ac:spMk id="3" creationId="{1103DEB5-19EC-4C89-BDC6-16928F15BE4F}"/>
          </ac:spMkLst>
        </pc:spChg>
      </pc:sldChg>
      <pc:sldChg chg="modSp new">
        <pc:chgData name="rebecca@lagrangelibrary.org" userId="S::urn:spo:guest#rebecca@lagrangelibrary.org::" providerId="AD" clId="Web-{7B33DBB2-BD33-47AC-8BEA-752F79370762}" dt="2023-04-14T12:31:42.199" v="13" actId="20577"/>
        <pc:sldMkLst>
          <pc:docMk/>
          <pc:sldMk cId="4196601933" sldId="427"/>
        </pc:sldMkLst>
        <pc:spChg chg="mod">
          <ac:chgData name="rebecca@lagrangelibrary.org" userId="S::urn:spo:guest#rebecca@lagrangelibrary.org::" providerId="AD" clId="Web-{7B33DBB2-BD33-47AC-8BEA-752F79370762}" dt="2023-04-14T12:31:30.339" v="10" actId="20577"/>
          <ac:spMkLst>
            <pc:docMk/>
            <pc:sldMk cId="4196601933" sldId="427"/>
            <ac:spMk id="2" creationId="{075C872D-C7FF-AF11-225E-3E5B7E226198}"/>
          </ac:spMkLst>
        </pc:spChg>
        <pc:spChg chg="mod">
          <ac:chgData name="rebecca@lagrangelibrary.org" userId="S::urn:spo:guest#rebecca@lagrangelibrary.org::" providerId="AD" clId="Web-{7B33DBB2-BD33-47AC-8BEA-752F79370762}" dt="2023-04-14T12:31:42.199" v="13" actId="20577"/>
          <ac:spMkLst>
            <pc:docMk/>
            <pc:sldMk cId="4196601933" sldId="427"/>
            <ac:spMk id="3" creationId="{230E940B-8BE1-66C1-9BAF-799EA27948F8}"/>
          </ac:spMkLst>
        </pc:spChg>
      </pc:sldChg>
      <pc:sldChg chg="modSp new">
        <pc:chgData name="rebecca@lagrangelibrary.org" userId="S::urn:spo:guest#rebecca@lagrangelibrary.org::" providerId="AD" clId="Web-{7B33DBB2-BD33-47AC-8BEA-752F79370762}" dt="2023-04-14T12:35:04.065" v="41" actId="20577"/>
        <pc:sldMkLst>
          <pc:docMk/>
          <pc:sldMk cId="603316177" sldId="428"/>
        </pc:sldMkLst>
        <pc:spChg chg="mod">
          <ac:chgData name="rebecca@lagrangelibrary.org" userId="S::urn:spo:guest#rebecca@lagrangelibrary.org::" providerId="AD" clId="Web-{7B33DBB2-BD33-47AC-8BEA-752F79370762}" dt="2023-04-14T12:33:11.983" v="20" actId="20577"/>
          <ac:spMkLst>
            <pc:docMk/>
            <pc:sldMk cId="603316177" sldId="428"/>
            <ac:spMk id="2" creationId="{DB6930A3-EDF2-ED8A-BE01-4C5B9356D399}"/>
          </ac:spMkLst>
        </pc:spChg>
        <pc:spChg chg="mod">
          <ac:chgData name="rebecca@lagrangelibrary.org" userId="S::urn:spo:guest#rebecca@lagrangelibrary.org::" providerId="AD" clId="Web-{7B33DBB2-BD33-47AC-8BEA-752F79370762}" dt="2023-04-14T12:35:04.065" v="41" actId="20577"/>
          <ac:spMkLst>
            <pc:docMk/>
            <pc:sldMk cId="603316177" sldId="428"/>
            <ac:spMk id="3" creationId="{73D51D0F-D2CD-8A18-1EFB-429A25B3A89E}"/>
          </ac:spMkLst>
        </pc:spChg>
      </pc:sldChg>
      <pc:sldChg chg="modSp new">
        <pc:chgData name="rebecca@lagrangelibrary.org" userId="S::urn:spo:guest#rebecca@lagrangelibrary.org::" providerId="AD" clId="Web-{7B33DBB2-BD33-47AC-8BEA-752F79370762}" dt="2023-04-14T12:37:13.116" v="55" actId="20577"/>
        <pc:sldMkLst>
          <pc:docMk/>
          <pc:sldMk cId="3466885049" sldId="429"/>
        </pc:sldMkLst>
        <pc:spChg chg="mod">
          <ac:chgData name="rebecca@lagrangelibrary.org" userId="S::urn:spo:guest#rebecca@lagrangelibrary.org::" providerId="AD" clId="Web-{7B33DBB2-BD33-47AC-8BEA-752F79370762}" dt="2023-04-14T12:37:03.553" v="52" actId="20577"/>
          <ac:spMkLst>
            <pc:docMk/>
            <pc:sldMk cId="3466885049" sldId="429"/>
            <ac:spMk id="2" creationId="{289A5000-D262-18B0-EB65-C8E878F287F6}"/>
          </ac:spMkLst>
        </pc:spChg>
        <pc:spChg chg="mod">
          <ac:chgData name="rebecca@lagrangelibrary.org" userId="S::urn:spo:guest#rebecca@lagrangelibrary.org::" providerId="AD" clId="Web-{7B33DBB2-BD33-47AC-8BEA-752F79370762}" dt="2023-04-14T12:36:41.678" v="48" actId="20577"/>
          <ac:spMkLst>
            <pc:docMk/>
            <pc:sldMk cId="3466885049" sldId="429"/>
            <ac:spMk id="3" creationId="{87B7FB45-9802-C744-FDD2-F90DCD4F75E9}"/>
          </ac:spMkLst>
        </pc:spChg>
        <pc:spChg chg="mod">
          <ac:chgData name="rebecca@lagrangelibrary.org" userId="S::urn:spo:guest#rebecca@lagrangelibrary.org::" providerId="AD" clId="Web-{7B33DBB2-BD33-47AC-8BEA-752F79370762}" dt="2023-04-14T12:37:13.116" v="55" actId="20577"/>
          <ac:spMkLst>
            <pc:docMk/>
            <pc:sldMk cId="3466885049" sldId="429"/>
            <ac:spMk id="4" creationId="{CC2B6654-FACE-2A20-D216-ED5421F6898E}"/>
          </ac:spMkLst>
        </pc:spChg>
      </pc:sldChg>
      <pc:sldChg chg="modSp new">
        <pc:chgData name="rebecca@lagrangelibrary.org" userId="S::urn:spo:guest#rebecca@lagrangelibrary.org::" providerId="AD" clId="Web-{7B33DBB2-BD33-47AC-8BEA-752F79370762}" dt="2023-04-14T12:38:44.728" v="63" actId="20577"/>
        <pc:sldMkLst>
          <pc:docMk/>
          <pc:sldMk cId="849657556" sldId="430"/>
        </pc:sldMkLst>
        <pc:spChg chg="mod">
          <ac:chgData name="rebecca@lagrangelibrary.org" userId="S::urn:spo:guest#rebecca@lagrangelibrary.org::" providerId="AD" clId="Web-{7B33DBB2-BD33-47AC-8BEA-752F79370762}" dt="2023-04-14T12:37:30.648" v="59" actId="20577"/>
          <ac:spMkLst>
            <pc:docMk/>
            <pc:sldMk cId="849657556" sldId="430"/>
            <ac:spMk id="2" creationId="{C7E24645-6B7E-4E0E-7802-3A99F0F46543}"/>
          </ac:spMkLst>
        </pc:spChg>
        <pc:spChg chg="mod">
          <ac:chgData name="rebecca@lagrangelibrary.org" userId="S::urn:spo:guest#rebecca@lagrangelibrary.org::" providerId="AD" clId="Web-{7B33DBB2-BD33-47AC-8BEA-752F79370762}" dt="2023-04-14T12:38:44.728" v="63" actId="20577"/>
          <ac:spMkLst>
            <pc:docMk/>
            <pc:sldMk cId="849657556" sldId="430"/>
            <ac:spMk id="3" creationId="{392996BE-3EAF-A166-05C4-3F5E41CA963A}"/>
          </ac:spMkLst>
        </pc:spChg>
      </pc:sldChg>
      <pc:sldChg chg="modSp new">
        <pc:chgData name="rebecca@lagrangelibrary.org" userId="S::urn:spo:guest#rebecca@lagrangelibrary.org::" providerId="AD" clId="Web-{7B33DBB2-BD33-47AC-8BEA-752F79370762}" dt="2023-04-14T12:39:13.479" v="66" actId="20577"/>
        <pc:sldMkLst>
          <pc:docMk/>
          <pc:sldMk cId="176907460" sldId="431"/>
        </pc:sldMkLst>
        <pc:spChg chg="mod">
          <ac:chgData name="rebecca@lagrangelibrary.org" userId="S::urn:spo:guest#rebecca@lagrangelibrary.org::" providerId="AD" clId="Web-{7B33DBB2-BD33-47AC-8BEA-752F79370762}" dt="2023-04-14T12:39:13.479" v="66" actId="20577"/>
          <ac:spMkLst>
            <pc:docMk/>
            <pc:sldMk cId="176907460" sldId="431"/>
            <ac:spMk id="3" creationId="{B4090C01-449D-2D2B-3A11-30CC5BE6FD91}"/>
          </ac:spMkLst>
        </pc:spChg>
      </pc:sldChg>
    </pc:docChg>
  </pc:docChgLst>
  <pc:docChgLst>
    <pc:chgData name="rebecca@lagrangelibrary.org" userId="S::urn:spo:guest#rebecca@lagrangelibrary.org::" providerId="AD" clId="Web-{72977EEE-7BE2-4025-9AED-3A2D83ECB2D9}"/>
    <pc:docChg chg="modSld">
      <pc:chgData name="rebecca@lagrangelibrary.org" userId="S::urn:spo:guest#rebecca@lagrangelibrary.org::" providerId="AD" clId="Web-{72977EEE-7BE2-4025-9AED-3A2D83ECB2D9}" dt="2023-02-15T17:02:11.242" v="9" actId="20577"/>
      <pc:docMkLst>
        <pc:docMk/>
      </pc:docMkLst>
      <pc:sldChg chg="modSp">
        <pc:chgData name="rebecca@lagrangelibrary.org" userId="S::urn:spo:guest#rebecca@lagrangelibrary.org::" providerId="AD" clId="Web-{72977EEE-7BE2-4025-9AED-3A2D83ECB2D9}" dt="2023-02-15T17:02:11.242" v="9" actId="20577"/>
        <pc:sldMkLst>
          <pc:docMk/>
          <pc:sldMk cId="2995312658" sldId="422"/>
        </pc:sldMkLst>
        <pc:spChg chg="mod">
          <ac:chgData name="rebecca@lagrangelibrary.org" userId="S::urn:spo:guest#rebecca@lagrangelibrary.org::" providerId="AD" clId="Web-{72977EEE-7BE2-4025-9AED-3A2D83ECB2D9}" dt="2023-02-15T17:02:11.242" v="9" actId="20577"/>
          <ac:spMkLst>
            <pc:docMk/>
            <pc:sldMk cId="2995312658" sldId="422"/>
            <ac:spMk id="3" creationId="{1103DEB5-19EC-4C89-BDC6-16928F15BE4F}"/>
          </ac:spMkLst>
        </pc:spChg>
      </pc:sldChg>
    </pc:docChg>
  </pc:docChgLst>
  <pc:docChgLst>
    <pc:chgData name="Ian Nosek" userId="d07f82c1-9943-4dca-b49f-5439a6e9325d" providerId="ADAL" clId="{DA71C4A9-5D31-4FF4-98FA-87BD922AD067}"/>
    <pc:docChg chg="custSel addSld modSld">
      <pc:chgData name="Ian Nosek" userId="d07f82c1-9943-4dca-b49f-5439a6e9325d" providerId="ADAL" clId="{DA71C4A9-5D31-4FF4-98FA-87BD922AD067}" dt="2020-04-21T19:40:24.903" v="2472" actId="255"/>
      <pc:docMkLst>
        <pc:docMk/>
      </pc:docMkLst>
      <pc:sldChg chg="modSp">
        <pc:chgData name="Ian Nosek" userId="d07f82c1-9943-4dca-b49f-5439a6e9325d" providerId="ADAL" clId="{DA71C4A9-5D31-4FF4-98FA-87BD922AD067}" dt="2020-04-21T17:47:56.958" v="59" actId="113"/>
        <pc:sldMkLst>
          <pc:docMk/>
          <pc:sldMk cId="3176217985" sldId="256"/>
        </pc:sldMkLst>
        <pc:spChg chg="mod">
          <ac:chgData name="Ian Nosek" userId="d07f82c1-9943-4dca-b49f-5439a6e9325d" providerId="ADAL" clId="{DA71C4A9-5D31-4FF4-98FA-87BD922AD067}" dt="2020-04-21T17:47:56.958" v="59" actId="113"/>
          <ac:spMkLst>
            <pc:docMk/>
            <pc:sldMk cId="3176217985" sldId="256"/>
            <ac:spMk id="5" creationId="{00000000-0000-0000-0000-000000000000}"/>
          </ac:spMkLst>
        </pc:spChg>
        <pc:spChg chg="mod">
          <ac:chgData name="Ian Nosek" userId="d07f82c1-9943-4dca-b49f-5439a6e9325d" providerId="ADAL" clId="{DA71C4A9-5D31-4FF4-98FA-87BD922AD067}" dt="2020-04-21T17:47:48.390" v="58" actId="20577"/>
          <ac:spMkLst>
            <pc:docMk/>
            <pc:sldMk cId="3176217985" sldId="256"/>
            <ac:spMk id="6" creationId="{E6AEB8ED-49AB-428B-A1E6-4F7408004449}"/>
          </ac:spMkLst>
        </pc:spChg>
      </pc:sldChg>
      <pc:sldChg chg="modSp new">
        <pc:chgData name="Ian Nosek" userId="d07f82c1-9943-4dca-b49f-5439a6e9325d" providerId="ADAL" clId="{DA71C4A9-5D31-4FF4-98FA-87BD922AD067}" dt="2020-04-21T19:21:17.106" v="657" actId="20577"/>
        <pc:sldMkLst>
          <pc:docMk/>
          <pc:sldMk cId="2995312658" sldId="422"/>
        </pc:sldMkLst>
        <pc:spChg chg="mod">
          <ac:chgData name="Ian Nosek" userId="d07f82c1-9943-4dca-b49f-5439a6e9325d" providerId="ADAL" clId="{DA71C4A9-5D31-4FF4-98FA-87BD922AD067}" dt="2020-04-21T19:15:42.645" v="70" actId="20577"/>
          <ac:spMkLst>
            <pc:docMk/>
            <pc:sldMk cId="2995312658" sldId="422"/>
            <ac:spMk id="2" creationId="{DA7B340F-7A74-4178-975F-A664B9BE70C3}"/>
          </ac:spMkLst>
        </pc:spChg>
        <pc:spChg chg="mod">
          <ac:chgData name="Ian Nosek" userId="d07f82c1-9943-4dca-b49f-5439a6e9325d" providerId="ADAL" clId="{DA71C4A9-5D31-4FF4-98FA-87BD922AD067}" dt="2020-04-21T19:21:17.106" v="657" actId="20577"/>
          <ac:spMkLst>
            <pc:docMk/>
            <pc:sldMk cId="2995312658" sldId="422"/>
            <ac:spMk id="3" creationId="{1103DEB5-19EC-4C89-BDC6-16928F15BE4F}"/>
          </ac:spMkLst>
        </pc:spChg>
      </pc:sldChg>
      <pc:sldChg chg="modSp new">
        <pc:chgData name="Ian Nosek" userId="d07f82c1-9943-4dca-b49f-5439a6e9325d" providerId="ADAL" clId="{DA71C4A9-5D31-4FF4-98FA-87BD922AD067}" dt="2020-04-21T19:31:42.093" v="1809" actId="20577"/>
        <pc:sldMkLst>
          <pc:docMk/>
          <pc:sldMk cId="600152755" sldId="423"/>
        </pc:sldMkLst>
        <pc:spChg chg="mod">
          <ac:chgData name="Ian Nosek" userId="d07f82c1-9943-4dca-b49f-5439a6e9325d" providerId="ADAL" clId="{DA71C4A9-5D31-4FF4-98FA-87BD922AD067}" dt="2020-04-21T19:21:53.395" v="697" actId="20577"/>
          <ac:spMkLst>
            <pc:docMk/>
            <pc:sldMk cId="600152755" sldId="423"/>
            <ac:spMk id="2" creationId="{874D8724-1D40-41EA-BF8B-F04ABB90CFBE}"/>
          </ac:spMkLst>
        </pc:spChg>
        <pc:spChg chg="mod">
          <ac:chgData name="Ian Nosek" userId="d07f82c1-9943-4dca-b49f-5439a6e9325d" providerId="ADAL" clId="{DA71C4A9-5D31-4FF4-98FA-87BD922AD067}" dt="2020-04-21T19:31:42.093" v="1809" actId="20577"/>
          <ac:spMkLst>
            <pc:docMk/>
            <pc:sldMk cId="600152755" sldId="423"/>
            <ac:spMk id="3" creationId="{9398E283-185E-4D2C-8308-52601ACE3623}"/>
          </ac:spMkLst>
        </pc:spChg>
      </pc:sldChg>
      <pc:sldChg chg="modSp new">
        <pc:chgData name="Ian Nosek" userId="d07f82c1-9943-4dca-b49f-5439a6e9325d" providerId="ADAL" clId="{DA71C4A9-5D31-4FF4-98FA-87BD922AD067}" dt="2020-04-21T19:33:49.767" v="2224" actId="20577"/>
        <pc:sldMkLst>
          <pc:docMk/>
          <pc:sldMk cId="1210000002" sldId="424"/>
        </pc:sldMkLst>
        <pc:spChg chg="mod">
          <ac:chgData name="Ian Nosek" userId="d07f82c1-9943-4dca-b49f-5439a6e9325d" providerId="ADAL" clId="{DA71C4A9-5D31-4FF4-98FA-87BD922AD067}" dt="2020-04-21T19:27:03.371" v="1280" actId="313"/>
          <ac:spMkLst>
            <pc:docMk/>
            <pc:sldMk cId="1210000002" sldId="424"/>
            <ac:spMk id="2" creationId="{98B2FBE8-A636-4320-B5FB-DC2A9E51D907}"/>
          </ac:spMkLst>
        </pc:spChg>
        <pc:spChg chg="mod">
          <ac:chgData name="Ian Nosek" userId="d07f82c1-9943-4dca-b49f-5439a6e9325d" providerId="ADAL" clId="{DA71C4A9-5D31-4FF4-98FA-87BD922AD067}" dt="2020-04-21T19:33:49.767" v="2224" actId="20577"/>
          <ac:spMkLst>
            <pc:docMk/>
            <pc:sldMk cId="1210000002" sldId="424"/>
            <ac:spMk id="3" creationId="{4D9BCFE7-09A6-49C6-9995-C82D89771E32}"/>
          </ac:spMkLst>
        </pc:spChg>
      </pc:sldChg>
      <pc:sldChg chg="modSp new">
        <pc:chgData name="Ian Nosek" userId="d07f82c1-9943-4dca-b49f-5439a6e9325d" providerId="ADAL" clId="{DA71C4A9-5D31-4FF4-98FA-87BD922AD067}" dt="2020-04-21T19:40:24.903" v="2472" actId="255"/>
        <pc:sldMkLst>
          <pc:docMk/>
          <pc:sldMk cId="2158790877" sldId="425"/>
        </pc:sldMkLst>
        <pc:spChg chg="mod">
          <ac:chgData name="Ian Nosek" userId="d07f82c1-9943-4dca-b49f-5439a6e9325d" providerId="ADAL" clId="{DA71C4A9-5D31-4FF4-98FA-87BD922AD067}" dt="2020-04-21T19:34:05.526" v="2236" actId="20577"/>
          <ac:spMkLst>
            <pc:docMk/>
            <pc:sldMk cId="2158790877" sldId="425"/>
            <ac:spMk id="2" creationId="{1F4FAE72-5D9E-4020-B60E-C77038750888}"/>
          </ac:spMkLst>
        </pc:spChg>
        <pc:spChg chg="mod">
          <ac:chgData name="Ian Nosek" userId="d07f82c1-9943-4dca-b49f-5439a6e9325d" providerId="ADAL" clId="{DA71C4A9-5D31-4FF4-98FA-87BD922AD067}" dt="2020-04-21T19:40:24.903" v="2472" actId="255"/>
          <ac:spMkLst>
            <pc:docMk/>
            <pc:sldMk cId="2158790877" sldId="425"/>
            <ac:spMk id="3" creationId="{5C6CE973-3DDE-49AD-879A-CF11E20E175F}"/>
          </ac:spMkLst>
        </pc:spChg>
      </pc:sldChg>
    </pc:docChg>
  </pc:docChgLst>
  <pc:docChgLst>
    <pc:chgData name="rebecca@lagrangelibrary.org" userId="S::urn:spo:guest#rebecca@lagrangelibrary.org::" providerId="AD" clId="Web-{296BFB96-F185-2961-A61F-03200EBBF02E}"/>
    <pc:docChg chg="addSld delSld modSld">
      <pc:chgData name="rebecca@lagrangelibrary.org" userId="S::urn:spo:guest#rebecca@lagrangelibrary.org::" providerId="AD" clId="Web-{296BFB96-F185-2961-A61F-03200EBBF02E}" dt="2023-01-08T03:26:25.678" v="49" actId="20577"/>
      <pc:docMkLst>
        <pc:docMk/>
      </pc:docMkLst>
      <pc:sldChg chg="modSp">
        <pc:chgData name="rebecca@lagrangelibrary.org" userId="S::urn:spo:guest#rebecca@lagrangelibrary.org::" providerId="AD" clId="Web-{296BFB96-F185-2961-A61F-03200EBBF02E}" dt="2023-01-08T03:21:28.514" v="1" actId="20577"/>
        <pc:sldMkLst>
          <pc:docMk/>
          <pc:sldMk cId="3176217985" sldId="256"/>
        </pc:sldMkLst>
        <pc:spChg chg="mod">
          <ac:chgData name="rebecca@lagrangelibrary.org" userId="S::urn:spo:guest#rebecca@lagrangelibrary.org::" providerId="AD" clId="Web-{296BFB96-F185-2961-A61F-03200EBBF02E}" dt="2023-01-08T03:21:28.514" v="1" actId="20577"/>
          <ac:spMkLst>
            <pc:docMk/>
            <pc:sldMk cId="3176217985" sldId="256"/>
            <ac:spMk id="6" creationId="{E6AEB8ED-49AB-428B-A1E6-4F7408004449}"/>
          </ac:spMkLst>
        </pc:spChg>
      </pc:sldChg>
      <pc:sldChg chg="modSp">
        <pc:chgData name="rebecca@lagrangelibrary.org" userId="S::urn:spo:guest#rebecca@lagrangelibrary.org::" providerId="AD" clId="Web-{296BFB96-F185-2961-A61F-03200EBBF02E}" dt="2023-01-08T03:26:25.678" v="49" actId="20577"/>
        <pc:sldMkLst>
          <pc:docMk/>
          <pc:sldMk cId="2995312658" sldId="422"/>
        </pc:sldMkLst>
        <pc:spChg chg="mod">
          <ac:chgData name="rebecca@lagrangelibrary.org" userId="S::urn:spo:guest#rebecca@lagrangelibrary.org::" providerId="AD" clId="Web-{296BFB96-F185-2961-A61F-03200EBBF02E}" dt="2023-01-08T03:26:25.678" v="49" actId="20577"/>
          <ac:spMkLst>
            <pc:docMk/>
            <pc:sldMk cId="2995312658" sldId="422"/>
            <ac:spMk id="3" creationId="{1103DEB5-19EC-4C89-BDC6-16928F15BE4F}"/>
          </ac:spMkLst>
        </pc:spChg>
      </pc:sldChg>
      <pc:sldChg chg="del">
        <pc:chgData name="rebecca@lagrangelibrary.org" userId="S::urn:spo:guest#rebecca@lagrangelibrary.org::" providerId="AD" clId="Web-{296BFB96-F185-2961-A61F-03200EBBF02E}" dt="2023-01-08T03:24:13.628" v="3"/>
        <pc:sldMkLst>
          <pc:docMk/>
          <pc:sldMk cId="600152755" sldId="423"/>
        </pc:sldMkLst>
      </pc:sldChg>
      <pc:sldChg chg="del">
        <pc:chgData name="rebecca@lagrangelibrary.org" userId="S::urn:spo:guest#rebecca@lagrangelibrary.org::" providerId="AD" clId="Web-{296BFB96-F185-2961-A61F-03200EBBF02E}" dt="2023-01-08T03:24:16.534" v="4"/>
        <pc:sldMkLst>
          <pc:docMk/>
          <pc:sldMk cId="1210000002" sldId="424"/>
        </pc:sldMkLst>
      </pc:sldChg>
      <pc:sldChg chg="modSp new del">
        <pc:chgData name="rebecca@lagrangelibrary.org" userId="S::urn:spo:guest#rebecca@lagrangelibrary.org::" providerId="AD" clId="Web-{296BFB96-F185-2961-A61F-03200EBBF02E}" dt="2023-01-08T03:25:10.473" v="36"/>
        <pc:sldMkLst>
          <pc:docMk/>
          <pc:sldMk cId="2726995459" sldId="426"/>
        </pc:sldMkLst>
        <pc:spChg chg="mod">
          <ac:chgData name="rebecca@lagrangelibrary.org" userId="S::urn:spo:guest#rebecca@lagrangelibrary.org::" providerId="AD" clId="Web-{296BFB96-F185-2961-A61F-03200EBBF02E}" dt="2023-01-08T03:24:47.144" v="13" actId="20577"/>
          <ac:spMkLst>
            <pc:docMk/>
            <pc:sldMk cId="2726995459" sldId="426"/>
            <ac:spMk id="2" creationId="{20D06942-05E9-AE04-589E-E1845E7D1516}"/>
          </ac:spMkLst>
        </pc:spChg>
        <pc:spChg chg="mod">
          <ac:chgData name="rebecca@lagrangelibrary.org" userId="S::urn:spo:guest#rebecca@lagrangelibrary.org::" providerId="AD" clId="Web-{296BFB96-F185-2961-A61F-03200EBBF02E}" dt="2023-01-08T03:25:06.973" v="35" actId="20577"/>
          <ac:spMkLst>
            <pc:docMk/>
            <pc:sldMk cId="2726995459" sldId="426"/>
            <ac:spMk id="3" creationId="{06EFBEBF-E759-B4E5-C473-1B7A3A6F5FB7}"/>
          </ac:spMkLst>
        </pc:spChg>
      </pc:sldChg>
    </pc:docChg>
  </pc:docChgLst>
  <pc:docChgLst>
    <pc:chgData name="rebecca@lagrangelibrary.org" userId="S::urn:spo:guest#rebecca@lagrangelibrary.org::" providerId="AD" clId="Web-{92B4CCFD-E81E-4C23-B845-6ACA182E3068}"/>
    <pc:docChg chg="modSld">
      <pc:chgData name="rebecca@lagrangelibrary.org" userId="S::urn:spo:guest#rebecca@lagrangelibrary.org::" providerId="AD" clId="Web-{92B4CCFD-E81E-4C23-B845-6ACA182E3068}" dt="2023-04-28T20:04:55.396" v="3"/>
      <pc:docMkLst>
        <pc:docMk/>
      </pc:docMkLst>
      <pc:sldChg chg="modSp">
        <pc:chgData name="rebecca@lagrangelibrary.org" userId="S::urn:spo:guest#rebecca@lagrangelibrary.org::" providerId="AD" clId="Web-{92B4CCFD-E81E-4C23-B845-6ACA182E3068}" dt="2023-04-28T20:04:55.396" v="3"/>
        <pc:sldMkLst>
          <pc:docMk/>
          <pc:sldMk cId="2317168111" sldId="426"/>
        </pc:sldMkLst>
        <pc:graphicFrameChg chg="mod modGraphic">
          <ac:chgData name="rebecca@lagrangelibrary.org" userId="S::urn:spo:guest#rebecca@lagrangelibrary.org::" providerId="AD" clId="Web-{92B4CCFD-E81E-4C23-B845-6ACA182E3068}" dt="2023-04-28T20:04:55.396" v="3"/>
          <ac:graphicFrameMkLst>
            <pc:docMk/>
            <pc:sldMk cId="2317168111" sldId="426"/>
            <ac:graphicFrameMk id="9" creationId="{5EB7DBB6-0664-DD7D-A516-5302808D1F04}"/>
          </ac:graphicFrameMkLst>
        </pc:graphicFrameChg>
      </pc:sldChg>
    </pc:docChg>
  </pc:docChgLst>
  <pc:docChgLst>
    <pc:chgData name="Ahren Sievers" userId="4e7db592-7e11-4540-aeec-730027a89638" providerId="ADAL" clId="{D7323217-0148-4948-892A-B5C342A1DFDB}"/>
    <pc:docChg chg="undo custSel addSld delSld modSld sldOrd">
      <pc:chgData name="Ahren Sievers" userId="4e7db592-7e11-4540-aeec-730027a89638" providerId="ADAL" clId="{D7323217-0148-4948-892A-B5C342A1DFDB}" dt="2023-04-26T22:25:41" v="670" actId="113"/>
      <pc:docMkLst>
        <pc:docMk/>
      </pc:docMkLst>
      <pc:sldChg chg="modSp add del mod">
        <pc:chgData name="Ahren Sievers" userId="4e7db592-7e11-4540-aeec-730027a89638" providerId="ADAL" clId="{D7323217-0148-4948-892A-B5C342A1DFDB}" dt="2023-04-26T21:54:42.582" v="99" actId="255"/>
        <pc:sldMkLst>
          <pc:docMk/>
          <pc:sldMk cId="0" sldId="257"/>
        </pc:sldMkLst>
        <pc:spChg chg="mod">
          <ac:chgData name="Ahren Sievers" userId="4e7db592-7e11-4540-aeec-730027a89638" providerId="ADAL" clId="{D7323217-0148-4948-892A-B5C342A1DFDB}" dt="2023-04-26T21:54:04.695" v="97" actId="2711"/>
          <ac:spMkLst>
            <pc:docMk/>
            <pc:sldMk cId="0" sldId="257"/>
            <ac:spMk id="70" creationId="{00000000-0000-0000-0000-000000000000}"/>
          </ac:spMkLst>
        </pc:spChg>
        <pc:spChg chg="mod">
          <ac:chgData name="Ahren Sievers" userId="4e7db592-7e11-4540-aeec-730027a89638" providerId="ADAL" clId="{D7323217-0148-4948-892A-B5C342A1DFDB}" dt="2023-04-26T21:54:42.582" v="99" actId="255"/>
          <ac:spMkLst>
            <pc:docMk/>
            <pc:sldMk cId="0" sldId="257"/>
            <ac:spMk id="71" creationId="{00000000-0000-0000-0000-000000000000}"/>
          </ac:spMkLst>
        </pc:spChg>
      </pc:sldChg>
      <pc:sldChg chg="modSp add del mod">
        <pc:chgData name="Ahren Sievers" userId="4e7db592-7e11-4540-aeec-730027a89638" providerId="ADAL" clId="{D7323217-0148-4948-892A-B5C342A1DFDB}" dt="2023-04-26T21:55:12.502" v="103" actId="2711"/>
        <pc:sldMkLst>
          <pc:docMk/>
          <pc:sldMk cId="0" sldId="258"/>
        </pc:sldMkLst>
        <pc:spChg chg="mod">
          <ac:chgData name="Ahren Sievers" userId="4e7db592-7e11-4540-aeec-730027a89638" providerId="ADAL" clId="{D7323217-0148-4948-892A-B5C342A1DFDB}" dt="2023-04-26T21:55:12.502" v="103" actId="2711"/>
          <ac:spMkLst>
            <pc:docMk/>
            <pc:sldMk cId="0" sldId="258"/>
            <ac:spMk id="76" creationId="{00000000-0000-0000-0000-000000000000}"/>
          </ac:spMkLst>
        </pc:spChg>
        <pc:spChg chg="mod">
          <ac:chgData name="Ahren Sievers" userId="4e7db592-7e11-4540-aeec-730027a89638" providerId="ADAL" clId="{D7323217-0148-4948-892A-B5C342A1DFDB}" dt="2023-04-26T21:55:05.362" v="102" actId="255"/>
          <ac:spMkLst>
            <pc:docMk/>
            <pc:sldMk cId="0" sldId="258"/>
            <ac:spMk id="77" creationId="{00000000-0000-0000-0000-000000000000}"/>
          </ac:spMkLst>
        </pc:spChg>
      </pc:sldChg>
      <pc:sldChg chg="modSp add del mod">
        <pc:chgData name="Ahren Sievers" userId="4e7db592-7e11-4540-aeec-730027a89638" providerId="ADAL" clId="{D7323217-0148-4948-892A-B5C342A1DFDB}" dt="2023-04-26T21:55:38.377" v="106" actId="2711"/>
        <pc:sldMkLst>
          <pc:docMk/>
          <pc:sldMk cId="0" sldId="259"/>
        </pc:sldMkLst>
        <pc:spChg chg="mod">
          <ac:chgData name="Ahren Sievers" userId="4e7db592-7e11-4540-aeec-730027a89638" providerId="ADAL" clId="{D7323217-0148-4948-892A-B5C342A1DFDB}" dt="2023-04-26T21:55:38.377" v="106" actId="2711"/>
          <ac:spMkLst>
            <pc:docMk/>
            <pc:sldMk cId="0" sldId="259"/>
            <ac:spMk id="84" creationId="{00000000-0000-0000-0000-000000000000}"/>
          </ac:spMkLst>
        </pc:spChg>
        <pc:spChg chg="mod">
          <ac:chgData name="Ahren Sievers" userId="4e7db592-7e11-4540-aeec-730027a89638" providerId="ADAL" clId="{D7323217-0148-4948-892A-B5C342A1DFDB}" dt="2023-04-26T21:55:29.003" v="105" actId="255"/>
          <ac:spMkLst>
            <pc:docMk/>
            <pc:sldMk cId="0" sldId="259"/>
            <ac:spMk id="85" creationId="{00000000-0000-0000-0000-000000000000}"/>
          </ac:spMkLst>
        </pc:spChg>
      </pc:sldChg>
      <pc:sldChg chg="modSp add del mod">
        <pc:chgData name="Ahren Sievers" userId="4e7db592-7e11-4540-aeec-730027a89638" providerId="ADAL" clId="{D7323217-0148-4948-892A-B5C342A1DFDB}" dt="2023-04-26T21:56:07.057" v="109" actId="255"/>
        <pc:sldMkLst>
          <pc:docMk/>
          <pc:sldMk cId="0" sldId="260"/>
        </pc:sldMkLst>
        <pc:spChg chg="mod">
          <ac:chgData name="Ahren Sievers" userId="4e7db592-7e11-4540-aeec-730027a89638" providerId="ADAL" clId="{D7323217-0148-4948-892A-B5C342A1DFDB}" dt="2023-04-26T21:55:50.022" v="107" actId="2711"/>
          <ac:spMkLst>
            <pc:docMk/>
            <pc:sldMk cId="0" sldId="260"/>
            <ac:spMk id="90" creationId="{00000000-0000-0000-0000-000000000000}"/>
          </ac:spMkLst>
        </pc:spChg>
        <pc:spChg chg="mod">
          <ac:chgData name="Ahren Sievers" userId="4e7db592-7e11-4540-aeec-730027a89638" providerId="ADAL" clId="{D7323217-0148-4948-892A-B5C342A1DFDB}" dt="2023-04-26T21:56:07.057" v="109" actId="255"/>
          <ac:spMkLst>
            <pc:docMk/>
            <pc:sldMk cId="0" sldId="260"/>
            <ac:spMk id="91" creationId="{00000000-0000-0000-0000-000000000000}"/>
          </ac:spMkLst>
        </pc:spChg>
      </pc:sldChg>
      <pc:sldChg chg="modSp mod">
        <pc:chgData name="Ahren Sievers" userId="4e7db592-7e11-4540-aeec-730027a89638" providerId="ADAL" clId="{D7323217-0148-4948-892A-B5C342A1DFDB}" dt="2023-04-26T22:25:41" v="670" actId="113"/>
        <pc:sldMkLst>
          <pc:docMk/>
          <pc:sldMk cId="4196601933" sldId="427"/>
        </pc:sldMkLst>
        <pc:spChg chg="mod">
          <ac:chgData name="Ahren Sievers" userId="4e7db592-7e11-4540-aeec-730027a89638" providerId="ADAL" clId="{D7323217-0148-4948-892A-B5C342A1DFDB}" dt="2023-04-26T22:25:41" v="670" actId="113"/>
          <ac:spMkLst>
            <pc:docMk/>
            <pc:sldMk cId="4196601933" sldId="427"/>
            <ac:spMk id="3" creationId="{230E940B-8BE1-66C1-9BAF-799EA27948F8}"/>
          </ac:spMkLst>
        </pc:spChg>
      </pc:sldChg>
      <pc:sldChg chg="addSp modSp mod modNotesTx">
        <pc:chgData name="Ahren Sievers" userId="4e7db592-7e11-4540-aeec-730027a89638" providerId="ADAL" clId="{D7323217-0148-4948-892A-B5C342A1DFDB}" dt="2023-04-26T22:24:46.757" v="666"/>
        <pc:sldMkLst>
          <pc:docMk/>
          <pc:sldMk cId="603316177" sldId="428"/>
        </pc:sldMkLst>
        <pc:spChg chg="mod">
          <ac:chgData name="Ahren Sievers" userId="4e7db592-7e11-4540-aeec-730027a89638" providerId="ADAL" clId="{D7323217-0148-4948-892A-B5C342A1DFDB}" dt="2023-04-26T22:12:04.368" v="419" actId="20577"/>
          <ac:spMkLst>
            <pc:docMk/>
            <pc:sldMk cId="603316177" sldId="428"/>
            <ac:spMk id="3" creationId="{73D51D0F-D2CD-8A18-1EFB-429A25B3A89E}"/>
          </ac:spMkLst>
        </pc:spChg>
        <pc:picChg chg="add mod">
          <ac:chgData name="Ahren Sievers" userId="4e7db592-7e11-4540-aeec-730027a89638" providerId="ADAL" clId="{D7323217-0148-4948-892A-B5C342A1DFDB}" dt="2023-04-26T22:12:29.223" v="422" actId="1076"/>
          <ac:picMkLst>
            <pc:docMk/>
            <pc:sldMk cId="603316177" sldId="428"/>
            <ac:picMk id="6" creationId="{0D6C69A0-156F-D048-EC9B-610B7BE4C3FC}"/>
          </ac:picMkLst>
        </pc:picChg>
      </pc:sldChg>
      <pc:sldChg chg="modSp mod">
        <pc:chgData name="Ahren Sievers" userId="4e7db592-7e11-4540-aeec-730027a89638" providerId="ADAL" clId="{D7323217-0148-4948-892A-B5C342A1DFDB}" dt="2023-04-26T22:20:02.400" v="586" actId="20577"/>
        <pc:sldMkLst>
          <pc:docMk/>
          <pc:sldMk cId="849657556" sldId="430"/>
        </pc:sldMkLst>
        <pc:spChg chg="mod">
          <ac:chgData name="Ahren Sievers" userId="4e7db592-7e11-4540-aeec-730027a89638" providerId="ADAL" clId="{D7323217-0148-4948-892A-B5C342A1DFDB}" dt="2023-04-26T22:20:02.400" v="586" actId="20577"/>
          <ac:spMkLst>
            <pc:docMk/>
            <pc:sldMk cId="849657556" sldId="430"/>
            <ac:spMk id="3" creationId="{392996BE-3EAF-A166-05C4-3F5E41CA963A}"/>
          </ac:spMkLst>
        </pc:spChg>
      </pc:sldChg>
      <pc:sldChg chg="modSp mod">
        <pc:chgData name="Ahren Sievers" userId="4e7db592-7e11-4540-aeec-730027a89638" providerId="ADAL" clId="{D7323217-0148-4948-892A-B5C342A1DFDB}" dt="2023-04-26T22:23:22.146" v="665"/>
        <pc:sldMkLst>
          <pc:docMk/>
          <pc:sldMk cId="176907460" sldId="431"/>
        </pc:sldMkLst>
        <pc:spChg chg="mod">
          <ac:chgData name="Ahren Sievers" userId="4e7db592-7e11-4540-aeec-730027a89638" providerId="ADAL" clId="{D7323217-0148-4948-892A-B5C342A1DFDB}" dt="2023-04-26T22:23:22.146" v="665"/>
          <ac:spMkLst>
            <pc:docMk/>
            <pc:sldMk cId="176907460" sldId="431"/>
            <ac:spMk id="2" creationId="{CC658C99-519A-50E9-841C-E623245CE3CE}"/>
          </ac:spMkLst>
        </pc:spChg>
        <pc:spChg chg="mod">
          <ac:chgData name="Ahren Sievers" userId="4e7db592-7e11-4540-aeec-730027a89638" providerId="ADAL" clId="{D7323217-0148-4948-892A-B5C342A1DFDB}" dt="2023-04-26T22:23:18.132" v="664" actId="21"/>
          <ac:spMkLst>
            <pc:docMk/>
            <pc:sldMk cId="176907460" sldId="431"/>
            <ac:spMk id="3" creationId="{B4090C01-449D-2D2B-3A11-30CC5BE6FD91}"/>
          </ac:spMkLst>
        </pc:spChg>
      </pc:sldChg>
      <pc:sldChg chg="modSp add del mod">
        <pc:chgData name="Ahren Sievers" userId="4e7db592-7e11-4540-aeec-730027a89638" providerId="ADAL" clId="{D7323217-0148-4948-892A-B5C342A1DFDB}" dt="2023-04-26T21:53:45.235" v="96" actId="2711"/>
        <pc:sldMkLst>
          <pc:docMk/>
          <pc:sldMk cId="0" sldId="432"/>
        </pc:sldMkLst>
        <pc:spChg chg="mod">
          <ac:chgData name="Ahren Sievers" userId="4e7db592-7e11-4540-aeec-730027a89638" providerId="ADAL" clId="{D7323217-0148-4948-892A-B5C342A1DFDB}" dt="2023-04-26T21:53:29.411" v="95" actId="2711"/>
          <ac:spMkLst>
            <pc:docMk/>
            <pc:sldMk cId="0" sldId="432"/>
            <ac:spMk id="62" creationId="{00000000-0000-0000-0000-000000000000}"/>
          </ac:spMkLst>
        </pc:spChg>
        <pc:spChg chg="mod">
          <ac:chgData name="Ahren Sievers" userId="4e7db592-7e11-4540-aeec-730027a89638" providerId="ADAL" clId="{D7323217-0148-4948-892A-B5C342A1DFDB}" dt="2023-04-26T21:53:45.235" v="96" actId="2711"/>
          <ac:spMkLst>
            <pc:docMk/>
            <pc:sldMk cId="0" sldId="432"/>
            <ac:spMk id="63" creationId="{00000000-0000-0000-0000-000000000000}"/>
          </ac:spMkLst>
        </pc:spChg>
      </pc:sldChg>
      <pc:sldChg chg="addSp delSp modSp new mod ord">
        <pc:chgData name="Ahren Sievers" userId="4e7db592-7e11-4540-aeec-730027a89638" providerId="ADAL" clId="{D7323217-0148-4948-892A-B5C342A1DFDB}" dt="2023-04-26T22:00:54.181" v="117" actId="1076"/>
        <pc:sldMkLst>
          <pc:docMk/>
          <pc:sldMk cId="3483805642" sldId="433"/>
        </pc:sldMkLst>
        <pc:spChg chg="del">
          <ac:chgData name="Ahren Sievers" userId="4e7db592-7e11-4540-aeec-730027a89638" providerId="ADAL" clId="{D7323217-0148-4948-892A-B5C342A1DFDB}" dt="2023-04-26T21:59:40.760" v="113"/>
          <ac:spMkLst>
            <pc:docMk/>
            <pc:sldMk cId="3483805642" sldId="433"/>
            <ac:spMk id="3" creationId="{2016A0E2-B0CD-AF02-1EB2-223F6CCC564B}"/>
          </ac:spMkLst>
        </pc:spChg>
        <pc:picChg chg="add mod">
          <ac:chgData name="Ahren Sievers" userId="4e7db592-7e11-4540-aeec-730027a89638" providerId="ADAL" clId="{D7323217-0148-4948-892A-B5C342A1DFDB}" dt="2023-04-26T22:00:54.181" v="117" actId="1076"/>
          <ac:picMkLst>
            <pc:docMk/>
            <pc:sldMk cId="3483805642" sldId="433"/>
            <ac:picMk id="6" creationId="{3D7F4086-7BA9-DA76-016A-40F563324B35}"/>
          </ac:picMkLst>
        </pc:picChg>
      </pc:sldChg>
      <pc:sldChg chg="addSp delSp modSp new mod">
        <pc:chgData name="Ahren Sievers" userId="4e7db592-7e11-4540-aeec-730027a89638" providerId="ADAL" clId="{D7323217-0148-4948-892A-B5C342A1DFDB}" dt="2023-04-26T22:01:20.235" v="124" actId="962"/>
        <pc:sldMkLst>
          <pc:docMk/>
          <pc:sldMk cId="1487674405" sldId="434"/>
        </pc:sldMkLst>
        <pc:spChg chg="del">
          <ac:chgData name="Ahren Sievers" userId="4e7db592-7e11-4540-aeec-730027a89638" providerId="ADAL" clId="{D7323217-0148-4948-892A-B5C342A1DFDB}" dt="2023-04-26T22:01:09.326" v="119"/>
          <ac:spMkLst>
            <pc:docMk/>
            <pc:sldMk cId="1487674405" sldId="434"/>
            <ac:spMk id="3" creationId="{E9C605B9-E4FA-9A44-B71B-DE61AE0B8379}"/>
          </ac:spMkLst>
        </pc:spChg>
        <pc:picChg chg="add mod">
          <ac:chgData name="Ahren Sievers" userId="4e7db592-7e11-4540-aeec-730027a89638" providerId="ADAL" clId="{D7323217-0148-4948-892A-B5C342A1DFDB}" dt="2023-04-26T22:01:20.235" v="124" actId="962"/>
          <ac:picMkLst>
            <pc:docMk/>
            <pc:sldMk cId="1487674405" sldId="434"/>
            <ac:picMk id="6" creationId="{432649E9-9B3D-515E-C8EB-F850445053FD}"/>
          </ac:picMkLst>
        </pc:picChg>
      </pc:sldChg>
      <pc:sldChg chg="addSp delSp modSp new mod">
        <pc:chgData name="Ahren Sievers" userId="4e7db592-7e11-4540-aeec-730027a89638" providerId="ADAL" clId="{D7323217-0148-4948-892A-B5C342A1DFDB}" dt="2023-04-26T22:01:48.797" v="129" actId="1076"/>
        <pc:sldMkLst>
          <pc:docMk/>
          <pc:sldMk cId="2155665224" sldId="435"/>
        </pc:sldMkLst>
        <pc:spChg chg="del">
          <ac:chgData name="Ahren Sievers" userId="4e7db592-7e11-4540-aeec-730027a89638" providerId="ADAL" clId="{D7323217-0148-4948-892A-B5C342A1DFDB}" dt="2023-04-26T22:01:39.971" v="126"/>
          <ac:spMkLst>
            <pc:docMk/>
            <pc:sldMk cId="2155665224" sldId="435"/>
            <ac:spMk id="3" creationId="{EA78D878-B2B3-3E59-1770-984F94E29FEE}"/>
          </ac:spMkLst>
        </pc:spChg>
        <pc:picChg chg="add mod">
          <ac:chgData name="Ahren Sievers" userId="4e7db592-7e11-4540-aeec-730027a89638" providerId="ADAL" clId="{D7323217-0148-4948-892A-B5C342A1DFDB}" dt="2023-04-26T22:01:48.797" v="129" actId="1076"/>
          <ac:picMkLst>
            <pc:docMk/>
            <pc:sldMk cId="2155665224" sldId="435"/>
            <ac:picMk id="6" creationId="{D166318E-8DB0-5837-A6B5-279FD07DCD66}"/>
          </ac:picMkLst>
        </pc:picChg>
      </pc:sldChg>
      <pc:sldChg chg="addSp delSp modSp new mod">
        <pc:chgData name="Ahren Sievers" userId="4e7db592-7e11-4540-aeec-730027a89638" providerId="ADAL" clId="{D7323217-0148-4948-892A-B5C342A1DFDB}" dt="2023-04-26T22:02:08.704" v="134" actId="1076"/>
        <pc:sldMkLst>
          <pc:docMk/>
          <pc:sldMk cId="1191218957" sldId="436"/>
        </pc:sldMkLst>
        <pc:spChg chg="del">
          <ac:chgData name="Ahren Sievers" userId="4e7db592-7e11-4540-aeec-730027a89638" providerId="ADAL" clId="{D7323217-0148-4948-892A-B5C342A1DFDB}" dt="2023-04-26T22:01:59.063" v="131"/>
          <ac:spMkLst>
            <pc:docMk/>
            <pc:sldMk cId="1191218957" sldId="436"/>
            <ac:spMk id="3" creationId="{000635F5-5DDC-81C3-8317-92AE5F8CF00D}"/>
          </ac:spMkLst>
        </pc:spChg>
        <pc:picChg chg="add mod">
          <ac:chgData name="Ahren Sievers" userId="4e7db592-7e11-4540-aeec-730027a89638" providerId="ADAL" clId="{D7323217-0148-4948-892A-B5C342A1DFDB}" dt="2023-04-26T22:02:08.704" v="134" actId="1076"/>
          <ac:picMkLst>
            <pc:docMk/>
            <pc:sldMk cId="1191218957" sldId="436"/>
            <ac:picMk id="6" creationId="{7330640C-4081-8F11-C72B-B00EA5B9BCEB}"/>
          </ac:picMkLst>
        </pc:picChg>
      </pc:sldChg>
      <pc:sldChg chg="addSp delSp modSp new mod">
        <pc:chgData name="Ahren Sievers" userId="4e7db592-7e11-4540-aeec-730027a89638" providerId="ADAL" clId="{D7323217-0148-4948-892A-B5C342A1DFDB}" dt="2023-04-26T22:02:35.850" v="139" actId="1076"/>
        <pc:sldMkLst>
          <pc:docMk/>
          <pc:sldMk cId="2777700036" sldId="437"/>
        </pc:sldMkLst>
        <pc:spChg chg="del">
          <ac:chgData name="Ahren Sievers" userId="4e7db592-7e11-4540-aeec-730027a89638" providerId="ADAL" clId="{D7323217-0148-4948-892A-B5C342A1DFDB}" dt="2023-04-26T22:02:25.626" v="136"/>
          <ac:spMkLst>
            <pc:docMk/>
            <pc:sldMk cId="2777700036" sldId="437"/>
            <ac:spMk id="3" creationId="{0C318A4A-C413-FAE2-9CFA-EC927749CFF5}"/>
          </ac:spMkLst>
        </pc:spChg>
        <pc:picChg chg="add mod">
          <ac:chgData name="Ahren Sievers" userId="4e7db592-7e11-4540-aeec-730027a89638" providerId="ADAL" clId="{D7323217-0148-4948-892A-B5C342A1DFDB}" dt="2023-04-26T22:02:35.850" v="139" actId="1076"/>
          <ac:picMkLst>
            <pc:docMk/>
            <pc:sldMk cId="2777700036" sldId="437"/>
            <ac:picMk id="6" creationId="{3202B10B-0284-59EE-7A91-7E32F2D2F68E}"/>
          </ac:picMkLst>
        </pc:picChg>
      </pc:sldChg>
      <pc:sldChg chg="addSp delSp modSp new mod">
        <pc:chgData name="Ahren Sievers" userId="4e7db592-7e11-4540-aeec-730027a89638" providerId="ADAL" clId="{D7323217-0148-4948-892A-B5C342A1DFDB}" dt="2023-04-26T22:04:56.109" v="159" actId="1076"/>
        <pc:sldMkLst>
          <pc:docMk/>
          <pc:sldMk cId="3942632617" sldId="438"/>
        </pc:sldMkLst>
        <pc:spChg chg="del">
          <ac:chgData name="Ahren Sievers" userId="4e7db592-7e11-4540-aeec-730027a89638" providerId="ADAL" clId="{D7323217-0148-4948-892A-B5C342A1DFDB}" dt="2023-04-26T22:02:45.597" v="141"/>
          <ac:spMkLst>
            <pc:docMk/>
            <pc:sldMk cId="3942632617" sldId="438"/>
            <ac:spMk id="3" creationId="{2FDA9DCA-B69F-8912-0424-E4B1D635CD92}"/>
          </ac:spMkLst>
        </pc:spChg>
        <pc:picChg chg="add mod">
          <ac:chgData name="Ahren Sievers" userId="4e7db592-7e11-4540-aeec-730027a89638" providerId="ADAL" clId="{D7323217-0148-4948-892A-B5C342A1DFDB}" dt="2023-04-26T22:04:49.222" v="158" actId="1076"/>
          <ac:picMkLst>
            <pc:docMk/>
            <pc:sldMk cId="3942632617" sldId="438"/>
            <ac:picMk id="6" creationId="{41D6EFCC-E072-2E5E-3275-438E3F50392D}"/>
          </ac:picMkLst>
        </pc:picChg>
        <pc:picChg chg="add mod">
          <ac:chgData name="Ahren Sievers" userId="4e7db592-7e11-4540-aeec-730027a89638" providerId="ADAL" clId="{D7323217-0148-4948-892A-B5C342A1DFDB}" dt="2023-04-26T22:04:56.109" v="159" actId="1076"/>
          <ac:picMkLst>
            <pc:docMk/>
            <pc:sldMk cId="3942632617" sldId="438"/>
            <ac:picMk id="7" creationId="{A484057F-4DAD-5D0D-8556-7405740874F8}"/>
          </ac:picMkLst>
        </pc:picChg>
      </pc:sldChg>
      <pc:sldChg chg="addSp delSp modSp new del mod">
        <pc:chgData name="Ahren Sievers" userId="4e7db592-7e11-4540-aeec-730027a89638" providerId="ADAL" clId="{D7323217-0148-4948-892A-B5C342A1DFDB}" dt="2023-04-26T22:05:03.475" v="160" actId="2696"/>
        <pc:sldMkLst>
          <pc:docMk/>
          <pc:sldMk cId="2952559323" sldId="439"/>
        </pc:sldMkLst>
        <pc:spChg chg="del">
          <ac:chgData name="Ahren Sievers" userId="4e7db592-7e11-4540-aeec-730027a89638" providerId="ADAL" clId="{D7323217-0148-4948-892A-B5C342A1DFDB}" dt="2023-04-26T22:03:11.353" v="146"/>
          <ac:spMkLst>
            <pc:docMk/>
            <pc:sldMk cId="2952559323" sldId="439"/>
            <ac:spMk id="3" creationId="{A4C977FB-1A6F-6963-1DD8-799E23109F5C}"/>
          </ac:spMkLst>
        </pc:spChg>
        <pc:spChg chg="add mod">
          <ac:chgData name="Ahren Sievers" userId="4e7db592-7e11-4540-aeec-730027a89638" providerId="ADAL" clId="{D7323217-0148-4948-892A-B5C342A1DFDB}" dt="2023-04-26T22:04:17.472" v="155" actId="21"/>
          <ac:spMkLst>
            <pc:docMk/>
            <pc:sldMk cId="2952559323" sldId="439"/>
            <ac:spMk id="8" creationId="{7D701351-E274-BC77-8727-19EA159E0DAC}"/>
          </ac:spMkLst>
        </pc:spChg>
        <pc:picChg chg="add del mod">
          <ac:chgData name="Ahren Sievers" userId="4e7db592-7e11-4540-aeec-730027a89638" providerId="ADAL" clId="{D7323217-0148-4948-892A-B5C342A1DFDB}" dt="2023-04-26T22:04:17.472" v="155" actId="21"/>
          <ac:picMkLst>
            <pc:docMk/>
            <pc:sldMk cId="2952559323" sldId="439"/>
            <ac:picMk id="6" creationId="{CD243132-18C4-8DDF-5ADD-D63DC7CAC6F6}"/>
          </ac:picMkLst>
        </pc:picChg>
      </pc:sldChg>
      <pc:sldChg chg="addSp delSp modSp new mod">
        <pc:chgData name="Ahren Sievers" userId="4e7db592-7e11-4540-aeec-730027a89638" providerId="ADAL" clId="{D7323217-0148-4948-892A-B5C342A1DFDB}" dt="2023-04-26T22:04:04.025" v="154" actId="1076"/>
        <pc:sldMkLst>
          <pc:docMk/>
          <pc:sldMk cId="773794819" sldId="440"/>
        </pc:sldMkLst>
        <pc:spChg chg="del">
          <ac:chgData name="Ahren Sievers" userId="4e7db592-7e11-4540-aeec-730027a89638" providerId="ADAL" clId="{D7323217-0148-4948-892A-B5C342A1DFDB}" dt="2023-04-26T22:03:38.665" v="151"/>
          <ac:spMkLst>
            <pc:docMk/>
            <pc:sldMk cId="773794819" sldId="440"/>
            <ac:spMk id="3" creationId="{8123CFB5-0D73-66DC-6DA8-7A78E9C7DC34}"/>
          </ac:spMkLst>
        </pc:spChg>
        <pc:picChg chg="add mod">
          <ac:chgData name="Ahren Sievers" userId="4e7db592-7e11-4540-aeec-730027a89638" providerId="ADAL" clId="{D7323217-0148-4948-892A-B5C342A1DFDB}" dt="2023-04-26T22:04:04.025" v="154" actId="1076"/>
          <ac:picMkLst>
            <pc:docMk/>
            <pc:sldMk cId="773794819" sldId="440"/>
            <ac:picMk id="6" creationId="{F10C4A94-E7E4-FB0E-EE7D-D87386AA51AE}"/>
          </ac:picMkLst>
        </pc:picChg>
      </pc:sldChg>
      <pc:sldChg chg="addSp delSp modSp new mod">
        <pc:chgData name="Ahren Sievers" userId="4e7db592-7e11-4540-aeec-730027a89638" providerId="ADAL" clId="{D7323217-0148-4948-892A-B5C342A1DFDB}" dt="2023-04-26T22:05:24.213" v="165" actId="1076"/>
        <pc:sldMkLst>
          <pc:docMk/>
          <pc:sldMk cId="3903575258" sldId="441"/>
        </pc:sldMkLst>
        <pc:spChg chg="del">
          <ac:chgData name="Ahren Sievers" userId="4e7db592-7e11-4540-aeec-730027a89638" providerId="ADAL" clId="{D7323217-0148-4948-892A-B5C342A1DFDB}" dt="2023-04-26T22:05:13.811" v="162"/>
          <ac:spMkLst>
            <pc:docMk/>
            <pc:sldMk cId="3903575258" sldId="441"/>
            <ac:spMk id="3" creationId="{A400C56C-C098-EAD9-DDA2-8D485FBA9135}"/>
          </ac:spMkLst>
        </pc:spChg>
        <pc:picChg chg="add mod">
          <ac:chgData name="Ahren Sievers" userId="4e7db592-7e11-4540-aeec-730027a89638" providerId="ADAL" clId="{D7323217-0148-4948-892A-B5C342A1DFDB}" dt="2023-04-26T22:05:24.213" v="165" actId="1076"/>
          <ac:picMkLst>
            <pc:docMk/>
            <pc:sldMk cId="3903575258" sldId="441"/>
            <ac:picMk id="6" creationId="{5F224D3A-D139-AABE-A3B7-3EF0D40E2BDB}"/>
          </ac:picMkLst>
        </pc:picChg>
      </pc:sldChg>
      <pc:sldChg chg="add del">
        <pc:chgData name="Ahren Sievers" userId="4e7db592-7e11-4540-aeec-730027a89638" providerId="ADAL" clId="{D7323217-0148-4948-892A-B5C342A1DFDB}" dt="2023-04-26T22:07:20.237" v="167"/>
        <pc:sldMkLst>
          <pc:docMk/>
          <pc:sldMk cId="322784192" sldId="442"/>
        </pc:sldMkLst>
      </pc:sldChg>
      <pc:sldChg chg="modSp add mod ord">
        <pc:chgData name="Ahren Sievers" userId="4e7db592-7e11-4540-aeec-730027a89638" providerId="ADAL" clId="{D7323217-0148-4948-892A-B5C342A1DFDB}" dt="2023-04-26T22:25:27.736" v="669" actId="113"/>
        <pc:sldMkLst>
          <pc:docMk/>
          <pc:sldMk cId="408907828" sldId="442"/>
        </pc:sldMkLst>
        <pc:spChg chg="mod">
          <ac:chgData name="Ahren Sievers" userId="4e7db592-7e11-4540-aeec-730027a89638" providerId="ADAL" clId="{D7323217-0148-4948-892A-B5C342A1DFDB}" dt="2023-04-26T22:25:27.736" v="669" actId="113"/>
          <ac:spMkLst>
            <pc:docMk/>
            <pc:sldMk cId="408907828" sldId="442"/>
            <ac:spMk id="3" creationId="{230E940B-8BE1-66C1-9BAF-799EA27948F8}"/>
          </ac:spMkLst>
        </pc:spChg>
      </pc:sldChg>
      <pc:sldChg chg="modSp add mod ord">
        <pc:chgData name="Ahren Sievers" userId="4e7db592-7e11-4540-aeec-730027a89638" providerId="ADAL" clId="{D7323217-0148-4948-892A-B5C342A1DFDB}" dt="2023-04-26T22:25:16.413" v="668" actId="113"/>
        <pc:sldMkLst>
          <pc:docMk/>
          <pc:sldMk cId="3722198566" sldId="443"/>
        </pc:sldMkLst>
        <pc:spChg chg="mod">
          <ac:chgData name="Ahren Sievers" userId="4e7db592-7e11-4540-aeec-730027a89638" providerId="ADAL" clId="{D7323217-0148-4948-892A-B5C342A1DFDB}" dt="2023-04-26T22:25:16.413" v="668" actId="113"/>
          <ac:spMkLst>
            <pc:docMk/>
            <pc:sldMk cId="3722198566" sldId="443"/>
            <ac:spMk id="3" creationId="{230E940B-8BE1-66C1-9BAF-799EA27948F8}"/>
          </ac:spMkLst>
        </pc:spChg>
      </pc:sldChg>
    </pc:docChg>
  </pc:docChgLst>
  <pc:docChgLst>
    <pc:chgData name="rebecca@lagrangelibrary.org" userId="S::urn:spo:guest#rebecca@lagrangelibrary.org::" providerId="AD" clId="Web-{348C4535-9BC3-0048-8F78-20E8284C695D}"/>
    <pc:docChg chg="modSld">
      <pc:chgData name="rebecca@lagrangelibrary.org" userId="S::urn:spo:guest#rebecca@lagrangelibrary.org::" providerId="AD" clId="Web-{348C4535-9BC3-0048-8F78-20E8284C695D}" dt="2023-01-08T14:03:48.554" v="17" actId="20577"/>
      <pc:docMkLst>
        <pc:docMk/>
      </pc:docMkLst>
      <pc:sldChg chg="modSp">
        <pc:chgData name="rebecca@lagrangelibrary.org" userId="S::urn:spo:guest#rebecca@lagrangelibrary.org::" providerId="AD" clId="Web-{348C4535-9BC3-0048-8F78-20E8284C695D}" dt="2023-01-08T14:03:48.554" v="17" actId="20577"/>
        <pc:sldMkLst>
          <pc:docMk/>
          <pc:sldMk cId="2995312658" sldId="422"/>
        </pc:sldMkLst>
        <pc:spChg chg="mod">
          <ac:chgData name="rebecca@lagrangelibrary.org" userId="S::urn:spo:guest#rebecca@lagrangelibrary.org::" providerId="AD" clId="Web-{348C4535-9BC3-0048-8F78-20E8284C695D}" dt="2023-01-08T14:03:48.554" v="17" actId="20577"/>
          <ac:spMkLst>
            <pc:docMk/>
            <pc:sldMk cId="2995312658" sldId="422"/>
            <ac:spMk id="3" creationId="{1103DEB5-19EC-4C89-BDC6-16928F15BE4F}"/>
          </ac:spMkLst>
        </pc:spChg>
      </pc:sldChg>
    </pc:docChg>
  </pc:docChgLst>
  <pc:docChgLst>
    <pc:chgData name="rebecca@lagrangelibrary.org" userId="S::urn:spo:guest#rebecca@lagrangelibrary.org::" providerId="AD" clId="Web-{54FDB8CA-EE99-4ACB-BF5E-A6EBDCCF7632}"/>
    <pc:docChg chg="modSld">
      <pc:chgData name="rebecca@lagrangelibrary.org" userId="S::urn:spo:guest#rebecca@lagrangelibrary.org::" providerId="AD" clId="Web-{54FDB8CA-EE99-4ACB-BF5E-A6EBDCCF7632}" dt="2023-01-26T21:18:30.962" v="19" actId="20577"/>
      <pc:docMkLst>
        <pc:docMk/>
      </pc:docMkLst>
      <pc:sldChg chg="modSp">
        <pc:chgData name="rebecca@lagrangelibrary.org" userId="S::urn:spo:guest#rebecca@lagrangelibrary.org::" providerId="AD" clId="Web-{54FDB8CA-EE99-4ACB-BF5E-A6EBDCCF7632}" dt="2023-01-26T21:18:30.962" v="19" actId="20577"/>
        <pc:sldMkLst>
          <pc:docMk/>
          <pc:sldMk cId="2995312658" sldId="422"/>
        </pc:sldMkLst>
        <pc:spChg chg="mod">
          <ac:chgData name="rebecca@lagrangelibrary.org" userId="S::urn:spo:guest#rebecca@lagrangelibrary.org::" providerId="AD" clId="Web-{54FDB8CA-EE99-4ACB-BF5E-A6EBDCCF7632}" dt="2023-01-26T21:18:30.962" v="19" actId="20577"/>
          <ac:spMkLst>
            <pc:docMk/>
            <pc:sldMk cId="2995312658" sldId="422"/>
            <ac:spMk id="3" creationId="{1103DEB5-19EC-4C89-BDC6-16928F15BE4F}"/>
          </ac:spMkLst>
        </pc:spChg>
      </pc:sldChg>
    </pc:docChg>
  </pc:docChgLst>
  <pc:docChgLst>
    <pc:chgData name="rebecca@lagrangelibrary.org" userId="S::urn:spo:guest#rebecca@lagrangelibrary.org::" providerId="AD" clId="Web-{3741C332-8E1F-0308-5846-A041DA733A0D}"/>
    <pc:docChg chg="modSld">
      <pc:chgData name="rebecca@lagrangelibrary.org" userId="S::urn:spo:guest#rebecca@lagrangelibrary.org::" providerId="AD" clId="Web-{3741C332-8E1F-0308-5846-A041DA733A0D}" dt="2023-04-04T16:51:44.255" v="19"/>
      <pc:docMkLst>
        <pc:docMk/>
      </pc:docMkLst>
      <pc:sldChg chg="modSp">
        <pc:chgData name="rebecca@lagrangelibrary.org" userId="S::urn:spo:guest#rebecca@lagrangelibrary.org::" providerId="AD" clId="Web-{3741C332-8E1F-0308-5846-A041DA733A0D}" dt="2023-04-04T16:51:44.255" v="19"/>
        <pc:sldMkLst>
          <pc:docMk/>
          <pc:sldMk cId="2317168111" sldId="426"/>
        </pc:sldMkLst>
        <pc:graphicFrameChg chg="mod modGraphic">
          <ac:chgData name="rebecca@lagrangelibrary.org" userId="S::urn:spo:guest#rebecca@lagrangelibrary.org::" providerId="AD" clId="Web-{3741C332-8E1F-0308-5846-A041DA733A0D}" dt="2023-04-04T16:51:44.255" v="19"/>
          <ac:graphicFrameMkLst>
            <pc:docMk/>
            <pc:sldMk cId="2317168111" sldId="426"/>
            <ac:graphicFrameMk id="9" creationId="{5EB7DBB6-0664-DD7D-A516-5302808D1F04}"/>
          </ac:graphicFrameMkLst>
        </pc:graphicFrameChg>
      </pc:sldChg>
    </pc:docChg>
  </pc:docChgLst>
  <pc:docChgLst>
    <pc:chgData name="rebecca@lagrangelibrary.org" userId="S::urn:spo:guest#rebecca@lagrangelibrary.org::" providerId="AD" clId="Web-{D1A238D3-26AC-46D7-8A20-FED29E4F66DC}"/>
    <pc:docChg chg="modSld">
      <pc:chgData name="rebecca@lagrangelibrary.org" userId="S::urn:spo:guest#rebecca@lagrangelibrary.org::" providerId="AD" clId="Web-{D1A238D3-26AC-46D7-8A20-FED29E4F66DC}" dt="2023-01-09T21:07:09.931" v="0" actId="20577"/>
      <pc:docMkLst>
        <pc:docMk/>
      </pc:docMkLst>
      <pc:sldChg chg="modSp">
        <pc:chgData name="rebecca@lagrangelibrary.org" userId="S::urn:spo:guest#rebecca@lagrangelibrary.org::" providerId="AD" clId="Web-{D1A238D3-26AC-46D7-8A20-FED29E4F66DC}" dt="2023-01-09T21:07:09.931" v="0" actId="20577"/>
        <pc:sldMkLst>
          <pc:docMk/>
          <pc:sldMk cId="2995312658" sldId="422"/>
        </pc:sldMkLst>
        <pc:spChg chg="mod">
          <ac:chgData name="rebecca@lagrangelibrary.org" userId="S::urn:spo:guest#rebecca@lagrangelibrary.org::" providerId="AD" clId="Web-{D1A238D3-26AC-46D7-8A20-FED29E4F66DC}" dt="2023-01-09T21:07:09.931" v="0" actId="20577"/>
          <ac:spMkLst>
            <pc:docMk/>
            <pc:sldMk cId="2995312658" sldId="422"/>
            <ac:spMk id="3" creationId="{1103DEB5-19EC-4C89-BDC6-16928F15BE4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GS%20Checkins%20in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LGS Checkins in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48-4186-95C9-350B868918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48-4186-95C9-350B868918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48-4186-95C9-350B86891856}"/>
              </c:ext>
            </c:extLst>
          </c:dPt>
          <c:cat>
            <c:strRef>
              <c:f>'[LGS Checkins in 2022.xlsx]Checkins by Charging Librar (2)'!$A$2:$A$4</c:f>
              <c:strCache>
                <c:ptCount val="3"/>
                <c:pt idx="0">
                  <c:v>LGS Checkins of items from SWAN RFID Libraries</c:v>
                </c:pt>
                <c:pt idx="1">
                  <c:v>LGS Checkins of items from SWAN non-RFID Libraries</c:v>
                </c:pt>
                <c:pt idx="2">
                  <c:v>Other</c:v>
                </c:pt>
              </c:strCache>
            </c:strRef>
          </c:cat>
          <c:val>
            <c:numRef>
              <c:f>'[LGS Checkins in 2022.xlsx]Checkins by Charging Librar (2)'!$B$2:$B$4</c:f>
              <c:numCache>
                <c:formatCode>General</c:formatCode>
                <c:ptCount val="3"/>
                <c:pt idx="0">
                  <c:v>143298</c:v>
                </c:pt>
                <c:pt idx="1">
                  <c:v>22131</c:v>
                </c:pt>
                <c:pt idx="2">
                  <c:v>18996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48-4186-95C9-350B86891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DD38E-B3A6-4124-9A81-90EA4989D48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7AC19-F7E6-4684-8584-99BB39F5A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d41a449a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d41a449a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1d41a449a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1d41a449a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d41a449a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d41a449a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d41a449a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1d41a449a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QuantumPay</a:t>
            </a:r>
            <a:r>
              <a:rPr lang="en-US" b="1" dirty="0"/>
              <a:t> Connected</a:t>
            </a:r>
          </a:p>
          <a:p>
            <a:r>
              <a:rPr lang="en-US" dirty="0"/>
              <a:t>The QPC family of devices allows mobile workers to extend the capabilities of their iPhones® and iPads® into a powerful point-of-sale solution. Stable and secure passthrough connectivity via MFI certified Lightning® connector ensures a transaction is never missed. The QPC family of devices offers support for magnetic stripe, EMV contactless card payment technologies with a 2D barcode scanner option.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6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questions, please contact SWAN via our online ticketing system. Also, SWAN training sessions, documentation, and resources are available from the SWAN Support Site. </a:t>
            </a:r>
          </a:p>
          <a:p>
            <a:endParaRPr lang="en-US" dirty="0"/>
          </a:p>
          <a:p>
            <a:r>
              <a:rPr lang="en-US" dirty="0"/>
              <a:t>You can submit a request for additional training through our online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12BF-2716-4F9B-AF69-C9D02BD2D37D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326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572267" y="1700769"/>
            <a:ext cx="818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53332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958433"/>
            <a:ext cx="53332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498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0658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558233" y="1943716"/>
            <a:ext cx="818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15600" y="2157605"/>
            <a:ext cx="3744000" cy="3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233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53667" y="705200"/>
            <a:ext cx="7570800" cy="5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59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6096000" y="233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3" name="Google Shape;43;p9"/>
          <p:cNvCxnSpPr/>
          <p:nvPr/>
        </p:nvCxnSpPr>
        <p:spPr>
          <a:xfrm>
            <a:off x="6706233" y="5994000"/>
            <a:ext cx="769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354000" y="1438333"/>
            <a:ext cx="5393600" cy="23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25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25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25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25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25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25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25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25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25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24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0635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551033" y="3984367"/>
            <a:ext cx="121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4956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962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2534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2094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E943-515B-4D80-89BE-F2812B10D9A3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8526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2986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8884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749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04EE943-515B-4D80-89BE-F2812B10D9A3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4462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6440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4371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055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8347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2365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7F364B-C902-4016-A66C-D164BF5C1107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877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4B-C902-4016-A66C-D164BF5C1107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7332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4871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A493FE2-300F-4DB9-8ED6-4FE8F34CE4E1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0549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BF333DB-9170-4A24-8B82-449205426C0E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6764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77659F1-4685-4C9C-861D-E20218836CC7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2631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09182"/>
            <a:ext cx="5183188" cy="6981423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85889">
                <a:moveTo>
                  <a:pt x="0" y="6858000"/>
                </a:moveTo>
                <a:lnTo>
                  <a:pt x="0" y="0"/>
                </a:lnTo>
                <a:lnTo>
                  <a:pt x="4235355" y="27017"/>
                </a:lnTo>
                <a:lnTo>
                  <a:pt x="6318913" y="6885295"/>
                </a:lnTo>
                <a:cubicBezTo>
                  <a:pt x="6328012" y="6889844"/>
                  <a:pt x="2106304" y="6867098"/>
                  <a:pt x="0" y="6858000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6E3962-0AAA-4D55-AF36-7BA40C1D57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9847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0F92AF-669D-41AF-B6FF-91C79CD001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7388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D2F8CE-F11B-40F1-ACBE-B6F1A7D330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05115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163772"/>
            <a:ext cx="5278723" cy="712413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940166 h 6968055"/>
              <a:gd name="connsiteX1" fmla="*/ 0 w 6318927"/>
              <a:gd name="connsiteY1" fmla="*/ 82166 h 6968055"/>
              <a:gd name="connsiteX2" fmla="*/ 4201905 w 6318927"/>
              <a:gd name="connsiteY2" fmla="*/ 0 h 6968055"/>
              <a:gd name="connsiteX3" fmla="*/ 6318913 w 6318927"/>
              <a:gd name="connsiteY3" fmla="*/ 6967461 h 6968055"/>
              <a:gd name="connsiteX4" fmla="*/ 0 w 6318927"/>
              <a:gd name="connsiteY4" fmla="*/ 6940166 h 6968055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01905 w 6318927"/>
              <a:gd name="connsiteY2" fmla="*/ 13368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5 h 6913464"/>
              <a:gd name="connsiteX1" fmla="*/ 0 w 6318927"/>
              <a:gd name="connsiteY1" fmla="*/ 27575 h 6913464"/>
              <a:gd name="connsiteX2" fmla="*/ 4201905 w 6318927"/>
              <a:gd name="connsiteY2" fmla="*/ 0 h 6913464"/>
              <a:gd name="connsiteX3" fmla="*/ 6318913 w 6318927"/>
              <a:gd name="connsiteY3" fmla="*/ 6912870 h 6913464"/>
              <a:gd name="connsiteX4" fmla="*/ 0 w 6318927"/>
              <a:gd name="connsiteY4" fmla="*/ 6885575 h 69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4">
                <a:moveTo>
                  <a:pt x="0" y="6885575"/>
                </a:moveTo>
                <a:lnTo>
                  <a:pt x="0" y="27575"/>
                </a:lnTo>
                <a:lnTo>
                  <a:pt x="4201905" y="0"/>
                </a:lnTo>
                <a:lnTo>
                  <a:pt x="6318913" y="6912870"/>
                </a:lnTo>
                <a:cubicBezTo>
                  <a:pt x="6328012" y="6917419"/>
                  <a:pt x="2106304" y="6894673"/>
                  <a:pt x="0" y="6885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BA174E-F461-44FF-9093-638F5322483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07656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3927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04529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E27B1D-0F20-4BA9-BD15-B2B92382E44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40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3FE2-300F-4DB9-8ED6-4FE8F34CE4E1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89122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94129" y="-94129"/>
            <a:ext cx="5277317" cy="7100047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FA6EEB-0B96-45FA-91D8-D1923F3D25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48477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2781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121024" y="-147919"/>
            <a:ext cx="5304212" cy="7140389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89A5A5-D94A-404D-A669-1A64C32D40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36190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DE87F0-FDA3-4FB0-ADC9-CD108984D8B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006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33DB-9170-4A24-8B82-449205426C0E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54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59F1-4685-4C9C-861D-E20218836CC7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415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5634800" y="3911400"/>
            <a:ext cx="922400" cy="518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-33" y="0"/>
            <a:ext cx="12192000" cy="416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48233" y="859067"/>
            <a:ext cx="11043200" cy="28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48233" y="4531000"/>
            <a:ext cx="11043200" cy="16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348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2089800"/>
            <a:ext cx="12192000" cy="267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74400" y="2519600"/>
            <a:ext cx="11043200" cy="20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062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572267" y="1700769"/>
            <a:ext cx="818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462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75" y="6356350"/>
            <a:ext cx="3514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0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30942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B2E8E252-A4C9-4825-B6A7-DD4A52002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4/28/2023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6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swanlibraries.net/documentation/88053" TargetMode="Externa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ums.swanlibraries.net/" TargetMode="Externa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swanlibraries.ne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hyperlink" Target="https://support.swanlibraries.n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6219-593A-3F75-B818-1F5AA26B4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haparral Pro" panose="02060503040505020203" pitchFamily="18" charset="0"/>
              </a:rPr>
              <a:t>SWAN RFID</a:t>
            </a:r>
            <a:br>
              <a:rPr lang="en-US" sz="6000" dirty="0">
                <a:latin typeface="Chaparral Pro" panose="02060503040505020203" pitchFamily="18" charset="0"/>
              </a:rPr>
            </a:br>
            <a:r>
              <a:rPr lang="en-US" sz="6000" dirty="0">
                <a:latin typeface="Chaparral Pro" panose="02060503040505020203" pitchFamily="18" charset="0"/>
              </a:rPr>
              <a:t>User’s Group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17ABF-57E9-9EFE-14E3-17990954BF6E}"/>
              </a:ext>
            </a:extLst>
          </p:cNvPr>
          <p:cNvSpPr txBox="1"/>
          <p:nvPr/>
        </p:nvSpPr>
        <p:spPr>
          <a:xfrm>
            <a:off x="1052598" y="5528450"/>
            <a:ext cx="689575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Franklin Gothic Book"/>
              </a:rPr>
              <a:t>April 27, 2023</a:t>
            </a:r>
          </a:p>
        </p:txBody>
      </p:sp>
    </p:spTree>
    <p:extLst>
      <p:ext uri="{BB962C8B-B14F-4D97-AF65-F5344CB8AC3E}">
        <p14:creationId xmlns:p14="http://schemas.microsoft.com/office/powerpoint/2010/main" val="192935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7896-1018-57CF-2C44-4CBE9510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indoor, floor, ceiling, room&#10;&#10;Description automatically generated">
            <a:extLst>
              <a:ext uri="{FF2B5EF4-FFF2-40B4-BE49-F238E27FC236}">
                <a16:creationId xmlns:a16="http://schemas.microsoft.com/office/drawing/2014/main" id="{3D7F4086-7BA9-DA76-016A-40F563324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715282"/>
            <a:ext cx="773571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A2425-9BF0-2FC4-C92D-3C1F9632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1339-7CAE-D181-4AAC-02CF0CEB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text, ceiling, indoor">
            <a:extLst>
              <a:ext uri="{FF2B5EF4-FFF2-40B4-BE49-F238E27FC236}">
                <a16:creationId xmlns:a16="http://schemas.microsoft.com/office/drawing/2014/main" id="{432649E9-9B3D-515E-C8EB-F85044505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738947"/>
            <a:ext cx="773571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D5A2F-E948-E2D3-227B-10A5C244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7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B22-C379-2179-3649-A2D8ED4D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erson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D166318E-8DB0-5837-A6B5-279FD07DC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738947"/>
            <a:ext cx="773571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D0FCF-BE2E-D9B6-EF56-FA758F70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CD61-02C8-0691-A506-23F5BB78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n office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7330640C-4081-8F11-C72B-B00EA5B9B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719068"/>
            <a:ext cx="773571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82E79-0A1F-D448-6F59-2C671672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18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EB8C-CA0A-F643-B49B-E669EBB4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3202B10B-0284-59EE-7A91-7E32F2D2F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732321"/>
            <a:ext cx="773571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15DED-64B9-6C92-AE95-EDA07EEC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0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6FB3-3A72-938B-3F2B-96302FBD3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floor, indoor, wall, room&#10;&#10;Description automatically generated">
            <a:extLst>
              <a:ext uri="{FF2B5EF4-FFF2-40B4-BE49-F238E27FC236}">
                <a16:creationId xmlns:a16="http://schemas.microsoft.com/office/drawing/2014/main" id="{41D6EFCC-E072-2E5E-3275-438E3F503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7" y="712442"/>
            <a:ext cx="773571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D3CC1-D49C-841C-A9EE-171061B3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15</a:t>
            </a:fld>
            <a:endParaRPr lang="en-US"/>
          </a:p>
        </p:txBody>
      </p:sp>
      <p:pic>
        <p:nvPicPr>
          <p:cNvPr id="7" name="Content Placeholder 5" descr="A picture containing text, wall, indoor, television&#10;&#10;Description automatically generated">
            <a:extLst>
              <a:ext uri="{FF2B5EF4-FFF2-40B4-BE49-F238E27FC236}">
                <a16:creationId xmlns:a16="http://schemas.microsoft.com/office/drawing/2014/main" id="{A484057F-4DAD-5D0D-8556-740574087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5" y="712442"/>
            <a:ext cx="23932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282D-8EA2-FD60-2562-E4C54E04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text, floor, indoor, living&#10;&#10;Description automatically generated">
            <a:extLst>
              <a:ext uri="{FF2B5EF4-FFF2-40B4-BE49-F238E27FC236}">
                <a16:creationId xmlns:a16="http://schemas.microsoft.com/office/drawing/2014/main" id="{F10C4A94-E7E4-FB0E-EE7D-D87386AA5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778703"/>
            <a:ext cx="773571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33352-B0E5-DC5D-5B1C-6C9E8153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94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4B8C-F672-A510-DDC9-F69CC32E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text, floor, indoor, living&#10;&#10;Description automatically generated">
            <a:extLst>
              <a:ext uri="{FF2B5EF4-FFF2-40B4-BE49-F238E27FC236}">
                <a16:creationId xmlns:a16="http://schemas.microsoft.com/office/drawing/2014/main" id="{5F224D3A-D139-AABE-A3B7-3EF0D40E2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738947"/>
            <a:ext cx="773571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C3B4C-D6BD-B7B8-491D-B96C111B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75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872D-C7FF-AF11-225E-3E5B7E22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New RFID Implementations/Vendor 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E940B-8BE1-66C1-9BAF-799EA2794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Gabe Oppenheim, La Grange Park Public Library District</a:t>
            </a:r>
          </a:p>
          <a:p>
            <a:r>
              <a:rPr lang="en-US" dirty="0">
                <a:cs typeface="Calibri"/>
              </a:rPr>
              <a:t>Christine Karns, Bloomingdale Public Library </a:t>
            </a:r>
            <a:endParaRPr lang="en-US" dirty="0"/>
          </a:p>
          <a:p>
            <a:r>
              <a:rPr lang="en-US" b="1" dirty="0" err="1">
                <a:cs typeface="Calibri"/>
              </a:rPr>
              <a:t>Yesennia</a:t>
            </a:r>
            <a:r>
              <a:rPr lang="en-US" b="1" dirty="0">
                <a:cs typeface="Calibri"/>
              </a:rPr>
              <a:t> Ruiz &amp; Jim Berg</a:t>
            </a:r>
            <a:r>
              <a:rPr lang="en-US" dirty="0">
                <a:cs typeface="Calibri"/>
              </a:rPr>
              <a:t>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Linda Sokol Francis Brookfield Library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Jeannette Hess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Berwyn Public Library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D9900-2ECC-769E-37D2-25E6E24D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98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30A3-EDF2-ED8A-BE01-4C5B9356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COSUGI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51D0F-D2CD-8A18-1EFB-429A25B3A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BLUECloud</a:t>
            </a:r>
            <a:r>
              <a:rPr lang="en-US" dirty="0">
                <a:cs typeface="Calibri"/>
              </a:rPr>
              <a:t> Circulation: Full Speed Ahead (Carla Clark)</a:t>
            </a:r>
          </a:p>
          <a:p>
            <a:pPr lvl="1"/>
            <a:r>
              <a:rPr lang="en-US" dirty="0" err="1">
                <a:cs typeface="Calibri"/>
              </a:rPr>
              <a:t>BLUECloud</a:t>
            </a:r>
            <a:r>
              <a:rPr lang="en-US" dirty="0">
                <a:cs typeface="Calibri"/>
              </a:rPr>
              <a:t> Circulation is now compatible with FE Technologies and Bibliotheca RFID systems</a:t>
            </a:r>
          </a:p>
          <a:p>
            <a:r>
              <a:rPr lang="en-US" dirty="0" err="1">
                <a:cs typeface="Calibri"/>
              </a:rPr>
              <a:t>MobileStaff</a:t>
            </a:r>
            <a:r>
              <a:rPr lang="en-US" dirty="0">
                <a:cs typeface="Calibri"/>
              </a:rPr>
              <a:t>: Takin’ It To The Stacks</a:t>
            </a:r>
          </a:p>
          <a:p>
            <a:pPr lvl="1"/>
            <a:r>
              <a:rPr lang="en-US" dirty="0" err="1">
                <a:cs typeface="Calibri"/>
              </a:rPr>
              <a:t>MobileStaff</a:t>
            </a:r>
            <a:r>
              <a:rPr lang="en-US" dirty="0">
                <a:cs typeface="Calibri"/>
              </a:rPr>
              <a:t> Roadmap:</a:t>
            </a:r>
          </a:p>
          <a:p>
            <a:pPr lvl="2"/>
            <a:r>
              <a:rPr lang="en-US" dirty="0">
                <a:cs typeface="Calibri"/>
              </a:rPr>
              <a:t>Working to support </a:t>
            </a:r>
            <a:r>
              <a:rPr lang="en-US" dirty="0" err="1">
                <a:cs typeface="Calibri"/>
              </a:rPr>
              <a:t>QuantumPay</a:t>
            </a:r>
            <a:r>
              <a:rPr lang="en-US" dirty="0">
                <a:cs typeface="Calibri"/>
              </a:rPr>
              <a:t> Connected</a:t>
            </a:r>
          </a:p>
          <a:p>
            <a:pPr lvl="2"/>
            <a:r>
              <a:rPr lang="en-US" dirty="0">
                <a:cs typeface="Calibri"/>
              </a:rPr>
              <a:t>Experimenting with adding support for built-in NFC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BD98F-9890-1122-E0DA-FE6310E4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6C69A0-156F-D048-EC9B-610B7BE4C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039" y="2889250"/>
            <a:ext cx="2845905" cy="263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1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5000-D262-18B0-EB65-C8E878F2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7FB45-9802-C744-FDD2-F90DCD4F75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Welcome and introductions</a:t>
            </a:r>
          </a:p>
          <a:p>
            <a:pPr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New Co-Chair</a:t>
            </a:r>
          </a:p>
          <a:p>
            <a:pPr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New RFID Implementations / Vendor Updates in SWAN Libraries</a:t>
            </a:r>
          </a:p>
          <a:p>
            <a:pPr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COSUGI Update</a:t>
            </a:r>
          </a:p>
          <a:p>
            <a:pPr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LGS Survey of Check-Ins in 2022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B6654-FACE-2A20-D216-ED5421F689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RFID Support Site Page</a:t>
            </a:r>
          </a:p>
          <a:p>
            <a:r>
              <a:rPr lang="en-US" dirty="0">
                <a:cs typeface="Calibri"/>
              </a:rPr>
              <a:t>Symphony RFID pad support vs. </a:t>
            </a:r>
            <a:r>
              <a:rPr lang="en-US" dirty="0" err="1">
                <a:cs typeface="Calibri"/>
              </a:rPr>
              <a:t>StaffConnect</a:t>
            </a:r>
            <a:r>
              <a:rPr lang="en-US" dirty="0">
                <a:cs typeface="Calibri"/>
              </a:rPr>
              <a:t> LINK vs. </a:t>
            </a:r>
            <a:r>
              <a:rPr lang="en-US" dirty="0" err="1">
                <a:cs typeface="Calibri"/>
              </a:rPr>
              <a:t>StaffConnect</a:t>
            </a:r>
            <a:r>
              <a:rPr lang="en-US" dirty="0">
                <a:cs typeface="Calibri"/>
              </a:rPr>
              <a:t> CIRC</a:t>
            </a:r>
          </a:p>
          <a:p>
            <a:r>
              <a:rPr lang="en-US" sz="2600" dirty="0">
                <a:cs typeface="Calibri"/>
              </a:rPr>
              <a:t>Participation in the SWAN Forums</a:t>
            </a:r>
            <a:endParaRPr lang="en-US" dirty="0"/>
          </a:p>
          <a:p>
            <a:r>
              <a:rPr lang="en-US" sz="2600" dirty="0">
                <a:cs typeface="Calibri"/>
              </a:rPr>
              <a:t>Open Discussion</a:t>
            </a:r>
          </a:p>
          <a:p>
            <a:r>
              <a:rPr lang="en-US" sz="2600" dirty="0">
                <a:cs typeface="Calibri"/>
              </a:rPr>
              <a:t>Next meeting: November 2, 2023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26762-A62A-7504-17C0-3DFED2C5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85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0A17-44A6-3568-ED0A-A3E4CAFF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LGS Survey of Check-Ins in 2022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EB7DBB6-0664-DD7D-A516-5302808D1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882043"/>
              </p:ext>
            </p:extLst>
          </p:nvPr>
        </p:nvGraphicFramePr>
        <p:xfrm>
          <a:off x="283163" y="2117254"/>
          <a:ext cx="7815664" cy="2479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5629">
                  <a:extLst>
                    <a:ext uri="{9D8B030D-6E8A-4147-A177-3AD203B41FA5}">
                      <a16:colId xmlns:a16="http://schemas.microsoft.com/office/drawing/2014/main" val="2237716154"/>
                    </a:ext>
                  </a:extLst>
                </a:gridCol>
                <a:gridCol w="1299121">
                  <a:extLst>
                    <a:ext uri="{9D8B030D-6E8A-4147-A177-3AD203B41FA5}">
                      <a16:colId xmlns:a16="http://schemas.microsoft.com/office/drawing/2014/main" val="100601355"/>
                    </a:ext>
                  </a:extLst>
                </a:gridCol>
                <a:gridCol w="890914">
                  <a:extLst>
                    <a:ext uri="{9D8B030D-6E8A-4147-A177-3AD203B41FA5}">
                      <a16:colId xmlns:a16="http://schemas.microsoft.com/office/drawing/2014/main" val="2673894069"/>
                    </a:ext>
                  </a:extLst>
                </a:gridCol>
              </a:tblGrid>
              <a:tr h="647159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LGS Check-Ins of items from SWAN RFID Libraries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143,474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78%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7244920"/>
                  </a:ext>
                </a:extLst>
              </a:tr>
              <a:tr h="647159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LGS Check-Ins of items from SWAN non-RFID Libraries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21,955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2021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18,996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1072329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184,425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52168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5468A-EE70-8C39-6FBF-5FE4BA1B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F83EB8B-1641-BB50-F6F2-85CBFF973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443234"/>
              </p:ext>
            </p:extLst>
          </p:nvPr>
        </p:nvGraphicFramePr>
        <p:xfrm>
          <a:off x="7130814" y="1792110"/>
          <a:ext cx="4976519" cy="323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7168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4645-6B7E-4E0E-7802-3A99F0F4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RFID Support Site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96BE-3EAF-A166-05C4-3F5E41CA9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https://support.swanlibraries.net/documentation/88053</a:t>
            </a:r>
            <a:endParaRPr lang="en-US" dirty="0">
              <a:ea typeface="+mn-lt"/>
              <a:cs typeface="Calibri"/>
            </a:endParaRPr>
          </a:p>
          <a:p>
            <a:pPr lvl="1"/>
            <a:r>
              <a:rPr lang="en-US" dirty="0">
                <a:ea typeface="+mn-lt"/>
                <a:cs typeface="Calibri"/>
              </a:rPr>
              <a:t>Downloadable Spreadsheet with detailed member library information</a:t>
            </a:r>
          </a:p>
          <a:p>
            <a:pPr lvl="1"/>
            <a:r>
              <a:rPr lang="en-US" dirty="0">
                <a:ea typeface="+mn-lt"/>
                <a:cs typeface="Calibri"/>
              </a:rPr>
              <a:t>SWAN Standard – Defined</a:t>
            </a:r>
          </a:p>
          <a:p>
            <a:pPr lvl="1"/>
            <a:r>
              <a:rPr lang="en-US" dirty="0">
                <a:ea typeface="+mn-lt"/>
                <a:cs typeface="Calibri"/>
              </a:rPr>
              <a:t>Generic RFP forthcoming</a:t>
            </a: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5B65E-ECEC-8FE2-1E43-91C6F6A8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57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58C99-519A-50E9-841C-E623245C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cs typeface="Calibri"/>
              </a:rPr>
              <a:t>WorkFlows</a:t>
            </a:r>
            <a:r>
              <a:rPr lang="en-US" dirty="0">
                <a:cs typeface="Calibri"/>
              </a:rPr>
              <a:t> with 3M/Bibliotheca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90C01-449D-2D2B-3A11-30CC5BE6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Symphony RFID pad support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	vs. </a:t>
            </a:r>
            <a:endParaRPr lang="en-US" dirty="0"/>
          </a:p>
          <a:p>
            <a:r>
              <a:rPr lang="en-US" dirty="0" err="1">
                <a:cs typeface="Calibri"/>
              </a:rPr>
              <a:t>StaffConnect</a:t>
            </a:r>
            <a:r>
              <a:rPr lang="en-US" dirty="0">
                <a:cs typeface="Calibri"/>
              </a:rPr>
              <a:t> LINK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	vs.</a:t>
            </a:r>
          </a:p>
          <a:p>
            <a:r>
              <a:rPr lang="en-US" dirty="0" err="1">
                <a:cs typeface="Calibri"/>
              </a:rPr>
              <a:t>StaffConnect</a:t>
            </a:r>
            <a:r>
              <a:rPr lang="en-US" dirty="0">
                <a:cs typeface="Calibri"/>
              </a:rPr>
              <a:t> CIRC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3B3C5-F41C-BD67-D5C0-D02BD972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7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AE72-5D9E-4020-B60E-C7703875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SWAN Forums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CE973-3DDE-49AD-879A-CF11E20E1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the discussion going: </a:t>
            </a:r>
            <a:r>
              <a:rPr lang="en-US" dirty="0">
                <a:hlinkClick r:id="rId2"/>
              </a:rPr>
              <a:t>https://forums.swanlibraries.net/</a:t>
            </a:r>
            <a:endParaRPr lang="en-US" dirty="0"/>
          </a:p>
          <a:p>
            <a:r>
              <a:rPr lang="en-US" dirty="0"/>
              <a:t>Joining and accessing the forums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400" dirty="0">
                <a:latin typeface="+mj-lt"/>
              </a:rPr>
              <a:t>Open Discussion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20E5F-A6E2-4A32-A11C-79F6DB3B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90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76365E-625E-4FA6-9378-31B59F7A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03BF-41F9-470D-8D7B-E8BC51BFF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91250" cy="387985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Send questions to our online ticketing system at </a:t>
            </a:r>
            <a:r>
              <a:rPr lang="en-US" sz="3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help@swanlibraries.net</a:t>
            </a:r>
            <a:r>
              <a:rPr lang="en-US" sz="3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Visit the SWAN Support Site for access to recorded sessions. </a:t>
            </a:r>
            <a:br>
              <a:rPr lang="en-US" sz="3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3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https://support.swanlibraries.net</a:t>
            </a:r>
            <a:r>
              <a:rPr lang="en-US" sz="3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Submit a request for additional training topics. </a:t>
            </a:r>
            <a:br>
              <a:rPr lang="en-US" sz="3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3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Help &gt; Request Forms &gt; Request Training or Consultation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8C7DC-8A32-494F-98AF-9817F8EA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DFDF3-CCB2-428A-8977-49B316ED9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837" y="1825625"/>
            <a:ext cx="4915201" cy="3576076"/>
          </a:xfrm>
          <a:prstGeom prst="rect">
            <a:avLst/>
          </a:prstGeom>
          <a:ln>
            <a:solidFill>
              <a:srgbClr val="D84F35"/>
            </a:solidFill>
          </a:ln>
        </p:spPr>
      </p:pic>
    </p:spTree>
    <p:extLst>
      <p:ext uri="{BB962C8B-B14F-4D97-AF65-F5344CB8AC3E}">
        <p14:creationId xmlns:p14="http://schemas.microsoft.com/office/powerpoint/2010/main" val="9806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872D-C7FF-AF11-225E-3E5B7E22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New RFID Implementations/Vendor 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E940B-8BE1-66C1-9BAF-799EA2794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Gabe Oppenheim</a:t>
            </a:r>
            <a:r>
              <a:rPr lang="en-US" dirty="0">
                <a:cs typeface="Calibri"/>
              </a:rPr>
              <a:t>, La Grange Park Public Library District</a:t>
            </a:r>
          </a:p>
          <a:p>
            <a:r>
              <a:rPr lang="en-US" dirty="0">
                <a:cs typeface="Calibri"/>
              </a:rPr>
              <a:t>Christine Karns, Bloomingdale Public Library </a:t>
            </a:r>
            <a:endParaRPr lang="en-US" dirty="0"/>
          </a:p>
          <a:p>
            <a:r>
              <a:rPr lang="en-US" dirty="0" err="1">
                <a:cs typeface="Calibri"/>
              </a:rPr>
              <a:t>Yesennia</a:t>
            </a:r>
            <a:r>
              <a:rPr lang="en-US" dirty="0">
                <a:cs typeface="Calibri"/>
              </a:rPr>
              <a:t> Ruiz &amp; Jim Berg,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Linda Sokol Francis Brookfield Library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Jeannette Hess, Berwyn Public Library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D9900-2ECC-769E-37D2-25E6E24D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0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548233" y="859067"/>
            <a:ext cx="11043200" cy="2812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LPPLD and Envisionware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548233" y="4522700"/>
            <a:ext cx="11043200" cy="168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indent="0"/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Match Made in Heaven?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" name="Google Shape;64;p13" descr="😍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0"/>
            <a:ext cx="1512933" cy="151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 descr="😍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1134" y="203200"/>
            <a:ext cx="1512933" cy="1512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(very) brief history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RFID has been live since January 2017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 includes 5 pads for staff, 4 self-check kiosks, and security gates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Tagging collection took staff approximately 2 months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all staff were trained, the process was relatively simple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54000" y="1438333"/>
            <a:ext cx="5393600" cy="238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problems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-445758">
              <a:buSzPct val="100000"/>
            </a:pPr>
            <a:r>
              <a:rPr lang="e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Staff pads were problematic for the first few years.(Restart RFID service, reinstall drivers/software, etc., call for support, rinse and repeat.)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45758">
              <a:buSzPct val="100000"/>
            </a:pPr>
            <a:r>
              <a:rPr lang="e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issues resolved with newer versions of software/pad support integrated into WorkFlows, and toroid cores (ferrites) added to both ends of USB cables.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6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9" name="Google Shape;79;p15" descr="😡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634" y="3895187"/>
            <a:ext cx="2212333" cy="2212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Non-RFID related problems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We've had issues with self-check hardware (printer problems and a failed screen)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Database for people counters built into security gates corrupts itself on a regular basis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difficulty with non-RFID ILL materials at self-checks is an ongoing struggle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54000" y="1438333"/>
            <a:ext cx="5393600" cy="238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friend Envisionware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Envisionware is generally responsive to support requests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 replacements (e.g., new screen) take longer, but. . . SuPpLy ChAiN iSsUeS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6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93" name="Google Shape;93;p17" descr="😎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000" y="3895193"/>
            <a:ext cx="2385600" cy="23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872D-C7FF-AF11-225E-3E5B7E22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New RFID Implementations/Vendor 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E940B-8BE1-66C1-9BAF-799EA2794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Gabe Oppenheim, La Grange Park Public Library District</a:t>
            </a:r>
          </a:p>
          <a:p>
            <a:r>
              <a:rPr lang="en-US" b="1" dirty="0">
                <a:cs typeface="Calibri"/>
              </a:rPr>
              <a:t>Christine Karns</a:t>
            </a:r>
            <a:r>
              <a:rPr lang="en-US" dirty="0">
                <a:cs typeface="Calibri"/>
              </a:rPr>
              <a:t>, Bloomingdale Public Library </a:t>
            </a:r>
            <a:endParaRPr lang="en-US" dirty="0"/>
          </a:p>
          <a:p>
            <a:r>
              <a:rPr lang="en-US" dirty="0" err="1">
                <a:cs typeface="Calibri"/>
              </a:rPr>
              <a:t>Yesennia</a:t>
            </a:r>
            <a:r>
              <a:rPr lang="en-US" dirty="0">
                <a:cs typeface="Calibri"/>
              </a:rPr>
              <a:t> Ruiz &amp; Jim Berg,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Linda Sokol Francis Brookfield Library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Jeannette Hess, Berwyn Public Library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D9900-2ECC-769E-37D2-25E6E24D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7828"/>
      </p:ext>
    </p:extLst>
  </p:cSld>
  <p:clrMapOvr>
    <a:masterClrMapping/>
  </p:clrMapOvr>
</p:sld>
</file>

<file path=ppt/theme/theme1.xml><?xml version="1.0" encoding="utf-8"?>
<a:theme xmlns:a="http://schemas.openxmlformats.org/drawingml/2006/main" name="1_SWAN 2016 Theme 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WAN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4DB6AC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" id="{793B23DC-C15A-4132-B4EB-79327E485485}" vid="{0D839B08-EEB0-4244-83A6-4BB67EB3C0B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2841a4-3d51-4a73-8a6d-9ab7925a3ac0">
      <Terms xmlns="http://schemas.microsoft.com/office/infopath/2007/PartnerControls"/>
    </lcf76f155ced4ddcb4097134ff3c332f>
    <TaxCatchAll xmlns="13f1bf54-b3b9-4f6e-ab24-51a0268d9c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25545373AF7429C682A8902065AFA" ma:contentTypeVersion="16" ma:contentTypeDescription="Create a new document." ma:contentTypeScope="" ma:versionID="63733f954283ed179e420f17767ce573">
  <xsd:schema xmlns:xsd="http://www.w3.org/2001/XMLSchema" xmlns:xs="http://www.w3.org/2001/XMLSchema" xmlns:p="http://schemas.microsoft.com/office/2006/metadata/properties" xmlns:ns2="6d2841a4-3d51-4a73-8a6d-9ab7925a3ac0" xmlns:ns3="13f1bf54-b3b9-4f6e-ab24-51a0268d9c4c" targetNamespace="http://schemas.microsoft.com/office/2006/metadata/properties" ma:root="true" ma:fieldsID="1a88a393afc10e6ce662d66fd2d45a69" ns2:_="" ns3:_="">
    <xsd:import namespace="6d2841a4-3d51-4a73-8a6d-9ab7925a3ac0"/>
    <xsd:import namespace="13f1bf54-b3b9-4f6e-ab24-51a0268d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41a4-3d51-4a73-8a6d-9ab7925a3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5edc1e-3c8c-4677-a1ce-bc1d99f214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1bf54-b3b9-4f6e-ab24-51a0268d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49b8c2-d6f1-47a9-8c7f-b86d845bd569}" ma:internalName="TaxCatchAll" ma:showField="CatchAllData" ma:web="13f1bf54-b3b9-4f6e-ab24-51a0268d9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837D9C-461D-4ADD-AAFB-78962624FA42}">
  <ds:schemaRefs>
    <ds:schemaRef ds:uri="http://purl.org/dc/elements/1.1/"/>
    <ds:schemaRef ds:uri="6d2841a4-3d51-4a73-8a6d-9ab7925a3ac0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13f1bf54-b3b9-4f6e-ab24-51a0268d9c4c"/>
  </ds:schemaRefs>
</ds:datastoreItem>
</file>

<file path=customXml/itemProps2.xml><?xml version="1.0" encoding="utf-8"?>
<ds:datastoreItem xmlns:ds="http://schemas.openxmlformats.org/officeDocument/2006/customXml" ds:itemID="{76940CB9-14F4-444C-A940-655AC84659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61617A-7EC8-4FD6-B779-5F755E45BA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841a4-3d51-4a73-8a6d-9ab7925a3ac0"/>
    <ds:schemaRef ds:uri="13f1bf54-b3b9-4f6e-ab24-51a0268d9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SWAN 2016 Theme PowerPoint</Template>
  <TotalTime>5366</TotalTime>
  <Words>706</Words>
  <Application>Microsoft Office PowerPoint</Application>
  <PresentationFormat>Widescreen</PresentationFormat>
  <Paragraphs>115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1_SWAN 2016 Theme PowerPoint</vt:lpstr>
      <vt:lpstr>Modern Writer</vt:lpstr>
      <vt:lpstr>SWAN</vt:lpstr>
      <vt:lpstr>SWAN RFID User’s Group</vt:lpstr>
      <vt:lpstr>Agenda</vt:lpstr>
      <vt:lpstr>New RFID Implementations/Vendor Updates</vt:lpstr>
      <vt:lpstr>LPPLD and Envisionware</vt:lpstr>
      <vt:lpstr>A (very) brief history</vt:lpstr>
      <vt:lpstr>Early problems</vt:lpstr>
      <vt:lpstr>Non-RFID related problems</vt:lpstr>
      <vt:lpstr>Our friend Envisionware</vt:lpstr>
      <vt:lpstr>New RFID Implementations/Vendor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RFID Implementations/Vendor Updates</vt:lpstr>
      <vt:lpstr>COSUGI Update</vt:lpstr>
      <vt:lpstr>LGS Survey of Check-Ins in 2022</vt:lpstr>
      <vt:lpstr>RFID Support Site</vt:lpstr>
      <vt:lpstr>WorkFlows with 3M/Bibliotheca Libraries</vt:lpstr>
      <vt:lpstr>SWAN Forums</vt:lpstr>
      <vt:lpstr>Questions &amp; Follow-up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Ricker</dc:creator>
  <cp:lastModifiedBy>Ahren Sievers</cp:lastModifiedBy>
  <cp:revision>247</cp:revision>
  <dcterms:created xsi:type="dcterms:W3CDTF">2016-12-07T16:24:36Z</dcterms:created>
  <dcterms:modified xsi:type="dcterms:W3CDTF">2023-04-28T20:05:19Z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0x01010069325545373AF7429C682A8902065AFA</vt:lpwstr>
  </property>
  <property fmtid="{D5CDD505-2E9C-101B-9397-08002B2CF9AE}" pid="3" name="MediaServiceImageTags">
    <vt:lpwstr/>
  </property>
</Properties>
</file>