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83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3" r:id="rId6"/>
    <p:sldId id="257" r:id="rId7"/>
    <p:sldId id="258" r:id="rId8"/>
    <p:sldId id="259" r:id="rId9"/>
    <p:sldId id="260" r:id="rId10"/>
    <p:sldId id="261" r:id="rId11"/>
    <p:sldId id="264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53F6FE-7E89-4706-AC15-095E1D734F44}" v="5" dt="2023-05-09T20:44:27.0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2817" autoAdjust="0"/>
  </p:normalViewPr>
  <p:slideViewPr>
    <p:cSldViewPr snapToGrid="0">
      <p:cViewPr>
        <p:scale>
          <a:sx n="130" d="100"/>
          <a:sy n="130" d="100"/>
        </p:scale>
        <p:origin x="1432" y="-4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1876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a Wood" userId="d40d1c68-5ed0-4280-b6c0-e48b5abf64e0" providerId="ADAL" clId="{F353F6FE-7E89-4706-AC15-095E1D734F44}"/>
    <pc:docChg chg="undo custSel addSld delSld modSld">
      <pc:chgData name="Tara Wood" userId="d40d1c68-5ed0-4280-b6c0-e48b5abf64e0" providerId="ADAL" clId="{F353F6FE-7E89-4706-AC15-095E1D734F44}" dt="2023-05-25T20:00:00.671" v="4098" actId="20577"/>
      <pc:docMkLst>
        <pc:docMk/>
      </pc:docMkLst>
      <pc:sldChg chg="modSp mod">
        <pc:chgData name="Tara Wood" userId="d40d1c68-5ed0-4280-b6c0-e48b5abf64e0" providerId="ADAL" clId="{F353F6FE-7E89-4706-AC15-095E1D734F44}" dt="2023-05-09T19:47:00.442" v="43" actId="20577"/>
        <pc:sldMkLst>
          <pc:docMk/>
          <pc:sldMk cId="564033165" sldId="256"/>
        </pc:sldMkLst>
        <pc:spChg chg="mod">
          <ac:chgData name="Tara Wood" userId="d40d1c68-5ed0-4280-b6c0-e48b5abf64e0" providerId="ADAL" clId="{F353F6FE-7E89-4706-AC15-095E1D734F44}" dt="2023-05-09T19:47:00.442" v="43" actId="20577"/>
          <ac:spMkLst>
            <pc:docMk/>
            <pc:sldMk cId="564033165" sldId="256"/>
            <ac:spMk id="2" creationId="{BE550EF8-2200-4129-8424-313D11C3CF6D}"/>
          </ac:spMkLst>
        </pc:spChg>
      </pc:sldChg>
      <pc:sldChg chg="addSp delSp modSp new mod modClrScheme chgLayout modNotesTx">
        <pc:chgData name="Tara Wood" userId="d40d1c68-5ed0-4280-b6c0-e48b5abf64e0" providerId="ADAL" clId="{F353F6FE-7E89-4706-AC15-095E1D734F44}" dt="2023-05-22T16:28:35.112" v="3174" actId="20577"/>
        <pc:sldMkLst>
          <pc:docMk/>
          <pc:sldMk cId="1053129920" sldId="257"/>
        </pc:sldMkLst>
        <pc:spChg chg="del mod ord">
          <ac:chgData name="Tara Wood" userId="d40d1c68-5ed0-4280-b6c0-e48b5abf64e0" providerId="ADAL" clId="{F353F6FE-7E89-4706-AC15-095E1D734F44}" dt="2023-05-09T19:47:23.405" v="46" actId="700"/>
          <ac:spMkLst>
            <pc:docMk/>
            <pc:sldMk cId="1053129920" sldId="257"/>
            <ac:spMk id="2" creationId="{337621C6-2335-D69C-2EB1-CDDF5E409191}"/>
          </ac:spMkLst>
        </pc:spChg>
        <pc:spChg chg="del mod ord">
          <ac:chgData name="Tara Wood" userId="d40d1c68-5ed0-4280-b6c0-e48b5abf64e0" providerId="ADAL" clId="{F353F6FE-7E89-4706-AC15-095E1D734F44}" dt="2023-05-09T19:47:23.405" v="46" actId="700"/>
          <ac:spMkLst>
            <pc:docMk/>
            <pc:sldMk cId="1053129920" sldId="257"/>
            <ac:spMk id="3" creationId="{5EF58DB0-8E56-FE8E-9E66-1F89A1A87DEC}"/>
          </ac:spMkLst>
        </pc:spChg>
        <pc:spChg chg="add del mod ord">
          <ac:chgData name="Tara Wood" userId="d40d1c68-5ed0-4280-b6c0-e48b5abf64e0" providerId="ADAL" clId="{F353F6FE-7E89-4706-AC15-095E1D734F44}" dt="2023-05-09T19:48:13.451" v="48" actId="700"/>
          <ac:spMkLst>
            <pc:docMk/>
            <pc:sldMk cId="1053129920" sldId="257"/>
            <ac:spMk id="4" creationId="{13B52176-BE92-42C8-DE54-674A346B3BAA}"/>
          </ac:spMkLst>
        </pc:spChg>
        <pc:spChg chg="add del mod ord">
          <ac:chgData name="Tara Wood" userId="d40d1c68-5ed0-4280-b6c0-e48b5abf64e0" providerId="ADAL" clId="{F353F6FE-7E89-4706-AC15-095E1D734F44}" dt="2023-05-09T19:48:13.451" v="48" actId="700"/>
          <ac:spMkLst>
            <pc:docMk/>
            <pc:sldMk cId="1053129920" sldId="257"/>
            <ac:spMk id="5" creationId="{4F3792CE-F934-F162-D056-4D91B30E7816}"/>
          </ac:spMkLst>
        </pc:spChg>
        <pc:spChg chg="add del mod ord">
          <ac:chgData name="Tara Wood" userId="d40d1c68-5ed0-4280-b6c0-e48b5abf64e0" providerId="ADAL" clId="{F353F6FE-7E89-4706-AC15-095E1D734F44}" dt="2023-05-09T19:48:21.018" v="49" actId="700"/>
          <ac:spMkLst>
            <pc:docMk/>
            <pc:sldMk cId="1053129920" sldId="257"/>
            <ac:spMk id="6" creationId="{A147E408-2930-4414-472F-E4573B40552E}"/>
          </ac:spMkLst>
        </pc:spChg>
        <pc:spChg chg="add del mod ord">
          <ac:chgData name="Tara Wood" userId="d40d1c68-5ed0-4280-b6c0-e48b5abf64e0" providerId="ADAL" clId="{F353F6FE-7E89-4706-AC15-095E1D734F44}" dt="2023-05-09T19:48:21.018" v="49" actId="700"/>
          <ac:spMkLst>
            <pc:docMk/>
            <pc:sldMk cId="1053129920" sldId="257"/>
            <ac:spMk id="7" creationId="{66409BBF-5480-4E4F-1E3D-BE12F0BA1FFB}"/>
          </ac:spMkLst>
        </pc:spChg>
        <pc:spChg chg="add del mod ord">
          <ac:chgData name="Tara Wood" userId="d40d1c68-5ed0-4280-b6c0-e48b5abf64e0" providerId="ADAL" clId="{F353F6FE-7E89-4706-AC15-095E1D734F44}" dt="2023-05-09T19:48:21.018" v="49" actId="700"/>
          <ac:spMkLst>
            <pc:docMk/>
            <pc:sldMk cId="1053129920" sldId="257"/>
            <ac:spMk id="8" creationId="{C1F065F6-5728-5156-5FD3-993697485C7D}"/>
          </ac:spMkLst>
        </pc:spChg>
        <pc:spChg chg="add mod ord">
          <ac:chgData name="Tara Wood" userId="d40d1c68-5ed0-4280-b6c0-e48b5abf64e0" providerId="ADAL" clId="{F353F6FE-7E89-4706-AC15-095E1D734F44}" dt="2023-05-09T19:48:29.193" v="70" actId="5793"/>
          <ac:spMkLst>
            <pc:docMk/>
            <pc:sldMk cId="1053129920" sldId="257"/>
            <ac:spMk id="9" creationId="{EF67776C-F933-6041-E855-7AF0EDA50654}"/>
          </ac:spMkLst>
        </pc:spChg>
        <pc:spChg chg="add mod ord">
          <ac:chgData name="Tara Wood" userId="d40d1c68-5ed0-4280-b6c0-e48b5abf64e0" providerId="ADAL" clId="{F353F6FE-7E89-4706-AC15-095E1D734F44}" dt="2023-05-09T19:48:38.557" v="90" actId="20577"/>
          <ac:spMkLst>
            <pc:docMk/>
            <pc:sldMk cId="1053129920" sldId="257"/>
            <ac:spMk id="10" creationId="{F73E4BAE-0DCD-5FF1-F06F-35D05A96BE4D}"/>
          </ac:spMkLst>
        </pc:spChg>
        <pc:spChg chg="add mod ord">
          <ac:chgData name="Tara Wood" userId="d40d1c68-5ed0-4280-b6c0-e48b5abf64e0" providerId="ADAL" clId="{F353F6FE-7E89-4706-AC15-095E1D734F44}" dt="2023-05-09T19:51:04.433" v="431" actId="27636"/>
          <ac:spMkLst>
            <pc:docMk/>
            <pc:sldMk cId="1053129920" sldId="257"/>
            <ac:spMk id="11" creationId="{707D4BAF-0242-B0FC-0FE6-195FD7CEBF13}"/>
          </ac:spMkLst>
        </pc:spChg>
        <pc:spChg chg="add mod ord">
          <ac:chgData name="Tara Wood" userId="d40d1c68-5ed0-4280-b6c0-e48b5abf64e0" providerId="ADAL" clId="{F353F6FE-7E89-4706-AC15-095E1D734F44}" dt="2023-05-09T19:48:43.819" v="106" actId="5793"/>
          <ac:spMkLst>
            <pc:docMk/>
            <pc:sldMk cId="1053129920" sldId="257"/>
            <ac:spMk id="12" creationId="{2AA0D2FC-1093-0BA8-32A2-8534FE1ADDA2}"/>
          </ac:spMkLst>
        </pc:spChg>
        <pc:spChg chg="add mod ord">
          <ac:chgData name="Tara Wood" userId="d40d1c68-5ed0-4280-b6c0-e48b5abf64e0" providerId="ADAL" clId="{F353F6FE-7E89-4706-AC15-095E1D734F44}" dt="2023-05-09T19:51:08.061" v="446" actId="20577"/>
          <ac:spMkLst>
            <pc:docMk/>
            <pc:sldMk cId="1053129920" sldId="257"/>
            <ac:spMk id="13" creationId="{79CF230C-A573-B772-5AE4-F70BF4DCAA58}"/>
          </ac:spMkLst>
        </pc:spChg>
      </pc:sldChg>
      <pc:sldChg chg="new del">
        <pc:chgData name="Tara Wood" userId="d40d1c68-5ed0-4280-b6c0-e48b5abf64e0" providerId="ADAL" clId="{F353F6FE-7E89-4706-AC15-095E1D734F44}" dt="2023-05-09T19:48:06.297" v="47" actId="2696"/>
        <pc:sldMkLst>
          <pc:docMk/>
          <pc:sldMk cId="3127722104" sldId="258"/>
        </pc:sldMkLst>
      </pc:sldChg>
      <pc:sldChg chg="addSp delSp modSp new mod modClrScheme chgLayout">
        <pc:chgData name="Tara Wood" userId="d40d1c68-5ed0-4280-b6c0-e48b5abf64e0" providerId="ADAL" clId="{F353F6FE-7E89-4706-AC15-095E1D734F44}" dt="2023-05-09T20:21:12.758" v="1937" actId="20577"/>
        <pc:sldMkLst>
          <pc:docMk/>
          <pc:sldMk cId="3422054952" sldId="258"/>
        </pc:sldMkLst>
        <pc:spChg chg="del mod ord">
          <ac:chgData name="Tara Wood" userId="d40d1c68-5ed0-4280-b6c0-e48b5abf64e0" providerId="ADAL" clId="{F353F6FE-7E89-4706-AC15-095E1D734F44}" dt="2023-05-09T19:52:33.789" v="448" actId="700"/>
          <ac:spMkLst>
            <pc:docMk/>
            <pc:sldMk cId="3422054952" sldId="258"/>
            <ac:spMk id="2" creationId="{EA484DF9-5995-A9BD-2C76-E8228627384F}"/>
          </ac:spMkLst>
        </pc:spChg>
        <pc:spChg chg="del mod ord">
          <ac:chgData name="Tara Wood" userId="d40d1c68-5ed0-4280-b6c0-e48b5abf64e0" providerId="ADAL" clId="{F353F6FE-7E89-4706-AC15-095E1D734F44}" dt="2023-05-09T19:52:33.789" v="448" actId="700"/>
          <ac:spMkLst>
            <pc:docMk/>
            <pc:sldMk cId="3422054952" sldId="258"/>
            <ac:spMk id="3" creationId="{E0854B0B-8C0F-D6C2-A4F9-BB2EFC8CDF47}"/>
          </ac:spMkLst>
        </pc:spChg>
        <pc:spChg chg="del">
          <ac:chgData name="Tara Wood" userId="d40d1c68-5ed0-4280-b6c0-e48b5abf64e0" providerId="ADAL" clId="{F353F6FE-7E89-4706-AC15-095E1D734F44}" dt="2023-05-09T19:52:33.789" v="448" actId="700"/>
          <ac:spMkLst>
            <pc:docMk/>
            <pc:sldMk cId="3422054952" sldId="258"/>
            <ac:spMk id="4" creationId="{86DB80C6-66FB-7809-DA4D-A03B2046E568}"/>
          </ac:spMkLst>
        </pc:spChg>
        <pc:spChg chg="del">
          <ac:chgData name="Tara Wood" userId="d40d1c68-5ed0-4280-b6c0-e48b5abf64e0" providerId="ADAL" clId="{F353F6FE-7E89-4706-AC15-095E1D734F44}" dt="2023-05-09T19:52:33.789" v="448" actId="700"/>
          <ac:spMkLst>
            <pc:docMk/>
            <pc:sldMk cId="3422054952" sldId="258"/>
            <ac:spMk id="5" creationId="{DAF9B6A7-0D81-338D-13F5-55C591A54DDF}"/>
          </ac:spMkLst>
        </pc:spChg>
        <pc:spChg chg="del">
          <ac:chgData name="Tara Wood" userId="d40d1c68-5ed0-4280-b6c0-e48b5abf64e0" providerId="ADAL" clId="{F353F6FE-7E89-4706-AC15-095E1D734F44}" dt="2023-05-09T19:52:33.789" v="448" actId="700"/>
          <ac:spMkLst>
            <pc:docMk/>
            <pc:sldMk cId="3422054952" sldId="258"/>
            <ac:spMk id="6" creationId="{01B5FED2-8E70-430D-E41C-BB8832FD6815}"/>
          </ac:spMkLst>
        </pc:spChg>
        <pc:spChg chg="mod ord">
          <ac:chgData name="Tara Wood" userId="d40d1c68-5ed0-4280-b6c0-e48b5abf64e0" providerId="ADAL" clId="{F353F6FE-7E89-4706-AC15-095E1D734F44}" dt="2023-05-09T19:52:33.789" v="448" actId="700"/>
          <ac:spMkLst>
            <pc:docMk/>
            <pc:sldMk cId="3422054952" sldId="258"/>
            <ac:spMk id="7" creationId="{E72D17F7-BC0D-C355-AE85-81A1AAABBC1C}"/>
          </ac:spMkLst>
        </pc:spChg>
        <pc:spChg chg="mod ord">
          <ac:chgData name="Tara Wood" userId="d40d1c68-5ed0-4280-b6c0-e48b5abf64e0" providerId="ADAL" clId="{F353F6FE-7E89-4706-AC15-095E1D734F44}" dt="2023-05-09T19:52:33.789" v="448" actId="700"/>
          <ac:spMkLst>
            <pc:docMk/>
            <pc:sldMk cId="3422054952" sldId="258"/>
            <ac:spMk id="8" creationId="{A1A65D24-708B-360F-DA87-F721AAC4071E}"/>
          </ac:spMkLst>
        </pc:spChg>
        <pc:spChg chg="mod ord">
          <ac:chgData name="Tara Wood" userId="d40d1c68-5ed0-4280-b6c0-e48b5abf64e0" providerId="ADAL" clId="{F353F6FE-7E89-4706-AC15-095E1D734F44}" dt="2023-05-09T19:52:33.789" v="448" actId="700"/>
          <ac:spMkLst>
            <pc:docMk/>
            <pc:sldMk cId="3422054952" sldId="258"/>
            <ac:spMk id="9" creationId="{8AA61E52-818C-ECC5-6024-E8A284FCBE57}"/>
          </ac:spMkLst>
        </pc:spChg>
        <pc:spChg chg="add mod ord">
          <ac:chgData name="Tara Wood" userId="d40d1c68-5ed0-4280-b6c0-e48b5abf64e0" providerId="ADAL" clId="{F353F6FE-7E89-4706-AC15-095E1D734F44}" dt="2023-05-09T19:53:10.182" v="464" actId="20577"/>
          <ac:spMkLst>
            <pc:docMk/>
            <pc:sldMk cId="3422054952" sldId="258"/>
            <ac:spMk id="10" creationId="{4EAE109E-8E25-36AB-9AAB-7F2EA603C689}"/>
          </ac:spMkLst>
        </pc:spChg>
        <pc:spChg chg="add mod ord">
          <ac:chgData name="Tara Wood" userId="d40d1c68-5ed0-4280-b6c0-e48b5abf64e0" providerId="ADAL" clId="{F353F6FE-7E89-4706-AC15-095E1D734F44}" dt="2023-05-09T20:21:12.758" v="1937" actId="20577"/>
          <ac:spMkLst>
            <pc:docMk/>
            <pc:sldMk cId="3422054952" sldId="258"/>
            <ac:spMk id="11" creationId="{63F3D400-2D66-1D8B-914B-4CA27BAF2394}"/>
          </ac:spMkLst>
        </pc:spChg>
      </pc:sldChg>
      <pc:sldChg chg="addSp delSp modSp new mod modClrScheme chgLayout">
        <pc:chgData name="Tara Wood" userId="d40d1c68-5ed0-4280-b6c0-e48b5abf64e0" providerId="ADAL" clId="{F353F6FE-7E89-4706-AC15-095E1D734F44}" dt="2023-05-25T19:06:09.469" v="3388" actId="3626"/>
        <pc:sldMkLst>
          <pc:docMk/>
          <pc:sldMk cId="557960925" sldId="259"/>
        </pc:sldMkLst>
        <pc:spChg chg="del mod ord">
          <ac:chgData name="Tara Wood" userId="d40d1c68-5ed0-4280-b6c0-e48b5abf64e0" providerId="ADAL" clId="{F353F6FE-7E89-4706-AC15-095E1D734F44}" dt="2023-05-09T19:53:22.139" v="466" actId="700"/>
          <ac:spMkLst>
            <pc:docMk/>
            <pc:sldMk cId="557960925" sldId="259"/>
            <ac:spMk id="2" creationId="{1540736A-4C78-FB47-91FA-A06549BE5D06}"/>
          </ac:spMkLst>
        </pc:spChg>
        <pc:spChg chg="del mod ord">
          <ac:chgData name="Tara Wood" userId="d40d1c68-5ed0-4280-b6c0-e48b5abf64e0" providerId="ADAL" clId="{F353F6FE-7E89-4706-AC15-095E1D734F44}" dt="2023-05-09T19:53:22.139" v="466" actId="700"/>
          <ac:spMkLst>
            <pc:docMk/>
            <pc:sldMk cId="557960925" sldId="259"/>
            <ac:spMk id="3" creationId="{E7CC4D8D-BDA6-75E8-EE1B-131446DFBADD}"/>
          </ac:spMkLst>
        </pc:spChg>
        <pc:spChg chg="mod ord">
          <ac:chgData name="Tara Wood" userId="d40d1c68-5ed0-4280-b6c0-e48b5abf64e0" providerId="ADAL" clId="{F353F6FE-7E89-4706-AC15-095E1D734F44}" dt="2023-05-09T19:53:22.139" v="466" actId="700"/>
          <ac:spMkLst>
            <pc:docMk/>
            <pc:sldMk cId="557960925" sldId="259"/>
            <ac:spMk id="4" creationId="{67041EF1-BCDD-19ED-6F01-B77A4F4CA605}"/>
          </ac:spMkLst>
        </pc:spChg>
        <pc:spChg chg="mod ord">
          <ac:chgData name="Tara Wood" userId="d40d1c68-5ed0-4280-b6c0-e48b5abf64e0" providerId="ADAL" clId="{F353F6FE-7E89-4706-AC15-095E1D734F44}" dt="2023-05-09T19:53:22.139" v="466" actId="700"/>
          <ac:spMkLst>
            <pc:docMk/>
            <pc:sldMk cId="557960925" sldId="259"/>
            <ac:spMk id="5" creationId="{6D0C8D59-E456-BCB4-20E8-ED856941B140}"/>
          </ac:spMkLst>
        </pc:spChg>
        <pc:spChg chg="mod ord">
          <ac:chgData name="Tara Wood" userId="d40d1c68-5ed0-4280-b6c0-e48b5abf64e0" providerId="ADAL" clId="{F353F6FE-7E89-4706-AC15-095E1D734F44}" dt="2023-05-09T19:53:22.139" v="466" actId="700"/>
          <ac:spMkLst>
            <pc:docMk/>
            <pc:sldMk cId="557960925" sldId="259"/>
            <ac:spMk id="6" creationId="{38BF3302-5BEE-6E34-A6F6-841B88E59D01}"/>
          </ac:spMkLst>
        </pc:spChg>
        <pc:spChg chg="add mod ord">
          <ac:chgData name="Tara Wood" userId="d40d1c68-5ed0-4280-b6c0-e48b5abf64e0" providerId="ADAL" clId="{F353F6FE-7E89-4706-AC15-095E1D734F44}" dt="2023-05-09T20:03:50.449" v="975" actId="20577"/>
          <ac:spMkLst>
            <pc:docMk/>
            <pc:sldMk cId="557960925" sldId="259"/>
            <ac:spMk id="7" creationId="{AC614CF2-8F24-C5AA-9EEC-65FF04D46A2F}"/>
          </ac:spMkLst>
        </pc:spChg>
        <pc:spChg chg="add mod ord">
          <ac:chgData name="Tara Wood" userId="d40d1c68-5ed0-4280-b6c0-e48b5abf64e0" providerId="ADAL" clId="{F353F6FE-7E89-4706-AC15-095E1D734F44}" dt="2023-05-25T19:06:09.469" v="3388" actId="3626"/>
          <ac:spMkLst>
            <pc:docMk/>
            <pc:sldMk cId="557960925" sldId="259"/>
            <ac:spMk id="8" creationId="{1151248E-EBC2-33D3-E125-1C1975A74234}"/>
          </ac:spMkLst>
        </pc:spChg>
      </pc:sldChg>
      <pc:sldChg chg="addSp delSp modSp new mod modClrScheme chgLayout modNotesTx">
        <pc:chgData name="Tara Wood" userId="d40d1c68-5ed0-4280-b6c0-e48b5abf64e0" providerId="ADAL" clId="{F353F6FE-7E89-4706-AC15-095E1D734F44}" dt="2023-05-25T19:21:53.075" v="3752" actId="20577"/>
        <pc:sldMkLst>
          <pc:docMk/>
          <pc:sldMk cId="3997220428" sldId="260"/>
        </pc:sldMkLst>
        <pc:spChg chg="mod ord">
          <ac:chgData name="Tara Wood" userId="d40d1c68-5ed0-4280-b6c0-e48b5abf64e0" providerId="ADAL" clId="{F353F6FE-7E89-4706-AC15-095E1D734F44}" dt="2023-05-22T16:31:58.509" v="3189" actId="20577"/>
          <ac:spMkLst>
            <pc:docMk/>
            <pc:sldMk cId="3997220428" sldId="260"/>
            <ac:spMk id="2" creationId="{8883018A-FA48-F882-6EB2-AAD032548AEA}"/>
          </ac:spMkLst>
        </pc:spChg>
        <pc:spChg chg="del mod ord">
          <ac:chgData name="Tara Wood" userId="d40d1c68-5ed0-4280-b6c0-e48b5abf64e0" providerId="ADAL" clId="{F353F6FE-7E89-4706-AC15-095E1D734F44}" dt="2023-05-09T20:09:35.020" v="1239" actId="700"/>
          <ac:spMkLst>
            <pc:docMk/>
            <pc:sldMk cId="3997220428" sldId="260"/>
            <ac:spMk id="3" creationId="{7616A8E2-FF83-03EE-B63F-C830990147AE}"/>
          </ac:spMkLst>
        </pc:spChg>
        <pc:spChg chg="mod ord">
          <ac:chgData name="Tara Wood" userId="d40d1c68-5ed0-4280-b6c0-e48b5abf64e0" providerId="ADAL" clId="{F353F6FE-7E89-4706-AC15-095E1D734F44}" dt="2023-05-09T20:09:35.020" v="1239" actId="700"/>
          <ac:spMkLst>
            <pc:docMk/>
            <pc:sldMk cId="3997220428" sldId="260"/>
            <ac:spMk id="4" creationId="{FF322C6D-7BCA-2203-AEFD-F79FDE48AB6A}"/>
          </ac:spMkLst>
        </pc:spChg>
        <pc:spChg chg="mod ord">
          <ac:chgData name="Tara Wood" userId="d40d1c68-5ed0-4280-b6c0-e48b5abf64e0" providerId="ADAL" clId="{F353F6FE-7E89-4706-AC15-095E1D734F44}" dt="2023-05-09T20:09:35.020" v="1239" actId="700"/>
          <ac:spMkLst>
            <pc:docMk/>
            <pc:sldMk cId="3997220428" sldId="260"/>
            <ac:spMk id="5" creationId="{001B7721-8811-2F91-E4FE-B5CAE74C1389}"/>
          </ac:spMkLst>
        </pc:spChg>
        <pc:spChg chg="mod ord">
          <ac:chgData name="Tara Wood" userId="d40d1c68-5ed0-4280-b6c0-e48b5abf64e0" providerId="ADAL" clId="{F353F6FE-7E89-4706-AC15-095E1D734F44}" dt="2023-05-09T20:09:35.020" v="1239" actId="700"/>
          <ac:spMkLst>
            <pc:docMk/>
            <pc:sldMk cId="3997220428" sldId="260"/>
            <ac:spMk id="6" creationId="{0F0C79BF-3A0B-56BA-EA9B-C58C8C9DA746}"/>
          </ac:spMkLst>
        </pc:spChg>
        <pc:spChg chg="add mod ord">
          <ac:chgData name="Tara Wood" userId="d40d1c68-5ed0-4280-b6c0-e48b5abf64e0" providerId="ADAL" clId="{F353F6FE-7E89-4706-AC15-095E1D734F44}" dt="2023-05-09T20:10:37.099" v="1322" actId="20577"/>
          <ac:spMkLst>
            <pc:docMk/>
            <pc:sldMk cId="3997220428" sldId="260"/>
            <ac:spMk id="7" creationId="{58A58A67-FD63-092F-8850-507FCA36E39C}"/>
          </ac:spMkLst>
        </pc:spChg>
        <pc:spChg chg="add mod ord">
          <ac:chgData name="Tara Wood" userId="d40d1c68-5ed0-4280-b6c0-e48b5abf64e0" providerId="ADAL" clId="{F353F6FE-7E89-4706-AC15-095E1D734F44}" dt="2023-05-25T19:21:00.553" v="3679" actId="27636"/>
          <ac:spMkLst>
            <pc:docMk/>
            <pc:sldMk cId="3997220428" sldId="260"/>
            <ac:spMk id="8" creationId="{7B363663-27B7-1728-CE2C-EFDC9DAE9494}"/>
          </ac:spMkLst>
        </pc:spChg>
        <pc:spChg chg="add mod ord">
          <ac:chgData name="Tara Wood" userId="d40d1c68-5ed0-4280-b6c0-e48b5abf64e0" providerId="ADAL" clId="{F353F6FE-7E89-4706-AC15-095E1D734F44}" dt="2023-05-09T20:09:35.020" v="1239" actId="700"/>
          <ac:spMkLst>
            <pc:docMk/>
            <pc:sldMk cId="3997220428" sldId="260"/>
            <ac:spMk id="9" creationId="{EC850170-7405-9317-72A8-1D124108BBB9}"/>
          </ac:spMkLst>
        </pc:spChg>
        <pc:spChg chg="add mod ord">
          <ac:chgData name="Tara Wood" userId="d40d1c68-5ed0-4280-b6c0-e48b5abf64e0" providerId="ADAL" clId="{F353F6FE-7E89-4706-AC15-095E1D734F44}" dt="2023-05-25T19:21:53.075" v="3752" actId="20577"/>
          <ac:spMkLst>
            <pc:docMk/>
            <pc:sldMk cId="3997220428" sldId="260"/>
            <ac:spMk id="10" creationId="{A91BCD21-1217-3F6F-D079-472138AC8BBA}"/>
          </ac:spMkLst>
        </pc:spChg>
      </pc:sldChg>
      <pc:sldChg chg="add del">
        <pc:chgData name="Tara Wood" userId="d40d1c68-5ed0-4280-b6c0-e48b5abf64e0" providerId="ADAL" clId="{F353F6FE-7E89-4706-AC15-095E1D734F44}" dt="2023-05-09T20:11:30.052" v="1326" actId="47"/>
        <pc:sldMkLst>
          <pc:docMk/>
          <pc:sldMk cId="2744298900" sldId="261"/>
        </pc:sldMkLst>
      </pc:sldChg>
      <pc:sldChg chg="modSp add mod modNotesTx">
        <pc:chgData name="Tara Wood" userId="d40d1c68-5ed0-4280-b6c0-e48b5abf64e0" providerId="ADAL" clId="{F353F6FE-7E89-4706-AC15-095E1D734F44}" dt="2023-05-25T19:46:09.833" v="3985" actId="20577"/>
        <pc:sldMkLst>
          <pc:docMk/>
          <pc:sldMk cId="3686386217" sldId="261"/>
        </pc:sldMkLst>
        <pc:spChg chg="mod">
          <ac:chgData name="Tara Wood" userId="d40d1c68-5ed0-4280-b6c0-e48b5abf64e0" providerId="ADAL" clId="{F353F6FE-7E89-4706-AC15-095E1D734F44}" dt="2023-05-22T16:32:06.017" v="3203" actId="20577"/>
          <ac:spMkLst>
            <pc:docMk/>
            <pc:sldMk cId="3686386217" sldId="261"/>
            <ac:spMk id="2" creationId="{8883018A-FA48-F882-6EB2-AAD032548AEA}"/>
          </ac:spMkLst>
        </pc:spChg>
        <pc:spChg chg="mod">
          <ac:chgData name="Tara Wood" userId="d40d1c68-5ed0-4280-b6c0-e48b5abf64e0" providerId="ADAL" clId="{F353F6FE-7E89-4706-AC15-095E1D734F44}" dt="2023-05-09T20:12:44.281" v="1445" actId="20577"/>
          <ac:spMkLst>
            <pc:docMk/>
            <pc:sldMk cId="3686386217" sldId="261"/>
            <ac:spMk id="7" creationId="{58A58A67-FD63-092F-8850-507FCA36E39C}"/>
          </ac:spMkLst>
        </pc:spChg>
        <pc:spChg chg="mod">
          <ac:chgData name="Tara Wood" userId="d40d1c68-5ed0-4280-b6c0-e48b5abf64e0" providerId="ADAL" clId="{F353F6FE-7E89-4706-AC15-095E1D734F44}" dt="2023-05-25T19:46:09.354" v="3981" actId="27636"/>
          <ac:spMkLst>
            <pc:docMk/>
            <pc:sldMk cId="3686386217" sldId="261"/>
            <ac:spMk id="8" creationId="{7B363663-27B7-1728-CE2C-EFDC9DAE9494}"/>
          </ac:spMkLst>
        </pc:spChg>
        <pc:spChg chg="mod">
          <ac:chgData name="Tara Wood" userId="d40d1c68-5ed0-4280-b6c0-e48b5abf64e0" providerId="ADAL" clId="{F353F6FE-7E89-4706-AC15-095E1D734F44}" dt="2023-05-09T20:12:42.876" v="1433" actId="27636"/>
          <ac:spMkLst>
            <pc:docMk/>
            <pc:sldMk cId="3686386217" sldId="261"/>
            <ac:spMk id="9" creationId="{EC850170-7405-9317-72A8-1D124108BBB9}"/>
          </ac:spMkLst>
        </pc:spChg>
        <pc:spChg chg="mod">
          <ac:chgData name="Tara Wood" userId="d40d1c68-5ed0-4280-b6c0-e48b5abf64e0" providerId="ADAL" clId="{F353F6FE-7E89-4706-AC15-095E1D734F44}" dt="2023-05-25T19:46:09.833" v="3985" actId="20577"/>
          <ac:spMkLst>
            <pc:docMk/>
            <pc:sldMk cId="3686386217" sldId="261"/>
            <ac:spMk id="10" creationId="{A91BCD21-1217-3F6F-D079-472138AC8BBA}"/>
          </ac:spMkLst>
        </pc:spChg>
      </pc:sldChg>
      <pc:sldChg chg="modSp new mod">
        <pc:chgData name="Tara Wood" userId="d40d1c68-5ed0-4280-b6c0-e48b5abf64e0" providerId="ADAL" clId="{F353F6FE-7E89-4706-AC15-095E1D734F44}" dt="2023-05-09T20:36:19.425" v="1971" actId="20577"/>
        <pc:sldMkLst>
          <pc:docMk/>
          <pc:sldMk cId="1962713179" sldId="262"/>
        </pc:sldMkLst>
        <pc:spChg chg="mod">
          <ac:chgData name="Tara Wood" userId="d40d1c68-5ed0-4280-b6c0-e48b5abf64e0" providerId="ADAL" clId="{F353F6FE-7E89-4706-AC15-095E1D734F44}" dt="2023-05-09T20:36:19.425" v="1971" actId="20577"/>
          <ac:spMkLst>
            <pc:docMk/>
            <pc:sldMk cId="1962713179" sldId="262"/>
            <ac:spMk id="2" creationId="{06094B02-A829-C1B8-1DA7-518787A0FBCE}"/>
          </ac:spMkLst>
        </pc:spChg>
      </pc:sldChg>
      <pc:sldChg chg="addSp delSp modSp new mod">
        <pc:chgData name="Tara Wood" userId="d40d1c68-5ed0-4280-b6c0-e48b5abf64e0" providerId="ADAL" clId="{F353F6FE-7E89-4706-AC15-095E1D734F44}" dt="2023-05-09T20:44:41.235" v="2370" actId="20577"/>
        <pc:sldMkLst>
          <pc:docMk/>
          <pc:sldMk cId="2112657902" sldId="263"/>
        </pc:sldMkLst>
        <pc:spChg chg="mod">
          <ac:chgData name="Tara Wood" userId="d40d1c68-5ed0-4280-b6c0-e48b5abf64e0" providerId="ADAL" clId="{F353F6FE-7E89-4706-AC15-095E1D734F44}" dt="2023-05-09T20:39:58.893" v="2010" actId="20577"/>
          <ac:spMkLst>
            <pc:docMk/>
            <pc:sldMk cId="2112657902" sldId="263"/>
            <ac:spMk id="2" creationId="{CF162515-F4AC-DB7B-B2DA-637C39E4C730}"/>
          </ac:spMkLst>
        </pc:spChg>
        <pc:spChg chg="mod">
          <ac:chgData name="Tara Wood" userId="d40d1c68-5ed0-4280-b6c0-e48b5abf64e0" providerId="ADAL" clId="{F353F6FE-7E89-4706-AC15-095E1D734F44}" dt="2023-05-09T20:41:58.442" v="2349" actId="20577"/>
          <ac:spMkLst>
            <pc:docMk/>
            <pc:sldMk cId="2112657902" sldId="263"/>
            <ac:spMk id="3" creationId="{A2B5879E-9663-EE35-B0A2-A88FE17660FD}"/>
          </ac:spMkLst>
        </pc:spChg>
        <pc:spChg chg="del">
          <ac:chgData name="Tara Wood" userId="d40d1c68-5ed0-4280-b6c0-e48b5abf64e0" providerId="ADAL" clId="{F353F6FE-7E89-4706-AC15-095E1D734F44}" dt="2023-05-09T20:39:30.388" v="1973"/>
          <ac:spMkLst>
            <pc:docMk/>
            <pc:sldMk cId="2112657902" sldId="263"/>
            <ac:spMk id="4" creationId="{2FF91FA6-A819-E10D-6095-DE32C5308488}"/>
          </ac:spMkLst>
        </pc:spChg>
        <pc:spChg chg="add mod">
          <ac:chgData name="Tara Wood" userId="d40d1c68-5ed0-4280-b6c0-e48b5abf64e0" providerId="ADAL" clId="{F353F6FE-7E89-4706-AC15-095E1D734F44}" dt="2023-05-09T20:44:41.235" v="2370" actId="20577"/>
          <ac:spMkLst>
            <pc:docMk/>
            <pc:sldMk cId="2112657902" sldId="263"/>
            <ac:spMk id="14" creationId="{FE90802F-FB6D-BEC6-EAFA-84EE1B5DFC39}"/>
          </ac:spMkLst>
        </pc:spChg>
        <pc:picChg chg="add mod">
          <ac:chgData name="Tara Wood" userId="d40d1c68-5ed0-4280-b6c0-e48b5abf64e0" providerId="ADAL" clId="{F353F6FE-7E89-4706-AC15-095E1D734F44}" dt="2023-05-09T20:39:32.491" v="1975" actId="962"/>
          <ac:picMkLst>
            <pc:docMk/>
            <pc:sldMk cId="2112657902" sldId="263"/>
            <ac:picMk id="9" creationId="{50C78C81-A65E-F7A4-6F46-E885486D0EEB}"/>
          </ac:picMkLst>
        </pc:picChg>
        <pc:picChg chg="add mod">
          <ac:chgData name="Tara Wood" userId="d40d1c68-5ed0-4280-b6c0-e48b5abf64e0" providerId="ADAL" clId="{F353F6FE-7E89-4706-AC15-095E1D734F44}" dt="2023-05-09T20:43:54.139" v="2354" actId="1076"/>
          <ac:picMkLst>
            <pc:docMk/>
            <pc:sldMk cId="2112657902" sldId="263"/>
            <ac:picMk id="13" creationId="{B022527D-B3BC-9301-0B18-27B80C934C74}"/>
          </ac:picMkLst>
        </pc:picChg>
        <pc:cxnChg chg="add del mod">
          <ac:chgData name="Tara Wood" userId="d40d1c68-5ed0-4280-b6c0-e48b5abf64e0" providerId="ADAL" clId="{F353F6FE-7E89-4706-AC15-095E1D734F44}" dt="2023-05-09T20:43:29.372" v="2352" actId="478"/>
          <ac:cxnSpMkLst>
            <pc:docMk/>
            <pc:sldMk cId="2112657902" sldId="263"/>
            <ac:cxnSpMk id="11" creationId="{4E7CF905-800D-B378-34AE-80CFDB06476D}"/>
          </ac:cxnSpMkLst>
        </pc:cxnChg>
      </pc:sldChg>
      <pc:sldChg chg="addSp delSp modSp new mod modClrScheme chgLayout">
        <pc:chgData name="Tara Wood" userId="d40d1c68-5ed0-4280-b6c0-e48b5abf64e0" providerId="ADAL" clId="{F353F6FE-7E89-4706-AC15-095E1D734F44}" dt="2023-05-25T20:00:00.671" v="4098" actId="20577"/>
        <pc:sldMkLst>
          <pc:docMk/>
          <pc:sldMk cId="99498325" sldId="264"/>
        </pc:sldMkLst>
        <pc:spChg chg="del mod ord">
          <ac:chgData name="Tara Wood" userId="d40d1c68-5ed0-4280-b6c0-e48b5abf64e0" providerId="ADAL" clId="{F353F6FE-7E89-4706-AC15-095E1D734F44}" dt="2023-05-22T16:33:50.757" v="3262" actId="700"/>
          <ac:spMkLst>
            <pc:docMk/>
            <pc:sldMk cId="99498325" sldId="264"/>
            <ac:spMk id="2" creationId="{1FC2E64F-5CD5-634E-21C7-AE1BB53944F3}"/>
          </ac:spMkLst>
        </pc:spChg>
        <pc:spChg chg="del">
          <ac:chgData name="Tara Wood" userId="d40d1c68-5ed0-4280-b6c0-e48b5abf64e0" providerId="ADAL" clId="{F353F6FE-7E89-4706-AC15-095E1D734F44}" dt="2023-05-22T16:33:50.757" v="3262" actId="700"/>
          <ac:spMkLst>
            <pc:docMk/>
            <pc:sldMk cId="99498325" sldId="264"/>
            <ac:spMk id="3" creationId="{36FE44DF-322D-AF3D-07B2-0F94EE1974A0}"/>
          </ac:spMkLst>
        </pc:spChg>
        <pc:spChg chg="del mod ord">
          <ac:chgData name="Tara Wood" userId="d40d1c68-5ed0-4280-b6c0-e48b5abf64e0" providerId="ADAL" clId="{F353F6FE-7E89-4706-AC15-095E1D734F44}" dt="2023-05-22T16:33:50.757" v="3262" actId="700"/>
          <ac:spMkLst>
            <pc:docMk/>
            <pc:sldMk cId="99498325" sldId="264"/>
            <ac:spMk id="4" creationId="{C9658540-814E-76D2-B16C-067D3E6F098A}"/>
          </ac:spMkLst>
        </pc:spChg>
        <pc:spChg chg="del">
          <ac:chgData name="Tara Wood" userId="d40d1c68-5ed0-4280-b6c0-e48b5abf64e0" providerId="ADAL" clId="{F353F6FE-7E89-4706-AC15-095E1D734F44}" dt="2023-05-22T16:33:50.757" v="3262" actId="700"/>
          <ac:spMkLst>
            <pc:docMk/>
            <pc:sldMk cId="99498325" sldId="264"/>
            <ac:spMk id="5" creationId="{7A277AF9-2034-E777-86DB-231E1F3DB960}"/>
          </ac:spMkLst>
        </pc:spChg>
        <pc:spChg chg="del">
          <ac:chgData name="Tara Wood" userId="d40d1c68-5ed0-4280-b6c0-e48b5abf64e0" providerId="ADAL" clId="{F353F6FE-7E89-4706-AC15-095E1D734F44}" dt="2023-05-22T16:33:50.757" v="3262" actId="700"/>
          <ac:spMkLst>
            <pc:docMk/>
            <pc:sldMk cId="99498325" sldId="264"/>
            <ac:spMk id="6" creationId="{146AF2AA-6902-128D-CDCD-A089F487D926}"/>
          </ac:spMkLst>
        </pc:spChg>
        <pc:spChg chg="mod ord">
          <ac:chgData name="Tara Wood" userId="d40d1c68-5ed0-4280-b6c0-e48b5abf64e0" providerId="ADAL" clId="{F353F6FE-7E89-4706-AC15-095E1D734F44}" dt="2023-05-22T16:36:54.354" v="3290" actId="700"/>
          <ac:spMkLst>
            <pc:docMk/>
            <pc:sldMk cId="99498325" sldId="264"/>
            <ac:spMk id="7" creationId="{9175C604-C4CA-0A2D-B2B5-141E94EBCE61}"/>
          </ac:spMkLst>
        </pc:spChg>
        <pc:spChg chg="mod ord">
          <ac:chgData name="Tara Wood" userId="d40d1c68-5ed0-4280-b6c0-e48b5abf64e0" providerId="ADAL" clId="{F353F6FE-7E89-4706-AC15-095E1D734F44}" dt="2023-05-22T16:36:54.354" v="3290" actId="700"/>
          <ac:spMkLst>
            <pc:docMk/>
            <pc:sldMk cId="99498325" sldId="264"/>
            <ac:spMk id="8" creationId="{E6C52E16-B510-014D-56BB-0F958B712C1F}"/>
          </ac:spMkLst>
        </pc:spChg>
        <pc:spChg chg="mod ord">
          <ac:chgData name="Tara Wood" userId="d40d1c68-5ed0-4280-b6c0-e48b5abf64e0" providerId="ADAL" clId="{F353F6FE-7E89-4706-AC15-095E1D734F44}" dt="2023-05-22T16:36:54.354" v="3290" actId="700"/>
          <ac:spMkLst>
            <pc:docMk/>
            <pc:sldMk cId="99498325" sldId="264"/>
            <ac:spMk id="9" creationId="{A74AF232-C8B0-8097-91B2-AE6E80A35A95}"/>
          </ac:spMkLst>
        </pc:spChg>
        <pc:spChg chg="add mod ord">
          <ac:chgData name="Tara Wood" userId="d40d1c68-5ed0-4280-b6c0-e48b5abf64e0" providerId="ADAL" clId="{F353F6FE-7E89-4706-AC15-095E1D734F44}" dt="2023-05-22T16:36:54.354" v="3290" actId="700"/>
          <ac:spMkLst>
            <pc:docMk/>
            <pc:sldMk cId="99498325" sldId="264"/>
            <ac:spMk id="10" creationId="{04D42ED3-ECF2-01CD-B80C-D5FA126771B9}"/>
          </ac:spMkLst>
        </pc:spChg>
        <pc:spChg chg="add del mod ord">
          <ac:chgData name="Tara Wood" userId="d40d1c68-5ed0-4280-b6c0-e48b5abf64e0" providerId="ADAL" clId="{F353F6FE-7E89-4706-AC15-095E1D734F44}" dt="2023-05-22T16:36:54.354" v="3290" actId="700"/>
          <ac:spMkLst>
            <pc:docMk/>
            <pc:sldMk cId="99498325" sldId="264"/>
            <ac:spMk id="11" creationId="{02DDE436-A3A7-44F2-1EAC-2D1BDB97E942}"/>
          </ac:spMkLst>
        </pc:spChg>
        <pc:spChg chg="add mod ord">
          <ac:chgData name="Tara Wood" userId="d40d1c68-5ed0-4280-b6c0-e48b5abf64e0" providerId="ADAL" clId="{F353F6FE-7E89-4706-AC15-095E1D734F44}" dt="2023-05-22T16:36:59.620" v="3302" actId="20577"/>
          <ac:spMkLst>
            <pc:docMk/>
            <pc:sldMk cId="99498325" sldId="264"/>
            <ac:spMk id="12" creationId="{DB440C45-D61A-50C1-EA4B-AFB800E71F20}"/>
          </ac:spMkLst>
        </pc:spChg>
        <pc:spChg chg="add mod ord">
          <ac:chgData name="Tara Wood" userId="d40d1c68-5ed0-4280-b6c0-e48b5abf64e0" providerId="ADAL" clId="{F353F6FE-7E89-4706-AC15-095E1D734F44}" dt="2023-05-25T20:00:00.671" v="4098" actId="20577"/>
          <ac:spMkLst>
            <pc:docMk/>
            <pc:sldMk cId="99498325" sldId="264"/>
            <ac:spMk id="13" creationId="{66711EDA-0F18-272E-6B42-EBC24D37ED4B}"/>
          </ac:spMkLst>
        </pc:spChg>
        <pc:spChg chg="add mod ord">
          <ac:chgData name="Tara Wood" userId="d40d1c68-5ed0-4280-b6c0-e48b5abf64e0" providerId="ADAL" clId="{F353F6FE-7E89-4706-AC15-095E1D734F44}" dt="2023-05-22T16:37:03.634" v="3313" actId="20577"/>
          <ac:spMkLst>
            <pc:docMk/>
            <pc:sldMk cId="99498325" sldId="264"/>
            <ac:spMk id="14" creationId="{BB7872C0-9970-60D6-BCA8-71D1C13AC52F}"/>
          </ac:spMkLst>
        </pc:spChg>
        <pc:spChg chg="add mod ord">
          <ac:chgData name="Tara Wood" userId="d40d1c68-5ed0-4280-b6c0-e48b5abf64e0" providerId="ADAL" clId="{F353F6FE-7E89-4706-AC15-095E1D734F44}" dt="2023-05-25T19:54:23.822" v="4029" actId="20577"/>
          <ac:spMkLst>
            <pc:docMk/>
            <pc:sldMk cId="99498325" sldId="264"/>
            <ac:spMk id="15" creationId="{3B8DD09F-00F4-3F4F-ABB6-A41393CE388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9C3983-5806-4645-BAB1-C0433AAC45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AE67EF-3A69-47D0-AD33-928126C056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C5342-E59E-4DCC-9624-990AB594F0AF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6905C4-08F7-4A45-BC0C-DA3ED78C74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242B7D-AE7E-40E9-8F44-833F74D0A5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C829B-5118-4B01-8500-76461160D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52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2B190-A7EB-4083-8550-ADF73D5DD4E6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7912A-FAF4-4A7E-9049-202369FF8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5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7912A-FAF4-4A7E-9049-202369FF83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159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scope? What is listed here is the start of a journey from having a research question to getting an answer.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7912A-FAF4-4A7E-9049-202369FF83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82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7912A-FAF4-4A7E-9049-202369FF83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04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ideas to seed the conversation: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Increased visits/full-text-downloads/other database statistics we could correlate with any improvement efforts (note correlation vs. causation)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Establish a baseline of statistics on your library website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Establish a baseline of statistics on Aspen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Potentially do a survey to follow up on later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Newsletter, social media statistics?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Usability testing of the current library website/catalog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7912A-FAF4-4A7E-9049-202369FF83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29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Some ideas to seed the conversation: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Interviews with patrons who use databases – what are they trying to do? Establish some user tasks, use cases.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Interviews with library staff – what are they helping people with, what kinds of reference questions are they getting?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do your patrons find your databases now? Newsletters, catalog, websites, go there directly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What are they using instead of library databases? Who’s doing this well?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Active: Conducting interviews, journaling activity, comparative usability testing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Passive: Whiteboard/poster prompt in the staff break room or patron area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57912A-FAF4-4A7E-9049-202369FF83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83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-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55E85-9FCB-4CD8-A587-B5DBC47D0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991" y="2150492"/>
            <a:ext cx="7406184" cy="238760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7BEA46-D9AF-4EB0-A234-8DE326DB2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991" y="4707508"/>
            <a:ext cx="7406184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30317738-FF21-47C7-BA4C-E2EC43F9B3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 flipV="1">
            <a:off x="7710984" y="0"/>
            <a:ext cx="4481015" cy="685800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WAN Library Services">
            <a:extLst>
              <a:ext uri="{FF2B5EF4-FFF2-40B4-BE49-F238E27FC236}">
                <a16:creationId xmlns:a16="http://schemas.microsoft.com/office/drawing/2014/main" id="{FB7322D7-2E8F-4B8C-9745-7236C0768D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36" y="740281"/>
            <a:ext cx="1751315" cy="183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387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-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FD00A4-A0AB-4044-9167-74A9737CA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709739"/>
            <a:ext cx="11360150" cy="27850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FD280C-DDF5-4D3E-81C7-4A036BF38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362006"/>
          </a:xfrm>
        </p:spPr>
        <p:txBody>
          <a:bodyPr anchor="b"/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A3DD7-7945-497B-A62C-583B78AF0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99296"/>
            <a:ext cx="10515600" cy="1422114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BCD6B62-7F68-4708-8957-3244A9350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E29B648E-B581-423D-9B17-BE3736B2CEBE}" type="datetime4">
              <a:rPr lang="en-US" smtClean="0"/>
              <a:t>May 25,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21A10-E1FA-4A6B-AC65-A28DA3C38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SWAN Library Services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07E4A8F-FAA6-4762-87E0-555B2B99E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6006" y="6329381"/>
            <a:ext cx="53226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FAA610F-65FB-4D76-A9F7-0135426F9A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9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FD00A4-A0AB-4044-9167-74A9737CA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2700" y="1709739"/>
            <a:ext cx="11360150" cy="27850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FD280C-DDF5-4D3E-81C7-4A036BF38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362006"/>
          </a:xfrm>
        </p:spPr>
        <p:txBody>
          <a:bodyPr anchor="b"/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A3DD7-7945-497B-A62C-583B78AF0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99296"/>
            <a:ext cx="10515600" cy="1422114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8CCFDCA-74D4-4C1C-A353-E3C0E55D0A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01ADDB7A-9C8D-4E10-91A4-D9693DD7523A}" type="datetime4">
              <a:rPr lang="en-US" smtClean="0"/>
              <a:t>May 25,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21A10-E1FA-4A6B-AC65-A28DA3C38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SWAN Library Services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E6A1D7-6A4F-4489-BB2F-F593FA3F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6006" y="6329381"/>
            <a:ext cx="53226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FAA610F-65FB-4D76-A9F7-0135426F9A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62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D70EE-147A-4FAA-8281-D44B5A0C6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474C4-475C-4D86-A1B7-A96807F22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7B98D6-2618-46F2-B8FD-EA3BCC54C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A9F8449-E76C-4854-9644-24E6E0A6F4D8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E77881E-05EA-445D-A401-3F862F6B3C8C}" type="datetime4">
              <a:rPr lang="en-US" smtClean="0"/>
              <a:t>May 25,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3A2DB-C3D8-402C-9D5E-58BF49326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26CF35-4B17-4345-A226-163A4E70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96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0F071-E411-41CC-92CE-D63EDE14D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1F0FE-5788-4775-8A10-5B91DFAC8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BD8AF7-6D29-4167-AF67-CB296B6A2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F4022A-F48A-41E0-9F88-AA63D5FC2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28D0C1-D1A4-4F0C-943E-126C8F04D4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394A939-17CE-4BFF-AE7A-567853F204AF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0F5C9A9B-D1AA-4AC1-8FB5-7E3684919E9D}" type="datetime4">
              <a:rPr lang="en-US" smtClean="0"/>
              <a:t>May 25,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05BE40-DC62-42A8-97A6-34ACA610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F6EAF5-0ADA-4CFD-B7BF-9FC51FF16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14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A49A0-70D5-45EE-BB58-A3319E86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07131D5-03EB-4766-95D1-C17D7CC99B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8A104C2-794D-408E-B7D4-19D0A0004167}" type="datetime4">
              <a:rPr lang="en-US" smtClean="0"/>
              <a:t>May 25,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5045F6-B494-4F18-A1E4-40EB6E008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D6364-4603-447D-89F8-990CFDCE8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3C29CB9-C7BD-47C6-AC11-58514A254E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0" y="1958975"/>
            <a:ext cx="10515600" cy="41306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98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31F2D5-72B0-436C-85CB-AE33477199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EE7B571-5521-4B40-BCCB-691A46A883E4}" type="datetime4">
              <a:rPr lang="en-US" smtClean="0"/>
              <a:t>May 25, 2023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CF7C9BB-AC72-41F2-97E8-EE10FC7999D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1" y="500063"/>
            <a:ext cx="10514012" cy="5469416"/>
          </a:xfr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4CD0FC-9FE5-45EC-AE9A-0BE0C56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5F80AA-12AE-42BC-87FB-85DA288C9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27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00C18-749C-4B0A-A09E-F4929619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54BED-E682-4FF9-957A-FBF5EB3FA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845DE-70C7-4D20-87A7-954F546E2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B2A5DE8-42C1-407B-BA04-8B9A34939042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8074083B-4733-4ACF-B281-F35F5563A786}" type="datetime4">
              <a:rPr lang="en-US" smtClean="0"/>
              <a:t>May 25,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47331-CFF6-480C-929A-82D15DD8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6CA49-3834-4A21-8CDC-F1AA4E3F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7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>
            <a:extLst>
              <a:ext uri="{FF2B5EF4-FFF2-40B4-BE49-F238E27FC236}">
                <a16:creationId xmlns:a16="http://schemas.microsoft.com/office/drawing/2014/main" id="{93AB3359-EB6E-4BED-85C6-48C868971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40387" y="3330"/>
            <a:ext cx="5401873" cy="6865816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71927 h 6899816"/>
              <a:gd name="connsiteX1" fmla="*/ 0 w 6318927"/>
              <a:gd name="connsiteY1" fmla="*/ 13927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5547 w 6324474"/>
              <a:gd name="connsiteY0" fmla="*/ 6876197 h 6904086"/>
              <a:gd name="connsiteX1" fmla="*/ 0 w 6324474"/>
              <a:gd name="connsiteY1" fmla="*/ 0 h 6904086"/>
              <a:gd name="connsiteX2" fmla="*/ 4240903 w 6324474"/>
              <a:gd name="connsiteY2" fmla="*/ 4270 h 6904086"/>
              <a:gd name="connsiteX3" fmla="*/ 6324460 w 6324474"/>
              <a:gd name="connsiteY3" fmla="*/ 6903492 h 6904086"/>
              <a:gd name="connsiteX4" fmla="*/ 5547 w 6324474"/>
              <a:gd name="connsiteY4" fmla="*/ 6876197 h 6904086"/>
              <a:gd name="connsiteX0" fmla="*/ 0 w 6318927"/>
              <a:gd name="connsiteY0" fmla="*/ 6871927 h 6899816"/>
              <a:gd name="connsiteX1" fmla="*/ 0 w 6318927"/>
              <a:gd name="connsiteY1" fmla="*/ 9378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0 w 6318927"/>
              <a:gd name="connsiteY0" fmla="*/ 6871927 h 6899816"/>
              <a:gd name="connsiteX1" fmla="*/ 349403 w 6318927"/>
              <a:gd name="connsiteY1" fmla="*/ 104912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11093 w 6330020"/>
              <a:gd name="connsiteY0" fmla="*/ 6871927 h 6899816"/>
              <a:gd name="connsiteX1" fmla="*/ 0 w 6330020"/>
              <a:gd name="connsiteY1" fmla="*/ 4828 h 6899816"/>
              <a:gd name="connsiteX2" fmla="*/ 4246449 w 6330020"/>
              <a:gd name="connsiteY2" fmla="*/ 0 h 6899816"/>
              <a:gd name="connsiteX3" fmla="*/ 6330006 w 6330020"/>
              <a:gd name="connsiteY3" fmla="*/ 6899222 h 6899816"/>
              <a:gd name="connsiteX4" fmla="*/ 11093 w 6330020"/>
              <a:gd name="connsiteY4" fmla="*/ 6871927 h 6899816"/>
              <a:gd name="connsiteX0" fmla="*/ 11093 w 6330020"/>
              <a:gd name="connsiteY0" fmla="*/ 6876476 h 6904365"/>
              <a:gd name="connsiteX1" fmla="*/ 0 w 6330020"/>
              <a:gd name="connsiteY1" fmla="*/ 9377 h 6904365"/>
              <a:gd name="connsiteX2" fmla="*/ 4224265 w 6330020"/>
              <a:gd name="connsiteY2" fmla="*/ 0 h 6904365"/>
              <a:gd name="connsiteX3" fmla="*/ 6330006 w 6330020"/>
              <a:gd name="connsiteY3" fmla="*/ 6903771 h 6904365"/>
              <a:gd name="connsiteX4" fmla="*/ 11093 w 6330020"/>
              <a:gd name="connsiteY4" fmla="*/ 6876476 h 6904365"/>
              <a:gd name="connsiteX0" fmla="*/ 1068 w 6319995"/>
              <a:gd name="connsiteY0" fmla="*/ 6876476 h 6904365"/>
              <a:gd name="connsiteX1" fmla="*/ 1067 w 6319995"/>
              <a:gd name="connsiteY1" fmla="*/ 4827 h 6904365"/>
              <a:gd name="connsiteX2" fmla="*/ 4214240 w 6319995"/>
              <a:gd name="connsiteY2" fmla="*/ 0 h 6904365"/>
              <a:gd name="connsiteX3" fmla="*/ 6319981 w 6319995"/>
              <a:gd name="connsiteY3" fmla="*/ 6903771 h 6904365"/>
              <a:gd name="connsiteX4" fmla="*/ 1068 w 6319995"/>
              <a:gd name="connsiteY4" fmla="*/ 6876476 h 6904365"/>
              <a:gd name="connsiteX0" fmla="*/ 5547 w 6324474"/>
              <a:gd name="connsiteY0" fmla="*/ 6876476 h 6904365"/>
              <a:gd name="connsiteX1" fmla="*/ 0 w 6324474"/>
              <a:gd name="connsiteY1" fmla="*/ 277 h 6904365"/>
              <a:gd name="connsiteX2" fmla="*/ 4218719 w 6324474"/>
              <a:gd name="connsiteY2" fmla="*/ 0 h 6904365"/>
              <a:gd name="connsiteX3" fmla="*/ 6324460 w 6324474"/>
              <a:gd name="connsiteY3" fmla="*/ 6903771 h 6904365"/>
              <a:gd name="connsiteX4" fmla="*/ 5547 w 6324474"/>
              <a:gd name="connsiteY4" fmla="*/ 6876476 h 6904365"/>
              <a:gd name="connsiteX0" fmla="*/ 5547 w 6324474"/>
              <a:gd name="connsiteY0" fmla="*/ 6876476 h 6904365"/>
              <a:gd name="connsiteX1" fmla="*/ 0 w 6324474"/>
              <a:gd name="connsiteY1" fmla="*/ 277 h 6904365"/>
              <a:gd name="connsiteX2" fmla="*/ 4218719 w 6324474"/>
              <a:gd name="connsiteY2" fmla="*/ 0 h 6904365"/>
              <a:gd name="connsiteX3" fmla="*/ 6324460 w 6324474"/>
              <a:gd name="connsiteY3" fmla="*/ 6903771 h 6904365"/>
              <a:gd name="connsiteX4" fmla="*/ 5547 w 6324474"/>
              <a:gd name="connsiteY4" fmla="*/ 6876476 h 6904365"/>
              <a:gd name="connsiteX0" fmla="*/ 5547 w 6352207"/>
              <a:gd name="connsiteY0" fmla="*/ 6876476 h 6881728"/>
              <a:gd name="connsiteX1" fmla="*/ 0 w 6352207"/>
              <a:gd name="connsiteY1" fmla="*/ 277 h 6881728"/>
              <a:gd name="connsiteX2" fmla="*/ 4218719 w 6352207"/>
              <a:gd name="connsiteY2" fmla="*/ 0 h 6881728"/>
              <a:gd name="connsiteX3" fmla="*/ 6352192 w 6352207"/>
              <a:gd name="connsiteY3" fmla="*/ 6876476 h 6881728"/>
              <a:gd name="connsiteX4" fmla="*/ 5547 w 6352207"/>
              <a:gd name="connsiteY4" fmla="*/ 6876476 h 6881728"/>
              <a:gd name="connsiteX0" fmla="*/ 44370 w 6352206"/>
              <a:gd name="connsiteY0" fmla="*/ 6785491 h 6876649"/>
              <a:gd name="connsiteX1" fmla="*/ 0 w 6352206"/>
              <a:gd name="connsiteY1" fmla="*/ 277 h 6876649"/>
              <a:gd name="connsiteX2" fmla="*/ 4218719 w 6352206"/>
              <a:gd name="connsiteY2" fmla="*/ 0 h 6876649"/>
              <a:gd name="connsiteX3" fmla="*/ 6352192 w 6352206"/>
              <a:gd name="connsiteY3" fmla="*/ 6876476 h 6876649"/>
              <a:gd name="connsiteX4" fmla="*/ 44370 w 6352206"/>
              <a:gd name="connsiteY4" fmla="*/ 6785491 h 6876649"/>
              <a:gd name="connsiteX0" fmla="*/ 388 w 6369231"/>
              <a:gd name="connsiteY0" fmla="*/ 6853730 h 6877194"/>
              <a:gd name="connsiteX1" fmla="*/ 17025 w 6369231"/>
              <a:gd name="connsiteY1" fmla="*/ 277 h 6877194"/>
              <a:gd name="connsiteX2" fmla="*/ 4235744 w 6369231"/>
              <a:gd name="connsiteY2" fmla="*/ 0 h 6877194"/>
              <a:gd name="connsiteX3" fmla="*/ 6369217 w 6369231"/>
              <a:gd name="connsiteY3" fmla="*/ 6876476 h 6877194"/>
              <a:gd name="connsiteX4" fmla="*/ 388 w 6369231"/>
              <a:gd name="connsiteY4" fmla="*/ 6853730 h 6877194"/>
              <a:gd name="connsiteX0" fmla="*/ 672 w 6358424"/>
              <a:gd name="connsiteY0" fmla="*/ 6867377 h 6878260"/>
              <a:gd name="connsiteX1" fmla="*/ 6218 w 6358424"/>
              <a:gd name="connsiteY1" fmla="*/ 277 h 6878260"/>
              <a:gd name="connsiteX2" fmla="*/ 4224937 w 6358424"/>
              <a:gd name="connsiteY2" fmla="*/ 0 h 6878260"/>
              <a:gd name="connsiteX3" fmla="*/ 6358410 w 6358424"/>
              <a:gd name="connsiteY3" fmla="*/ 6876476 h 6878260"/>
              <a:gd name="connsiteX4" fmla="*/ 672 w 6358424"/>
              <a:gd name="connsiteY4" fmla="*/ 6867377 h 6878260"/>
              <a:gd name="connsiteX0" fmla="*/ 11092 w 6352206"/>
              <a:gd name="connsiteY0" fmla="*/ 6867377 h 6878260"/>
              <a:gd name="connsiteX1" fmla="*/ 0 w 6352206"/>
              <a:gd name="connsiteY1" fmla="*/ 277 h 6878260"/>
              <a:gd name="connsiteX2" fmla="*/ 4218719 w 6352206"/>
              <a:gd name="connsiteY2" fmla="*/ 0 h 6878260"/>
              <a:gd name="connsiteX3" fmla="*/ 6352192 w 6352206"/>
              <a:gd name="connsiteY3" fmla="*/ 6876476 h 6878260"/>
              <a:gd name="connsiteX4" fmla="*/ 11092 w 6352206"/>
              <a:gd name="connsiteY4" fmla="*/ 6867377 h 6878260"/>
              <a:gd name="connsiteX0" fmla="*/ 33276 w 6352206"/>
              <a:gd name="connsiteY0" fmla="*/ 6858279 h 6877379"/>
              <a:gd name="connsiteX1" fmla="*/ 0 w 6352206"/>
              <a:gd name="connsiteY1" fmla="*/ 277 h 6877379"/>
              <a:gd name="connsiteX2" fmla="*/ 4218719 w 6352206"/>
              <a:gd name="connsiteY2" fmla="*/ 0 h 6877379"/>
              <a:gd name="connsiteX3" fmla="*/ 6352192 w 6352206"/>
              <a:gd name="connsiteY3" fmla="*/ 6876476 h 6877379"/>
              <a:gd name="connsiteX4" fmla="*/ 33276 w 6352206"/>
              <a:gd name="connsiteY4" fmla="*/ 6858279 h 6877379"/>
              <a:gd name="connsiteX0" fmla="*/ 1067 w 6353273"/>
              <a:gd name="connsiteY0" fmla="*/ 6871927 h 6879464"/>
              <a:gd name="connsiteX1" fmla="*/ 1067 w 6353273"/>
              <a:gd name="connsiteY1" fmla="*/ 277 h 6879464"/>
              <a:gd name="connsiteX2" fmla="*/ 4219786 w 6353273"/>
              <a:gd name="connsiteY2" fmla="*/ 0 h 6879464"/>
              <a:gd name="connsiteX3" fmla="*/ 6353259 w 6353273"/>
              <a:gd name="connsiteY3" fmla="*/ 6876476 h 6879464"/>
              <a:gd name="connsiteX4" fmla="*/ 1067 w 6353273"/>
              <a:gd name="connsiteY4" fmla="*/ 6871927 h 6879464"/>
              <a:gd name="connsiteX0" fmla="*/ 1067 w 6569570"/>
              <a:gd name="connsiteY0" fmla="*/ 6871927 h 6874054"/>
              <a:gd name="connsiteX1" fmla="*/ 1067 w 6569570"/>
              <a:gd name="connsiteY1" fmla="*/ 277 h 6874054"/>
              <a:gd name="connsiteX2" fmla="*/ 4219786 w 6569570"/>
              <a:gd name="connsiteY2" fmla="*/ 0 h 6874054"/>
              <a:gd name="connsiteX3" fmla="*/ 6569557 w 6569570"/>
              <a:gd name="connsiteY3" fmla="*/ 6853730 h 6874054"/>
              <a:gd name="connsiteX4" fmla="*/ 1067 w 6569570"/>
              <a:gd name="connsiteY4" fmla="*/ 6871927 h 6874054"/>
              <a:gd name="connsiteX0" fmla="*/ 1067 w 6569571"/>
              <a:gd name="connsiteY0" fmla="*/ 6871927 h 6874987"/>
              <a:gd name="connsiteX1" fmla="*/ 1067 w 6569571"/>
              <a:gd name="connsiteY1" fmla="*/ 277 h 6874987"/>
              <a:gd name="connsiteX2" fmla="*/ 4219786 w 6569571"/>
              <a:gd name="connsiteY2" fmla="*/ 0 h 6874987"/>
              <a:gd name="connsiteX3" fmla="*/ 6569558 w 6569571"/>
              <a:gd name="connsiteY3" fmla="*/ 6862828 h 6874987"/>
              <a:gd name="connsiteX4" fmla="*/ 1067 w 6569571"/>
              <a:gd name="connsiteY4" fmla="*/ 6871927 h 6874987"/>
              <a:gd name="connsiteX0" fmla="*/ 238 w 6602018"/>
              <a:gd name="connsiteY0" fmla="*/ 6867378 h 6871270"/>
              <a:gd name="connsiteX1" fmla="*/ 33514 w 6602018"/>
              <a:gd name="connsiteY1" fmla="*/ 277 h 6871270"/>
              <a:gd name="connsiteX2" fmla="*/ 4252233 w 6602018"/>
              <a:gd name="connsiteY2" fmla="*/ 0 h 6871270"/>
              <a:gd name="connsiteX3" fmla="*/ 6602005 w 6602018"/>
              <a:gd name="connsiteY3" fmla="*/ 6862828 h 6871270"/>
              <a:gd name="connsiteX4" fmla="*/ 238 w 6602018"/>
              <a:gd name="connsiteY4" fmla="*/ 6867378 h 6871270"/>
              <a:gd name="connsiteX0" fmla="*/ 389 w 6585531"/>
              <a:gd name="connsiteY0" fmla="*/ 6858280 h 6865816"/>
              <a:gd name="connsiteX1" fmla="*/ 17027 w 6585531"/>
              <a:gd name="connsiteY1" fmla="*/ 277 h 6865816"/>
              <a:gd name="connsiteX2" fmla="*/ 4235746 w 6585531"/>
              <a:gd name="connsiteY2" fmla="*/ 0 h 6865816"/>
              <a:gd name="connsiteX3" fmla="*/ 6585518 w 6585531"/>
              <a:gd name="connsiteY3" fmla="*/ 6862828 h 6865816"/>
              <a:gd name="connsiteX4" fmla="*/ 389 w 6585531"/>
              <a:gd name="connsiteY4" fmla="*/ 6858280 h 6865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85531" h="6865816">
                <a:moveTo>
                  <a:pt x="389" y="6858280"/>
                </a:moveTo>
                <a:cubicBezTo>
                  <a:pt x="-3309" y="4569247"/>
                  <a:pt x="20725" y="2289310"/>
                  <a:pt x="17027" y="277"/>
                </a:cubicBezTo>
                <a:lnTo>
                  <a:pt x="4235746" y="0"/>
                </a:lnTo>
                <a:lnTo>
                  <a:pt x="6585518" y="6862828"/>
                </a:lnTo>
                <a:cubicBezTo>
                  <a:pt x="6594617" y="6867377"/>
                  <a:pt x="2106693" y="6867378"/>
                  <a:pt x="389" y="685828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900C18-749C-4B0A-A09E-F4929619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93" y="1712794"/>
            <a:ext cx="3111690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845DE-70C7-4D20-87A7-954F546E2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5094" y="3429000"/>
            <a:ext cx="4116932" cy="24399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54BED-E682-4FF9-957A-FBF5EB3FA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60E5A65-AFDD-421E-B9F6-6AAE0B3A6266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511C61-DAC0-4F98-B858-B71E6CBFB21D}" type="datetime4">
              <a:rPr lang="en-US" smtClean="0"/>
              <a:t>May 25,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47331-CFF6-480C-929A-82D15DD8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8309" y="6339849"/>
            <a:ext cx="4114800" cy="365125"/>
          </a:xfrm>
        </p:spPr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6CA49-3834-4A21-8CDC-F1AA4E3F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560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>
            <a:extLst>
              <a:ext uri="{FF2B5EF4-FFF2-40B4-BE49-F238E27FC236}">
                <a16:creationId xmlns:a16="http://schemas.microsoft.com/office/drawing/2014/main" id="{93AB3359-EB6E-4BED-85C6-48C868971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40387" y="-1219"/>
            <a:ext cx="5401873" cy="6865816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71927 h 6899816"/>
              <a:gd name="connsiteX1" fmla="*/ 0 w 6318927"/>
              <a:gd name="connsiteY1" fmla="*/ 13927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5547 w 6324474"/>
              <a:gd name="connsiteY0" fmla="*/ 6876197 h 6904086"/>
              <a:gd name="connsiteX1" fmla="*/ 0 w 6324474"/>
              <a:gd name="connsiteY1" fmla="*/ 0 h 6904086"/>
              <a:gd name="connsiteX2" fmla="*/ 4240903 w 6324474"/>
              <a:gd name="connsiteY2" fmla="*/ 4270 h 6904086"/>
              <a:gd name="connsiteX3" fmla="*/ 6324460 w 6324474"/>
              <a:gd name="connsiteY3" fmla="*/ 6903492 h 6904086"/>
              <a:gd name="connsiteX4" fmla="*/ 5547 w 6324474"/>
              <a:gd name="connsiteY4" fmla="*/ 6876197 h 6904086"/>
              <a:gd name="connsiteX0" fmla="*/ 0 w 6318927"/>
              <a:gd name="connsiteY0" fmla="*/ 6871927 h 6899816"/>
              <a:gd name="connsiteX1" fmla="*/ 0 w 6318927"/>
              <a:gd name="connsiteY1" fmla="*/ 9378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0 w 6318927"/>
              <a:gd name="connsiteY0" fmla="*/ 6871927 h 6899816"/>
              <a:gd name="connsiteX1" fmla="*/ 349403 w 6318927"/>
              <a:gd name="connsiteY1" fmla="*/ 104912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11093 w 6330020"/>
              <a:gd name="connsiteY0" fmla="*/ 6871927 h 6899816"/>
              <a:gd name="connsiteX1" fmla="*/ 0 w 6330020"/>
              <a:gd name="connsiteY1" fmla="*/ 4828 h 6899816"/>
              <a:gd name="connsiteX2" fmla="*/ 4246449 w 6330020"/>
              <a:gd name="connsiteY2" fmla="*/ 0 h 6899816"/>
              <a:gd name="connsiteX3" fmla="*/ 6330006 w 6330020"/>
              <a:gd name="connsiteY3" fmla="*/ 6899222 h 6899816"/>
              <a:gd name="connsiteX4" fmla="*/ 11093 w 6330020"/>
              <a:gd name="connsiteY4" fmla="*/ 6871927 h 6899816"/>
              <a:gd name="connsiteX0" fmla="*/ 11093 w 6330020"/>
              <a:gd name="connsiteY0" fmla="*/ 6876476 h 6904365"/>
              <a:gd name="connsiteX1" fmla="*/ 0 w 6330020"/>
              <a:gd name="connsiteY1" fmla="*/ 9377 h 6904365"/>
              <a:gd name="connsiteX2" fmla="*/ 4224265 w 6330020"/>
              <a:gd name="connsiteY2" fmla="*/ 0 h 6904365"/>
              <a:gd name="connsiteX3" fmla="*/ 6330006 w 6330020"/>
              <a:gd name="connsiteY3" fmla="*/ 6903771 h 6904365"/>
              <a:gd name="connsiteX4" fmla="*/ 11093 w 6330020"/>
              <a:gd name="connsiteY4" fmla="*/ 6876476 h 6904365"/>
              <a:gd name="connsiteX0" fmla="*/ 1068 w 6319995"/>
              <a:gd name="connsiteY0" fmla="*/ 6876476 h 6904365"/>
              <a:gd name="connsiteX1" fmla="*/ 1067 w 6319995"/>
              <a:gd name="connsiteY1" fmla="*/ 4827 h 6904365"/>
              <a:gd name="connsiteX2" fmla="*/ 4214240 w 6319995"/>
              <a:gd name="connsiteY2" fmla="*/ 0 h 6904365"/>
              <a:gd name="connsiteX3" fmla="*/ 6319981 w 6319995"/>
              <a:gd name="connsiteY3" fmla="*/ 6903771 h 6904365"/>
              <a:gd name="connsiteX4" fmla="*/ 1068 w 6319995"/>
              <a:gd name="connsiteY4" fmla="*/ 6876476 h 6904365"/>
              <a:gd name="connsiteX0" fmla="*/ 5547 w 6324474"/>
              <a:gd name="connsiteY0" fmla="*/ 6876476 h 6904365"/>
              <a:gd name="connsiteX1" fmla="*/ 0 w 6324474"/>
              <a:gd name="connsiteY1" fmla="*/ 277 h 6904365"/>
              <a:gd name="connsiteX2" fmla="*/ 4218719 w 6324474"/>
              <a:gd name="connsiteY2" fmla="*/ 0 h 6904365"/>
              <a:gd name="connsiteX3" fmla="*/ 6324460 w 6324474"/>
              <a:gd name="connsiteY3" fmla="*/ 6903771 h 6904365"/>
              <a:gd name="connsiteX4" fmla="*/ 5547 w 6324474"/>
              <a:gd name="connsiteY4" fmla="*/ 6876476 h 6904365"/>
              <a:gd name="connsiteX0" fmla="*/ 5547 w 6324474"/>
              <a:gd name="connsiteY0" fmla="*/ 6876476 h 6904365"/>
              <a:gd name="connsiteX1" fmla="*/ 0 w 6324474"/>
              <a:gd name="connsiteY1" fmla="*/ 277 h 6904365"/>
              <a:gd name="connsiteX2" fmla="*/ 4218719 w 6324474"/>
              <a:gd name="connsiteY2" fmla="*/ 0 h 6904365"/>
              <a:gd name="connsiteX3" fmla="*/ 6324460 w 6324474"/>
              <a:gd name="connsiteY3" fmla="*/ 6903771 h 6904365"/>
              <a:gd name="connsiteX4" fmla="*/ 5547 w 6324474"/>
              <a:gd name="connsiteY4" fmla="*/ 6876476 h 6904365"/>
              <a:gd name="connsiteX0" fmla="*/ 5547 w 6352207"/>
              <a:gd name="connsiteY0" fmla="*/ 6876476 h 6881728"/>
              <a:gd name="connsiteX1" fmla="*/ 0 w 6352207"/>
              <a:gd name="connsiteY1" fmla="*/ 277 h 6881728"/>
              <a:gd name="connsiteX2" fmla="*/ 4218719 w 6352207"/>
              <a:gd name="connsiteY2" fmla="*/ 0 h 6881728"/>
              <a:gd name="connsiteX3" fmla="*/ 6352192 w 6352207"/>
              <a:gd name="connsiteY3" fmla="*/ 6876476 h 6881728"/>
              <a:gd name="connsiteX4" fmla="*/ 5547 w 6352207"/>
              <a:gd name="connsiteY4" fmla="*/ 6876476 h 6881728"/>
              <a:gd name="connsiteX0" fmla="*/ 44370 w 6352206"/>
              <a:gd name="connsiteY0" fmla="*/ 6785491 h 6876649"/>
              <a:gd name="connsiteX1" fmla="*/ 0 w 6352206"/>
              <a:gd name="connsiteY1" fmla="*/ 277 h 6876649"/>
              <a:gd name="connsiteX2" fmla="*/ 4218719 w 6352206"/>
              <a:gd name="connsiteY2" fmla="*/ 0 h 6876649"/>
              <a:gd name="connsiteX3" fmla="*/ 6352192 w 6352206"/>
              <a:gd name="connsiteY3" fmla="*/ 6876476 h 6876649"/>
              <a:gd name="connsiteX4" fmla="*/ 44370 w 6352206"/>
              <a:gd name="connsiteY4" fmla="*/ 6785491 h 6876649"/>
              <a:gd name="connsiteX0" fmla="*/ 388 w 6369231"/>
              <a:gd name="connsiteY0" fmla="*/ 6853730 h 6877194"/>
              <a:gd name="connsiteX1" fmla="*/ 17025 w 6369231"/>
              <a:gd name="connsiteY1" fmla="*/ 277 h 6877194"/>
              <a:gd name="connsiteX2" fmla="*/ 4235744 w 6369231"/>
              <a:gd name="connsiteY2" fmla="*/ 0 h 6877194"/>
              <a:gd name="connsiteX3" fmla="*/ 6369217 w 6369231"/>
              <a:gd name="connsiteY3" fmla="*/ 6876476 h 6877194"/>
              <a:gd name="connsiteX4" fmla="*/ 388 w 6369231"/>
              <a:gd name="connsiteY4" fmla="*/ 6853730 h 6877194"/>
              <a:gd name="connsiteX0" fmla="*/ 672 w 6358424"/>
              <a:gd name="connsiteY0" fmla="*/ 6867377 h 6878260"/>
              <a:gd name="connsiteX1" fmla="*/ 6218 w 6358424"/>
              <a:gd name="connsiteY1" fmla="*/ 277 h 6878260"/>
              <a:gd name="connsiteX2" fmla="*/ 4224937 w 6358424"/>
              <a:gd name="connsiteY2" fmla="*/ 0 h 6878260"/>
              <a:gd name="connsiteX3" fmla="*/ 6358410 w 6358424"/>
              <a:gd name="connsiteY3" fmla="*/ 6876476 h 6878260"/>
              <a:gd name="connsiteX4" fmla="*/ 672 w 6358424"/>
              <a:gd name="connsiteY4" fmla="*/ 6867377 h 6878260"/>
              <a:gd name="connsiteX0" fmla="*/ 11092 w 6352206"/>
              <a:gd name="connsiteY0" fmla="*/ 6867377 h 6878260"/>
              <a:gd name="connsiteX1" fmla="*/ 0 w 6352206"/>
              <a:gd name="connsiteY1" fmla="*/ 277 h 6878260"/>
              <a:gd name="connsiteX2" fmla="*/ 4218719 w 6352206"/>
              <a:gd name="connsiteY2" fmla="*/ 0 h 6878260"/>
              <a:gd name="connsiteX3" fmla="*/ 6352192 w 6352206"/>
              <a:gd name="connsiteY3" fmla="*/ 6876476 h 6878260"/>
              <a:gd name="connsiteX4" fmla="*/ 11092 w 6352206"/>
              <a:gd name="connsiteY4" fmla="*/ 6867377 h 6878260"/>
              <a:gd name="connsiteX0" fmla="*/ 33276 w 6352206"/>
              <a:gd name="connsiteY0" fmla="*/ 6858279 h 6877379"/>
              <a:gd name="connsiteX1" fmla="*/ 0 w 6352206"/>
              <a:gd name="connsiteY1" fmla="*/ 277 h 6877379"/>
              <a:gd name="connsiteX2" fmla="*/ 4218719 w 6352206"/>
              <a:gd name="connsiteY2" fmla="*/ 0 h 6877379"/>
              <a:gd name="connsiteX3" fmla="*/ 6352192 w 6352206"/>
              <a:gd name="connsiteY3" fmla="*/ 6876476 h 6877379"/>
              <a:gd name="connsiteX4" fmla="*/ 33276 w 6352206"/>
              <a:gd name="connsiteY4" fmla="*/ 6858279 h 6877379"/>
              <a:gd name="connsiteX0" fmla="*/ 1067 w 6353273"/>
              <a:gd name="connsiteY0" fmla="*/ 6871927 h 6879464"/>
              <a:gd name="connsiteX1" fmla="*/ 1067 w 6353273"/>
              <a:gd name="connsiteY1" fmla="*/ 277 h 6879464"/>
              <a:gd name="connsiteX2" fmla="*/ 4219786 w 6353273"/>
              <a:gd name="connsiteY2" fmla="*/ 0 h 6879464"/>
              <a:gd name="connsiteX3" fmla="*/ 6353259 w 6353273"/>
              <a:gd name="connsiteY3" fmla="*/ 6876476 h 6879464"/>
              <a:gd name="connsiteX4" fmla="*/ 1067 w 6353273"/>
              <a:gd name="connsiteY4" fmla="*/ 6871927 h 6879464"/>
              <a:gd name="connsiteX0" fmla="*/ 1067 w 6569570"/>
              <a:gd name="connsiteY0" fmla="*/ 6871927 h 6874054"/>
              <a:gd name="connsiteX1" fmla="*/ 1067 w 6569570"/>
              <a:gd name="connsiteY1" fmla="*/ 277 h 6874054"/>
              <a:gd name="connsiteX2" fmla="*/ 4219786 w 6569570"/>
              <a:gd name="connsiteY2" fmla="*/ 0 h 6874054"/>
              <a:gd name="connsiteX3" fmla="*/ 6569557 w 6569570"/>
              <a:gd name="connsiteY3" fmla="*/ 6853730 h 6874054"/>
              <a:gd name="connsiteX4" fmla="*/ 1067 w 6569570"/>
              <a:gd name="connsiteY4" fmla="*/ 6871927 h 6874054"/>
              <a:gd name="connsiteX0" fmla="*/ 1067 w 6569571"/>
              <a:gd name="connsiteY0" fmla="*/ 6871927 h 6874987"/>
              <a:gd name="connsiteX1" fmla="*/ 1067 w 6569571"/>
              <a:gd name="connsiteY1" fmla="*/ 277 h 6874987"/>
              <a:gd name="connsiteX2" fmla="*/ 4219786 w 6569571"/>
              <a:gd name="connsiteY2" fmla="*/ 0 h 6874987"/>
              <a:gd name="connsiteX3" fmla="*/ 6569558 w 6569571"/>
              <a:gd name="connsiteY3" fmla="*/ 6862828 h 6874987"/>
              <a:gd name="connsiteX4" fmla="*/ 1067 w 6569571"/>
              <a:gd name="connsiteY4" fmla="*/ 6871927 h 6874987"/>
              <a:gd name="connsiteX0" fmla="*/ 238 w 6602018"/>
              <a:gd name="connsiteY0" fmla="*/ 6867378 h 6871270"/>
              <a:gd name="connsiteX1" fmla="*/ 33514 w 6602018"/>
              <a:gd name="connsiteY1" fmla="*/ 277 h 6871270"/>
              <a:gd name="connsiteX2" fmla="*/ 4252233 w 6602018"/>
              <a:gd name="connsiteY2" fmla="*/ 0 h 6871270"/>
              <a:gd name="connsiteX3" fmla="*/ 6602005 w 6602018"/>
              <a:gd name="connsiteY3" fmla="*/ 6862828 h 6871270"/>
              <a:gd name="connsiteX4" fmla="*/ 238 w 6602018"/>
              <a:gd name="connsiteY4" fmla="*/ 6867378 h 6871270"/>
              <a:gd name="connsiteX0" fmla="*/ 389 w 6585531"/>
              <a:gd name="connsiteY0" fmla="*/ 6858280 h 6865816"/>
              <a:gd name="connsiteX1" fmla="*/ 17027 w 6585531"/>
              <a:gd name="connsiteY1" fmla="*/ 277 h 6865816"/>
              <a:gd name="connsiteX2" fmla="*/ 4235746 w 6585531"/>
              <a:gd name="connsiteY2" fmla="*/ 0 h 6865816"/>
              <a:gd name="connsiteX3" fmla="*/ 6585518 w 6585531"/>
              <a:gd name="connsiteY3" fmla="*/ 6862828 h 6865816"/>
              <a:gd name="connsiteX4" fmla="*/ 389 w 6585531"/>
              <a:gd name="connsiteY4" fmla="*/ 6858280 h 6865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85531" h="6865816">
                <a:moveTo>
                  <a:pt x="389" y="6858280"/>
                </a:moveTo>
                <a:cubicBezTo>
                  <a:pt x="-3309" y="4569247"/>
                  <a:pt x="20725" y="2289310"/>
                  <a:pt x="17027" y="277"/>
                </a:cubicBezTo>
                <a:lnTo>
                  <a:pt x="4235746" y="0"/>
                </a:lnTo>
                <a:lnTo>
                  <a:pt x="6585518" y="6862828"/>
                </a:lnTo>
                <a:cubicBezTo>
                  <a:pt x="6594617" y="6867377"/>
                  <a:pt x="2106693" y="6867378"/>
                  <a:pt x="389" y="685828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900C18-749C-4B0A-A09E-F4929619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93" y="1712794"/>
            <a:ext cx="3111690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845DE-70C7-4D20-87A7-954F546E2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5094" y="3429000"/>
            <a:ext cx="4116932" cy="24399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54BED-E682-4FF9-957A-FBF5EB3FA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60E5A65-AFDD-421E-B9F6-6AAE0B3A6266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511C61-DAC0-4F98-B858-B71E6CBFB21D}" type="datetime4">
              <a:rPr lang="en-US" smtClean="0"/>
              <a:t>May 25,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47331-CFF6-480C-929A-82D15DD8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8309" y="6339849"/>
            <a:ext cx="4114800" cy="365125"/>
          </a:xfrm>
        </p:spPr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6CA49-3834-4A21-8CDC-F1AA4E3F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718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_Content with Caption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>
            <a:extLst>
              <a:ext uri="{FF2B5EF4-FFF2-40B4-BE49-F238E27FC236}">
                <a16:creationId xmlns:a16="http://schemas.microsoft.com/office/drawing/2014/main" id="{93AB3359-EB6E-4BED-85C6-48C868971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8196" y="0"/>
            <a:ext cx="5401873" cy="6865816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71927 h 6899816"/>
              <a:gd name="connsiteX1" fmla="*/ 0 w 6318927"/>
              <a:gd name="connsiteY1" fmla="*/ 13927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5547 w 6324474"/>
              <a:gd name="connsiteY0" fmla="*/ 6876197 h 6904086"/>
              <a:gd name="connsiteX1" fmla="*/ 0 w 6324474"/>
              <a:gd name="connsiteY1" fmla="*/ 0 h 6904086"/>
              <a:gd name="connsiteX2" fmla="*/ 4240903 w 6324474"/>
              <a:gd name="connsiteY2" fmla="*/ 4270 h 6904086"/>
              <a:gd name="connsiteX3" fmla="*/ 6324460 w 6324474"/>
              <a:gd name="connsiteY3" fmla="*/ 6903492 h 6904086"/>
              <a:gd name="connsiteX4" fmla="*/ 5547 w 6324474"/>
              <a:gd name="connsiteY4" fmla="*/ 6876197 h 6904086"/>
              <a:gd name="connsiteX0" fmla="*/ 0 w 6318927"/>
              <a:gd name="connsiteY0" fmla="*/ 6871927 h 6899816"/>
              <a:gd name="connsiteX1" fmla="*/ 0 w 6318927"/>
              <a:gd name="connsiteY1" fmla="*/ 9378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0 w 6318927"/>
              <a:gd name="connsiteY0" fmla="*/ 6871927 h 6899816"/>
              <a:gd name="connsiteX1" fmla="*/ 349403 w 6318927"/>
              <a:gd name="connsiteY1" fmla="*/ 104912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11093 w 6330020"/>
              <a:gd name="connsiteY0" fmla="*/ 6871927 h 6899816"/>
              <a:gd name="connsiteX1" fmla="*/ 0 w 6330020"/>
              <a:gd name="connsiteY1" fmla="*/ 4828 h 6899816"/>
              <a:gd name="connsiteX2" fmla="*/ 4246449 w 6330020"/>
              <a:gd name="connsiteY2" fmla="*/ 0 h 6899816"/>
              <a:gd name="connsiteX3" fmla="*/ 6330006 w 6330020"/>
              <a:gd name="connsiteY3" fmla="*/ 6899222 h 6899816"/>
              <a:gd name="connsiteX4" fmla="*/ 11093 w 6330020"/>
              <a:gd name="connsiteY4" fmla="*/ 6871927 h 6899816"/>
              <a:gd name="connsiteX0" fmla="*/ 11093 w 6330020"/>
              <a:gd name="connsiteY0" fmla="*/ 6876476 h 6904365"/>
              <a:gd name="connsiteX1" fmla="*/ 0 w 6330020"/>
              <a:gd name="connsiteY1" fmla="*/ 9377 h 6904365"/>
              <a:gd name="connsiteX2" fmla="*/ 4224265 w 6330020"/>
              <a:gd name="connsiteY2" fmla="*/ 0 h 6904365"/>
              <a:gd name="connsiteX3" fmla="*/ 6330006 w 6330020"/>
              <a:gd name="connsiteY3" fmla="*/ 6903771 h 6904365"/>
              <a:gd name="connsiteX4" fmla="*/ 11093 w 6330020"/>
              <a:gd name="connsiteY4" fmla="*/ 6876476 h 6904365"/>
              <a:gd name="connsiteX0" fmla="*/ 1068 w 6319995"/>
              <a:gd name="connsiteY0" fmla="*/ 6876476 h 6904365"/>
              <a:gd name="connsiteX1" fmla="*/ 1067 w 6319995"/>
              <a:gd name="connsiteY1" fmla="*/ 4827 h 6904365"/>
              <a:gd name="connsiteX2" fmla="*/ 4214240 w 6319995"/>
              <a:gd name="connsiteY2" fmla="*/ 0 h 6904365"/>
              <a:gd name="connsiteX3" fmla="*/ 6319981 w 6319995"/>
              <a:gd name="connsiteY3" fmla="*/ 6903771 h 6904365"/>
              <a:gd name="connsiteX4" fmla="*/ 1068 w 6319995"/>
              <a:gd name="connsiteY4" fmla="*/ 6876476 h 6904365"/>
              <a:gd name="connsiteX0" fmla="*/ 5547 w 6324474"/>
              <a:gd name="connsiteY0" fmla="*/ 6876476 h 6904365"/>
              <a:gd name="connsiteX1" fmla="*/ 0 w 6324474"/>
              <a:gd name="connsiteY1" fmla="*/ 277 h 6904365"/>
              <a:gd name="connsiteX2" fmla="*/ 4218719 w 6324474"/>
              <a:gd name="connsiteY2" fmla="*/ 0 h 6904365"/>
              <a:gd name="connsiteX3" fmla="*/ 6324460 w 6324474"/>
              <a:gd name="connsiteY3" fmla="*/ 6903771 h 6904365"/>
              <a:gd name="connsiteX4" fmla="*/ 5547 w 6324474"/>
              <a:gd name="connsiteY4" fmla="*/ 6876476 h 6904365"/>
              <a:gd name="connsiteX0" fmla="*/ 5547 w 6324474"/>
              <a:gd name="connsiteY0" fmla="*/ 6876476 h 6904365"/>
              <a:gd name="connsiteX1" fmla="*/ 0 w 6324474"/>
              <a:gd name="connsiteY1" fmla="*/ 277 h 6904365"/>
              <a:gd name="connsiteX2" fmla="*/ 4218719 w 6324474"/>
              <a:gd name="connsiteY2" fmla="*/ 0 h 6904365"/>
              <a:gd name="connsiteX3" fmla="*/ 6324460 w 6324474"/>
              <a:gd name="connsiteY3" fmla="*/ 6903771 h 6904365"/>
              <a:gd name="connsiteX4" fmla="*/ 5547 w 6324474"/>
              <a:gd name="connsiteY4" fmla="*/ 6876476 h 6904365"/>
              <a:gd name="connsiteX0" fmla="*/ 5547 w 6352207"/>
              <a:gd name="connsiteY0" fmla="*/ 6876476 h 6881728"/>
              <a:gd name="connsiteX1" fmla="*/ 0 w 6352207"/>
              <a:gd name="connsiteY1" fmla="*/ 277 h 6881728"/>
              <a:gd name="connsiteX2" fmla="*/ 4218719 w 6352207"/>
              <a:gd name="connsiteY2" fmla="*/ 0 h 6881728"/>
              <a:gd name="connsiteX3" fmla="*/ 6352192 w 6352207"/>
              <a:gd name="connsiteY3" fmla="*/ 6876476 h 6881728"/>
              <a:gd name="connsiteX4" fmla="*/ 5547 w 6352207"/>
              <a:gd name="connsiteY4" fmla="*/ 6876476 h 6881728"/>
              <a:gd name="connsiteX0" fmla="*/ 44370 w 6352206"/>
              <a:gd name="connsiteY0" fmla="*/ 6785491 h 6876649"/>
              <a:gd name="connsiteX1" fmla="*/ 0 w 6352206"/>
              <a:gd name="connsiteY1" fmla="*/ 277 h 6876649"/>
              <a:gd name="connsiteX2" fmla="*/ 4218719 w 6352206"/>
              <a:gd name="connsiteY2" fmla="*/ 0 h 6876649"/>
              <a:gd name="connsiteX3" fmla="*/ 6352192 w 6352206"/>
              <a:gd name="connsiteY3" fmla="*/ 6876476 h 6876649"/>
              <a:gd name="connsiteX4" fmla="*/ 44370 w 6352206"/>
              <a:gd name="connsiteY4" fmla="*/ 6785491 h 6876649"/>
              <a:gd name="connsiteX0" fmla="*/ 388 w 6369231"/>
              <a:gd name="connsiteY0" fmla="*/ 6853730 h 6877194"/>
              <a:gd name="connsiteX1" fmla="*/ 17025 w 6369231"/>
              <a:gd name="connsiteY1" fmla="*/ 277 h 6877194"/>
              <a:gd name="connsiteX2" fmla="*/ 4235744 w 6369231"/>
              <a:gd name="connsiteY2" fmla="*/ 0 h 6877194"/>
              <a:gd name="connsiteX3" fmla="*/ 6369217 w 6369231"/>
              <a:gd name="connsiteY3" fmla="*/ 6876476 h 6877194"/>
              <a:gd name="connsiteX4" fmla="*/ 388 w 6369231"/>
              <a:gd name="connsiteY4" fmla="*/ 6853730 h 6877194"/>
              <a:gd name="connsiteX0" fmla="*/ 672 w 6358424"/>
              <a:gd name="connsiteY0" fmla="*/ 6867377 h 6878260"/>
              <a:gd name="connsiteX1" fmla="*/ 6218 w 6358424"/>
              <a:gd name="connsiteY1" fmla="*/ 277 h 6878260"/>
              <a:gd name="connsiteX2" fmla="*/ 4224937 w 6358424"/>
              <a:gd name="connsiteY2" fmla="*/ 0 h 6878260"/>
              <a:gd name="connsiteX3" fmla="*/ 6358410 w 6358424"/>
              <a:gd name="connsiteY3" fmla="*/ 6876476 h 6878260"/>
              <a:gd name="connsiteX4" fmla="*/ 672 w 6358424"/>
              <a:gd name="connsiteY4" fmla="*/ 6867377 h 6878260"/>
              <a:gd name="connsiteX0" fmla="*/ 11092 w 6352206"/>
              <a:gd name="connsiteY0" fmla="*/ 6867377 h 6878260"/>
              <a:gd name="connsiteX1" fmla="*/ 0 w 6352206"/>
              <a:gd name="connsiteY1" fmla="*/ 277 h 6878260"/>
              <a:gd name="connsiteX2" fmla="*/ 4218719 w 6352206"/>
              <a:gd name="connsiteY2" fmla="*/ 0 h 6878260"/>
              <a:gd name="connsiteX3" fmla="*/ 6352192 w 6352206"/>
              <a:gd name="connsiteY3" fmla="*/ 6876476 h 6878260"/>
              <a:gd name="connsiteX4" fmla="*/ 11092 w 6352206"/>
              <a:gd name="connsiteY4" fmla="*/ 6867377 h 6878260"/>
              <a:gd name="connsiteX0" fmla="*/ 33276 w 6352206"/>
              <a:gd name="connsiteY0" fmla="*/ 6858279 h 6877379"/>
              <a:gd name="connsiteX1" fmla="*/ 0 w 6352206"/>
              <a:gd name="connsiteY1" fmla="*/ 277 h 6877379"/>
              <a:gd name="connsiteX2" fmla="*/ 4218719 w 6352206"/>
              <a:gd name="connsiteY2" fmla="*/ 0 h 6877379"/>
              <a:gd name="connsiteX3" fmla="*/ 6352192 w 6352206"/>
              <a:gd name="connsiteY3" fmla="*/ 6876476 h 6877379"/>
              <a:gd name="connsiteX4" fmla="*/ 33276 w 6352206"/>
              <a:gd name="connsiteY4" fmla="*/ 6858279 h 6877379"/>
              <a:gd name="connsiteX0" fmla="*/ 1067 w 6353273"/>
              <a:gd name="connsiteY0" fmla="*/ 6871927 h 6879464"/>
              <a:gd name="connsiteX1" fmla="*/ 1067 w 6353273"/>
              <a:gd name="connsiteY1" fmla="*/ 277 h 6879464"/>
              <a:gd name="connsiteX2" fmla="*/ 4219786 w 6353273"/>
              <a:gd name="connsiteY2" fmla="*/ 0 h 6879464"/>
              <a:gd name="connsiteX3" fmla="*/ 6353259 w 6353273"/>
              <a:gd name="connsiteY3" fmla="*/ 6876476 h 6879464"/>
              <a:gd name="connsiteX4" fmla="*/ 1067 w 6353273"/>
              <a:gd name="connsiteY4" fmla="*/ 6871927 h 6879464"/>
              <a:gd name="connsiteX0" fmla="*/ 1067 w 6569570"/>
              <a:gd name="connsiteY0" fmla="*/ 6871927 h 6874054"/>
              <a:gd name="connsiteX1" fmla="*/ 1067 w 6569570"/>
              <a:gd name="connsiteY1" fmla="*/ 277 h 6874054"/>
              <a:gd name="connsiteX2" fmla="*/ 4219786 w 6569570"/>
              <a:gd name="connsiteY2" fmla="*/ 0 h 6874054"/>
              <a:gd name="connsiteX3" fmla="*/ 6569557 w 6569570"/>
              <a:gd name="connsiteY3" fmla="*/ 6853730 h 6874054"/>
              <a:gd name="connsiteX4" fmla="*/ 1067 w 6569570"/>
              <a:gd name="connsiteY4" fmla="*/ 6871927 h 6874054"/>
              <a:gd name="connsiteX0" fmla="*/ 1067 w 6569571"/>
              <a:gd name="connsiteY0" fmla="*/ 6871927 h 6874987"/>
              <a:gd name="connsiteX1" fmla="*/ 1067 w 6569571"/>
              <a:gd name="connsiteY1" fmla="*/ 277 h 6874987"/>
              <a:gd name="connsiteX2" fmla="*/ 4219786 w 6569571"/>
              <a:gd name="connsiteY2" fmla="*/ 0 h 6874987"/>
              <a:gd name="connsiteX3" fmla="*/ 6569558 w 6569571"/>
              <a:gd name="connsiteY3" fmla="*/ 6862828 h 6874987"/>
              <a:gd name="connsiteX4" fmla="*/ 1067 w 6569571"/>
              <a:gd name="connsiteY4" fmla="*/ 6871927 h 6874987"/>
              <a:gd name="connsiteX0" fmla="*/ 238 w 6602018"/>
              <a:gd name="connsiteY0" fmla="*/ 6867378 h 6871270"/>
              <a:gd name="connsiteX1" fmla="*/ 33514 w 6602018"/>
              <a:gd name="connsiteY1" fmla="*/ 277 h 6871270"/>
              <a:gd name="connsiteX2" fmla="*/ 4252233 w 6602018"/>
              <a:gd name="connsiteY2" fmla="*/ 0 h 6871270"/>
              <a:gd name="connsiteX3" fmla="*/ 6602005 w 6602018"/>
              <a:gd name="connsiteY3" fmla="*/ 6862828 h 6871270"/>
              <a:gd name="connsiteX4" fmla="*/ 238 w 6602018"/>
              <a:gd name="connsiteY4" fmla="*/ 6867378 h 6871270"/>
              <a:gd name="connsiteX0" fmla="*/ 389 w 6585531"/>
              <a:gd name="connsiteY0" fmla="*/ 6858280 h 6865816"/>
              <a:gd name="connsiteX1" fmla="*/ 17027 w 6585531"/>
              <a:gd name="connsiteY1" fmla="*/ 277 h 6865816"/>
              <a:gd name="connsiteX2" fmla="*/ 4235746 w 6585531"/>
              <a:gd name="connsiteY2" fmla="*/ 0 h 6865816"/>
              <a:gd name="connsiteX3" fmla="*/ 6585518 w 6585531"/>
              <a:gd name="connsiteY3" fmla="*/ 6862828 h 6865816"/>
              <a:gd name="connsiteX4" fmla="*/ 389 w 6585531"/>
              <a:gd name="connsiteY4" fmla="*/ 6858280 h 6865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85531" h="6865816">
                <a:moveTo>
                  <a:pt x="389" y="6858280"/>
                </a:moveTo>
                <a:cubicBezTo>
                  <a:pt x="-3309" y="4569247"/>
                  <a:pt x="20725" y="2289310"/>
                  <a:pt x="17027" y="277"/>
                </a:cubicBezTo>
                <a:lnTo>
                  <a:pt x="4235746" y="0"/>
                </a:lnTo>
                <a:lnTo>
                  <a:pt x="6585518" y="6862828"/>
                </a:lnTo>
                <a:cubicBezTo>
                  <a:pt x="6594617" y="6867377"/>
                  <a:pt x="2106693" y="6867378"/>
                  <a:pt x="389" y="685828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900C18-749C-4B0A-A09E-F4929619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93" y="1712794"/>
            <a:ext cx="3111690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845DE-70C7-4D20-87A7-954F546E2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5094" y="3429000"/>
            <a:ext cx="4116932" cy="24399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54BED-E682-4FF9-957A-FBF5EB3FA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60E5A65-AFDD-421E-B9F6-6AAE0B3A6266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511C61-DAC0-4F98-B858-B71E6CBFB21D}" type="datetime4">
              <a:rPr lang="en-US" smtClean="0"/>
              <a:t>May 25,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47331-CFF6-480C-929A-82D15DD8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8309" y="6339849"/>
            <a:ext cx="4114800" cy="365125"/>
          </a:xfrm>
        </p:spPr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6CA49-3834-4A21-8CDC-F1AA4E3F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-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55E85-9FCB-4CD8-A587-B5DBC47D0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991" y="2150492"/>
            <a:ext cx="7406184" cy="238760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7BEA46-D9AF-4EB0-A234-8DE326DB2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991" y="4707508"/>
            <a:ext cx="7406184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30317738-FF21-47C7-BA4C-E2EC43F9B3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 flipV="1">
            <a:off x="7710984" y="0"/>
            <a:ext cx="4481015" cy="685800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WAN Library Services">
            <a:extLst>
              <a:ext uri="{FF2B5EF4-FFF2-40B4-BE49-F238E27FC236}">
                <a16:creationId xmlns:a16="http://schemas.microsoft.com/office/drawing/2014/main" id="{FB7322D7-2E8F-4B8C-9745-7236C0768D5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36" y="740281"/>
            <a:ext cx="1751315" cy="183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0683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4_Content with Caption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>
            <a:extLst>
              <a:ext uri="{FF2B5EF4-FFF2-40B4-BE49-F238E27FC236}">
                <a16:creationId xmlns:a16="http://schemas.microsoft.com/office/drawing/2014/main" id="{93AB3359-EB6E-4BED-85C6-48C868971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58584" y="0"/>
            <a:ext cx="5401873" cy="6865816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71927 h 6899816"/>
              <a:gd name="connsiteX1" fmla="*/ 0 w 6318927"/>
              <a:gd name="connsiteY1" fmla="*/ 13927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5547 w 6324474"/>
              <a:gd name="connsiteY0" fmla="*/ 6876197 h 6904086"/>
              <a:gd name="connsiteX1" fmla="*/ 0 w 6324474"/>
              <a:gd name="connsiteY1" fmla="*/ 0 h 6904086"/>
              <a:gd name="connsiteX2" fmla="*/ 4240903 w 6324474"/>
              <a:gd name="connsiteY2" fmla="*/ 4270 h 6904086"/>
              <a:gd name="connsiteX3" fmla="*/ 6324460 w 6324474"/>
              <a:gd name="connsiteY3" fmla="*/ 6903492 h 6904086"/>
              <a:gd name="connsiteX4" fmla="*/ 5547 w 6324474"/>
              <a:gd name="connsiteY4" fmla="*/ 6876197 h 6904086"/>
              <a:gd name="connsiteX0" fmla="*/ 0 w 6318927"/>
              <a:gd name="connsiteY0" fmla="*/ 6871927 h 6899816"/>
              <a:gd name="connsiteX1" fmla="*/ 0 w 6318927"/>
              <a:gd name="connsiteY1" fmla="*/ 9378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0 w 6318927"/>
              <a:gd name="connsiteY0" fmla="*/ 6871927 h 6899816"/>
              <a:gd name="connsiteX1" fmla="*/ 349403 w 6318927"/>
              <a:gd name="connsiteY1" fmla="*/ 104912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11093 w 6330020"/>
              <a:gd name="connsiteY0" fmla="*/ 6871927 h 6899816"/>
              <a:gd name="connsiteX1" fmla="*/ 0 w 6330020"/>
              <a:gd name="connsiteY1" fmla="*/ 4828 h 6899816"/>
              <a:gd name="connsiteX2" fmla="*/ 4246449 w 6330020"/>
              <a:gd name="connsiteY2" fmla="*/ 0 h 6899816"/>
              <a:gd name="connsiteX3" fmla="*/ 6330006 w 6330020"/>
              <a:gd name="connsiteY3" fmla="*/ 6899222 h 6899816"/>
              <a:gd name="connsiteX4" fmla="*/ 11093 w 6330020"/>
              <a:gd name="connsiteY4" fmla="*/ 6871927 h 6899816"/>
              <a:gd name="connsiteX0" fmla="*/ 11093 w 6330020"/>
              <a:gd name="connsiteY0" fmla="*/ 6876476 h 6904365"/>
              <a:gd name="connsiteX1" fmla="*/ 0 w 6330020"/>
              <a:gd name="connsiteY1" fmla="*/ 9377 h 6904365"/>
              <a:gd name="connsiteX2" fmla="*/ 4224265 w 6330020"/>
              <a:gd name="connsiteY2" fmla="*/ 0 h 6904365"/>
              <a:gd name="connsiteX3" fmla="*/ 6330006 w 6330020"/>
              <a:gd name="connsiteY3" fmla="*/ 6903771 h 6904365"/>
              <a:gd name="connsiteX4" fmla="*/ 11093 w 6330020"/>
              <a:gd name="connsiteY4" fmla="*/ 6876476 h 6904365"/>
              <a:gd name="connsiteX0" fmla="*/ 1068 w 6319995"/>
              <a:gd name="connsiteY0" fmla="*/ 6876476 h 6904365"/>
              <a:gd name="connsiteX1" fmla="*/ 1067 w 6319995"/>
              <a:gd name="connsiteY1" fmla="*/ 4827 h 6904365"/>
              <a:gd name="connsiteX2" fmla="*/ 4214240 w 6319995"/>
              <a:gd name="connsiteY2" fmla="*/ 0 h 6904365"/>
              <a:gd name="connsiteX3" fmla="*/ 6319981 w 6319995"/>
              <a:gd name="connsiteY3" fmla="*/ 6903771 h 6904365"/>
              <a:gd name="connsiteX4" fmla="*/ 1068 w 6319995"/>
              <a:gd name="connsiteY4" fmla="*/ 6876476 h 6904365"/>
              <a:gd name="connsiteX0" fmla="*/ 5547 w 6324474"/>
              <a:gd name="connsiteY0" fmla="*/ 6876476 h 6904365"/>
              <a:gd name="connsiteX1" fmla="*/ 0 w 6324474"/>
              <a:gd name="connsiteY1" fmla="*/ 277 h 6904365"/>
              <a:gd name="connsiteX2" fmla="*/ 4218719 w 6324474"/>
              <a:gd name="connsiteY2" fmla="*/ 0 h 6904365"/>
              <a:gd name="connsiteX3" fmla="*/ 6324460 w 6324474"/>
              <a:gd name="connsiteY3" fmla="*/ 6903771 h 6904365"/>
              <a:gd name="connsiteX4" fmla="*/ 5547 w 6324474"/>
              <a:gd name="connsiteY4" fmla="*/ 6876476 h 6904365"/>
              <a:gd name="connsiteX0" fmla="*/ 5547 w 6324474"/>
              <a:gd name="connsiteY0" fmla="*/ 6876476 h 6904365"/>
              <a:gd name="connsiteX1" fmla="*/ 0 w 6324474"/>
              <a:gd name="connsiteY1" fmla="*/ 277 h 6904365"/>
              <a:gd name="connsiteX2" fmla="*/ 4218719 w 6324474"/>
              <a:gd name="connsiteY2" fmla="*/ 0 h 6904365"/>
              <a:gd name="connsiteX3" fmla="*/ 6324460 w 6324474"/>
              <a:gd name="connsiteY3" fmla="*/ 6903771 h 6904365"/>
              <a:gd name="connsiteX4" fmla="*/ 5547 w 6324474"/>
              <a:gd name="connsiteY4" fmla="*/ 6876476 h 6904365"/>
              <a:gd name="connsiteX0" fmla="*/ 5547 w 6352207"/>
              <a:gd name="connsiteY0" fmla="*/ 6876476 h 6881728"/>
              <a:gd name="connsiteX1" fmla="*/ 0 w 6352207"/>
              <a:gd name="connsiteY1" fmla="*/ 277 h 6881728"/>
              <a:gd name="connsiteX2" fmla="*/ 4218719 w 6352207"/>
              <a:gd name="connsiteY2" fmla="*/ 0 h 6881728"/>
              <a:gd name="connsiteX3" fmla="*/ 6352192 w 6352207"/>
              <a:gd name="connsiteY3" fmla="*/ 6876476 h 6881728"/>
              <a:gd name="connsiteX4" fmla="*/ 5547 w 6352207"/>
              <a:gd name="connsiteY4" fmla="*/ 6876476 h 6881728"/>
              <a:gd name="connsiteX0" fmla="*/ 44370 w 6352206"/>
              <a:gd name="connsiteY0" fmla="*/ 6785491 h 6876649"/>
              <a:gd name="connsiteX1" fmla="*/ 0 w 6352206"/>
              <a:gd name="connsiteY1" fmla="*/ 277 h 6876649"/>
              <a:gd name="connsiteX2" fmla="*/ 4218719 w 6352206"/>
              <a:gd name="connsiteY2" fmla="*/ 0 h 6876649"/>
              <a:gd name="connsiteX3" fmla="*/ 6352192 w 6352206"/>
              <a:gd name="connsiteY3" fmla="*/ 6876476 h 6876649"/>
              <a:gd name="connsiteX4" fmla="*/ 44370 w 6352206"/>
              <a:gd name="connsiteY4" fmla="*/ 6785491 h 6876649"/>
              <a:gd name="connsiteX0" fmla="*/ 388 w 6369231"/>
              <a:gd name="connsiteY0" fmla="*/ 6853730 h 6877194"/>
              <a:gd name="connsiteX1" fmla="*/ 17025 w 6369231"/>
              <a:gd name="connsiteY1" fmla="*/ 277 h 6877194"/>
              <a:gd name="connsiteX2" fmla="*/ 4235744 w 6369231"/>
              <a:gd name="connsiteY2" fmla="*/ 0 h 6877194"/>
              <a:gd name="connsiteX3" fmla="*/ 6369217 w 6369231"/>
              <a:gd name="connsiteY3" fmla="*/ 6876476 h 6877194"/>
              <a:gd name="connsiteX4" fmla="*/ 388 w 6369231"/>
              <a:gd name="connsiteY4" fmla="*/ 6853730 h 6877194"/>
              <a:gd name="connsiteX0" fmla="*/ 672 w 6358424"/>
              <a:gd name="connsiteY0" fmla="*/ 6867377 h 6878260"/>
              <a:gd name="connsiteX1" fmla="*/ 6218 w 6358424"/>
              <a:gd name="connsiteY1" fmla="*/ 277 h 6878260"/>
              <a:gd name="connsiteX2" fmla="*/ 4224937 w 6358424"/>
              <a:gd name="connsiteY2" fmla="*/ 0 h 6878260"/>
              <a:gd name="connsiteX3" fmla="*/ 6358410 w 6358424"/>
              <a:gd name="connsiteY3" fmla="*/ 6876476 h 6878260"/>
              <a:gd name="connsiteX4" fmla="*/ 672 w 6358424"/>
              <a:gd name="connsiteY4" fmla="*/ 6867377 h 6878260"/>
              <a:gd name="connsiteX0" fmla="*/ 11092 w 6352206"/>
              <a:gd name="connsiteY0" fmla="*/ 6867377 h 6878260"/>
              <a:gd name="connsiteX1" fmla="*/ 0 w 6352206"/>
              <a:gd name="connsiteY1" fmla="*/ 277 h 6878260"/>
              <a:gd name="connsiteX2" fmla="*/ 4218719 w 6352206"/>
              <a:gd name="connsiteY2" fmla="*/ 0 h 6878260"/>
              <a:gd name="connsiteX3" fmla="*/ 6352192 w 6352206"/>
              <a:gd name="connsiteY3" fmla="*/ 6876476 h 6878260"/>
              <a:gd name="connsiteX4" fmla="*/ 11092 w 6352206"/>
              <a:gd name="connsiteY4" fmla="*/ 6867377 h 6878260"/>
              <a:gd name="connsiteX0" fmla="*/ 33276 w 6352206"/>
              <a:gd name="connsiteY0" fmla="*/ 6858279 h 6877379"/>
              <a:gd name="connsiteX1" fmla="*/ 0 w 6352206"/>
              <a:gd name="connsiteY1" fmla="*/ 277 h 6877379"/>
              <a:gd name="connsiteX2" fmla="*/ 4218719 w 6352206"/>
              <a:gd name="connsiteY2" fmla="*/ 0 h 6877379"/>
              <a:gd name="connsiteX3" fmla="*/ 6352192 w 6352206"/>
              <a:gd name="connsiteY3" fmla="*/ 6876476 h 6877379"/>
              <a:gd name="connsiteX4" fmla="*/ 33276 w 6352206"/>
              <a:gd name="connsiteY4" fmla="*/ 6858279 h 6877379"/>
              <a:gd name="connsiteX0" fmla="*/ 1067 w 6353273"/>
              <a:gd name="connsiteY0" fmla="*/ 6871927 h 6879464"/>
              <a:gd name="connsiteX1" fmla="*/ 1067 w 6353273"/>
              <a:gd name="connsiteY1" fmla="*/ 277 h 6879464"/>
              <a:gd name="connsiteX2" fmla="*/ 4219786 w 6353273"/>
              <a:gd name="connsiteY2" fmla="*/ 0 h 6879464"/>
              <a:gd name="connsiteX3" fmla="*/ 6353259 w 6353273"/>
              <a:gd name="connsiteY3" fmla="*/ 6876476 h 6879464"/>
              <a:gd name="connsiteX4" fmla="*/ 1067 w 6353273"/>
              <a:gd name="connsiteY4" fmla="*/ 6871927 h 6879464"/>
              <a:gd name="connsiteX0" fmla="*/ 1067 w 6569570"/>
              <a:gd name="connsiteY0" fmla="*/ 6871927 h 6874054"/>
              <a:gd name="connsiteX1" fmla="*/ 1067 w 6569570"/>
              <a:gd name="connsiteY1" fmla="*/ 277 h 6874054"/>
              <a:gd name="connsiteX2" fmla="*/ 4219786 w 6569570"/>
              <a:gd name="connsiteY2" fmla="*/ 0 h 6874054"/>
              <a:gd name="connsiteX3" fmla="*/ 6569557 w 6569570"/>
              <a:gd name="connsiteY3" fmla="*/ 6853730 h 6874054"/>
              <a:gd name="connsiteX4" fmla="*/ 1067 w 6569570"/>
              <a:gd name="connsiteY4" fmla="*/ 6871927 h 6874054"/>
              <a:gd name="connsiteX0" fmla="*/ 1067 w 6569571"/>
              <a:gd name="connsiteY0" fmla="*/ 6871927 h 6874987"/>
              <a:gd name="connsiteX1" fmla="*/ 1067 w 6569571"/>
              <a:gd name="connsiteY1" fmla="*/ 277 h 6874987"/>
              <a:gd name="connsiteX2" fmla="*/ 4219786 w 6569571"/>
              <a:gd name="connsiteY2" fmla="*/ 0 h 6874987"/>
              <a:gd name="connsiteX3" fmla="*/ 6569558 w 6569571"/>
              <a:gd name="connsiteY3" fmla="*/ 6862828 h 6874987"/>
              <a:gd name="connsiteX4" fmla="*/ 1067 w 6569571"/>
              <a:gd name="connsiteY4" fmla="*/ 6871927 h 6874987"/>
              <a:gd name="connsiteX0" fmla="*/ 238 w 6602018"/>
              <a:gd name="connsiteY0" fmla="*/ 6867378 h 6871270"/>
              <a:gd name="connsiteX1" fmla="*/ 33514 w 6602018"/>
              <a:gd name="connsiteY1" fmla="*/ 277 h 6871270"/>
              <a:gd name="connsiteX2" fmla="*/ 4252233 w 6602018"/>
              <a:gd name="connsiteY2" fmla="*/ 0 h 6871270"/>
              <a:gd name="connsiteX3" fmla="*/ 6602005 w 6602018"/>
              <a:gd name="connsiteY3" fmla="*/ 6862828 h 6871270"/>
              <a:gd name="connsiteX4" fmla="*/ 238 w 6602018"/>
              <a:gd name="connsiteY4" fmla="*/ 6867378 h 6871270"/>
              <a:gd name="connsiteX0" fmla="*/ 389 w 6585531"/>
              <a:gd name="connsiteY0" fmla="*/ 6858280 h 6865816"/>
              <a:gd name="connsiteX1" fmla="*/ 17027 w 6585531"/>
              <a:gd name="connsiteY1" fmla="*/ 277 h 6865816"/>
              <a:gd name="connsiteX2" fmla="*/ 4235746 w 6585531"/>
              <a:gd name="connsiteY2" fmla="*/ 0 h 6865816"/>
              <a:gd name="connsiteX3" fmla="*/ 6585518 w 6585531"/>
              <a:gd name="connsiteY3" fmla="*/ 6862828 h 6865816"/>
              <a:gd name="connsiteX4" fmla="*/ 389 w 6585531"/>
              <a:gd name="connsiteY4" fmla="*/ 6858280 h 6865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85531" h="6865816">
                <a:moveTo>
                  <a:pt x="389" y="6858280"/>
                </a:moveTo>
                <a:cubicBezTo>
                  <a:pt x="-3309" y="4569247"/>
                  <a:pt x="20725" y="2289310"/>
                  <a:pt x="17027" y="277"/>
                </a:cubicBezTo>
                <a:lnTo>
                  <a:pt x="4235746" y="0"/>
                </a:lnTo>
                <a:lnTo>
                  <a:pt x="6585518" y="6862828"/>
                </a:lnTo>
                <a:cubicBezTo>
                  <a:pt x="6594617" y="6867377"/>
                  <a:pt x="2106693" y="6867378"/>
                  <a:pt x="389" y="685828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900C18-749C-4B0A-A09E-F4929619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93" y="1712794"/>
            <a:ext cx="3111690" cy="1600200"/>
          </a:xfrm>
        </p:spPr>
        <p:txBody>
          <a:bodyPr anchor="b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845DE-70C7-4D20-87A7-954F546E2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5094" y="3429000"/>
            <a:ext cx="4116932" cy="24399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54BED-E682-4FF9-957A-FBF5EB3FA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60E5A65-AFDD-421E-B9F6-6AAE0B3A6266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B511C61-DAC0-4F98-B858-B71E6CBFB21D}" type="datetime4">
              <a:rPr lang="en-US" smtClean="0"/>
              <a:t>May 25,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47331-CFF6-480C-929A-82D15DD8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8309" y="6339849"/>
            <a:ext cx="4114800" cy="365125"/>
          </a:xfrm>
        </p:spPr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6CA49-3834-4A21-8CDC-F1AA4E3F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303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3_Content with Caption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>
            <a:extLst>
              <a:ext uri="{FF2B5EF4-FFF2-40B4-BE49-F238E27FC236}">
                <a16:creationId xmlns:a16="http://schemas.microsoft.com/office/drawing/2014/main" id="{93AB3359-EB6E-4BED-85C6-48C868971F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40387" y="3330"/>
            <a:ext cx="5401873" cy="6865816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71927 h 6899816"/>
              <a:gd name="connsiteX1" fmla="*/ 0 w 6318927"/>
              <a:gd name="connsiteY1" fmla="*/ 13927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5547 w 6324474"/>
              <a:gd name="connsiteY0" fmla="*/ 6876197 h 6904086"/>
              <a:gd name="connsiteX1" fmla="*/ 0 w 6324474"/>
              <a:gd name="connsiteY1" fmla="*/ 0 h 6904086"/>
              <a:gd name="connsiteX2" fmla="*/ 4240903 w 6324474"/>
              <a:gd name="connsiteY2" fmla="*/ 4270 h 6904086"/>
              <a:gd name="connsiteX3" fmla="*/ 6324460 w 6324474"/>
              <a:gd name="connsiteY3" fmla="*/ 6903492 h 6904086"/>
              <a:gd name="connsiteX4" fmla="*/ 5547 w 6324474"/>
              <a:gd name="connsiteY4" fmla="*/ 6876197 h 6904086"/>
              <a:gd name="connsiteX0" fmla="*/ 0 w 6318927"/>
              <a:gd name="connsiteY0" fmla="*/ 6871927 h 6899816"/>
              <a:gd name="connsiteX1" fmla="*/ 0 w 6318927"/>
              <a:gd name="connsiteY1" fmla="*/ 9378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0 w 6318927"/>
              <a:gd name="connsiteY0" fmla="*/ 6871927 h 6899816"/>
              <a:gd name="connsiteX1" fmla="*/ 349403 w 6318927"/>
              <a:gd name="connsiteY1" fmla="*/ 104912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11093 w 6330020"/>
              <a:gd name="connsiteY0" fmla="*/ 6871927 h 6899816"/>
              <a:gd name="connsiteX1" fmla="*/ 0 w 6330020"/>
              <a:gd name="connsiteY1" fmla="*/ 4828 h 6899816"/>
              <a:gd name="connsiteX2" fmla="*/ 4246449 w 6330020"/>
              <a:gd name="connsiteY2" fmla="*/ 0 h 6899816"/>
              <a:gd name="connsiteX3" fmla="*/ 6330006 w 6330020"/>
              <a:gd name="connsiteY3" fmla="*/ 6899222 h 6899816"/>
              <a:gd name="connsiteX4" fmla="*/ 11093 w 6330020"/>
              <a:gd name="connsiteY4" fmla="*/ 6871927 h 6899816"/>
              <a:gd name="connsiteX0" fmla="*/ 11093 w 6330020"/>
              <a:gd name="connsiteY0" fmla="*/ 6876476 h 6904365"/>
              <a:gd name="connsiteX1" fmla="*/ 0 w 6330020"/>
              <a:gd name="connsiteY1" fmla="*/ 9377 h 6904365"/>
              <a:gd name="connsiteX2" fmla="*/ 4224265 w 6330020"/>
              <a:gd name="connsiteY2" fmla="*/ 0 h 6904365"/>
              <a:gd name="connsiteX3" fmla="*/ 6330006 w 6330020"/>
              <a:gd name="connsiteY3" fmla="*/ 6903771 h 6904365"/>
              <a:gd name="connsiteX4" fmla="*/ 11093 w 6330020"/>
              <a:gd name="connsiteY4" fmla="*/ 6876476 h 6904365"/>
              <a:gd name="connsiteX0" fmla="*/ 1068 w 6319995"/>
              <a:gd name="connsiteY0" fmla="*/ 6876476 h 6904365"/>
              <a:gd name="connsiteX1" fmla="*/ 1067 w 6319995"/>
              <a:gd name="connsiteY1" fmla="*/ 4827 h 6904365"/>
              <a:gd name="connsiteX2" fmla="*/ 4214240 w 6319995"/>
              <a:gd name="connsiteY2" fmla="*/ 0 h 6904365"/>
              <a:gd name="connsiteX3" fmla="*/ 6319981 w 6319995"/>
              <a:gd name="connsiteY3" fmla="*/ 6903771 h 6904365"/>
              <a:gd name="connsiteX4" fmla="*/ 1068 w 6319995"/>
              <a:gd name="connsiteY4" fmla="*/ 6876476 h 6904365"/>
              <a:gd name="connsiteX0" fmla="*/ 5547 w 6324474"/>
              <a:gd name="connsiteY0" fmla="*/ 6876476 h 6904365"/>
              <a:gd name="connsiteX1" fmla="*/ 0 w 6324474"/>
              <a:gd name="connsiteY1" fmla="*/ 277 h 6904365"/>
              <a:gd name="connsiteX2" fmla="*/ 4218719 w 6324474"/>
              <a:gd name="connsiteY2" fmla="*/ 0 h 6904365"/>
              <a:gd name="connsiteX3" fmla="*/ 6324460 w 6324474"/>
              <a:gd name="connsiteY3" fmla="*/ 6903771 h 6904365"/>
              <a:gd name="connsiteX4" fmla="*/ 5547 w 6324474"/>
              <a:gd name="connsiteY4" fmla="*/ 6876476 h 6904365"/>
              <a:gd name="connsiteX0" fmla="*/ 5547 w 6324474"/>
              <a:gd name="connsiteY0" fmla="*/ 6876476 h 6904365"/>
              <a:gd name="connsiteX1" fmla="*/ 0 w 6324474"/>
              <a:gd name="connsiteY1" fmla="*/ 277 h 6904365"/>
              <a:gd name="connsiteX2" fmla="*/ 4218719 w 6324474"/>
              <a:gd name="connsiteY2" fmla="*/ 0 h 6904365"/>
              <a:gd name="connsiteX3" fmla="*/ 6324460 w 6324474"/>
              <a:gd name="connsiteY3" fmla="*/ 6903771 h 6904365"/>
              <a:gd name="connsiteX4" fmla="*/ 5547 w 6324474"/>
              <a:gd name="connsiteY4" fmla="*/ 6876476 h 6904365"/>
              <a:gd name="connsiteX0" fmla="*/ 5547 w 6352207"/>
              <a:gd name="connsiteY0" fmla="*/ 6876476 h 6881728"/>
              <a:gd name="connsiteX1" fmla="*/ 0 w 6352207"/>
              <a:gd name="connsiteY1" fmla="*/ 277 h 6881728"/>
              <a:gd name="connsiteX2" fmla="*/ 4218719 w 6352207"/>
              <a:gd name="connsiteY2" fmla="*/ 0 h 6881728"/>
              <a:gd name="connsiteX3" fmla="*/ 6352192 w 6352207"/>
              <a:gd name="connsiteY3" fmla="*/ 6876476 h 6881728"/>
              <a:gd name="connsiteX4" fmla="*/ 5547 w 6352207"/>
              <a:gd name="connsiteY4" fmla="*/ 6876476 h 6881728"/>
              <a:gd name="connsiteX0" fmla="*/ 44370 w 6352206"/>
              <a:gd name="connsiteY0" fmla="*/ 6785491 h 6876649"/>
              <a:gd name="connsiteX1" fmla="*/ 0 w 6352206"/>
              <a:gd name="connsiteY1" fmla="*/ 277 h 6876649"/>
              <a:gd name="connsiteX2" fmla="*/ 4218719 w 6352206"/>
              <a:gd name="connsiteY2" fmla="*/ 0 h 6876649"/>
              <a:gd name="connsiteX3" fmla="*/ 6352192 w 6352206"/>
              <a:gd name="connsiteY3" fmla="*/ 6876476 h 6876649"/>
              <a:gd name="connsiteX4" fmla="*/ 44370 w 6352206"/>
              <a:gd name="connsiteY4" fmla="*/ 6785491 h 6876649"/>
              <a:gd name="connsiteX0" fmla="*/ 388 w 6369231"/>
              <a:gd name="connsiteY0" fmla="*/ 6853730 h 6877194"/>
              <a:gd name="connsiteX1" fmla="*/ 17025 w 6369231"/>
              <a:gd name="connsiteY1" fmla="*/ 277 h 6877194"/>
              <a:gd name="connsiteX2" fmla="*/ 4235744 w 6369231"/>
              <a:gd name="connsiteY2" fmla="*/ 0 h 6877194"/>
              <a:gd name="connsiteX3" fmla="*/ 6369217 w 6369231"/>
              <a:gd name="connsiteY3" fmla="*/ 6876476 h 6877194"/>
              <a:gd name="connsiteX4" fmla="*/ 388 w 6369231"/>
              <a:gd name="connsiteY4" fmla="*/ 6853730 h 6877194"/>
              <a:gd name="connsiteX0" fmla="*/ 672 w 6358424"/>
              <a:gd name="connsiteY0" fmla="*/ 6867377 h 6878260"/>
              <a:gd name="connsiteX1" fmla="*/ 6218 w 6358424"/>
              <a:gd name="connsiteY1" fmla="*/ 277 h 6878260"/>
              <a:gd name="connsiteX2" fmla="*/ 4224937 w 6358424"/>
              <a:gd name="connsiteY2" fmla="*/ 0 h 6878260"/>
              <a:gd name="connsiteX3" fmla="*/ 6358410 w 6358424"/>
              <a:gd name="connsiteY3" fmla="*/ 6876476 h 6878260"/>
              <a:gd name="connsiteX4" fmla="*/ 672 w 6358424"/>
              <a:gd name="connsiteY4" fmla="*/ 6867377 h 6878260"/>
              <a:gd name="connsiteX0" fmla="*/ 11092 w 6352206"/>
              <a:gd name="connsiteY0" fmla="*/ 6867377 h 6878260"/>
              <a:gd name="connsiteX1" fmla="*/ 0 w 6352206"/>
              <a:gd name="connsiteY1" fmla="*/ 277 h 6878260"/>
              <a:gd name="connsiteX2" fmla="*/ 4218719 w 6352206"/>
              <a:gd name="connsiteY2" fmla="*/ 0 h 6878260"/>
              <a:gd name="connsiteX3" fmla="*/ 6352192 w 6352206"/>
              <a:gd name="connsiteY3" fmla="*/ 6876476 h 6878260"/>
              <a:gd name="connsiteX4" fmla="*/ 11092 w 6352206"/>
              <a:gd name="connsiteY4" fmla="*/ 6867377 h 6878260"/>
              <a:gd name="connsiteX0" fmla="*/ 33276 w 6352206"/>
              <a:gd name="connsiteY0" fmla="*/ 6858279 h 6877379"/>
              <a:gd name="connsiteX1" fmla="*/ 0 w 6352206"/>
              <a:gd name="connsiteY1" fmla="*/ 277 h 6877379"/>
              <a:gd name="connsiteX2" fmla="*/ 4218719 w 6352206"/>
              <a:gd name="connsiteY2" fmla="*/ 0 h 6877379"/>
              <a:gd name="connsiteX3" fmla="*/ 6352192 w 6352206"/>
              <a:gd name="connsiteY3" fmla="*/ 6876476 h 6877379"/>
              <a:gd name="connsiteX4" fmla="*/ 33276 w 6352206"/>
              <a:gd name="connsiteY4" fmla="*/ 6858279 h 6877379"/>
              <a:gd name="connsiteX0" fmla="*/ 1067 w 6353273"/>
              <a:gd name="connsiteY0" fmla="*/ 6871927 h 6879464"/>
              <a:gd name="connsiteX1" fmla="*/ 1067 w 6353273"/>
              <a:gd name="connsiteY1" fmla="*/ 277 h 6879464"/>
              <a:gd name="connsiteX2" fmla="*/ 4219786 w 6353273"/>
              <a:gd name="connsiteY2" fmla="*/ 0 h 6879464"/>
              <a:gd name="connsiteX3" fmla="*/ 6353259 w 6353273"/>
              <a:gd name="connsiteY3" fmla="*/ 6876476 h 6879464"/>
              <a:gd name="connsiteX4" fmla="*/ 1067 w 6353273"/>
              <a:gd name="connsiteY4" fmla="*/ 6871927 h 6879464"/>
              <a:gd name="connsiteX0" fmla="*/ 1067 w 6569570"/>
              <a:gd name="connsiteY0" fmla="*/ 6871927 h 6874054"/>
              <a:gd name="connsiteX1" fmla="*/ 1067 w 6569570"/>
              <a:gd name="connsiteY1" fmla="*/ 277 h 6874054"/>
              <a:gd name="connsiteX2" fmla="*/ 4219786 w 6569570"/>
              <a:gd name="connsiteY2" fmla="*/ 0 h 6874054"/>
              <a:gd name="connsiteX3" fmla="*/ 6569557 w 6569570"/>
              <a:gd name="connsiteY3" fmla="*/ 6853730 h 6874054"/>
              <a:gd name="connsiteX4" fmla="*/ 1067 w 6569570"/>
              <a:gd name="connsiteY4" fmla="*/ 6871927 h 6874054"/>
              <a:gd name="connsiteX0" fmla="*/ 1067 w 6569571"/>
              <a:gd name="connsiteY0" fmla="*/ 6871927 h 6874987"/>
              <a:gd name="connsiteX1" fmla="*/ 1067 w 6569571"/>
              <a:gd name="connsiteY1" fmla="*/ 277 h 6874987"/>
              <a:gd name="connsiteX2" fmla="*/ 4219786 w 6569571"/>
              <a:gd name="connsiteY2" fmla="*/ 0 h 6874987"/>
              <a:gd name="connsiteX3" fmla="*/ 6569558 w 6569571"/>
              <a:gd name="connsiteY3" fmla="*/ 6862828 h 6874987"/>
              <a:gd name="connsiteX4" fmla="*/ 1067 w 6569571"/>
              <a:gd name="connsiteY4" fmla="*/ 6871927 h 6874987"/>
              <a:gd name="connsiteX0" fmla="*/ 238 w 6602018"/>
              <a:gd name="connsiteY0" fmla="*/ 6867378 h 6871270"/>
              <a:gd name="connsiteX1" fmla="*/ 33514 w 6602018"/>
              <a:gd name="connsiteY1" fmla="*/ 277 h 6871270"/>
              <a:gd name="connsiteX2" fmla="*/ 4252233 w 6602018"/>
              <a:gd name="connsiteY2" fmla="*/ 0 h 6871270"/>
              <a:gd name="connsiteX3" fmla="*/ 6602005 w 6602018"/>
              <a:gd name="connsiteY3" fmla="*/ 6862828 h 6871270"/>
              <a:gd name="connsiteX4" fmla="*/ 238 w 6602018"/>
              <a:gd name="connsiteY4" fmla="*/ 6867378 h 6871270"/>
              <a:gd name="connsiteX0" fmla="*/ 389 w 6585531"/>
              <a:gd name="connsiteY0" fmla="*/ 6858280 h 6865816"/>
              <a:gd name="connsiteX1" fmla="*/ 17027 w 6585531"/>
              <a:gd name="connsiteY1" fmla="*/ 277 h 6865816"/>
              <a:gd name="connsiteX2" fmla="*/ 4235746 w 6585531"/>
              <a:gd name="connsiteY2" fmla="*/ 0 h 6865816"/>
              <a:gd name="connsiteX3" fmla="*/ 6585518 w 6585531"/>
              <a:gd name="connsiteY3" fmla="*/ 6862828 h 6865816"/>
              <a:gd name="connsiteX4" fmla="*/ 389 w 6585531"/>
              <a:gd name="connsiteY4" fmla="*/ 6858280 h 6865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85531" h="6865816">
                <a:moveTo>
                  <a:pt x="389" y="6858280"/>
                </a:moveTo>
                <a:cubicBezTo>
                  <a:pt x="-3309" y="4569247"/>
                  <a:pt x="20725" y="2289310"/>
                  <a:pt x="17027" y="277"/>
                </a:cubicBezTo>
                <a:lnTo>
                  <a:pt x="4235746" y="0"/>
                </a:lnTo>
                <a:lnTo>
                  <a:pt x="6585518" y="6862828"/>
                </a:lnTo>
                <a:cubicBezTo>
                  <a:pt x="6594617" y="6867377"/>
                  <a:pt x="2106693" y="6867378"/>
                  <a:pt x="389" y="685828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0" dirty="0">
              <a:noFill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900C18-749C-4B0A-A09E-F4929619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93" y="1712794"/>
            <a:ext cx="3111690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845DE-70C7-4D20-87A7-954F546E2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5094" y="3429000"/>
            <a:ext cx="4116932" cy="24399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54BED-E682-4FF9-957A-FBF5EB3FA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60E5A65-AFDD-421E-B9F6-6AAE0B3A6266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B511C61-DAC0-4F98-B858-B71E6CBFB21D}" type="datetime4">
              <a:rPr lang="en-US" smtClean="0"/>
              <a:pPr/>
              <a:t>May 25,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47331-CFF6-480C-929A-82D15DD8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8309" y="6339849"/>
            <a:ext cx="4114800" cy="365125"/>
          </a:xfrm>
        </p:spPr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6CA49-3834-4A21-8CDC-F1AA4E3F6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04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-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9">
            <a:extLst>
              <a:ext uri="{FF2B5EF4-FFF2-40B4-BE49-F238E27FC236}">
                <a16:creationId xmlns:a16="http://schemas.microsoft.com/office/drawing/2014/main" id="{3A2B8FCD-D57E-49F5-AAFB-F203512F5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756" y="-2711"/>
            <a:ext cx="5213496" cy="6877180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71927 h 6899816"/>
              <a:gd name="connsiteX1" fmla="*/ 0 w 6318927"/>
              <a:gd name="connsiteY1" fmla="*/ 13927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79725 w 6318927"/>
              <a:gd name="connsiteY2" fmla="*/ 4270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27730 w 6346657"/>
              <a:gd name="connsiteY0" fmla="*/ 6858000 h 6885889"/>
              <a:gd name="connsiteX1" fmla="*/ 0 w 6346657"/>
              <a:gd name="connsiteY1" fmla="*/ 0 h 6885889"/>
              <a:gd name="connsiteX2" fmla="*/ 4307455 w 6346657"/>
              <a:gd name="connsiteY2" fmla="*/ 4270 h 6885889"/>
              <a:gd name="connsiteX3" fmla="*/ 6346643 w 6346657"/>
              <a:gd name="connsiteY3" fmla="*/ 6885295 h 6885889"/>
              <a:gd name="connsiteX4" fmla="*/ 27730 w 6346657"/>
              <a:gd name="connsiteY4" fmla="*/ 6858000 h 6885889"/>
              <a:gd name="connsiteX0" fmla="*/ 22184 w 6341111"/>
              <a:gd name="connsiteY0" fmla="*/ 6853730 h 6881619"/>
              <a:gd name="connsiteX1" fmla="*/ 0 w 6341111"/>
              <a:gd name="connsiteY1" fmla="*/ 279 h 6881619"/>
              <a:gd name="connsiteX2" fmla="*/ 4301909 w 6341111"/>
              <a:gd name="connsiteY2" fmla="*/ 0 h 6881619"/>
              <a:gd name="connsiteX3" fmla="*/ 6341097 w 6341111"/>
              <a:gd name="connsiteY3" fmla="*/ 6881025 h 6881619"/>
              <a:gd name="connsiteX4" fmla="*/ 22184 w 6341111"/>
              <a:gd name="connsiteY4" fmla="*/ 6853730 h 6881619"/>
              <a:gd name="connsiteX0" fmla="*/ 16637 w 6341111"/>
              <a:gd name="connsiteY0" fmla="*/ 6858280 h 6881743"/>
              <a:gd name="connsiteX1" fmla="*/ 0 w 6341111"/>
              <a:gd name="connsiteY1" fmla="*/ 279 h 6881743"/>
              <a:gd name="connsiteX2" fmla="*/ 4301909 w 6341111"/>
              <a:gd name="connsiteY2" fmla="*/ 0 h 6881743"/>
              <a:gd name="connsiteX3" fmla="*/ 6341097 w 6341111"/>
              <a:gd name="connsiteY3" fmla="*/ 6881025 h 6881743"/>
              <a:gd name="connsiteX4" fmla="*/ 16637 w 6341111"/>
              <a:gd name="connsiteY4" fmla="*/ 6858280 h 6881743"/>
              <a:gd name="connsiteX0" fmla="*/ 5546 w 6341111"/>
              <a:gd name="connsiteY0" fmla="*/ 6849182 h 6881532"/>
              <a:gd name="connsiteX1" fmla="*/ 0 w 6341111"/>
              <a:gd name="connsiteY1" fmla="*/ 279 h 6881532"/>
              <a:gd name="connsiteX2" fmla="*/ 4301909 w 6341111"/>
              <a:gd name="connsiteY2" fmla="*/ 0 h 6881532"/>
              <a:gd name="connsiteX3" fmla="*/ 6341097 w 6341111"/>
              <a:gd name="connsiteY3" fmla="*/ 6881025 h 6881532"/>
              <a:gd name="connsiteX4" fmla="*/ 5546 w 6341111"/>
              <a:gd name="connsiteY4" fmla="*/ 6849182 h 6881532"/>
              <a:gd name="connsiteX0" fmla="*/ 2133 w 6343244"/>
              <a:gd name="connsiteY0" fmla="*/ 6862830 h 6881928"/>
              <a:gd name="connsiteX1" fmla="*/ 2133 w 6343244"/>
              <a:gd name="connsiteY1" fmla="*/ 279 h 6881928"/>
              <a:gd name="connsiteX2" fmla="*/ 4304042 w 6343244"/>
              <a:gd name="connsiteY2" fmla="*/ 0 h 6881928"/>
              <a:gd name="connsiteX3" fmla="*/ 6343230 w 6343244"/>
              <a:gd name="connsiteY3" fmla="*/ 6881025 h 6881928"/>
              <a:gd name="connsiteX4" fmla="*/ 2133 w 6343244"/>
              <a:gd name="connsiteY4" fmla="*/ 6862830 h 6881928"/>
              <a:gd name="connsiteX0" fmla="*/ 251 w 6341362"/>
              <a:gd name="connsiteY0" fmla="*/ 6862830 h 6881928"/>
              <a:gd name="connsiteX1" fmla="*/ 251 w 6341362"/>
              <a:gd name="connsiteY1" fmla="*/ 279 h 6881928"/>
              <a:gd name="connsiteX2" fmla="*/ 4302160 w 6341362"/>
              <a:gd name="connsiteY2" fmla="*/ 0 h 6881928"/>
              <a:gd name="connsiteX3" fmla="*/ 6341348 w 6341362"/>
              <a:gd name="connsiteY3" fmla="*/ 6881025 h 6881928"/>
              <a:gd name="connsiteX4" fmla="*/ 251 w 6341362"/>
              <a:gd name="connsiteY4" fmla="*/ 6862830 h 6881928"/>
              <a:gd name="connsiteX0" fmla="*/ 9216 w 6350327"/>
              <a:gd name="connsiteY0" fmla="*/ 6862830 h 6881928"/>
              <a:gd name="connsiteX1" fmla="*/ 9216 w 6350327"/>
              <a:gd name="connsiteY1" fmla="*/ 279 h 6881928"/>
              <a:gd name="connsiteX2" fmla="*/ 4311125 w 6350327"/>
              <a:gd name="connsiteY2" fmla="*/ 0 h 6881928"/>
              <a:gd name="connsiteX3" fmla="*/ 6350313 w 6350327"/>
              <a:gd name="connsiteY3" fmla="*/ 6881025 h 6881928"/>
              <a:gd name="connsiteX4" fmla="*/ 9216 w 6350327"/>
              <a:gd name="connsiteY4" fmla="*/ 6862830 h 6881928"/>
              <a:gd name="connsiteX0" fmla="*/ 9216 w 6355875"/>
              <a:gd name="connsiteY0" fmla="*/ 6862830 h 6873710"/>
              <a:gd name="connsiteX1" fmla="*/ 9216 w 6355875"/>
              <a:gd name="connsiteY1" fmla="*/ 279 h 6873710"/>
              <a:gd name="connsiteX2" fmla="*/ 4311125 w 6355875"/>
              <a:gd name="connsiteY2" fmla="*/ 0 h 6873710"/>
              <a:gd name="connsiteX3" fmla="*/ 6355861 w 6355875"/>
              <a:gd name="connsiteY3" fmla="*/ 6871926 h 6873710"/>
              <a:gd name="connsiteX4" fmla="*/ 9216 w 6355875"/>
              <a:gd name="connsiteY4" fmla="*/ 6862830 h 6873710"/>
              <a:gd name="connsiteX0" fmla="*/ 9217 w 6355875"/>
              <a:gd name="connsiteY0" fmla="*/ 6871929 h 6877180"/>
              <a:gd name="connsiteX1" fmla="*/ 9216 w 6355875"/>
              <a:gd name="connsiteY1" fmla="*/ 279 h 6877180"/>
              <a:gd name="connsiteX2" fmla="*/ 4311125 w 6355875"/>
              <a:gd name="connsiteY2" fmla="*/ 0 h 6877180"/>
              <a:gd name="connsiteX3" fmla="*/ 6355861 w 6355875"/>
              <a:gd name="connsiteY3" fmla="*/ 6871926 h 6877180"/>
              <a:gd name="connsiteX4" fmla="*/ 9217 w 6355875"/>
              <a:gd name="connsiteY4" fmla="*/ 6871929 h 6877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5875" h="6877180">
                <a:moveTo>
                  <a:pt x="9217" y="6871929"/>
                </a:moveTo>
                <a:cubicBezTo>
                  <a:pt x="-14817" y="4578347"/>
                  <a:pt x="16611" y="2284763"/>
                  <a:pt x="9216" y="279"/>
                </a:cubicBezTo>
                <a:lnTo>
                  <a:pt x="4311125" y="0"/>
                </a:lnTo>
                <a:cubicBezTo>
                  <a:pt x="5005644" y="2299741"/>
                  <a:pt x="5661342" y="4572185"/>
                  <a:pt x="6355861" y="6871926"/>
                </a:cubicBezTo>
                <a:cubicBezTo>
                  <a:pt x="6364960" y="6876475"/>
                  <a:pt x="2115521" y="6881027"/>
                  <a:pt x="9217" y="687192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577C04-4A50-4C4B-AA95-192C4B0CE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3" y="1310185"/>
            <a:ext cx="2820988" cy="163363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D9D04-90B1-4518-A02F-17DFC3D9D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039508"/>
            <a:ext cx="3322779" cy="3098492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9A6BC5-E925-458F-85C4-60399C807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AAF6FE6-2586-42F8-8971-BDC5EC55EF2F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AE53F9F-27FB-41CD-95B8-B1520CC1B6AE}" type="datetime4">
              <a:rPr lang="en-US" smtClean="0"/>
              <a:pPr/>
              <a:t>May 25,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F177E-AF31-43FE-8624-264903E1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96088" y="6329382"/>
            <a:ext cx="4114800" cy="365125"/>
          </a:xfrm>
        </p:spPr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DA81C-9F81-4F4C-8D4F-EC4916210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970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5_Picture with Caption -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9">
            <a:extLst>
              <a:ext uri="{FF2B5EF4-FFF2-40B4-BE49-F238E27FC236}">
                <a16:creationId xmlns:a16="http://schemas.microsoft.com/office/drawing/2014/main" id="{3A2B8FCD-D57E-49F5-AAFB-F203512F5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756" y="-2711"/>
            <a:ext cx="5213496" cy="6877180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71927 h 6899816"/>
              <a:gd name="connsiteX1" fmla="*/ 0 w 6318927"/>
              <a:gd name="connsiteY1" fmla="*/ 13927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79725 w 6318927"/>
              <a:gd name="connsiteY2" fmla="*/ 4270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27730 w 6346657"/>
              <a:gd name="connsiteY0" fmla="*/ 6858000 h 6885889"/>
              <a:gd name="connsiteX1" fmla="*/ 0 w 6346657"/>
              <a:gd name="connsiteY1" fmla="*/ 0 h 6885889"/>
              <a:gd name="connsiteX2" fmla="*/ 4307455 w 6346657"/>
              <a:gd name="connsiteY2" fmla="*/ 4270 h 6885889"/>
              <a:gd name="connsiteX3" fmla="*/ 6346643 w 6346657"/>
              <a:gd name="connsiteY3" fmla="*/ 6885295 h 6885889"/>
              <a:gd name="connsiteX4" fmla="*/ 27730 w 6346657"/>
              <a:gd name="connsiteY4" fmla="*/ 6858000 h 6885889"/>
              <a:gd name="connsiteX0" fmla="*/ 22184 w 6341111"/>
              <a:gd name="connsiteY0" fmla="*/ 6853730 h 6881619"/>
              <a:gd name="connsiteX1" fmla="*/ 0 w 6341111"/>
              <a:gd name="connsiteY1" fmla="*/ 279 h 6881619"/>
              <a:gd name="connsiteX2" fmla="*/ 4301909 w 6341111"/>
              <a:gd name="connsiteY2" fmla="*/ 0 h 6881619"/>
              <a:gd name="connsiteX3" fmla="*/ 6341097 w 6341111"/>
              <a:gd name="connsiteY3" fmla="*/ 6881025 h 6881619"/>
              <a:gd name="connsiteX4" fmla="*/ 22184 w 6341111"/>
              <a:gd name="connsiteY4" fmla="*/ 6853730 h 6881619"/>
              <a:gd name="connsiteX0" fmla="*/ 16637 w 6341111"/>
              <a:gd name="connsiteY0" fmla="*/ 6858280 h 6881743"/>
              <a:gd name="connsiteX1" fmla="*/ 0 w 6341111"/>
              <a:gd name="connsiteY1" fmla="*/ 279 h 6881743"/>
              <a:gd name="connsiteX2" fmla="*/ 4301909 w 6341111"/>
              <a:gd name="connsiteY2" fmla="*/ 0 h 6881743"/>
              <a:gd name="connsiteX3" fmla="*/ 6341097 w 6341111"/>
              <a:gd name="connsiteY3" fmla="*/ 6881025 h 6881743"/>
              <a:gd name="connsiteX4" fmla="*/ 16637 w 6341111"/>
              <a:gd name="connsiteY4" fmla="*/ 6858280 h 6881743"/>
              <a:gd name="connsiteX0" fmla="*/ 5546 w 6341111"/>
              <a:gd name="connsiteY0" fmla="*/ 6849182 h 6881532"/>
              <a:gd name="connsiteX1" fmla="*/ 0 w 6341111"/>
              <a:gd name="connsiteY1" fmla="*/ 279 h 6881532"/>
              <a:gd name="connsiteX2" fmla="*/ 4301909 w 6341111"/>
              <a:gd name="connsiteY2" fmla="*/ 0 h 6881532"/>
              <a:gd name="connsiteX3" fmla="*/ 6341097 w 6341111"/>
              <a:gd name="connsiteY3" fmla="*/ 6881025 h 6881532"/>
              <a:gd name="connsiteX4" fmla="*/ 5546 w 6341111"/>
              <a:gd name="connsiteY4" fmla="*/ 6849182 h 6881532"/>
              <a:gd name="connsiteX0" fmla="*/ 2133 w 6343244"/>
              <a:gd name="connsiteY0" fmla="*/ 6862830 h 6881928"/>
              <a:gd name="connsiteX1" fmla="*/ 2133 w 6343244"/>
              <a:gd name="connsiteY1" fmla="*/ 279 h 6881928"/>
              <a:gd name="connsiteX2" fmla="*/ 4304042 w 6343244"/>
              <a:gd name="connsiteY2" fmla="*/ 0 h 6881928"/>
              <a:gd name="connsiteX3" fmla="*/ 6343230 w 6343244"/>
              <a:gd name="connsiteY3" fmla="*/ 6881025 h 6881928"/>
              <a:gd name="connsiteX4" fmla="*/ 2133 w 6343244"/>
              <a:gd name="connsiteY4" fmla="*/ 6862830 h 6881928"/>
              <a:gd name="connsiteX0" fmla="*/ 251 w 6341362"/>
              <a:gd name="connsiteY0" fmla="*/ 6862830 h 6881928"/>
              <a:gd name="connsiteX1" fmla="*/ 251 w 6341362"/>
              <a:gd name="connsiteY1" fmla="*/ 279 h 6881928"/>
              <a:gd name="connsiteX2" fmla="*/ 4302160 w 6341362"/>
              <a:gd name="connsiteY2" fmla="*/ 0 h 6881928"/>
              <a:gd name="connsiteX3" fmla="*/ 6341348 w 6341362"/>
              <a:gd name="connsiteY3" fmla="*/ 6881025 h 6881928"/>
              <a:gd name="connsiteX4" fmla="*/ 251 w 6341362"/>
              <a:gd name="connsiteY4" fmla="*/ 6862830 h 6881928"/>
              <a:gd name="connsiteX0" fmla="*/ 9216 w 6350327"/>
              <a:gd name="connsiteY0" fmla="*/ 6862830 h 6881928"/>
              <a:gd name="connsiteX1" fmla="*/ 9216 w 6350327"/>
              <a:gd name="connsiteY1" fmla="*/ 279 h 6881928"/>
              <a:gd name="connsiteX2" fmla="*/ 4311125 w 6350327"/>
              <a:gd name="connsiteY2" fmla="*/ 0 h 6881928"/>
              <a:gd name="connsiteX3" fmla="*/ 6350313 w 6350327"/>
              <a:gd name="connsiteY3" fmla="*/ 6881025 h 6881928"/>
              <a:gd name="connsiteX4" fmla="*/ 9216 w 6350327"/>
              <a:gd name="connsiteY4" fmla="*/ 6862830 h 6881928"/>
              <a:gd name="connsiteX0" fmla="*/ 9216 w 6355875"/>
              <a:gd name="connsiteY0" fmla="*/ 6862830 h 6873710"/>
              <a:gd name="connsiteX1" fmla="*/ 9216 w 6355875"/>
              <a:gd name="connsiteY1" fmla="*/ 279 h 6873710"/>
              <a:gd name="connsiteX2" fmla="*/ 4311125 w 6355875"/>
              <a:gd name="connsiteY2" fmla="*/ 0 h 6873710"/>
              <a:gd name="connsiteX3" fmla="*/ 6355861 w 6355875"/>
              <a:gd name="connsiteY3" fmla="*/ 6871926 h 6873710"/>
              <a:gd name="connsiteX4" fmla="*/ 9216 w 6355875"/>
              <a:gd name="connsiteY4" fmla="*/ 6862830 h 6873710"/>
              <a:gd name="connsiteX0" fmla="*/ 9217 w 6355875"/>
              <a:gd name="connsiteY0" fmla="*/ 6871929 h 6877180"/>
              <a:gd name="connsiteX1" fmla="*/ 9216 w 6355875"/>
              <a:gd name="connsiteY1" fmla="*/ 279 h 6877180"/>
              <a:gd name="connsiteX2" fmla="*/ 4311125 w 6355875"/>
              <a:gd name="connsiteY2" fmla="*/ 0 h 6877180"/>
              <a:gd name="connsiteX3" fmla="*/ 6355861 w 6355875"/>
              <a:gd name="connsiteY3" fmla="*/ 6871926 h 6877180"/>
              <a:gd name="connsiteX4" fmla="*/ 9217 w 6355875"/>
              <a:gd name="connsiteY4" fmla="*/ 6871929 h 6877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5875" h="6877180">
                <a:moveTo>
                  <a:pt x="9217" y="6871929"/>
                </a:moveTo>
                <a:cubicBezTo>
                  <a:pt x="-14817" y="4578347"/>
                  <a:pt x="16611" y="2284763"/>
                  <a:pt x="9216" y="279"/>
                </a:cubicBezTo>
                <a:lnTo>
                  <a:pt x="4311125" y="0"/>
                </a:lnTo>
                <a:cubicBezTo>
                  <a:pt x="5005644" y="2299741"/>
                  <a:pt x="5661342" y="4572185"/>
                  <a:pt x="6355861" y="6871926"/>
                </a:cubicBezTo>
                <a:cubicBezTo>
                  <a:pt x="6364960" y="6876475"/>
                  <a:pt x="2115521" y="6881027"/>
                  <a:pt x="9217" y="687192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577C04-4A50-4C4B-AA95-192C4B0CE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3" y="1310185"/>
            <a:ext cx="2820988" cy="163363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D9D04-90B1-4518-A02F-17DFC3D9D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039508"/>
            <a:ext cx="3322779" cy="3098492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9A6BC5-E925-458F-85C4-60399C807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AAF6FE6-2586-42F8-8971-BDC5EC55EF2F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AE53F9F-27FB-41CD-95B8-B1520CC1B6AE}" type="datetime4">
              <a:rPr lang="en-US" smtClean="0"/>
              <a:pPr/>
              <a:t>May 25,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F177E-AF31-43FE-8624-264903E1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96088" y="6329382"/>
            <a:ext cx="4114800" cy="365125"/>
          </a:xfrm>
        </p:spPr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DA81C-9F81-4F4C-8D4F-EC4916210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119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_Picture with Caption -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9">
            <a:extLst>
              <a:ext uri="{FF2B5EF4-FFF2-40B4-BE49-F238E27FC236}">
                <a16:creationId xmlns:a16="http://schemas.microsoft.com/office/drawing/2014/main" id="{3A2B8FCD-D57E-49F5-AAFB-F203512F5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756" y="-2711"/>
            <a:ext cx="5213496" cy="6877180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71927 h 6899816"/>
              <a:gd name="connsiteX1" fmla="*/ 0 w 6318927"/>
              <a:gd name="connsiteY1" fmla="*/ 13927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79725 w 6318927"/>
              <a:gd name="connsiteY2" fmla="*/ 4270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27730 w 6346657"/>
              <a:gd name="connsiteY0" fmla="*/ 6858000 h 6885889"/>
              <a:gd name="connsiteX1" fmla="*/ 0 w 6346657"/>
              <a:gd name="connsiteY1" fmla="*/ 0 h 6885889"/>
              <a:gd name="connsiteX2" fmla="*/ 4307455 w 6346657"/>
              <a:gd name="connsiteY2" fmla="*/ 4270 h 6885889"/>
              <a:gd name="connsiteX3" fmla="*/ 6346643 w 6346657"/>
              <a:gd name="connsiteY3" fmla="*/ 6885295 h 6885889"/>
              <a:gd name="connsiteX4" fmla="*/ 27730 w 6346657"/>
              <a:gd name="connsiteY4" fmla="*/ 6858000 h 6885889"/>
              <a:gd name="connsiteX0" fmla="*/ 22184 w 6341111"/>
              <a:gd name="connsiteY0" fmla="*/ 6853730 h 6881619"/>
              <a:gd name="connsiteX1" fmla="*/ 0 w 6341111"/>
              <a:gd name="connsiteY1" fmla="*/ 279 h 6881619"/>
              <a:gd name="connsiteX2" fmla="*/ 4301909 w 6341111"/>
              <a:gd name="connsiteY2" fmla="*/ 0 h 6881619"/>
              <a:gd name="connsiteX3" fmla="*/ 6341097 w 6341111"/>
              <a:gd name="connsiteY3" fmla="*/ 6881025 h 6881619"/>
              <a:gd name="connsiteX4" fmla="*/ 22184 w 6341111"/>
              <a:gd name="connsiteY4" fmla="*/ 6853730 h 6881619"/>
              <a:gd name="connsiteX0" fmla="*/ 16637 w 6341111"/>
              <a:gd name="connsiteY0" fmla="*/ 6858280 h 6881743"/>
              <a:gd name="connsiteX1" fmla="*/ 0 w 6341111"/>
              <a:gd name="connsiteY1" fmla="*/ 279 h 6881743"/>
              <a:gd name="connsiteX2" fmla="*/ 4301909 w 6341111"/>
              <a:gd name="connsiteY2" fmla="*/ 0 h 6881743"/>
              <a:gd name="connsiteX3" fmla="*/ 6341097 w 6341111"/>
              <a:gd name="connsiteY3" fmla="*/ 6881025 h 6881743"/>
              <a:gd name="connsiteX4" fmla="*/ 16637 w 6341111"/>
              <a:gd name="connsiteY4" fmla="*/ 6858280 h 6881743"/>
              <a:gd name="connsiteX0" fmla="*/ 5546 w 6341111"/>
              <a:gd name="connsiteY0" fmla="*/ 6849182 h 6881532"/>
              <a:gd name="connsiteX1" fmla="*/ 0 w 6341111"/>
              <a:gd name="connsiteY1" fmla="*/ 279 h 6881532"/>
              <a:gd name="connsiteX2" fmla="*/ 4301909 w 6341111"/>
              <a:gd name="connsiteY2" fmla="*/ 0 h 6881532"/>
              <a:gd name="connsiteX3" fmla="*/ 6341097 w 6341111"/>
              <a:gd name="connsiteY3" fmla="*/ 6881025 h 6881532"/>
              <a:gd name="connsiteX4" fmla="*/ 5546 w 6341111"/>
              <a:gd name="connsiteY4" fmla="*/ 6849182 h 6881532"/>
              <a:gd name="connsiteX0" fmla="*/ 2133 w 6343244"/>
              <a:gd name="connsiteY0" fmla="*/ 6862830 h 6881928"/>
              <a:gd name="connsiteX1" fmla="*/ 2133 w 6343244"/>
              <a:gd name="connsiteY1" fmla="*/ 279 h 6881928"/>
              <a:gd name="connsiteX2" fmla="*/ 4304042 w 6343244"/>
              <a:gd name="connsiteY2" fmla="*/ 0 h 6881928"/>
              <a:gd name="connsiteX3" fmla="*/ 6343230 w 6343244"/>
              <a:gd name="connsiteY3" fmla="*/ 6881025 h 6881928"/>
              <a:gd name="connsiteX4" fmla="*/ 2133 w 6343244"/>
              <a:gd name="connsiteY4" fmla="*/ 6862830 h 6881928"/>
              <a:gd name="connsiteX0" fmla="*/ 251 w 6341362"/>
              <a:gd name="connsiteY0" fmla="*/ 6862830 h 6881928"/>
              <a:gd name="connsiteX1" fmla="*/ 251 w 6341362"/>
              <a:gd name="connsiteY1" fmla="*/ 279 h 6881928"/>
              <a:gd name="connsiteX2" fmla="*/ 4302160 w 6341362"/>
              <a:gd name="connsiteY2" fmla="*/ 0 h 6881928"/>
              <a:gd name="connsiteX3" fmla="*/ 6341348 w 6341362"/>
              <a:gd name="connsiteY3" fmla="*/ 6881025 h 6881928"/>
              <a:gd name="connsiteX4" fmla="*/ 251 w 6341362"/>
              <a:gd name="connsiteY4" fmla="*/ 6862830 h 6881928"/>
              <a:gd name="connsiteX0" fmla="*/ 9216 w 6350327"/>
              <a:gd name="connsiteY0" fmla="*/ 6862830 h 6881928"/>
              <a:gd name="connsiteX1" fmla="*/ 9216 w 6350327"/>
              <a:gd name="connsiteY1" fmla="*/ 279 h 6881928"/>
              <a:gd name="connsiteX2" fmla="*/ 4311125 w 6350327"/>
              <a:gd name="connsiteY2" fmla="*/ 0 h 6881928"/>
              <a:gd name="connsiteX3" fmla="*/ 6350313 w 6350327"/>
              <a:gd name="connsiteY3" fmla="*/ 6881025 h 6881928"/>
              <a:gd name="connsiteX4" fmla="*/ 9216 w 6350327"/>
              <a:gd name="connsiteY4" fmla="*/ 6862830 h 6881928"/>
              <a:gd name="connsiteX0" fmla="*/ 9216 w 6355875"/>
              <a:gd name="connsiteY0" fmla="*/ 6862830 h 6873710"/>
              <a:gd name="connsiteX1" fmla="*/ 9216 w 6355875"/>
              <a:gd name="connsiteY1" fmla="*/ 279 h 6873710"/>
              <a:gd name="connsiteX2" fmla="*/ 4311125 w 6355875"/>
              <a:gd name="connsiteY2" fmla="*/ 0 h 6873710"/>
              <a:gd name="connsiteX3" fmla="*/ 6355861 w 6355875"/>
              <a:gd name="connsiteY3" fmla="*/ 6871926 h 6873710"/>
              <a:gd name="connsiteX4" fmla="*/ 9216 w 6355875"/>
              <a:gd name="connsiteY4" fmla="*/ 6862830 h 6873710"/>
              <a:gd name="connsiteX0" fmla="*/ 9217 w 6355875"/>
              <a:gd name="connsiteY0" fmla="*/ 6871929 h 6877180"/>
              <a:gd name="connsiteX1" fmla="*/ 9216 w 6355875"/>
              <a:gd name="connsiteY1" fmla="*/ 279 h 6877180"/>
              <a:gd name="connsiteX2" fmla="*/ 4311125 w 6355875"/>
              <a:gd name="connsiteY2" fmla="*/ 0 h 6877180"/>
              <a:gd name="connsiteX3" fmla="*/ 6355861 w 6355875"/>
              <a:gd name="connsiteY3" fmla="*/ 6871926 h 6877180"/>
              <a:gd name="connsiteX4" fmla="*/ 9217 w 6355875"/>
              <a:gd name="connsiteY4" fmla="*/ 6871929 h 6877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5875" h="6877180">
                <a:moveTo>
                  <a:pt x="9217" y="6871929"/>
                </a:moveTo>
                <a:cubicBezTo>
                  <a:pt x="-14817" y="4578347"/>
                  <a:pt x="16611" y="2284763"/>
                  <a:pt x="9216" y="279"/>
                </a:cubicBezTo>
                <a:lnTo>
                  <a:pt x="4311125" y="0"/>
                </a:lnTo>
                <a:cubicBezTo>
                  <a:pt x="5005644" y="2299741"/>
                  <a:pt x="5661342" y="4572185"/>
                  <a:pt x="6355861" y="6871926"/>
                </a:cubicBezTo>
                <a:cubicBezTo>
                  <a:pt x="6364960" y="6876475"/>
                  <a:pt x="2115521" y="6881027"/>
                  <a:pt x="9217" y="687192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577C04-4A50-4C4B-AA95-192C4B0CE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3" y="1310185"/>
            <a:ext cx="2820988" cy="163363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D9D04-90B1-4518-A02F-17DFC3D9D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039508"/>
            <a:ext cx="3322779" cy="3098492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9A6BC5-E925-458F-85C4-60399C807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AAF6FE6-2586-42F8-8971-BDC5EC55EF2F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AE53F9F-27FB-41CD-95B8-B1520CC1B6AE}" type="datetime4">
              <a:rPr lang="en-US" smtClean="0"/>
              <a:pPr/>
              <a:t>May 25,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F177E-AF31-43FE-8624-264903E1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96088" y="6329382"/>
            <a:ext cx="4114800" cy="365125"/>
          </a:xfrm>
        </p:spPr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DA81C-9F81-4F4C-8D4F-EC4916210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89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_Picture with Caption -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9">
            <a:extLst>
              <a:ext uri="{FF2B5EF4-FFF2-40B4-BE49-F238E27FC236}">
                <a16:creationId xmlns:a16="http://schemas.microsoft.com/office/drawing/2014/main" id="{3A2B8FCD-D57E-49F5-AAFB-F203512F5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756" y="-2711"/>
            <a:ext cx="5213496" cy="6877180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71927 h 6899816"/>
              <a:gd name="connsiteX1" fmla="*/ 0 w 6318927"/>
              <a:gd name="connsiteY1" fmla="*/ 13927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79725 w 6318927"/>
              <a:gd name="connsiteY2" fmla="*/ 4270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27730 w 6346657"/>
              <a:gd name="connsiteY0" fmla="*/ 6858000 h 6885889"/>
              <a:gd name="connsiteX1" fmla="*/ 0 w 6346657"/>
              <a:gd name="connsiteY1" fmla="*/ 0 h 6885889"/>
              <a:gd name="connsiteX2" fmla="*/ 4307455 w 6346657"/>
              <a:gd name="connsiteY2" fmla="*/ 4270 h 6885889"/>
              <a:gd name="connsiteX3" fmla="*/ 6346643 w 6346657"/>
              <a:gd name="connsiteY3" fmla="*/ 6885295 h 6885889"/>
              <a:gd name="connsiteX4" fmla="*/ 27730 w 6346657"/>
              <a:gd name="connsiteY4" fmla="*/ 6858000 h 6885889"/>
              <a:gd name="connsiteX0" fmla="*/ 22184 w 6341111"/>
              <a:gd name="connsiteY0" fmla="*/ 6853730 h 6881619"/>
              <a:gd name="connsiteX1" fmla="*/ 0 w 6341111"/>
              <a:gd name="connsiteY1" fmla="*/ 279 h 6881619"/>
              <a:gd name="connsiteX2" fmla="*/ 4301909 w 6341111"/>
              <a:gd name="connsiteY2" fmla="*/ 0 h 6881619"/>
              <a:gd name="connsiteX3" fmla="*/ 6341097 w 6341111"/>
              <a:gd name="connsiteY3" fmla="*/ 6881025 h 6881619"/>
              <a:gd name="connsiteX4" fmla="*/ 22184 w 6341111"/>
              <a:gd name="connsiteY4" fmla="*/ 6853730 h 6881619"/>
              <a:gd name="connsiteX0" fmla="*/ 16637 w 6341111"/>
              <a:gd name="connsiteY0" fmla="*/ 6858280 h 6881743"/>
              <a:gd name="connsiteX1" fmla="*/ 0 w 6341111"/>
              <a:gd name="connsiteY1" fmla="*/ 279 h 6881743"/>
              <a:gd name="connsiteX2" fmla="*/ 4301909 w 6341111"/>
              <a:gd name="connsiteY2" fmla="*/ 0 h 6881743"/>
              <a:gd name="connsiteX3" fmla="*/ 6341097 w 6341111"/>
              <a:gd name="connsiteY3" fmla="*/ 6881025 h 6881743"/>
              <a:gd name="connsiteX4" fmla="*/ 16637 w 6341111"/>
              <a:gd name="connsiteY4" fmla="*/ 6858280 h 6881743"/>
              <a:gd name="connsiteX0" fmla="*/ 5546 w 6341111"/>
              <a:gd name="connsiteY0" fmla="*/ 6849182 h 6881532"/>
              <a:gd name="connsiteX1" fmla="*/ 0 w 6341111"/>
              <a:gd name="connsiteY1" fmla="*/ 279 h 6881532"/>
              <a:gd name="connsiteX2" fmla="*/ 4301909 w 6341111"/>
              <a:gd name="connsiteY2" fmla="*/ 0 h 6881532"/>
              <a:gd name="connsiteX3" fmla="*/ 6341097 w 6341111"/>
              <a:gd name="connsiteY3" fmla="*/ 6881025 h 6881532"/>
              <a:gd name="connsiteX4" fmla="*/ 5546 w 6341111"/>
              <a:gd name="connsiteY4" fmla="*/ 6849182 h 6881532"/>
              <a:gd name="connsiteX0" fmla="*/ 2133 w 6343244"/>
              <a:gd name="connsiteY0" fmla="*/ 6862830 h 6881928"/>
              <a:gd name="connsiteX1" fmla="*/ 2133 w 6343244"/>
              <a:gd name="connsiteY1" fmla="*/ 279 h 6881928"/>
              <a:gd name="connsiteX2" fmla="*/ 4304042 w 6343244"/>
              <a:gd name="connsiteY2" fmla="*/ 0 h 6881928"/>
              <a:gd name="connsiteX3" fmla="*/ 6343230 w 6343244"/>
              <a:gd name="connsiteY3" fmla="*/ 6881025 h 6881928"/>
              <a:gd name="connsiteX4" fmla="*/ 2133 w 6343244"/>
              <a:gd name="connsiteY4" fmla="*/ 6862830 h 6881928"/>
              <a:gd name="connsiteX0" fmla="*/ 251 w 6341362"/>
              <a:gd name="connsiteY0" fmla="*/ 6862830 h 6881928"/>
              <a:gd name="connsiteX1" fmla="*/ 251 w 6341362"/>
              <a:gd name="connsiteY1" fmla="*/ 279 h 6881928"/>
              <a:gd name="connsiteX2" fmla="*/ 4302160 w 6341362"/>
              <a:gd name="connsiteY2" fmla="*/ 0 h 6881928"/>
              <a:gd name="connsiteX3" fmla="*/ 6341348 w 6341362"/>
              <a:gd name="connsiteY3" fmla="*/ 6881025 h 6881928"/>
              <a:gd name="connsiteX4" fmla="*/ 251 w 6341362"/>
              <a:gd name="connsiteY4" fmla="*/ 6862830 h 6881928"/>
              <a:gd name="connsiteX0" fmla="*/ 9216 w 6350327"/>
              <a:gd name="connsiteY0" fmla="*/ 6862830 h 6881928"/>
              <a:gd name="connsiteX1" fmla="*/ 9216 w 6350327"/>
              <a:gd name="connsiteY1" fmla="*/ 279 h 6881928"/>
              <a:gd name="connsiteX2" fmla="*/ 4311125 w 6350327"/>
              <a:gd name="connsiteY2" fmla="*/ 0 h 6881928"/>
              <a:gd name="connsiteX3" fmla="*/ 6350313 w 6350327"/>
              <a:gd name="connsiteY3" fmla="*/ 6881025 h 6881928"/>
              <a:gd name="connsiteX4" fmla="*/ 9216 w 6350327"/>
              <a:gd name="connsiteY4" fmla="*/ 6862830 h 6881928"/>
              <a:gd name="connsiteX0" fmla="*/ 9216 w 6355875"/>
              <a:gd name="connsiteY0" fmla="*/ 6862830 h 6873710"/>
              <a:gd name="connsiteX1" fmla="*/ 9216 w 6355875"/>
              <a:gd name="connsiteY1" fmla="*/ 279 h 6873710"/>
              <a:gd name="connsiteX2" fmla="*/ 4311125 w 6355875"/>
              <a:gd name="connsiteY2" fmla="*/ 0 h 6873710"/>
              <a:gd name="connsiteX3" fmla="*/ 6355861 w 6355875"/>
              <a:gd name="connsiteY3" fmla="*/ 6871926 h 6873710"/>
              <a:gd name="connsiteX4" fmla="*/ 9216 w 6355875"/>
              <a:gd name="connsiteY4" fmla="*/ 6862830 h 6873710"/>
              <a:gd name="connsiteX0" fmla="*/ 9217 w 6355875"/>
              <a:gd name="connsiteY0" fmla="*/ 6871929 h 6877180"/>
              <a:gd name="connsiteX1" fmla="*/ 9216 w 6355875"/>
              <a:gd name="connsiteY1" fmla="*/ 279 h 6877180"/>
              <a:gd name="connsiteX2" fmla="*/ 4311125 w 6355875"/>
              <a:gd name="connsiteY2" fmla="*/ 0 h 6877180"/>
              <a:gd name="connsiteX3" fmla="*/ 6355861 w 6355875"/>
              <a:gd name="connsiteY3" fmla="*/ 6871926 h 6877180"/>
              <a:gd name="connsiteX4" fmla="*/ 9217 w 6355875"/>
              <a:gd name="connsiteY4" fmla="*/ 6871929 h 6877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5875" h="6877180">
                <a:moveTo>
                  <a:pt x="9217" y="6871929"/>
                </a:moveTo>
                <a:cubicBezTo>
                  <a:pt x="-14817" y="4578347"/>
                  <a:pt x="16611" y="2284763"/>
                  <a:pt x="9216" y="279"/>
                </a:cubicBezTo>
                <a:lnTo>
                  <a:pt x="4311125" y="0"/>
                </a:lnTo>
                <a:cubicBezTo>
                  <a:pt x="5005644" y="2299741"/>
                  <a:pt x="5661342" y="4572185"/>
                  <a:pt x="6355861" y="6871926"/>
                </a:cubicBezTo>
                <a:cubicBezTo>
                  <a:pt x="6364960" y="6876475"/>
                  <a:pt x="2115521" y="6881027"/>
                  <a:pt x="9217" y="687192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577C04-4A50-4C4B-AA95-192C4B0CE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3" y="1310185"/>
            <a:ext cx="2820988" cy="1633632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D9D04-90B1-4518-A02F-17DFC3D9D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039508"/>
            <a:ext cx="3322779" cy="3098492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9A6BC5-E925-458F-85C4-60399C807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AAF6FE6-2586-42F8-8971-BDC5EC55EF2F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AE53F9F-27FB-41CD-95B8-B1520CC1B6AE}" type="datetime4">
              <a:rPr lang="en-US" smtClean="0"/>
              <a:pPr/>
              <a:t>May 25,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F177E-AF31-43FE-8624-264903E1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96088" y="6329382"/>
            <a:ext cx="4114800" cy="365125"/>
          </a:xfrm>
        </p:spPr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DA81C-9F81-4F4C-8D4F-EC4916210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77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 -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9">
            <a:extLst>
              <a:ext uri="{FF2B5EF4-FFF2-40B4-BE49-F238E27FC236}">
                <a16:creationId xmlns:a16="http://schemas.microsoft.com/office/drawing/2014/main" id="{3A2B8FCD-D57E-49F5-AAFB-F203512F5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308" y="0"/>
            <a:ext cx="5213496" cy="6877180"/>
          </a:xfrm>
          <a:custGeom>
            <a:avLst/>
            <a:gdLst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5663821 w 5663821"/>
              <a:gd name="connsiteY2" fmla="*/ 6858000 h 6858000"/>
              <a:gd name="connsiteX3" fmla="*/ 0 w 5663821"/>
              <a:gd name="connsiteY3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22913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2502089 w 5663821"/>
              <a:gd name="connsiteY2" fmla="*/ 231733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5663821"/>
              <a:gd name="connsiteY0" fmla="*/ 6858000 h 6858000"/>
              <a:gd name="connsiteX1" fmla="*/ 0 w 5663821"/>
              <a:gd name="connsiteY1" fmla="*/ 0 h 6858000"/>
              <a:gd name="connsiteX2" fmla="*/ 4235355 w 5663821"/>
              <a:gd name="connsiteY2" fmla="*/ 27017 h 6858000"/>
              <a:gd name="connsiteX3" fmla="*/ 5663821 w 5663821"/>
              <a:gd name="connsiteY3" fmla="*/ 6858000 h 6858000"/>
              <a:gd name="connsiteX4" fmla="*/ 0 w 5663821"/>
              <a:gd name="connsiteY4" fmla="*/ 6858000 h 6858000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6885295"/>
              <a:gd name="connsiteX1" fmla="*/ 0 w 6318913"/>
              <a:gd name="connsiteY1" fmla="*/ 0 h 6885295"/>
              <a:gd name="connsiteX2" fmla="*/ 4235355 w 6318913"/>
              <a:gd name="connsiteY2" fmla="*/ 27017 h 6885295"/>
              <a:gd name="connsiteX3" fmla="*/ 6318913 w 6318913"/>
              <a:gd name="connsiteY3" fmla="*/ 6885295 h 6885295"/>
              <a:gd name="connsiteX4" fmla="*/ 0 w 6318913"/>
              <a:gd name="connsiteY4" fmla="*/ 6858000 h 6885295"/>
              <a:gd name="connsiteX0" fmla="*/ 0 w 6318913"/>
              <a:gd name="connsiteY0" fmla="*/ 6858000 h 7167442"/>
              <a:gd name="connsiteX1" fmla="*/ 0 w 6318913"/>
              <a:gd name="connsiteY1" fmla="*/ 0 h 7167442"/>
              <a:gd name="connsiteX2" fmla="*/ 4235355 w 6318913"/>
              <a:gd name="connsiteY2" fmla="*/ 27017 h 7167442"/>
              <a:gd name="connsiteX3" fmla="*/ 6318913 w 6318913"/>
              <a:gd name="connsiteY3" fmla="*/ 6885295 h 7167442"/>
              <a:gd name="connsiteX4" fmla="*/ 0 w 6318913"/>
              <a:gd name="connsiteY4" fmla="*/ 6858000 h 7167442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35355 w 6318927"/>
              <a:gd name="connsiteY2" fmla="*/ 27017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0 w 6318927"/>
              <a:gd name="connsiteY0" fmla="*/ 6871927 h 6899816"/>
              <a:gd name="connsiteX1" fmla="*/ 0 w 6318927"/>
              <a:gd name="connsiteY1" fmla="*/ 13927 h 6899816"/>
              <a:gd name="connsiteX2" fmla="*/ 4235356 w 6318927"/>
              <a:gd name="connsiteY2" fmla="*/ 0 h 6899816"/>
              <a:gd name="connsiteX3" fmla="*/ 6318913 w 6318927"/>
              <a:gd name="connsiteY3" fmla="*/ 6899222 h 6899816"/>
              <a:gd name="connsiteX4" fmla="*/ 0 w 6318927"/>
              <a:gd name="connsiteY4" fmla="*/ 6871927 h 6899816"/>
              <a:gd name="connsiteX0" fmla="*/ 0 w 6318927"/>
              <a:gd name="connsiteY0" fmla="*/ 6858000 h 6885889"/>
              <a:gd name="connsiteX1" fmla="*/ 0 w 6318927"/>
              <a:gd name="connsiteY1" fmla="*/ 0 h 6885889"/>
              <a:gd name="connsiteX2" fmla="*/ 4279725 w 6318927"/>
              <a:gd name="connsiteY2" fmla="*/ 4270 h 6885889"/>
              <a:gd name="connsiteX3" fmla="*/ 6318913 w 6318927"/>
              <a:gd name="connsiteY3" fmla="*/ 6885295 h 6885889"/>
              <a:gd name="connsiteX4" fmla="*/ 0 w 6318927"/>
              <a:gd name="connsiteY4" fmla="*/ 6858000 h 6885889"/>
              <a:gd name="connsiteX0" fmla="*/ 27730 w 6346657"/>
              <a:gd name="connsiteY0" fmla="*/ 6858000 h 6885889"/>
              <a:gd name="connsiteX1" fmla="*/ 0 w 6346657"/>
              <a:gd name="connsiteY1" fmla="*/ 0 h 6885889"/>
              <a:gd name="connsiteX2" fmla="*/ 4307455 w 6346657"/>
              <a:gd name="connsiteY2" fmla="*/ 4270 h 6885889"/>
              <a:gd name="connsiteX3" fmla="*/ 6346643 w 6346657"/>
              <a:gd name="connsiteY3" fmla="*/ 6885295 h 6885889"/>
              <a:gd name="connsiteX4" fmla="*/ 27730 w 6346657"/>
              <a:gd name="connsiteY4" fmla="*/ 6858000 h 6885889"/>
              <a:gd name="connsiteX0" fmla="*/ 22184 w 6341111"/>
              <a:gd name="connsiteY0" fmla="*/ 6853730 h 6881619"/>
              <a:gd name="connsiteX1" fmla="*/ 0 w 6341111"/>
              <a:gd name="connsiteY1" fmla="*/ 279 h 6881619"/>
              <a:gd name="connsiteX2" fmla="*/ 4301909 w 6341111"/>
              <a:gd name="connsiteY2" fmla="*/ 0 h 6881619"/>
              <a:gd name="connsiteX3" fmla="*/ 6341097 w 6341111"/>
              <a:gd name="connsiteY3" fmla="*/ 6881025 h 6881619"/>
              <a:gd name="connsiteX4" fmla="*/ 22184 w 6341111"/>
              <a:gd name="connsiteY4" fmla="*/ 6853730 h 6881619"/>
              <a:gd name="connsiteX0" fmla="*/ 16637 w 6341111"/>
              <a:gd name="connsiteY0" fmla="*/ 6858280 h 6881743"/>
              <a:gd name="connsiteX1" fmla="*/ 0 w 6341111"/>
              <a:gd name="connsiteY1" fmla="*/ 279 h 6881743"/>
              <a:gd name="connsiteX2" fmla="*/ 4301909 w 6341111"/>
              <a:gd name="connsiteY2" fmla="*/ 0 h 6881743"/>
              <a:gd name="connsiteX3" fmla="*/ 6341097 w 6341111"/>
              <a:gd name="connsiteY3" fmla="*/ 6881025 h 6881743"/>
              <a:gd name="connsiteX4" fmla="*/ 16637 w 6341111"/>
              <a:gd name="connsiteY4" fmla="*/ 6858280 h 6881743"/>
              <a:gd name="connsiteX0" fmla="*/ 5546 w 6341111"/>
              <a:gd name="connsiteY0" fmla="*/ 6849182 h 6881532"/>
              <a:gd name="connsiteX1" fmla="*/ 0 w 6341111"/>
              <a:gd name="connsiteY1" fmla="*/ 279 h 6881532"/>
              <a:gd name="connsiteX2" fmla="*/ 4301909 w 6341111"/>
              <a:gd name="connsiteY2" fmla="*/ 0 h 6881532"/>
              <a:gd name="connsiteX3" fmla="*/ 6341097 w 6341111"/>
              <a:gd name="connsiteY3" fmla="*/ 6881025 h 6881532"/>
              <a:gd name="connsiteX4" fmla="*/ 5546 w 6341111"/>
              <a:gd name="connsiteY4" fmla="*/ 6849182 h 6881532"/>
              <a:gd name="connsiteX0" fmla="*/ 2133 w 6343244"/>
              <a:gd name="connsiteY0" fmla="*/ 6862830 h 6881928"/>
              <a:gd name="connsiteX1" fmla="*/ 2133 w 6343244"/>
              <a:gd name="connsiteY1" fmla="*/ 279 h 6881928"/>
              <a:gd name="connsiteX2" fmla="*/ 4304042 w 6343244"/>
              <a:gd name="connsiteY2" fmla="*/ 0 h 6881928"/>
              <a:gd name="connsiteX3" fmla="*/ 6343230 w 6343244"/>
              <a:gd name="connsiteY3" fmla="*/ 6881025 h 6881928"/>
              <a:gd name="connsiteX4" fmla="*/ 2133 w 6343244"/>
              <a:gd name="connsiteY4" fmla="*/ 6862830 h 6881928"/>
              <a:gd name="connsiteX0" fmla="*/ 251 w 6341362"/>
              <a:gd name="connsiteY0" fmla="*/ 6862830 h 6881928"/>
              <a:gd name="connsiteX1" fmla="*/ 251 w 6341362"/>
              <a:gd name="connsiteY1" fmla="*/ 279 h 6881928"/>
              <a:gd name="connsiteX2" fmla="*/ 4302160 w 6341362"/>
              <a:gd name="connsiteY2" fmla="*/ 0 h 6881928"/>
              <a:gd name="connsiteX3" fmla="*/ 6341348 w 6341362"/>
              <a:gd name="connsiteY3" fmla="*/ 6881025 h 6881928"/>
              <a:gd name="connsiteX4" fmla="*/ 251 w 6341362"/>
              <a:gd name="connsiteY4" fmla="*/ 6862830 h 6881928"/>
              <a:gd name="connsiteX0" fmla="*/ 9216 w 6350327"/>
              <a:gd name="connsiteY0" fmla="*/ 6862830 h 6881928"/>
              <a:gd name="connsiteX1" fmla="*/ 9216 w 6350327"/>
              <a:gd name="connsiteY1" fmla="*/ 279 h 6881928"/>
              <a:gd name="connsiteX2" fmla="*/ 4311125 w 6350327"/>
              <a:gd name="connsiteY2" fmla="*/ 0 h 6881928"/>
              <a:gd name="connsiteX3" fmla="*/ 6350313 w 6350327"/>
              <a:gd name="connsiteY3" fmla="*/ 6881025 h 6881928"/>
              <a:gd name="connsiteX4" fmla="*/ 9216 w 6350327"/>
              <a:gd name="connsiteY4" fmla="*/ 6862830 h 6881928"/>
              <a:gd name="connsiteX0" fmla="*/ 9216 w 6355875"/>
              <a:gd name="connsiteY0" fmla="*/ 6862830 h 6873710"/>
              <a:gd name="connsiteX1" fmla="*/ 9216 w 6355875"/>
              <a:gd name="connsiteY1" fmla="*/ 279 h 6873710"/>
              <a:gd name="connsiteX2" fmla="*/ 4311125 w 6355875"/>
              <a:gd name="connsiteY2" fmla="*/ 0 h 6873710"/>
              <a:gd name="connsiteX3" fmla="*/ 6355861 w 6355875"/>
              <a:gd name="connsiteY3" fmla="*/ 6871926 h 6873710"/>
              <a:gd name="connsiteX4" fmla="*/ 9216 w 6355875"/>
              <a:gd name="connsiteY4" fmla="*/ 6862830 h 6873710"/>
              <a:gd name="connsiteX0" fmla="*/ 9217 w 6355875"/>
              <a:gd name="connsiteY0" fmla="*/ 6871929 h 6877180"/>
              <a:gd name="connsiteX1" fmla="*/ 9216 w 6355875"/>
              <a:gd name="connsiteY1" fmla="*/ 279 h 6877180"/>
              <a:gd name="connsiteX2" fmla="*/ 4311125 w 6355875"/>
              <a:gd name="connsiteY2" fmla="*/ 0 h 6877180"/>
              <a:gd name="connsiteX3" fmla="*/ 6355861 w 6355875"/>
              <a:gd name="connsiteY3" fmla="*/ 6871926 h 6877180"/>
              <a:gd name="connsiteX4" fmla="*/ 9217 w 6355875"/>
              <a:gd name="connsiteY4" fmla="*/ 6871929 h 6877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55875" h="6877180">
                <a:moveTo>
                  <a:pt x="9217" y="6871929"/>
                </a:moveTo>
                <a:cubicBezTo>
                  <a:pt x="-14817" y="4578347"/>
                  <a:pt x="16611" y="2284763"/>
                  <a:pt x="9216" y="279"/>
                </a:cubicBezTo>
                <a:lnTo>
                  <a:pt x="4311125" y="0"/>
                </a:lnTo>
                <a:cubicBezTo>
                  <a:pt x="5005644" y="2299741"/>
                  <a:pt x="5661342" y="4572185"/>
                  <a:pt x="6355861" y="6871926"/>
                </a:cubicBezTo>
                <a:cubicBezTo>
                  <a:pt x="6364960" y="6876475"/>
                  <a:pt x="2115521" y="6881027"/>
                  <a:pt x="9217" y="687192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577C04-4A50-4C4B-AA95-192C4B0CE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3" y="1310185"/>
            <a:ext cx="2820988" cy="1633632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D9D04-90B1-4518-A02F-17DFC3D9D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039508"/>
            <a:ext cx="3322779" cy="3098492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9A6BC5-E925-458F-85C4-60399C807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AAF6FE6-2586-42F8-8971-BDC5EC55EF2F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0AE53F9F-27FB-41CD-95B8-B1520CC1B6AE}" type="datetime4">
              <a:rPr lang="en-US" smtClean="0"/>
              <a:pPr/>
              <a:t>May 25,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F177E-AF31-43FE-8624-264903E1A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96088" y="6329382"/>
            <a:ext cx="4114800" cy="365125"/>
          </a:xfrm>
        </p:spPr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DA81C-9F81-4F4C-8D4F-EC4916210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51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-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55E85-9FCB-4CD8-A587-B5DBC47D0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991" y="2150492"/>
            <a:ext cx="7406184" cy="238760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7BEA46-D9AF-4EB0-A234-8DE326DB2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991" y="4707508"/>
            <a:ext cx="7406184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30317738-FF21-47C7-BA4C-E2EC43F9B3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 flipV="1">
            <a:off x="7710985" y="0"/>
            <a:ext cx="4481015" cy="6858000"/>
          </a:xfrm>
          <a:prstGeom prst="rt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WAN Library Services">
            <a:extLst>
              <a:ext uri="{FF2B5EF4-FFF2-40B4-BE49-F238E27FC236}">
                <a16:creationId xmlns:a16="http://schemas.microsoft.com/office/drawing/2014/main" id="{FB7322D7-2E8F-4B8C-9745-7236C0768D5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36" y="740281"/>
            <a:ext cx="1751315" cy="183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08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-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55E85-9FCB-4CD8-A587-B5DBC47D0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991" y="2150492"/>
            <a:ext cx="7406184" cy="238760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7BEA46-D9AF-4EB0-A234-8DE326DB2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991" y="4707508"/>
            <a:ext cx="7406184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30317738-FF21-47C7-BA4C-E2EC43F9B3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 flipV="1">
            <a:off x="7710984" y="0"/>
            <a:ext cx="4481015" cy="6858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WAN Library Services">
            <a:extLst>
              <a:ext uri="{FF2B5EF4-FFF2-40B4-BE49-F238E27FC236}">
                <a16:creationId xmlns:a16="http://schemas.microsoft.com/office/drawing/2014/main" id="{FB7322D7-2E8F-4B8C-9745-7236C0768D5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36" y="740281"/>
            <a:ext cx="1751315" cy="183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78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55E85-9FCB-4CD8-A587-B5DBC47D0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8991" y="2150492"/>
            <a:ext cx="7406184" cy="238760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7BEA46-D9AF-4EB0-A234-8DE326DB2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991" y="4707508"/>
            <a:ext cx="7406184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30317738-FF21-47C7-BA4C-E2EC43F9B3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 flipV="1">
            <a:off x="7710984" y="0"/>
            <a:ext cx="4481015" cy="6858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WAN Library Services">
            <a:extLst>
              <a:ext uri="{FF2B5EF4-FFF2-40B4-BE49-F238E27FC236}">
                <a16:creationId xmlns:a16="http://schemas.microsoft.com/office/drawing/2014/main" id="{FB7322D7-2E8F-4B8C-9745-7236C0768D5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36" y="740281"/>
            <a:ext cx="1751315" cy="183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300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9A81105-84AC-494D-95F4-BC910DBF6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2DC7B-633D-48CE-8692-749FA60A8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73FDD12-27FA-4A61-8C72-3334D4E70A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99684E3-A0FF-49CA-B05E-EC4BBEDCAE69}" type="datetime4">
              <a:rPr lang="en-US" smtClean="0"/>
              <a:t>May 25,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D194A-9AC6-43D0-B5EC-2ACD23E3F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8383E-4531-4F02-9CF7-FDD0AE6F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37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-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FD00A4-A0AB-4044-9167-74A9737CA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709739"/>
            <a:ext cx="11360150" cy="27850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FD280C-DDF5-4D3E-81C7-4A036BF38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362006"/>
          </a:xfrm>
        </p:spPr>
        <p:txBody>
          <a:bodyPr anchor="b"/>
          <a:lstStyle>
            <a:lvl1pPr>
              <a:defRPr lang="en-US" dirty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A3DD7-7945-497B-A62C-583B78AF0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99296"/>
            <a:ext cx="10515600" cy="1422114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AE72D5E-E03C-4FC7-8731-E2196ED23E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13396ADE-9909-4D89-85AF-2BEE99A3BE82}" type="datetime4">
              <a:rPr lang="en-US" smtClean="0"/>
              <a:t>May 25,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21A10-E1FA-4A6B-AC65-A28DA3C38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SWAN Library Services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D7D384A-F7E8-4567-BA95-00691C9ED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6006" y="6329381"/>
            <a:ext cx="53226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FAA610F-65FB-4D76-A9F7-0135426F9A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FD00A4-A0AB-4044-9167-74A9737CA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709739"/>
            <a:ext cx="11360150" cy="27850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FD280C-DDF5-4D3E-81C7-4A036BF38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362006"/>
          </a:xfrm>
        </p:spPr>
        <p:txBody>
          <a:bodyPr anchor="b"/>
          <a:lstStyle>
            <a:lvl1pPr>
              <a:defRPr lang="en-US" dirty="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A3DD7-7945-497B-A62C-583B78AF0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99296"/>
            <a:ext cx="10515600" cy="1422114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21A10-E1FA-4A6B-AC65-A28DA3C38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SWAN Library Services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59C5715-F3E7-4D38-8EB4-FB5A7CD495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38D10E8-F5EF-4030-9DD4-58F7E5E696F1}" type="datetime4">
              <a:rPr lang="en-US" smtClean="0"/>
              <a:t>May 25, 2023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13F4682-70F7-47FD-9D78-36447294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6006" y="6329381"/>
            <a:ext cx="53226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FAA610F-65FB-4D76-A9F7-0135426F9A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76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Section Header-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FD00A4-A0AB-4044-9167-74A9737CA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709739"/>
            <a:ext cx="11360150" cy="27850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FD280C-DDF5-4D3E-81C7-4A036BF38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362006"/>
          </a:xfrm>
        </p:spPr>
        <p:txBody>
          <a:bodyPr anchor="b"/>
          <a:lstStyle>
            <a:lvl1pPr>
              <a:defRPr lang="en-US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A3DD7-7945-497B-A62C-583B78AF0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99296"/>
            <a:ext cx="10515600" cy="1422114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9FFE8B7-AC69-42B9-9B36-E352CE095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ADB9304-2271-43F1-84BE-A04666C2680B}" type="datetime4">
              <a:rPr lang="en-US" smtClean="0"/>
              <a:t>May 25,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21A10-E1FA-4A6B-AC65-A28DA3C38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SWAN Library Services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71ABEB1-A9F1-4315-B8B7-365CA954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6006" y="6329381"/>
            <a:ext cx="53226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FAA610F-65FB-4D76-A9F7-0135426F9A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043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4F449A-758A-4296-A93B-B1F55F700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A5C32-29DA-4B8E-9CB7-D898F32AC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33256-9D2E-4147-B784-5AB6832EFA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32938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SWAN Library Services</a:t>
            </a: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40BA4F24-E363-4102-AE6A-B8348B2CA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 flipH="1" flipV="1">
            <a:off x="10606588" y="5272587"/>
            <a:ext cx="1842448" cy="1328380"/>
          </a:xfrm>
          <a:prstGeom prst="rtTriangl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004CB-3916-4B2C-93CE-D019A4B57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6006" y="6329381"/>
            <a:ext cx="5322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fld id="{1FAA610F-65FB-4D76-A9F7-0135426F9A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FE394-EB20-449A-855A-8C51B7CADC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93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FA3ECAF-574B-4E90-9C13-32DCAA13B527}" type="datetime4">
              <a:rPr lang="en-US" smtClean="0"/>
              <a:t>May 25, 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7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4013" r:id="rId2"/>
    <p:sldLayoutId id="2147484014" r:id="rId3"/>
    <p:sldLayoutId id="2147484015" r:id="rId4"/>
    <p:sldLayoutId id="2147484016" r:id="rId5"/>
    <p:sldLayoutId id="2147483985" r:id="rId6"/>
    <p:sldLayoutId id="2147483986" r:id="rId7"/>
    <p:sldLayoutId id="2147484002" r:id="rId8"/>
    <p:sldLayoutId id="2147484001" r:id="rId9"/>
    <p:sldLayoutId id="2147484003" r:id="rId10"/>
    <p:sldLayoutId id="2147484004" r:id="rId11"/>
    <p:sldLayoutId id="2147483987" r:id="rId12"/>
    <p:sldLayoutId id="2147483988" r:id="rId13"/>
    <p:sldLayoutId id="2147483989" r:id="rId14"/>
    <p:sldLayoutId id="2147483990" r:id="rId15"/>
    <p:sldLayoutId id="2147483991" r:id="rId16"/>
    <p:sldLayoutId id="2147483999" r:id="rId17"/>
    <p:sldLayoutId id="2147484017" r:id="rId18"/>
    <p:sldLayoutId id="2147484018" r:id="rId19"/>
    <p:sldLayoutId id="2147484020" r:id="rId20"/>
    <p:sldLayoutId id="2147484019" r:id="rId21"/>
    <p:sldLayoutId id="2147484012" r:id="rId22"/>
    <p:sldLayoutId id="2147484025" r:id="rId23"/>
    <p:sldLayoutId id="2147484024" r:id="rId24"/>
    <p:sldLayoutId id="2147484023" r:id="rId25"/>
    <p:sldLayoutId id="2147484022" r:id="rId2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talog.swanlibraries.net/Record/a2838264?searchId=20874831&amp;recordIndex=1&amp;page=1&amp;referred=resultInde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nngroup.com/articles/ux-research-cheat-sheet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50EF8-2200-4129-8424-313D11C3CF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DUX: How are people accessing databases?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ACB4E9-4212-4291-8E9F-7C29C2B607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March 2023</a:t>
            </a:r>
          </a:p>
        </p:txBody>
      </p:sp>
    </p:spTree>
    <p:extLst>
      <p:ext uri="{BB962C8B-B14F-4D97-AF65-F5344CB8AC3E}">
        <p14:creationId xmlns:p14="http://schemas.microsoft.com/office/powerpoint/2010/main" val="564033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62515-F4AC-DB7B-B2DA-637C39E4C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093" y="1712794"/>
            <a:ext cx="3111690" cy="658931"/>
          </a:xfrm>
        </p:spPr>
        <p:txBody>
          <a:bodyPr>
            <a:normAutofit fontScale="90000"/>
          </a:bodyPr>
          <a:lstStyle/>
          <a:p>
            <a:r>
              <a:rPr lang="en-US" dirty="0"/>
              <a:t>Process for our research project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5879E-9663-EE35-B0A2-A88FE1766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5094" y="2552700"/>
            <a:ext cx="3402556" cy="3316288"/>
          </a:xfrm>
        </p:spPr>
        <p:txBody>
          <a:bodyPr/>
          <a:lstStyle/>
          <a:p>
            <a:r>
              <a:rPr lang="en-US" dirty="0"/>
              <a:t>Inspiration: Defining our problems to solve and getting the information we need for the next phase.</a:t>
            </a:r>
          </a:p>
          <a:p>
            <a:endParaRPr lang="en-US" dirty="0"/>
          </a:p>
          <a:p>
            <a:r>
              <a:rPr lang="en-US" dirty="0"/>
              <a:t>Ideation: Generate solutions for our problems and create protypes to test</a:t>
            </a:r>
          </a:p>
          <a:p>
            <a:endParaRPr lang="en-US" dirty="0"/>
          </a:p>
          <a:p>
            <a:r>
              <a:rPr lang="en-US" dirty="0"/>
              <a:t>Iteration: Test our solutions/prototypes and improve</a:t>
            </a:r>
          </a:p>
        </p:txBody>
      </p:sp>
      <p:pic>
        <p:nvPicPr>
          <p:cNvPr id="9" name="Content Placeholder 8" descr="Diagram&#10;&#10;Description automatically generated">
            <a:extLst>
              <a:ext uri="{FF2B5EF4-FFF2-40B4-BE49-F238E27FC236}">
                <a16:creationId xmlns:a16="http://schemas.microsoft.com/office/drawing/2014/main" id="{50C78C81-A65E-F7A4-6F46-E885486D0E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1152367"/>
            <a:ext cx="6172200" cy="4543740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4D8ABE-A202-5A54-4368-5CE9E234F07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B511C61-DAC0-4F98-B858-B71E6CBFB21D}" type="datetime4">
              <a:rPr lang="en-US" smtClean="0"/>
              <a:t>May 25,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62178A-7407-90BA-9B67-13E4E0BBF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6BAA15-2C97-5245-2911-BFC783422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2</a:t>
            </a:fld>
            <a:endParaRPr lang="en-US"/>
          </a:p>
        </p:txBody>
      </p:sp>
      <p:pic>
        <p:nvPicPr>
          <p:cNvPr id="13" name="Graphic 12" descr="Arrow: Clockwise curve with solid fill">
            <a:extLst>
              <a:ext uri="{FF2B5EF4-FFF2-40B4-BE49-F238E27FC236}">
                <a16:creationId xmlns:a16="http://schemas.microsoft.com/office/drawing/2014/main" id="{B022527D-B3BC-9301-0B18-27B80C934C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96743" y="4699000"/>
            <a:ext cx="914400" cy="914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E90802F-FB6D-BEC6-EAFA-84EE1B5DFC39}"/>
              </a:ext>
            </a:extLst>
          </p:cNvPr>
          <p:cNvSpPr txBox="1"/>
          <p:nvPr/>
        </p:nvSpPr>
        <p:spPr>
          <a:xfrm>
            <a:off x="7315200" y="5355022"/>
            <a:ext cx="1494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are here!</a:t>
            </a:r>
          </a:p>
        </p:txBody>
      </p:sp>
    </p:spTree>
    <p:extLst>
      <p:ext uri="{BB962C8B-B14F-4D97-AF65-F5344CB8AC3E}">
        <p14:creationId xmlns:p14="http://schemas.microsoft.com/office/powerpoint/2010/main" val="2112657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F67776C-F933-6041-E855-7AF0EDA50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to solve…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73E4BAE-0DCD-5FF1-F06F-35D05A96BE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User need/problem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07D4BAF-0242-B0FC-0FE6-195FD7CEBF1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Patrons don’t know we have databases</a:t>
            </a:r>
          </a:p>
          <a:p>
            <a:r>
              <a:rPr lang="en-US" dirty="0"/>
              <a:t>Difficult to find databases in the catalog and library websites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AA0D2FC-1093-0BA8-32A2-8534FE1ADD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How might we…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9CF230C-A573-B772-5AE4-F70BF4DCAA5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Better communicate what databases we offer</a:t>
            </a:r>
          </a:p>
          <a:p>
            <a:r>
              <a:rPr lang="en-US" dirty="0"/>
              <a:t>Be a good “matchmaker” for patrons with the databases they’re looking for</a:t>
            </a:r>
          </a:p>
          <a:p>
            <a:r>
              <a:rPr lang="en-US" dirty="0"/>
              <a:t>Better present databases on library website</a:t>
            </a:r>
          </a:p>
          <a:p>
            <a:r>
              <a:rPr lang="en-US" dirty="0"/>
              <a:t>Better present databases in the library catalog</a:t>
            </a:r>
          </a:p>
        </p:txBody>
      </p:sp>
    </p:spTree>
    <p:extLst>
      <p:ext uri="{BB962C8B-B14F-4D97-AF65-F5344CB8AC3E}">
        <p14:creationId xmlns:p14="http://schemas.microsoft.com/office/powerpoint/2010/main" val="1053129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4EAE109E-8E25-36AB-9AAB-7F2EA603C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Methods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3F3D400-2D66-1D8B-914B-4CA27BAF23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our discovery phase, how do we establish a baseline of how things are working now and find the information we need to design something better?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2D17F7-BC0D-C355-AE85-81A1AAABBC1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F5C9A9B-D1AA-4AC1-8FB5-7E3684919E9D}" type="datetime4">
              <a:rPr lang="en-US" smtClean="0"/>
              <a:t>May 25,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A65D24-708B-360F-DA87-F721AAC4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A61E52-818C-ECC5-6024-E8A284FCB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54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C614CF2-8F24-C5AA-9EEC-65FF04D46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151248E-EBC2-33D3-E125-1C1975A74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3"/>
              </a:rPr>
              <a:t>“Universal Methods of Design: 125 Ways to Research Complex Problems, Develop Innovative Ideas, and Design Effective Solutions”, by Bruce </a:t>
            </a:r>
            <a:r>
              <a:rPr lang="en-US" dirty="0" err="1">
                <a:hlinkClick r:id="rId3"/>
              </a:rPr>
              <a:t>Hanington</a:t>
            </a:r>
            <a:r>
              <a:rPr lang="en-US" dirty="0">
                <a:hlinkClick r:id="rId3"/>
              </a:rPr>
              <a:t> and Bella Martin.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“UX Research Cheat Sheet”, Nielsen-Norman Group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User Experience Team of One, by Leah </a:t>
            </a:r>
            <a:r>
              <a:rPr lang="en-US" dirty="0" err="1"/>
              <a:t>Buley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41EF1-BCDD-19ED-6F01-B77A4F4CA60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29B648E-B581-423D-9B17-BE3736B2CEBE}" type="datetime4">
              <a:rPr lang="en-US" smtClean="0"/>
              <a:t>May 25,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C8D59-E456-BCB4-20E8-ED856941B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F3302-5BEE-6E34-A6F6-841B88E5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960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3018A-FA48-F882-6EB2-AAD032548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Metrics (Quantitative)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8A58A67-FD63-092F-8850-507FCA36E3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metrics tell us we succeeded?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363663-27B7-1728-CE2C-EFDC9DAE94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Better communicate what databases we offer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Be a good “matchmaker” for patrons with the databases they’re looking for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Better present databases on library website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Better present databases in the library catalog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C850170-7405-9317-72A8-1D124108BB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91BCD21-1217-3F6F-D079-472138AC8BB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Full text downloads</a:t>
            </a:r>
          </a:p>
          <a:p>
            <a:r>
              <a:rPr lang="en-US" dirty="0"/>
              <a:t>Websites views of your database page</a:t>
            </a:r>
          </a:p>
          <a:p>
            <a:r>
              <a:rPr lang="en-US" dirty="0"/>
              <a:t>Website clicks out to a database</a:t>
            </a:r>
          </a:p>
          <a:p>
            <a:r>
              <a:rPr lang="en-US" dirty="0"/>
              <a:t>Placard clicks in Aspen</a:t>
            </a:r>
          </a:p>
          <a:p>
            <a:r>
              <a:rPr lang="en-US" dirty="0"/>
              <a:t>OpenAthens – measure remote users</a:t>
            </a:r>
          </a:p>
          <a:p>
            <a:r>
              <a:rPr lang="en-US" dirty="0"/>
              <a:t>Survey data</a:t>
            </a:r>
          </a:p>
          <a:p>
            <a:r>
              <a:rPr lang="en-US" dirty="0"/>
              <a:t>Ratio of searches to full text articles accessed –measure search results relevancy</a:t>
            </a:r>
          </a:p>
          <a:p>
            <a:r>
              <a:rPr lang="en-US" dirty="0"/>
              <a:t>Reference desk stats – database questions including failed interactions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22C6D-7BCA-2203-AEFD-F79FDE48AB6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A99684E3-A0FF-49CA-B05E-EC4BBEDCAE69}" type="datetime4">
              <a:rPr lang="en-US" smtClean="0"/>
              <a:t>May 25,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B7721-8811-2F91-E4FE-B5CAE74C1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C79BF-3A0B-56BA-EA9B-C58C8C9DA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220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3018A-FA48-F882-6EB2-AAD032548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Users (Qualitative)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8A58A67-FD63-092F-8850-507FCA36E3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do we need to know about our patrons and their tasks to do these things?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363663-27B7-1728-CE2C-EFDC9DAE94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Better communicate what databases we offer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Be a good “matchmaker” for patrons with the databases they’re looking for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Better present databases on library website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Better present databases in the library catalog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C850170-7405-9317-72A8-1D124108BB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91BCD21-1217-3F6F-D079-472138AC8BB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Interviews with patrons that use your databases</a:t>
            </a:r>
          </a:p>
          <a:p>
            <a:r>
              <a:rPr lang="en-US" dirty="0"/>
              <a:t>Interviews with library staff</a:t>
            </a:r>
          </a:p>
          <a:p>
            <a:r>
              <a:rPr lang="en-US" dirty="0"/>
              <a:t>Paper activity in the study rooms</a:t>
            </a:r>
          </a:p>
          <a:p>
            <a:r>
              <a:rPr lang="en-US" dirty="0"/>
              <a:t>Competitive testing – other library websites, non-library websites</a:t>
            </a:r>
          </a:p>
          <a:p>
            <a:r>
              <a:rPr lang="en-US" dirty="0"/>
              <a:t>Surveys</a:t>
            </a:r>
          </a:p>
          <a:p>
            <a:r>
              <a:rPr lang="en-US" dirty="0"/>
              <a:t>Homework assignments from schools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22C6D-7BCA-2203-AEFD-F79FDE48AB6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A99684E3-A0FF-49CA-B05E-EC4BBEDCAE69}" type="datetime4">
              <a:rPr lang="en-US" smtClean="0"/>
              <a:t>May 25,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B7721-8811-2F91-E4FE-B5CAE74C1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C79BF-3A0B-56BA-EA9B-C58C8C9DA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386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04D42ED3-ECF2-01CD-B80C-D5FA12677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Plan (May – July)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440C45-D61A-50C1-EA4B-AFB800E71F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Quantitative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66711EDA-0F18-272E-6B42-EBC24D37ED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Website analytics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External links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Webpage views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Placard clicks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B7872C0-9970-60D6-BCA8-71D1C13AC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Qualitative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B8DD09F-00F4-3F4F-ABB6-A41393CE388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Interviews with library staff</a:t>
            </a:r>
          </a:p>
          <a:p>
            <a:r>
              <a:rPr lang="en-US" dirty="0"/>
              <a:t>Paper activity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75C604-C4CA-0A2D-B2B5-141E94EBCE61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0F5C9A9B-D1AA-4AC1-8FB5-7E3684919E9D}" type="datetime4">
              <a:rPr lang="en-US" smtClean="0"/>
              <a:t>May 25,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C52E16-B510-014D-56BB-0F958B712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4AF232-C8B0-8097-91B2-AE6E80A35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8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94B02-A829-C1B8-1DA7-518787A0F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up: Ideation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3E59FC-BDDF-8EF4-E63E-FE683A3422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EA170-BA28-F253-8FAE-272531E4789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1ADDB7A-9C8D-4E10-91A4-D9693DD7523A}" type="datetime4">
              <a:rPr lang="en-US" smtClean="0"/>
              <a:t>May 25,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16DAA-A217-BD90-D136-E81FF6B43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SWAN Library Services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FE1AD-EEB1-9C65-C0D6-67C979A59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A610F-65FB-4D76-A9F7-0135426F9A2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13179"/>
      </p:ext>
    </p:extLst>
  </p:cSld>
  <p:clrMapOvr>
    <a:masterClrMapping/>
  </p:clrMapOvr>
</p:sld>
</file>

<file path=ppt/theme/theme1.xml><?xml version="1.0" encoding="utf-8"?>
<a:theme xmlns:a="http://schemas.openxmlformats.org/drawingml/2006/main" name="SWAN-PPT-2020">
  <a:themeElements>
    <a:clrScheme name="SWAN Color Palette">
      <a:dk1>
        <a:sysClr val="windowText" lastClr="000000"/>
      </a:dk1>
      <a:lt1>
        <a:sysClr val="window" lastClr="FFFFFF"/>
      </a:lt1>
      <a:dk2>
        <a:srgbClr val="00838E"/>
      </a:dk2>
      <a:lt2>
        <a:srgbClr val="FFFFFF"/>
      </a:lt2>
      <a:accent1>
        <a:srgbClr val="1565C0"/>
      </a:accent1>
      <a:accent2>
        <a:srgbClr val="C63F17"/>
      </a:accent2>
      <a:accent3>
        <a:srgbClr val="AD1457"/>
      </a:accent3>
      <a:accent4>
        <a:srgbClr val="005661"/>
      </a:accent4>
      <a:accent5>
        <a:srgbClr val="FDD835"/>
      </a:accent5>
      <a:accent6>
        <a:srgbClr val="666666"/>
      </a:accent6>
      <a:hlink>
        <a:srgbClr val="1565C0"/>
      </a:hlink>
      <a:folHlink>
        <a:srgbClr val="1565C0"/>
      </a:folHlink>
    </a:clrScheme>
    <a:fontScheme name="SWAN Fonts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AN-PPT-2020" id="{687F51A9-11E1-413C-9051-8EC365FB562F}" vid="{E20A4488-0C2C-4E35-BEF5-616CAADE7A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d2841a4-3d51-4a73-8a6d-9ab7925a3ac0">
      <Terms xmlns="http://schemas.microsoft.com/office/infopath/2007/PartnerControls"/>
    </lcf76f155ced4ddcb4097134ff3c332f>
    <TaxCatchAll xmlns="13f1bf54-b3b9-4f6e-ab24-51a0268d9c4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325545373AF7429C682A8902065AFA" ma:contentTypeVersion="16" ma:contentTypeDescription="Create a new document." ma:contentTypeScope="" ma:versionID="63733f954283ed179e420f17767ce573">
  <xsd:schema xmlns:xsd="http://www.w3.org/2001/XMLSchema" xmlns:xs="http://www.w3.org/2001/XMLSchema" xmlns:p="http://schemas.microsoft.com/office/2006/metadata/properties" xmlns:ns2="6d2841a4-3d51-4a73-8a6d-9ab7925a3ac0" xmlns:ns3="13f1bf54-b3b9-4f6e-ab24-51a0268d9c4c" targetNamespace="http://schemas.microsoft.com/office/2006/metadata/properties" ma:root="true" ma:fieldsID="1a88a393afc10e6ce662d66fd2d45a69" ns2:_="" ns3:_="">
    <xsd:import namespace="6d2841a4-3d51-4a73-8a6d-9ab7925a3ac0"/>
    <xsd:import namespace="13f1bf54-b3b9-4f6e-ab24-51a0268d9c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2841a4-3d51-4a73-8a6d-9ab7925a3a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75edc1e-3c8c-4677-a1ce-bc1d99f214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f1bf54-b3b9-4f6e-ab24-51a0268d9c4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849b8c2-d6f1-47a9-8c7f-b86d845bd569}" ma:internalName="TaxCatchAll" ma:showField="CatchAllData" ma:web="13f1bf54-b3b9-4f6e-ab24-51a0268d9c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873A22-70AD-42F1-8514-CCE9582929DA}">
  <ds:schemaRefs>
    <ds:schemaRef ds:uri="http://schemas.microsoft.com/office/2006/metadata/properties"/>
    <ds:schemaRef ds:uri="http://schemas.microsoft.com/office/infopath/2007/PartnerControls"/>
    <ds:schemaRef ds:uri="6d2841a4-3d51-4a73-8a6d-9ab7925a3ac0"/>
    <ds:schemaRef ds:uri="13f1bf54-b3b9-4f6e-ab24-51a0268d9c4c"/>
  </ds:schemaRefs>
</ds:datastoreItem>
</file>

<file path=customXml/itemProps2.xml><?xml version="1.0" encoding="utf-8"?>
<ds:datastoreItem xmlns:ds="http://schemas.openxmlformats.org/officeDocument/2006/customXml" ds:itemID="{36594628-D083-4489-8A29-F6F31BF2A4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2841a4-3d51-4a73-8a6d-9ab7925a3ac0"/>
    <ds:schemaRef ds:uri="13f1bf54-b3b9-4f6e-ab24-51a0268d9c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A36DF1-A564-4C9D-B2CD-709FA07058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SWAN-PPT-2020</Template>
  <TotalTime>537</TotalTime>
  <Words>643</Words>
  <Application>Microsoft Office PowerPoint</Application>
  <PresentationFormat>Widescreen</PresentationFormat>
  <Paragraphs>106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Georgia</vt:lpstr>
      <vt:lpstr>Source Sans Pro</vt:lpstr>
      <vt:lpstr>Source Sans Pro SemiBold</vt:lpstr>
      <vt:lpstr>SWAN-PPT-2020</vt:lpstr>
      <vt:lpstr>DUX: How are people accessing databases?</vt:lpstr>
      <vt:lpstr>Process for our research project</vt:lpstr>
      <vt:lpstr>Problems to solve…</vt:lpstr>
      <vt:lpstr>Research Methods</vt:lpstr>
      <vt:lpstr>Resources</vt:lpstr>
      <vt:lpstr>Metrics (Quantitative)</vt:lpstr>
      <vt:lpstr>Understanding Users (Qualitative)</vt:lpstr>
      <vt:lpstr>Research Plan (May – July)</vt:lpstr>
      <vt:lpstr>Next up: Ideation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 Wood</dc:creator>
  <cp:lastModifiedBy>Tara Wood</cp:lastModifiedBy>
  <cp:revision>20</cp:revision>
  <dcterms:created xsi:type="dcterms:W3CDTF">2020-08-14T16:35:16Z</dcterms:created>
  <dcterms:modified xsi:type="dcterms:W3CDTF">2023-05-25T20:00:08Z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0x01010069325545373AF7429C682A8902065AFA</vt:lpwstr>
  </property>
  <property fmtid="{D5CDD505-2E9C-101B-9397-08002B2CF9AE}" pid="3" name="MediaServiceImageTags">
    <vt:lpwstr/>
  </property>
</Properties>
</file>