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54F_F5181220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15"/>
  </p:notesMasterIdLst>
  <p:sldIdLst>
    <p:sldId id="5431" r:id="rId6"/>
    <p:sldId id="5728" r:id="rId7"/>
    <p:sldId id="5451" r:id="rId8"/>
    <p:sldId id="5452" r:id="rId9"/>
    <p:sldId id="5454" r:id="rId10"/>
    <p:sldId id="5455" r:id="rId11"/>
    <p:sldId id="5456" r:id="rId12"/>
    <p:sldId id="5457" r:id="rId13"/>
    <p:sldId id="546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4" pos="5568" userDrawn="1">
          <p15:clr>
            <a:srgbClr val="A4A3A4"/>
          </p15:clr>
        </p15:guide>
        <p15:guide id="5" pos="19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594D68-34BB-E6ED-117F-CC3F3D4D1702}" name="Matthew Bellamy" initials="MB" userId="S::m.bellamy@bibliotheca.com::a3dde884-c0c2-431f-ab52-f1d24e3f4c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8EEBD-9814-45D0-982D-ED10CA208A64}" v="66" dt="2023-10-12T18:22:46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194" y="750"/>
      </p:cViewPr>
      <p:guideLst>
        <p:guide orient="horz" pos="1620"/>
        <p:guide pos="2880"/>
        <p:guide pos="5568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omments/modernComment_154F_F51812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30235D-3C7A-47CE-9426-6163CC8A5A95}" authorId="{DF594D68-34BB-E6ED-117F-CC3F3D4D1702}" status="resolved" created="2023-10-12T18:02:53.754" complete="100000">
    <pc:sldMkLst xmlns:pc="http://schemas.microsoft.com/office/powerpoint/2013/main/command">
      <pc:docMk/>
      <pc:sldMk cId="4111995424" sldId="5455"/>
    </pc:sldMkLst>
    <p188:txBody>
      <a:bodyPr/>
      <a:lstStyle/>
      <a:p>
        <a:r>
          <a:rPr lang="en-US"/>
          <a:t>We need a different image this is a Nordic product we don't sell in NA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ED263-B924-4324-B143-6F0CF71A6B9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C99AF-C0B1-47B8-BBE1-6AB0A5A52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5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76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C99AF-C0B1-47B8-BBE1-6AB0A5A52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6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8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blio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3C623A-0670-1C6C-00D6-A6C9A80A3917}"/>
              </a:ext>
            </a:extLst>
          </p:cNvPr>
          <p:cNvSpPr/>
          <p:nvPr userDrawn="1"/>
        </p:nvSpPr>
        <p:spPr>
          <a:xfrm>
            <a:off x="0" y="0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D7EF2-E2F9-C146-B57E-2D947FFD2F04}"/>
              </a:ext>
            </a:extLst>
          </p:cNvPr>
          <p:cNvSpPr/>
          <p:nvPr userDrawn="1"/>
        </p:nvSpPr>
        <p:spPr>
          <a:xfrm>
            <a:off x="1" y="750249"/>
            <a:ext cx="4952998" cy="3726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403B64-3BEA-A46F-E2A2-0548ED8EDC0B}"/>
              </a:ext>
            </a:extLst>
          </p:cNvPr>
          <p:cNvCxnSpPr/>
          <p:nvPr userDrawn="1"/>
        </p:nvCxnSpPr>
        <p:spPr>
          <a:xfrm>
            <a:off x="0" y="7502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FBAA18-6555-A778-E5B9-1C23DFD59871}"/>
              </a:ext>
            </a:extLst>
          </p:cNvPr>
          <p:cNvCxnSpPr/>
          <p:nvPr userDrawn="1"/>
        </p:nvCxnSpPr>
        <p:spPr>
          <a:xfrm>
            <a:off x="0" y="44767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38499E-6BB2-A897-5AF9-796928E55360}"/>
              </a:ext>
            </a:extLst>
          </p:cNvPr>
          <p:cNvSpPr/>
          <p:nvPr userDrawn="1"/>
        </p:nvSpPr>
        <p:spPr>
          <a:xfrm>
            <a:off x="0" y="5041094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861E1CC-846E-5F83-61BA-757C987A30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750247"/>
            <a:ext cx="4190999" cy="37264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0379506-C05E-B93A-7D41-FFE0C1EA19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1484" y="311623"/>
            <a:ext cx="2114550" cy="2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241">
          <p15:clr>
            <a:srgbClr val="FBAE40"/>
          </p15:clr>
        </p15:guide>
        <p15:guide id="4" pos="1511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55717-0A77-98A6-2399-C9F064D73B9A}"/>
              </a:ext>
            </a:extLst>
          </p:cNvPr>
          <p:cNvCxnSpPr/>
          <p:nvPr userDrawn="1"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CB8482-1D02-7C9A-F609-A8ACA00DCEAA}"/>
              </a:ext>
            </a:extLst>
          </p:cNvPr>
          <p:cNvCxnSpPr/>
          <p:nvPr userDrawn="1"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25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26D19B1-6B99-AF27-CE12-800B9FB34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5750"/>
            <a:ext cx="5401972" cy="40385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D9258-D989-520A-5160-1A3A04365EBA}"/>
              </a:ext>
            </a:extLst>
          </p:cNvPr>
          <p:cNvSpPr/>
          <p:nvPr userDrawn="1"/>
        </p:nvSpPr>
        <p:spPr>
          <a:xfrm>
            <a:off x="5715001" y="285750"/>
            <a:ext cx="3276600" cy="40385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55717-0A77-98A6-2399-C9F064D73B9A}"/>
              </a:ext>
            </a:extLst>
          </p:cNvPr>
          <p:cNvCxnSpPr/>
          <p:nvPr userDrawn="1"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CB8482-1D02-7C9A-F609-A8ACA00DCEAA}"/>
              </a:ext>
            </a:extLst>
          </p:cNvPr>
          <p:cNvCxnSpPr/>
          <p:nvPr userDrawn="1"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B03E4FF-B84C-0C48-4A0B-A724B5E7A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4735058"/>
            <a:ext cx="1402543" cy="1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26D19B1-6B99-AF27-CE12-800B9FB34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2028" y="285750"/>
            <a:ext cx="5401972" cy="40385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55717-0A77-98A6-2399-C9F064D73B9A}"/>
              </a:ext>
            </a:extLst>
          </p:cNvPr>
          <p:cNvCxnSpPr/>
          <p:nvPr userDrawn="1"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CB8482-1D02-7C9A-F609-A8ACA00DCEAA}"/>
              </a:ext>
            </a:extLst>
          </p:cNvPr>
          <p:cNvCxnSpPr/>
          <p:nvPr userDrawn="1"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B03E4FF-B84C-0C48-4A0B-A724B5E7A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4735058"/>
            <a:ext cx="1402543" cy="1776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A8AD8B-AD42-5EB0-ECA5-D23BB78FD5C6}"/>
              </a:ext>
            </a:extLst>
          </p:cNvPr>
          <p:cNvSpPr/>
          <p:nvPr userDrawn="1"/>
        </p:nvSpPr>
        <p:spPr>
          <a:xfrm>
            <a:off x="152399" y="285750"/>
            <a:ext cx="3276600" cy="40385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55717-0A77-98A6-2399-C9F064D73B9A}"/>
              </a:ext>
            </a:extLst>
          </p:cNvPr>
          <p:cNvCxnSpPr/>
          <p:nvPr userDrawn="1"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CB8482-1D02-7C9A-F609-A8ACA00DCEAA}"/>
              </a:ext>
            </a:extLst>
          </p:cNvPr>
          <p:cNvCxnSpPr/>
          <p:nvPr userDrawn="1"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B03E4FF-B84C-0C48-4A0B-A724B5E7A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4735058"/>
            <a:ext cx="1402543" cy="177687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E6FD0F1-6880-E9D0-1AB0-52EF6BBE0E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01" y="285749"/>
            <a:ext cx="2901416" cy="4038598"/>
          </a:xfrm>
          <a:custGeom>
            <a:avLst/>
            <a:gdLst>
              <a:gd name="connsiteX0" fmla="*/ 0 w 2901416"/>
              <a:gd name="connsiteY0" fmla="*/ 0 h 4038598"/>
              <a:gd name="connsiteX1" fmla="*/ 2901416 w 2901416"/>
              <a:gd name="connsiteY1" fmla="*/ 0 h 4038598"/>
              <a:gd name="connsiteX2" fmla="*/ 2901416 w 2901416"/>
              <a:gd name="connsiteY2" fmla="*/ 4038598 h 4038598"/>
              <a:gd name="connsiteX3" fmla="*/ 0 w 2901416"/>
              <a:gd name="connsiteY3" fmla="*/ 4038598 h 403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416" h="4038598">
                <a:moveTo>
                  <a:pt x="0" y="0"/>
                </a:moveTo>
                <a:lnTo>
                  <a:pt x="2901416" y="0"/>
                </a:lnTo>
                <a:lnTo>
                  <a:pt x="2901416" y="4038598"/>
                </a:lnTo>
                <a:lnTo>
                  <a:pt x="0" y="4038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45CC554-9603-B7ED-BC7D-CC30AC04C9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1293" y="1962149"/>
            <a:ext cx="2901416" cy="2362198"/>
          </a:xfrm>
          <a:custGeom>
            <a:avLst/>
            <a:gdLst>
              <a:gd name="connsiteX0" fmla="*/ 0 w 2901416"/>
              <a:gd name="connsiteY0" fmla="*/ 0 h 2362198"/>
              <a:gd name="connsiteX1" fmla="*/ 2901416 w 2901416"/>
              <a:gd name="connsiteY1" fmla="*/ 0 h 2362198"/>
              <a:gd name="connsiteX2" fmla="*/ 2901416 w 2901416"/>
              <a:gd name="connsiteY2" fmla="*/ 2362198 h 2362198"/>
              <a:gd name="connsiteX3" fmla="*/ 0 w 2901416"/>
              <a:gd name="connsiteY3" fmla="*/ 2362198 h 236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416" h="2362198">
                <a:moveTo>
                  <a:pt x="0" y="0"/>
                </a:moveTo>
                <a:lnTo>
                  <a:pt x="2901416" y="0"/>
                </a:lnTo>
                <a:lnTo>
                  <a:pt x="2901416" y="2362198"/>
                </a:lnTo>
                <a:lnTo>
                  <a:pt x="0" y="2362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B8C60-EC94-262D-5F5F-3AEC0CF4E1C2}"/>
              </a:ext>
            </a:extLst>
          </p:cNvPr>
          <p:cNvSpPr/>
          <p:nvPr userDrawn="1"/>
        </p:nvSpPr>
        <p:spPr>
          <a:xfrm>
            <a:off x="5172876" y="285750"/>
            <a:ext cx="3818723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83000A-7B00-ED88-47D3-5CFA2CF75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21293" y="285749"/>
            <a:ext cx="1984107" cy="1600200"/>
          </a:xfrm>
          <a:custGeom>
            <a:avLst/>
            <a:gdLst>
              <a:gd name="connsiteX0" fmla="*/ 0 w 1984107"/>
              <a:gd name="connsiteY0" fmla="*/ 0 h 1600200"/>
              <a:gd name="connsiteX1" fmla="*/ 1984107 w 1984107"/>
              <a:gd name="connsiteY1" fmla="*/ 0 h 1600200"/>
              <a:gd name="connsiteX2" fmla="*/ 1984107 w 1984107"/>
              <a:gd name="connsiteY2" fmla="*/ 1600200 h 1600200"/>
              <a:gd name="connsiteX3" fmla="*/ 0 w 1984107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4107" h="1600200">
                <a:moveTo>
                  <a:pt x="0" y="0"/>
                </a:moveTo>
                <a:lnTo>
                  <a:pt x="1984107" y="0"/>
                </a:lnTo>
                <a:lnTo>
                  <a:pt x="1984107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5511E46-46E1-EEEA-E82B-372E1C2FB0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0184" y="1962150"/>
            <a:ext cx="2901416" cy="2362198"/>
          </a:xfrm>
          <a:custGeom>
            <a:avLst/>
            <a:gdLst>
              <a:gd name="connsiteX0" fmla="*/ 0 w 2901416"/>
              <a:gd name="connsiteY0" fmla="*/ 0 h 2362198"/>
              <a:gd name="connsiteX1" fmla="*/ 2901416 w 2901416"/>
              <a:gd name="connsiteY1" fmla="*/ 0 h 2362198"/>
              <a:gd name="connsiteX2" fmla="*/ 2901416 w 2901416"/>
              <a:gd name="connsiteY2" fmla="*/ 2362198 h 2362198"/>
              <a:gd name="connsiteX3" fmla="*/ 0 w 2901416"/>
              <a:gd name="connsiteY3" fmla="*/ 2362198 h 236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416" h="2362198">
                <a:moveTo>
                  <a:pt x="0" y="0"/>
                </a:moveTo>
                <a:lnTo>
                  <a:pt x="2901416" y="0"/>
                </a:lnTo>
                <a:lnTo>
                  <a:pt x="2901416" y="2362198"/>
                </a:lnTo>
                <a:lnTo>
                  <a:pt x="0" y="2362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90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955717-0A77-98A6-2399-C9F064D73B9A}"/>
              </a:ext>
            </a:extLst>
          </p:cNvPr>
          <p:cNvCxnSpPr/>
          <p:nvPr userDrawn="1"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CB8482-1D02-7C9A-F609-A8ACA00DCEAA}"/>
              </a:ext>
            </a:extLst>
          </p:cNvPr>
          <p:cNvCxnSpPr/>
          <p:nvPr userDrawn="1"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E6FD0F1-6880-E9D0-1AB0-52EF6BBE0E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5749"/>
            <a:ext cx="9143999" cy="3276601"/>
          </a:xfrm>
          <a:custGeom>
            <a:avLst/>
            <a:gdLst>
              <a:gd name="connsiteX0" fmla="*/ 0 w 2901416"/>
              <a:gd name="connsiteY0" fmla="*/ 0 h 4038598"/>
              <a:gd name="connsiteX1" fmla="*/ 2901416 w 2901416"/>
              <a:gd name="connsiteY1" fmla="*/ 0 h 4038598"/>
              <a:gd name="connsiteX2" fmla="*/ 2901416 w 2901416"/>
              <a:gd name="connsiteY2" fmla="*/ 4038598 h 4038598"/>
              <a:gd name="connsiteX3" fmla="*/ 0 w 2901416"/>
              <a:gd name="connsiteY3" fmla="*/ 4038598 h 403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416" h="4038598">
                <a:moveTo>
                  <a:pt x="0" y="0"/>
                </a:moveTo>
                <a:lnTo>
                  <a:pt x="2901416" y="0"/>
                </a:lnTo>
                <a:lnTo>
                  <a:pt x="2901416" y="4038598"/>
                </a:lnTo>
                <a:lnTo>
                  <a:pt x="0" y="40385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5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31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2E23BD1-52A1-4CFD-8A87-F9FDBF84DD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2894" y="1032935"/>
            <a:ext cx="6021106" cy="3727946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56D1FB-A0E1-43A5-A03E-D6C3BE3A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0844" y="436503"/>
            <a:ext cx="2114550" cy="2678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7EED6-924E-4838-BF29-A4E9606D3CC8}"/>
              </a:ext>
            </a:extLst>
          </p:cNvPr>
          <p:cNvSpPr/>
          <p:nvPr userDrawn="1"/>
        </p:nvSpPr>
        <p:spPr>
          <a:xfrm>
            <a:off x="0" y="0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C4431-6B75-4E64-8343-8DDE92F1CB26}"/>
              </a:ext>
            </a:extLst>
          </p:cNvPr>
          <p:cNvSpPr/>
          <p:nvPr userDrawn="1"/>
        </p:nvSpPr>
        <p:spPr>
          <a:xfrm>
            <a:off x="0" y="1033740"/>
            <a:ext cx="3122894" cy="37271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1F3B6D-446D-4B0C-A58D-1D298EB1C534}"/>
              </a:ext>
            </a:extLst>
          </p:cNvPr>
          <p:cNvGrpSpPr/>
          <p:nvPr userDrawn="1"/>
        </p:nvGrpSpPr>
        <p:grpSpPr>
          <a:xfrm>
            <a:off x="2392810" y="1205118"/>
            <a:ext cx="568639" cy="575722"/>
            <a:chOff x="6380826" y="3213646"/>
            <a:chExt cx="1516370" cy="153525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8051A93-DD06-400A-9B12-361DD5689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0826" y="3320733"/>
              <a:ext cx="1403966" cy="1428172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14D23C5-C023-4E35-8CBD-6215F3A88D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93230" y="3213646"/>
              <a:ext cx="1403966" cy="142817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A330F14-6D6A-4B4C-B5CF-36AF0702712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43471" y="3021945"/>
            <a:ext cx="2641401" cy="62324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544AFC1-2049-4FAA-805B-25789BAD0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471" y="3857888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>
              <a:spcBef>
                <a:spcPts val="225"/>
              </a:spcBef>
              <a:buNone/>
              <a:defRPr lang="en-US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Content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DD2081F-EFDA-4153-A5C7-99207D9686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471" y="4231467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Bef>
                <a:spcPts val="225"/>
              </a:spcBef>
              <a:buNone/>
              <a:defRPr lang="en-US" cap="all" spc="38" baseline="0" smtClean="0">
                <a:solidFill>
                  <a:schemeClr val="bg1"/>
                </a:solidFill>
                <a:ea typeface="+mj-ea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9A721C-6249-49C9-A295-53BD9845DB80}"/>
              </a:ext>
            </a:extLst>
          </p:cNvPr>
          <p:cNvCxnSpPr/>
          <p:nvPr userDrawn="1"/>
        </p:nvCxnSpPr>
        <p:spPr>
          <a:xfrm>
            <a:off x="0" y="103438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F7157B-6F9C-4A36-881A-0E6850C2A8E5}"/>
              </a:ext>
            </a:extLst>
          </p:cNvPr>
          <p:cNvCxnSpPr/>
          <p:nvPr userDrawn="1"/>
        </p:nvCxnSpPr>
        <p:spPr>
          <a:xfrm>
            <a:off x="0" y="476088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336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241">
          <p15:clr>
            <a:srgbClr val="FBAE40"/>
          </p15:clr>
        </p15:guide>
        <p15:guide id="4" pos="1511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4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72E23BD1-52A1-4CFD-8A87-F9FDBF84DD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71370"/>
            <a:ext cx="6031649" cy="3732248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C4431-6B75-4E64-8343-8DDE92F1CB26}"/>
              </a:ext>
            </a:extLst>
          </p:cNvPr>
          <p:cNvSpPr/>
          <p:nvPr userDrawn="1"/>
        </p:nvSpPr>
        <p:spPr>
          <a:xfrm>
            <a:off x="6031649" y="370729"/>
            <a:ext cx="3112351" cy="3732248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1FA9D4-5E4B-49F5-A18E-1FE59EF4B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471" y="4439106"/>
            <a:ext cx="2114550" cy="2678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1500AC-75F2-4300-B79A-4A04938EA280}"/>
              </a:ext>
            </a:extLst>
          </p:cNvPr>
          <p:cNvSpPr/>
          <p:nvPr userDrawn="1"/>
        </p:nvSpPr>
        <p:spPr>
          <a:xfrm>
            <a:off x="0" y="5042485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1563167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  <p15:guide id="3" pos="241">
          <p15:clr>
            <a:srgbClr val="FBAE40"/>
          </p15:clr>
        </p15:guide>
        <p15:guide id="4" pos="1511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77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6A3E8A8-93C5-4B4F-A1E3-505010E3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1788" y="548640"/>
            <a:ext cx="3822602" cy="4594860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  <a:stCxn id="36" idx="0"/>
          </p:cNvCxnSpPr>
          <p:nvPr userDrawn="1"/>
        </p:nvCxnSpPr>
        <p:spPr>
          <a:xfrm>
            <a:off x="5331789" y="548640"/>
            <a:ext cx="0" cy="459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51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450" y="1402597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450" y="228789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450" y="3173182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3" name="Highlight">
            <a:extLst>
              <a:ext uri="{FF2B5EF4-FFF2-40B4-BE49-F238E27FC236}">
                <a16:creationId xmlns:a16="http://schemas.microsoft.com/office/drawing/2014/main" id="{135DC9A8-A01C-41B9-9EF1-A5F9763BB1F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98450" y="405847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302" y="2489467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598474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3380461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1" name="Content">
            <a:extLst>
              <a:ext uri="{FF2B5EF4-FFF2-40B4-BE49-F238E27FC236}">
                <a16:creationId xmlns:a16="http://schemas.microsoft.com/office/drawing/2014/main" id="{29AA8493-F692-4A83-9B7B-3B99ADB458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8056" y="4271454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39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F7C93-90F1-4F8E-BFA7-93D3F22F29B1}"/>
              </a:ext>
            </a:extLst>
          </p:cNvPr>
          <p:cNvSpPr/>
          <p:nvPr userDrawn="1"/>
        </p:nvSpPr>
        <p:spPr>
          <a:xfrm>
            <a:off x="483051" y="548640"/>
            <a:ext cx="8671339" cy="4594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6A3E8A8-93C5-4B4F-A1E3-505010E3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0533" y="557247"/>
            <a:ext cx="3813857" cy="4586253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</p:cNvCxnSpPr>
          <p:nvPr userDrawn="1"/>
        </p:nvCxnSpPr>
        <p:spPr>
          <a:xfrm>
            <a:off x="698302" y="560816"/>
            <a:ext cx="0" cy="4582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302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302" y="1652186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302" y="292117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302" y="419015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105" y="3122748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4806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439743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8A1788-C962-4998-A184-E116F3A5A01E}"/>
              </a:ext>
            </a:extLst>
          </p:cNvPr>
          <p:cNvSpPr/>
          <p:nvPr userDrawn="1"/>
        </p:nvSpPr>
        <p:spPr>
          <a:xfrm>
            <a:off x="5340533" y="560070"/>
            <a:ext cx="3803467" cy="4583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F7C93-90F1-4F8E-BFA7-93D3F22F29B1}"/>
              </a:ext>
            </a:extLst>
          </p:cNvPr>
          <p:cNvSpPr/>
          <p:nvPr userDrawn="1"/>
        </p:nvSpPr>
        <p:spPr>
          <a:xfrm>
            <a:off x="483051" y="548640"/>
            <a:ext cx="4857482" cy="4594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</p:cNvCxnSpPr>
          <p:nvPr userDrawn="1"/>
        </p:nvCxnSpPr>
        <p:spPr>
          <a:xfrm>
            <a:off x="698302" y="560816"/>
            <a:ext cx="0" cy="4582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302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302" y="1652186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302" y="292117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302" y="419015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105" y="3122748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4806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439743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12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8A1788-C962-4998-A184-E116F3A5A01E}"/>
              </a:ext>
            </a:extLst>
          </p:cNvPr>
          <p:cNvSpPr/>
          <p:nvPr userDrawn="1"/>
        </p:nvSpPr>
        <p:spPr>
          <a:xfrm>
            <a:off x="5340533" y="560070"/>
            <a:ext cx="3803467" cy="4583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F7C93-90F1-4F8E-BFA7-93D3F22F29B1}"/>
              </a:ext>
            </a:extLst>
          </p:cNvPr>
          <p:cNvSpPr/>
          <p:nvPr userDrawn="1"/>
        </p:nvSpPr>
        <p:spPr>
          <a:xfrm>
            <a:off x="483051" y="548640"/>
            <a:ext cx="4857482" cy="45948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75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302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302" y="1652186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302" y="292117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302" y="419015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105" y="3122748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4806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439743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0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F7C93-90F1-4F8E-BFA7-93D3F22F29B1}"/>
              </a:ext>
            </a:extLst>
          </p:cNvPr>
          <p:cNvSpPr/>
          <p:nvPr userDrawn="1"/>
        </p:nvSpPr>
        <p:spPr>
          <a:xfrm>
            <a:off x="483051" y="548640"/>
            <a:ext cx="4857482" cy="4594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75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302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302" y="1652186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302" y="292117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302" y="419015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105" y="3122748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4806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439743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24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FCF45F-D440-4FC6-88C7-7A1BBDA57AE9}"/>
              </a:ext>
            </a:extLst>
          </p:cNvPr>
          <p:cNvSpPr/>
          <p:nvPr userDrawn="1"/>
        </p:nvSpPr>
        <p:spPr>
          <a:xfrm>
            <a:off x="4991302" y="548640"/>
            <a:ext cx="4152698" cy="45948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F7C93-90F1-4F8E-BFA7-93D3F22F29B1}"/>
              </a:ext>
            </a:extLst>
          </p:cNvPr>
          <p:cNvSpPr/>
          <p:nvPr userDrawn="1"/>
        </p:nvSpPr>
        <p:spPr>
          <a:xfrm>
            <a:off x="483051" y="548640"/>
            <a:ext cx="4857482" cy="4594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75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302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sz="2025"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302" y="1652186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98302" y="292117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98302" y="419015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225"/>
              </a:spcBef>
              <a:buNone/>
              <a:defRPr lang="en-US" sz="1050" cap="all" spc="38" baseline="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105" y="3122748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4806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302" y="4397433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spcBef>
                <a:spcPts val="225"/>
              </a:spcBef>
              <a:defRPr lang="en-US" sz="9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16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6A3E8A8-93C5-4B4F-A1E3-505010E3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0539" y="559031"/>
            <a:ext cx="3815109" cy="4594860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  <a:stCxn id="36" idx="1"/>
          </p:cNvCxnSpPr>
          <p:nvPr userDrawn="1"/>
        </p:nvCxnSpPr>
        <p:spPr>
          <a:xfrm>
            <a:off x="4315648" y="559031"/>
            <a:ext cx="1" cy="459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339" y="790949"/>
            <a:ext cx="4293000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44338" y="1402597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1" name="Highlight">
            <a:extLst>
              <a:ext uri="{FF2B5EF4-FFF2-40B4-BE49-F238E27FC236}">
                <a16:creationId xmlns:a16="http://schemas.microsoft.com/office/drawing/2014/main" id="{B2218DE4-3AB9-47CA-838F-4C39F2C89BD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44338" y="2287890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2" name="Highlight">
            <a:extLst>
              <a:ext uri="{FF2B5EF4-FFF2-40B4-BE49-F238E27FC236}">
                <a16:creationId xmlns:a16="http://schemas.microsoft.com/office/drawing/2014/main" id="{EF9E5434-6FC2-4C4C-AF0B-58B5FB33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544338" y="3173182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3" name="Highlight">
            <a:extLst>
              <a:ext uri="{FF2B5EF4-FFF2-40B4-BE49-F238E27FC236}">
                <a16:creationId xmlns:a16="http://schemas.microsoft.com/office/drawing/2014/main" id="{135DC9A8-A01C-41B9-9EF1-A5F9763BB1F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544338" y="4058475"/>
            <a:ext cx="4293000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8" name="Content">
            <a:extLst>
              <a:ext uri="{FF2B5EF4-FFF2-40B4-BE49-F238E27FC236}">
                <a16:creationId xmlns:a16="http://schemas.microsoft.com/office/drawing/2014/main" id="{ED4E33C4-CB17-42D1-B217-D7DE46CD47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4190" y="2489467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4190" y="1598474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0" name="Content">
            <a:extLst>
              <a:ext uri="{FF2B5EF4-FFF2-40B4-BE49-F238E27FC236}">
                <a16:creationId xmlns:a16="http://schemas.microsoft.com/office/drawing/2014/main" id="{BC269EAC-4017-4CB3-A00D-5465538B7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44190" y="3380461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1" name="Content">
            <a:extLst>
              <a:ext uri="{FF2B5EF4-FFF2-40B4-BE49-F238E27FC236}">
                <a16:creationId xmlns:a16="http://schemas.microsoft.com/office/drawing/2014/main" id="{29AA8493-F692-4A83-9B7B-3B99ADB458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43944" y="4271454"/>
            <a:ext cx="4293394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01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E6A3E8A8-93C5-4B4F-A1E3-505010E3F8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795" y="548641"/>
            <a:ext cx="8652203" cy="2371205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6C483D-7C2D-47B9-BE39-61E22350363F}"/>
              </a:ext>
            </a:extLst>
          </p:cNvPr>
          <p:cNvSpPr/>
          <p:nvPr userDrawn="1"/>
        </p:nvSpPr>
        <p:spPr>
          <a:xfrm>
            <a:off x="491795" y="2919846"/>
            <a:ext cx="8652205" cy="2223654"/>
          </a:xfrm>
          <a:prstGeom prst="rect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AB965DD-CE4F-41FD-89FD-E5FEA836F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260" y="3368707"/>
            <a:ext cx="3750049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Highlight">
            <a:extLst>
              <a:ext uri="{FF2B5EF4-FFF2-40B4-BE49-F238E27FC236}">
                <a16:creationId xmlns:a16="http://schemas.microsoft.com/office/drawing/2014/main" id="{158907CD-339F-4143-AB9F-9858D7B148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7260" y="3990745"/>
            <a:ext cx="3750049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E35FDB15-9BCF-4B42-88CB-CD3D34703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111" y="4186622"/>
            <a:ext cx="3750393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2" name="Highlight">
            <a:extLst>
              <a:ext uri="{FF2B5EF4-FFF2-40B4-BE49-F238E27FC236}">
                <a16:creationId xmlns:a16="http://schemas.microsoft.com/office/drawing/2014/main" id="{52711DC9-691C-44FF-8E43-21A93257913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5105229" y="3368706"/>
            <a:ext cx="3750049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3" name="Content">
            <a:extLst>
              <a:ext uri="{FF2B5EF4-FFF2-40B4-BE49-F238E27FC236}">
                <a16:creationId xmlns:a16="http://schemas.microsoft.com/office/drawing/2014/main" id="{32A1F137-87A6-48BC-9EC7-516DA40097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05081" y="3564583"/>
            <a:ext cx="3750393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795A2C-391A-428C-8EB7-AD0C884F72EE}"/>
              </a:ext>
            </a:extLst>
          </p:cNvPr>
          <p:cNvCxnSpPr>
            <a:cxnSpLocks/>
          </p:cNvCxnSpPr>
          <p:nvPr userDrawn="1"/>
        </p:nvCxnSpPr>
        <p:spPr>
          <a:xfrm>
            <a:off x="4816554" y="2971800"/>
            <a:ext cx="0" cy="2171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20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2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9" name="Highlight">
            <a:extLst>
              <a:ext uri="{FF2B5EF4-FFF2-40B4-BE49-F238E27FC236}">
                <a16:creationId xmlns:a16="http://schemas.microsoft.com/office/drawing/2014/main" id="{158907CD-339F-4143-AB9F-9858D7B148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26549" y="2846070"/>
            <a:ext cx="365525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E35FDB15-9BCF-4B42-88CB-CD3D34703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548" y="3262666"/>
            <a:ext cx="3655251" cy="138500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795A2C-391A-428C-8EB7-AD0C884F72EE}"/>
              </a:ext>
            </a:extLst>
          </p:cNvPr>
          <p:cNvCxnSpPr>
            <a:cxnSpLocks/>
          </p:cNvCxnSpPr>
          <p:nvPr userDrawn="1"/>
        </p:nvCxnSpPr>
        <p:spPr>
          <a:xfrm>
            <a:off x="4816554" y="548640"/>
            <a:ext cx="0" cy="459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D62B3EFD-D61C-4575-AB4E-9BD1C26464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6548" y="679291"/>
            <a:ext cx="3655251" cy="1842713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70667FA-C8F0-4133-B0DC-53122D16914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62738" y="679291"/>
            <a:ext cx="3655251" cy="1842713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Highlight">
            <a:extLst>
              <a:ext uri="{FF2B5EF4-FFF2-40B4-BE49-F238E27FC236}">
                <a16:creationId xmlns:a16="http://schemas.microsoft.com/office/drawing/2014/main" id="{EFFF17F9-4BB3-4E15-95CE-CE6773CA516A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162738" y="2846070"/>
            <a:ext cx="365525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7" name="Content">
            <a:extLst>
              <a:ext uri="{FF2B5EF4-FFF2-40B4-BE49-F238E27FC236}">
                <a16:creationId xmlns:a16="http://schemas.microsoft.com/office/drawing/2014/main" id="{634E50E0-DD77-43C1-AC0A-A048B8935F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62738" y="3262666"/>
            <a:ext cx="3655251" cy="138500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988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EF3A48-48E4-4433-93B0-8C6D0DAE388F}"/>
              </a:ext>
            </a:extLst>
          </p:cNvPr>
          <p:cNvCxnSpPr>
            <a:cxnSpLocks/>
          </p:cNvCxnSpPr>
          <p:nvPr userDrawn="1"/>
        </p:nvCxnSpPr>
        <p:spPr>
          <a:xfrm>
            <a:off x="3375863" y="555913"/>
            <a:ext cx="0" cy="460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8A1EB3-6E29-4CB1-AD52-8D183A24C8C7}"/>
              </a:ext>
            </a:extLst>
          </p:cNvPr>
          <p:cNvCxnSpPr>
            <a:cxnSpLocks/>
          </p:cNvCxnSpPr>
          <p:nvPr userDrawn="1"/>
        </p:nvCxnSpPr>
        <p:spPr>
          <a:xfrm>
            <a:off x="6259931" y="555913"/>
            <a:ext cx="0" cy="460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619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EF3A48-48E4-4433-93B0-8C6D0DAE388F}"/>
              </a:ext>
            </a:extLst>
          </p:cNvPr>
          <p:cNvCxnSpPr>
            <a:cxnSpLocks/>
          </p:cNvCxnSpPr>
          <p:nvPr userDrawn="1"/>
        </p:nvCxnSpPr>
        <p:spPr>
          <a:xfrm>
            <a:off x="3375863" y="555913"/>
            <a:ext cx="0" cy="460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9A8522E-166D-488F-8721-4B65E441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155" y="785507"/>
            <a:ext cx="2329988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Highlight">
            <a:extLst>
              <a:ext uri="{FF2B5EF4-FFF2-40B4-BE49-F238E27FC236}">
                <a16:creationId xmlns:a16="http://schemas.microsoft.com/office/drawing/2014/main" id="{A4BBE3CB-6F71-467E-93F2-5682628B6A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155" y="1397154"/>
            <a:ext cx="2329988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2AFD108A-CECE-4558-8F55-956871E406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007" y="1807539"/>
            <a:ext cx="2330201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06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9A51A-7E18-48AE-B8D3-7400D4A3D86D}"/>
              </a:ext>
            </a:extLst>
          </p:cNvPr>
          <p:cNvSpPr/>
          <p:nvPr userDrawn="1"/>
        </p:nvSpPr>
        <p:spPr>
          <a:xfrm>
            <a:off x="500539" y="560070"/>
            <a:ext cx="8643461" cy="4583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597724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6C483D-7C2D-47B9-BE39-61E22350363F}"/>
              </a:ext>
            </a:extLst>
          </p:cNvPr>
          <p:cNvSpPr/>
          <p:nvPr userDrawn="1"/>
        </p:nvSpPr>
        <p:spPr>
          <a:xfrm>
            <a:off x="4816360" y="548640"/>
            <a:ext cx="4327640" cy="4594860"/>
          </a:xfrm>
          <a:prstGeom prst="rect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AB965DD-CE4F-41FD-89FD-E5FEA836F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260" y="786679"/>
            <a:ext cx="3750049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Highlight">
            <a:extLst>
              <a:ext uri="{FF2B5EF4-FFF2-40B4-BE49-F238E27FC236}">
                <a16:creationId xmlns:a16="http://schemas.microsoft.com/office/drawing/2014/main" id="{158907CD-339F-4143-AB9F-9858D7B148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7260" y="1408717"/>
            <a:ext cx="3750049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E35FDB15-9BCF-4B42-88CB-CD3D34703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111" y="1760457"/>
            <a:ext cx="3750393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795A2C-391A-428C-8EB7-AD0C884F72EE}"/>
              </a:ext>
            </a:extLst>
          </p:cNvPr>
          <p:cNvCxnSpPr>
            <a:cxnSpLocks/>
          </p:cNvCxnSpPr>
          <p:nvPr userDrawn="1"/>
        </p:nvCxnSpPr>
        <p:spPr>
          <a:xfrm>
            <a:off x="4816554" y="548640"/>
            <a:ext cx="0" cy="459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011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</p:cNvCxnSpPr>
          <p:nvPr userDrawn="1"/>
        </p:nvCxnSpPr>
        <p:spPr>
          <a:xfrm>
            <a:off x="4817897" y="560816"/>
            <a:ext cx="0" cy="4582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51" y="790949"/>
            <a:ext cx="3912791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450" y="1402597"/>
            <a:ext cx="391279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58436"/>
            <a:ext cx="3913150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07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586BA7-CC49-431E-9985-957C520E62F7}"/>
              </a:ext>
            </a:extLst>
          </p:cNvPr>
          <p:cNvCxnSpPr>
            <a:cxnSpLocks/>
          </p:cNvCxnSpPr>
          <p:nvPr userDrawn="1"/>
        </p:nvCxnSpPr>
        <p:spPr>
          <a:xfrm>
            <a:off x="3375863" y="560816"/>
            <a:ext cx="0" cy="4582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E6373203-1F8C-4DE4-AAF8-E438C3BB4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51" y="790949"/>
            <a:ext cx="2408431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9" name="Highlight">
            <a:extLst>
              <a:ext uri="{FF2B5EF4-FFF2-40B4-BE49-F238E27FC236}">
                <a16:creationId xmlns:a16="http://schemas.microsoft.com/office/drawing/2014/main" id="{520DC186-F0E0-4FB1-B375-FF3F500EC4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451" y="1402597"/>
            <a:ext cx="24084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49" name="Content">
            <a:extLst>
              <a:ext uri="{FF2B5EF4-FFF2-40B4-BE49-F238E27FC236}">
                <a16:creationId xmlns:a16="http://schemas.microsoft.com/office/drawing/2014/main" id="{48ECD217-F4F8-4FBA-8025-456BAA3C67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1858436"/>
            <a:ext cx="2408652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2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 algn="ctr">
              <a:defRPr lang="en-US" sz="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325B0DA-B40D-46AA-841E-C52E67BC32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53953" y="1017985"/>
            <a:ext cx="5368528" cy="3375422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text, indoor, display, screenshot&#10;&#10;Description automatically generated">
            <a:extLst>
              <a:ext uri="{FF2B5EF4-FFF2-40B4-BE49-F238E27FC236}">
                <a16:creationId xmlns:a16="http://schemas.microsoft.com/office/drawing/2014/main" id="{FFD7847D-219B-4A1B-984A-982D7FA7AC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92" y="328514"/>
            <a:ext cx="8236284" cy="50412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91822B-8450-473E-9024-4A140DBB9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51" y="790950"/>
            <a:ext cx="1873299" cy="623247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Highlight">
            <a:extLst>
              <a:ext uri="{FF2B5EF4-FFF2-40B4-BE49-F238E27FC236}">
                <a16:creationId xmlns:a16="http://schemas.microsoft.com/office/drawing/2014/main" id="{368A8054-B080-4707-A84F-168E5331DF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8451" y="1970525"/>
            <a:ext cx="1873299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61212C54-6DF1-4347-AB1D-03F0817182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02" y="2426363"/>
            <a:ext cx="1873297" cy="138500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900" dirty="0" smtClean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340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DB4DE9F-571B-4B8C-B28C-B951E7B058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3073" y="1056013"/>
            <a:ext cx="5510927" cy="4087487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B74FF-0026-44DD-994C-08710F6F0DD6}"/>
              </a:ext>
            </a:extLst>
          </p:cNvPr>
          <p:cNvSpPr/>
          <p:nvPr userDrawn="1"/>
        </p:nvSpPr>
        <p:spPr>
          <a:xfrm>
            <a:off x="491795" y="1051560"/>
            <a:ext cx="3141278" cy="40919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3EE211-200F-4E72-96F2-29FB19C99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0844" y="436503"/>
            <a:ext cx="2114550" cy="2678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A8B3A8-66C2-4ED8-9327-4328323085E4}"/>
              </a:ext>
            </a:extLst>
          </p:cNvPr>
          <p:cNvCxnSpPr>
            <a:cxnSpLocks/>
          </p:cNvCxnSpPr>
          <p:nvPr userDrawn="1"/>
        </p:nvCxnSpPr>
        <p:spPr>
          <a:xfrm>
            <a:off x="0" y="1051560"/>
            <a:ext cx="915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DE24DE-FB2E-4804-B509-1F53A4AF5C59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AD91135-FF7B-407C-8EC1-341AD4F47BA6}"/>
              </a:ext>
            </a:extLst>
          </p:cNvPr>
          <p:cNvGrpSpPr/>
          <p:nvPr userDrawn="1"/>
        </p:nvGrpSpPr>
        <p:grpSpPr>
          <a:xfrm>
            <a:off x="2891441" y="1205118"/>
            <a:ext cx="568639" cy="575722"/>
            <a:chOff x="6380826" y="3213646"/>
            <a:chExt cx="1516370" cy="1535259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1957EBC-F38F-4D45-83E8-1624423999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0826" y="3320733"/>
              <a:ext cx="1403966" cy="142817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E5E6DEE-09F6-447D-A590-174EBD8AA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93230" y="3213646"/>
              <a:ext cx="1403966" cy="1428172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E81BD3C2-A64E-463C-B4D6-69664568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6" y="3362661"/>
            <a:ext cx="2641401" cy="623248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D0C7DB-2B99-42BD-A574-075DF0AFBE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4846" y="4198604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Content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E844284-78B4-4E3A-91B9-87CBFBE4B9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846" y="4572183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cap="all" spc="38" baseline="0" smtClean="0">
                <a:solidFill>
                  <a:schemeClr val="bg1"/>
                </a:solidFill>
                <a:ea typeface="+mj-ea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</p:spTree>
    <p:extLst>
      <p:ext uri="{BB962C8B-B14F-4D97-AF65-F5344CB8AC3E}">
        <p14:creationId xmlns:p14="http://schemas.microsoft.com/office/powerpoint/2010/main" val="134463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06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DE044A0-555D-46E0-B36E-ECBAC93456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3073" y="548640"/>
            <a:ext cx="5510927" cy="4594860"/>
          </a:xfrm>
          <a:custGeom>
            <a:avLst/>
            <a:gdLst>
              <a:gd name="connsiteX0" fmla="*/ 0 w 12192000"/>
              <a:gd name="connsiteY0" fmla="*/ 0 h 9650077"/>
              <a:gd name="connsiteX1" fmla="*/ 12192000 w 12192000"/>
              <a:gd name="connsiteY1" fmla="*/ 0 h 9650077"/>
              <a:gd name="connsiteX2" fmla="*/ 12192000 w 12192000"/>
              <a:gd name="connsiteY2" fmla="*/ 9650077 h 9650077"/>
              <a:gd name="connsiteX3" fmla="*/ 0 w 12192000"/>
              <a:gd name="connsiteY3" fmla="*/ 9650077 h 965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650077">
                <a:moveTo>
                  <a:pt x="0" y="0"/>
                </a:moveTo>
                <a:lnTo>
                  <a:pt x="12192000" y="0"/>
                </a:lnTo>
                <a:lnTo>
                  <a:pt x="12192000" y="9650077"/>
                </a:lnTo>
                <a:lnTo>
                  <a:pt x="0" y="9650077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07BE5C-263C-45FA-BBB7-E8A2D0038C07}"/>
              </a:ext>
            </a:extLst>
          </p:cNvPr>
          <p:cNvSpPr/>
          <p:nvPr userDrawn="1"/>
        </p:nvSpPr>
        <p:spPr>
          <a:xfrm>
            <a:off x="491794" y="548640"/>
            <a:ext cx="3141277" cy="45948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007ED2-D4C5-4098-B4F5-45D0CF1EDC9D}"/>
              </a:ext>
            </a:extLst>
          </p:cNvPr>
          <p:cNvGrpSpPr/>
          <p:nvPr userDrawn="1"/>
        </p:nvGrpSpPr>
        <p:grpSpPr>
          <a:xfrm>
            <a:off x="2912223" y="694878"/>
            <a:ext cx="568639" cy="575722"/>
            <a:chOff x="6380826" y="3213646"/>
            <a:chExt cx="1516370" cy="153525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3C328F3-2223-40AE-BEC9-B76509E41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0826" y="3320733"/>
              <a:ext cx="1403966" cy="142817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91EDD2A-BF66-4AFC-A69C-1CA98D82C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93230" y="3213646"/>
              <a:ext cx="1403966" cy="1428172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6C289A2-4160-4214-97EF-6E23A500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6" y="3362661"/>
            <a:ext cx="2641401" cy="623248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pc="3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323501E-C916-445D-9D6C-FE4D44B94D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4846" y="4198604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71450" indent="0" algn="ctr">
              <a:buNone/>
              <a:defRPr sz="750"/>
            </a:lvl2pPr>
            <a:lvl3pPr marL="342900" indent="0" algn="ctr">
              <a:buNone/>
              <a:defRPr sz="675"/>
            </a:lvl3pPr>
            <a:lvl4pPr marL="514350" indent="0" algn="ctr">
              <a:buNone/>
              <a:defRPr sz="600"/>
            </a:lvl4pPr>
            <a:lvl5pPr marL="685800" indent="0" algn="ctr">
              <a:buNone/>
              <a:defRPr sz="600"/>
            </a:lvl5pPr>
            <a:lvl6pPr marL="857250" indent="0" algn="ctr">
              <a:buNone/>
              <a:defRPr sz="600"/>
            </a:lvl6pPr>
            <a:lvl7pPr marL="1028700" indent="0" algn="ctr">
              <a:buNone/>
              <a:defRPr sz="600"/>
            </a:lvl7pPr>
            <a:lvl8pPr marL="1200150" indent="0" algn="ctr">
              <a:buNone/>
              <a:defRPr sz="600"/>
            </a:lvl8pPr>
            <a:lvl9pPr marL="1371600" indent="0" algn="ctr">
              <a:buNone/>
              <a:defRPr sz="600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Content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3EB24E-3453-444B-92D8-E4AC2C9CB4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4846" y="4572183"/>
            <a:ext cx="2652831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cap="all" spc="38" baseline="0" smtClean="0">
                <a:solidFill>
                  <a:schemeClr val="bg1"/>
                </a:solidFill>
                <a:ea typeface="+mj-ea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</p:spTree>
    <p:extLst>
      <p:ext uri="{BB962C8B-B14F-4D97-AF65-F5344CB8AC3E}">
        <p14:creationId xmlns:p14="http://schemas.microsoft.com/office/powerpoint/2010/main" val="1686694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6C483D-7C2D-47B9-BE39-61E22350363F}"/>
              </a:ext>
            </a:extLst>
          </p:cNvPr>
          <p:cNvSpPr/>
          <p:nvPr userDrawn="1"/>
        </p:nvSpPr>
        <p:spPr>
          <a:xfrm>
            <a:off x="490561" y="548640"/>
            <a:ext cx="4327640" cy="4594860"/>
          </a:xfrm>
          <a:prstGeom prst="rect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1436FF-4397-479C-A2C9-EFDD9F3D6061}"/>
              </a:ext>
            </a:extLst>
          </p:cNvPr>
          <p:cNvCxnSpPr>
            <a:cxnSpLocks/>
          </p:cNvCxnSpPr>
          <p:nvPr userDrawn="1"/>
        </p:nvCxnSpPr>
        <p:spPr>
          <a:xfrm>
            <a:off x="491795" y="0"/>
            <a:ext cx="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00CB5017-2ED0-4F98-ABDF-FC6FCBDF0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9539" y="247376"/>
            <a:ext cx="959040" cy="121500"/>
          </a:xfrm>
          <a:prstGeom prst="rect">
            <a:avLst/>
          </a:prstGeom>
        </p:spPr>
      </p:pic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3B885C3F-2DC9-4AD6-906B-E119B4DFAD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0" y="4915827"/>
            <a:ext cx="483051" cy="92333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600" smtClean="0">
                <a:latin typeface="+mj-lt"/>
                <a:ea typeface="+mj-ea"/>
                <a:cs typeface="+mj-cs"/>
              </a:defRPr>
            </a:lvl1pPr>
          </a:lstStyle>
          <a:p>
            <a:pPr algn="ctr" defTabSz="342900">
              <a:spcBef>
                <a:spcPct val="0"/>
              </a:spcBef>
            </a:pPr>
            <a:fld id="{72FECD3B-19A3-4116-8DB5-307E3576C7D2}" type="slidenum">
              <a:rPr lang="en-US" smtClean="0"/>
              <a:pPr algn="ctr" defTabSz="342900">
                <a:spcBef>
                  <a:spcPct val="0"/>
                </a:spcBef>
              </a:pPr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AB965DD-CE4F-41FD-89FD-E5FEA836F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230" y="786679"/>
            <a:ext cx="3750049" cy="31162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025" spc="3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Highlight">
            <a:extLst>
              <a:ext uri="{FF2B5EF4-FFF2-40B4-BE49-F238E27FC236}">
                <a16:creationId xmlns:a16="http://schemas.microsoft.com/office/drawing/2014/main" id="{158907CD-339F-4143-AB9F-9858D7B148D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05229" y="1408717"/>
            <a:ext cx="3750049" cy="161583"/>
          </a:xfr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050" cap="all" spc="38" baseline="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j-cs"/>
              </a:defRPr>
            </a:lvl1pPr>
            <a:lvl2pPr marL="171450" indent="0">
              <a:buNone/>
              <a:defRPr sz="525"/>
            </a:lvl2pPr>
            <a:lvl3pPr marL="342900" indent="0">
              <a:buNone/>
              <a:defRPr sz="450"/>
            </a:lvl3pPr>
            <a:lvl4pPr marL="514350" indent="0">
              <a:buNone/>
              <a:defRPr sz="375"/>
            </a:lvl4pPr>
            <a:lvl5pPr marL="685800" indent="0">
              <a:buNone/>
              <a:defRPr sz="375"/>
            </a:lvl5pPr>
            <a:lvl6pPr marL="857250" indent="0">
              <a:buNone/>
              <a:defRPr sz="375"/>
            </a:lvl6pPr>
            <a:lvl7pPr marL="1028700" indent="0">
              <a:buNone/>
              <a:defRPr sz="375"/>
            </a:lvl7pPr>
            <a:lvl8pPr marL="1200150" indent="0">
              <a:buNone/>
              <a:defRPr sz="375"/>
            </a:lvl8pPr>
            <a:lvl9pPr marL="1371600" indent="0">
              <a:buNone/>
              <a:defRPr sz="375"/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Click to edit HIGHLIGHT</a:t>
            </a:r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E35FDB15-9BCF-4B42-88CB-CD3D34703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05081" y="1760457"/>
            <a:ext cx="3750393" cy="138106"/>
          </a:xfrm>
        </p:spPr>
        <p:txBody>
          <a:bodyPr vert="horz" wrap="square" lIns="0" tIns="0" rIns="0" bIns="0" rtlCol="0" anchor="t">
            <a:spAutoFit/>
          </a:bodyPr>
          <a:lstStyle>
            <a:lvl1pPr>
              <a:spcBef>
                <a:spcPts val="225"/>
              </a:spcBef>
              <a:defRPr lang="en-US" sz="900" dirty="0" smtClean="0">
                <a:latin typeface="+mn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795A2C-391A-428C-8EB7-AD0C884F72EE}"/>
              </a:ext>
            </a:extLst>
          </p:cNvPr>
          <p:cNvCxnSpPr>
            <a:cxnSpLocks/>
          </p:cNvCxnSpPr>
          <p:nvPr userDrawn="1"/>
        </p:nvCxnSpPr>
        <p:spPr>
          <a:xfrm>
            <a:off x="4816554" y="548640"/>
            <a:ext cx="0" cy="4594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984-CE2E-4914-B373-E1603DDCF9A8}"/>
              </a:ext>
            </a:extLst>
          </p:cNvPr>
          <p:cNvCxnSpPr/>
          <p:nvPr userDrawn="1"/>
        </p:nvCxnSpPr>
        <p:spPr>
          <a:xfrm>
            <a:off x="0" y="54864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77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0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2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4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9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16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4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B835-E9FD-44B1-B9A4-09102F0508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B9E2-7B91-4073-8902-A15044AA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4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BF696-971E-4C6B-9267-2BEA3C4D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73A8A-D83A-44C5-A4E0-01EB5A7D6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B8152-BAFA-4BE7-90DF-29E8C4464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271D8-C3D0-4A57-805E-59CB8F6D7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68F99-C07F-4B15-8574-D5D15664F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/>
                </a:solidFill>
              </a:defRPr>
            </a:lvl1pPr>
          </a:lstStyle>
          <a:p>
            <a:fld id="{72FECD3B-19A3-4116-8DB5-307E3576C7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</p:sldLayoutIdLs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25" kern="1200" spc="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0" algn="l" defTabSz="342900" rtl="0" eaLnBrk="1" latinLnBrk="0" hangingPunct="1">
        <a:lnSpc>
          <a:spcPct val="90000"/>
        </a:lnSpc>
        <a:spcBef>
          <a:spcPts val="188"/>
        </a:spcBef>
        <a:buFont typeface="Wingdings" panose="05000000000000000000" pitchFamily="2" charset="2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0" algn="l" defTabSz="342900" rtl="0" eaLnBrk="1" latinLnBrk="0" hangingPunct="1">
        <a:lnSpc>
          <a:spcPct val="90000"/>
        </a:lnSpc>
        <a:spcBef>
          <a:spcPts val="188"/>
        </a:spcBef>
        <a:buFont typeface="Wingdings" panose="05000000000000000000" pitchFamily="2" charset="2"/>
        <a:buNone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0" algn="l" defTabSz="342900" rtl="0" eaLnBrk="1" latinLnBrk="0" hangingPunct="1">
        <a:lnSpc>
          <a:spcPct val="90000"/>
        </a:lnSpc>
        <a:spcBef>
          <a:spcPts val="188"/>
        </a:spcBef>
        <a:buFont typeface="Wingdings" panose="05000000000000000000" pitchFamily="2" charset="2"/>
        <a:buNone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342900" rtl="0" eaLnBrk="1" latinLnBrk="0" hangingPunct="1">
        <a:lnSpc>
          <a:spcPct val="90000"/>
        </a:lnSpc>
        <a:spcBef>
          <a:spcPts val="188"/>
        </a:spcBef>
        <a:buFont typeface="Wingdings" panose="05000000000000000000" pitchFamily="2" charset="2"/>
        <a:buNone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pos="1171">
          <p15:clr>
            <a:srgbClr val="F26B43"/>
          </p15:clr>
        </p15:guide>
        <p15:guide id="4" orient="horz" pos="1304">
          <p15:clr>
            <a:srgbClr val="F26B43"/>
          </p15:clr>
        </p15:guide>
        <p15:guide id="5" pos="149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4F_F51812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1E65C6-4466-C0B6-ED96-C71E4CF88D52}"/>
              </a:ext>
            </a:extLst>
          </p:cNvPr>
          <p:cNvSpPr/>
          <p:nvPr/>
        </p:nvSpPr>
        <p:spPr>
          <a:xfrm>
            <a:off x="0" y="0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555BC3-4C4B-1FD8-4A9E-145A54574A3D}"/>
              </a:ext>
            </a:extLst>
          </p:cNvPr>
          <p:cNvGrpSpPr/>
          <p:nvPr/>
        </p:nvGrpSpPr>
        <p:grpSpPr>
          <a:xfrm>
            <a:off x="4151801" y="920987"/>
            <a:ext cx="568639" cy="575722"/>
            <a:chOff x="6380826" y="3213646"/>
            <a:chExt cx="1516370" cy="153525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85CBF14-2E47-F69C-E243-2E67296DB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0826" y="3320733"/>
              <a:ext cx="1403966" cy="1428172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5BC9061-8D44-A0F3-D7A5-918B54186B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93230" y="3213646"/>
              <a:ext cx="1403966" cy="1428172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2458CC-B1A7-98CB-F3E3-B9DD2E500A49}"/>
              </a:ext>
            </a:extLst>
          </p:cNvPr>
          <p:cNvCxnSpPr/>
          <p:nvPr/>
        </p:nvCxnSpPr>
        <p:spPr>
          <a:xfrm>
            <a:off x="0" y="7502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5FBE2A-D9BA-5F21-6875-0CFA5ACACE29}"/>
              </a:ext>
            </a:extLst>
          </p:cNvPr>
          <p:cNvCxnSpPr/>
          <p:nvPr/>
        </p:nvCxnSpPr>
        <p:spPr>
          <a:xfrm>
            <a:off x="0" y="44767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D771DB-B835-773C-8EE7-5330687518C0}"/>
              </a:ext>
            </a:extLst>
          </p:cNvPr>
          <p:cNvSpPr txBox="1"/>
          <p:nvPr/>
        </p:nvSpPr>
        <p:spPr>
          <a:xfrm>
            <a:off x="154303" y="1630823"/>
            <a:ext cx="456613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SWAN Library Presentation 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Everyone, Everywhere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91B717-46A1-0F8A-F61B-63BCB383B521}"/>
              </a:ext>
            </a:extLst>
          </p:cNvPr>
          <p:cNvSpPr txBox="1"/>
          <p:nvPr/>
        </p:nvSpPr>
        <p:spPr>
          <a:xfrm>
            <a:off x="154303" y="3539344"/>
            <a:ext cx="456613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US" sz="16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49F4B4-9377-0648-541D-7900CD6CEE35}"/>
              </a:ext>
            </a:extLst>
          </p:cNvPr>
          <p:cNvSpPr/>
          <p:nvPr/>
        </p:nvSpPr>
        <p:spPr>
          <a:xfrm>
            <a:off x="0" y="5041094"/>
            <a:ext cx="9144000" cy="1071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5" name="Picture Placeholder 4" descr="A light bulb on a book&#10;&#10;Description automatically generated with low confidence">
            <a:extLst>
              <a:ext uri="{FF2B5EF4-FFF2-40B4-BE49-F238E27FC236}">
                <a16:creationId xmlns:a16="http://schemas.microsoft.com/office/drawing/2014/main" id="{1ADBC7E1-73DE-4F4C-E4D8-D1AEC478E9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266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8DF41C-8322-97A3-C65E-5CD97D0BC0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916091"/>
            <a:ext cx="483394" cy="91678"/>
          </a:xfrm>
        </p:spPr>
        <p:txBody>
          <a:bodyPr/>
          <a:lstStyle/>
          <a:p>
            <a:pPr defTabSz="342900">
              <a:spcBef>
                <a:spcPct val="0"/>
              </a:spcBef>
            </a:pPr>
            <a:fld id="{72FECD3B-19A3-4116-8DB5-307E3576C7D2}" type="slidenum">
              <a:rPr lang="en-US" smtClean="0"/>
              <a:pPr defTabSz="342900">
                <a:spcBef>
                  <a:spcPct val="0"/>
                </a:spcBef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DEBE2-3A84-7E15-2D69-71A3CD72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463" y="1283385"/>
            <a:ext cx="1889448" cy="1889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BD7F1-0F70-00F1-B699-59BD3AE3BFE2}"/>
              </a:ext>
            </a:extLst>
          </p:cNvPr>
          <p:cNvSpPr txBox="1"/>
          <p:nvPr/>
        </p:nvSpPr>
        <p:spPr>
          <a:xfrm>
            <a:off x="1406996" y="3315580"/>
            <a:ext cx="2003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Mason Humphrey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VP of Sales, West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St Paul, MN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DCEBB-7F3B-D8C4-46E6-52DE860802FC}"/>
              </a:ext>
            </a:extLst>
          </p:cNvPr>
          <p:cNvSpPr txBox="1"/>
          <p:nvPr/>
        </p:nvSpPr>
        <p:spPr>
          <a:xfrm>
            <a:off x="3641146" y="3310815"/>
            <a:ext cx="200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Kristi Sampson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Account Executive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Chicago, IL</a:t>
            </a:r>
          </a:p>
          <a:p>
            <a:pPr algn="ctr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5110BE-7D0D-7A04-ED2D-FEABD0BC038D}"/>
              </a:ext>
            </a:extLst>
          </p:cNvPr>
          <p:cNvSpPr/>
          <p:nvPr/>
        </p:nvSpPr>
        <p:spPr>
          <a:xfrm>
            <a:off x="483394" y="135732"/>
            <a:ext cx="4636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+mj-lt"/>
                <a:cs typeface="Arial"/>
              </a:rPr>
              <a:t>Your Bibliotheca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16257-5E41-486C-B263-6F4957040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11" y="1363083"/>
            <a:ext cx="1809750" cy="1809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4" descr="Matthew Bellamy">
            <a:extLst>
              <a:ext uri="{FF2B5EF4-FFF2-40B4-BE49-F238E27FC236}">
                <a16:creationId xmlns:a16="http://schemas.microsoft.com/office/drawing/2014/main" id="{5FE8317E-D0EC-04AF-52CB-EF96C50C94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BC673-5BBC-CDEB-0F71-E9175C3D642C}"/>
              </a:ext>
            </a:extLst>
          </p:cNvPr>
          <p:cNvSpPr txBox="1"/>
          <p:nvPr/>
        </p:nvSpPr>
        <p:spPr>
          <a:xfrm>
            <a:off x="5746535" y="3315579"/>
            <a:ext cx="200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Matt Bellamy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President of Americas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Minneapolis, MN</a:t>
            </a:r>
          </a:p>
          <a:p>
            <a:pPr algn="ctr"/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5FFEB3-4767-4FC5-93F0-43FD1B79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66" y="1324854"/>
            <a:ext cx="1499265" cy="1990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91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lass shelves in a room&#10;&#10;Description automatically generated">
            <a:extLst>
              <a:ext uri="{FF2B5EF4-FFF2-40B4-BE49-F238E27FC236}">
                <a16:creationId xmlns:a16="http://schemas.microsoft.com/office/drawing/2014/main" id="{7341C4F6-7BC2-0667-11ED-CE937BD6B6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r="21966"/>
          <a:stretch/>
        </p:blipFill>
        <p:spPr>
          <a:xfrm rot="5400000">
            <a:off x="4423569" y="-396081"/>
            <a:ext cx="4038600" cy="5402262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152400" y="895350"/>
            <a:ext cx="3276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work </a:t>
            </a:r>
            <a:br>
              <a:rPr lang="en-US" sz="2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make our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beliefs reality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imagining and creating tools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pack a punch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libraries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patrons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CA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2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 hidden="1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5930047" y="779530"/>
            <a:ext cx="2901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serve </a:t>
            </a:r>
          </a:p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libraries across the globe,​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enormous cities to rural outposts​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everything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in-between​</a:t>
            </a:r>
          </a:p>
        </p:txBody>
      </p:sp>
      <p:pic>
        <p:nvPicPr>
          <p:cNvPr id="8" name="01" descr="A brick building with a parking lot and trees&#10;&#10;Description automatically generated">
            <a:extLst>
              <a:ext uri="{FF2B5EF4-FFF2-40B4-BE49-F238E27FC236}">
                <a16:creationId xmlns:a16="http://schemas.microsoft.com/office/drawing/2014/main" id="{F82E55F3-5D47-EA4D-9229-ED07463E53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>
          <a:xfrm>
            <a:off x="0" y="283725"/>
            <a:ext cx="5401972" cy="4038598"/>
          </a:xfrm>
        </p:spPr>
      </p:pic>
      <p:pic>
        <p:nvPicPr>
          <p:cNvPr id="10" name="02" descr="A building with a yellow roof&#10;&#10;Description automatically generated">
            <a:extLst>
              <a:ext uri="{FF2B5EF4-FFF2-40B4-BE49-F238E27FC236}">
                <a16:creationId xmlns:a16="http://schemas.microsoft.com/office/drawing/2014/main" id="{C98DC0C8-F9CC-1A68-37EE-96334AE0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03" descr="A boat on a river surrounded by trees&#10;&#10;Description automatically generated">
            <a:extLst>
              <a:ext uri="{FF2B5EF4-FFF2-40B4-BE49-F238E27FC236}">
                <a16:creationId xmlns:a16="http://schemas.microsoft.com/office/drawing/2014/main" id="{85E8D8A6-A036-A0D0-FC4D-CBDC154F5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482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152400" y="966222"/>
            <a:ext cx="3276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make </a:t>
            </a:r>
          </a:p>
          <a:p>
            <a:pPr algn="ctr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physical and digital library experiences, both in-house 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remote,​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intuitive and culturally inclusive​​</a:t>
            </a:r>
          </a:p>
        </p:txBody>
      </p:sp>
      <p:pic>
        <p:nvPicPr>
          <p:cNvPr id="13" name="Picture Placeholder 12" descr="A person and a child lying in a tent&#10;&#10;Description automatically generated">
            <a:extLst>
              <a:ext uri="{FF2B5EF4-FFF2-40B4-BE49-F238E27FC236}">
                <a16:creationId xmlns:a16="http://schemas.microsoft.com/office/drawing/2014/main" id="{8F8CAF72-54BD-25C0-E2FD-25A09B82E8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r="54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679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5867400" y="895350"/>
            <a:ext cx="2971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stand for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unparalleled equity,​ easy access for the marginalized,​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and freedom of information​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pic>
        <p:nvPicPr>
          <p:cNvPr id="10" name="02">
            <a:extLst>
              <a:ext uri="{FF2B5EF4-FFF2-40B4-BE49-F238E27FC236}">
                <a16:creationId xmlns:a16="http://schemas.microsoft.com/office/drawing/2014/main" id="{C98DC0C8-F9CC-1A68-37EE-96334AE0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5462"/>
          <a:stretch/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03">
            <a:extLst>
              <a:ext uri="{FF2B5EF4-FFF2-40B4-BE49-F238E27FC236}">
                <a16:creationId xmlns:a16="http://schemas.microsoft.com/office/drawing/2014/main" id="{85E8D8A6-A036-A0D0-FC4D-CBDC154F5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5462"/>
          <a:stretch/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" name="Picture Placeholder 10" descr="A purple box with colorful designs&#10;&#10;Description automatically generated">
            <a:extLst>
              <a:ext uri="{FF2B5EF4-FFF2-40B4-BE49-F238E27FC236}">
                <a16:creationId xmlns:a16="http://schemas.microsoft.com/office/drawing/2014/main" id="{454DFEEC-814D-1AAC-5753-306B232D4C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t="-30722" r="28171" b="-30722"/>
          <a:stretch/>
        </p:blipFill>
        <p:spPr>
          <a:xfrm rot="5400000">
            <a:off x="681687" y="-397961"/>
            <a:ext cx="4038600" cy="5401973"/>
          </a:xfrm>
        </p:spPr>
      </p:pic>
    </p:spTree>
    <p:extLst>
      <p:ext uri="{BB962C8B-B14F-4D97-AF65-F5344CB8AC3E}">
        <p14:creationId xmlns:p14="http://schemas.microsoft.com/office/powerpoint/2010/main" val="41119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152400" y="1123950"/>
            <a:ext cx="32160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care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 reducing energy consumption and accomplishing smaller, faster,​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quieter, greener</a:t>
            </a:r>
          </a:p>
        </p:txBody>
      </p:sp>
      <p:pic>
        <p:nvPicPr>
          <p:cNvPr id="8" name="Picture Placeholder 7" descr="A computer screen on a table&#10;&#10;Description automatically generated">
            <a:extLst>
              <a:ext uri="{FF2B5EF4-FFF2-40B4-BE49-F238E27FC236}">
                <a16:creationId xmlns:a16="http://schemas.microsoft.com/office/drawing/2014/main" id="{C68729BB-DC83-4EE1-DF60-6230222801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b="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971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5E8076-F4D2-C748-5EA1-2454EB4ECF7B}"/>
              </a:ext>
            </a:extLst>
          </p:cNvPr>
          <p:cNvCxnSpPr/>
          <p:nvPr/>
        </p:nvCxnSpPr>
        <p:spPr>
          <a:xfrm>
            <a:off x="0" y="12953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B808FA-3899-BA49-6888-7EDA329F86E6}"/>
              </a:ext>
            </a:extLst>
          </p:cNvPr>
          <p:cNvCxnSpPr/>
          <p:nvPr/>
        </p:nvCxnSpPr>
        <p:spPr>
          <a:xfrm>
            <a:off x="0" y="455627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1B36FA-D8C2-205F-2707-8A06A7892902}"/>
              </a:ext>
            </a:extLst>
          </p:cNvPr>
          <p:cNvSpPr txBox="1"/>
          <p:nvPr/>
        </p:nvSpPr>
        <p:spPr>
          <a:xfrm>
            <a:off x="5755200" y="895350"/>
            <a:ext cx="3200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all about 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 options to​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hours​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access​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circulation​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 awareness​</a:t>
            </a:r>
          </a:p>
        </p:txBody>
      </p:sp>
      <p:pic>
        <p:nvPicPr>
          <p:cNvPr id="8" name="01">
            <a:extLst>
              <a:ext uri="{FF2B5EF4-FFF2-40B4-BE49-F238E27FC236}">
                <a16:creationId xmlns:a16="http://schemas.microsoft.com/office/drawing/2014/main" id="{F82E55F3-5D47-EA4D-9229-ED07463E53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r="2023"/>
          <a:stretch/>
        </p:blipFill>
        <p:spPr>
          <a:xfrm>
            <a:off x="0" y="283725"/>
            <a:ext cx="5401972" cy="4038598"/>
          </a:xfrm>
        </p:spPr>
      </p:pic>
      <p:pic>
        <p:nvPicPr>
          <p:cNvPr id="10" name="02">
            <a:extLst>
              <a:ext uri="{FF2B5EF4-FFF2-40B4-BE49-F238E27FC236}">
                <a16:creationId xmlns:a16="http://schemas.microsoft.com/office/drawing/2014/main" id="{C98DC0C8-F9CC-1A68-37EE-96334AE0D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15958"/>
          <a:stretch/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03">
            <a:extLst>
              <a:ext uri="{FF2B5EF4-FFF2-40B4-BE49-F238E27FC236}">
                <a16:creationId xmlns:a16="http://schemas.microsoft.com/office/drawing/2014/main" id="{85E8D8A6-A036-A0D0-FC4D-CBDC154F5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5462"/>
          <a:stretch/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" name="04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FF9671ED-F646-6828-8A13-325546001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5389"/>
          <a:stretch>
            <a:fillRect/>
          </a:stretch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Picture Placeholder 6" descr="A picture containing text, indoor, dark&#10;&#10;Description automatically generated">
            <a:extLst>
              <a:ext uri="{FF2B5EF4-FFF2-40B4-BE49-F238E27FC236}">
                <a16:creationId xmlns:a16="http://schemas.microsoft.com/office/drawing/2014/main" id="{03ED57E4-9494-91E8-969B-BF0EE8F918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4" b="-8911"/>
          <a:stretch/>
        </p:blipFill>
        <p:spPr>
          <a:xfrm>
            <a:off x="0" y="283725"/>
            <a:ext cx="5401972" cy="40385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02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Placeholder 26" descr="A teacher reading a book to children&#10;&#10;Description automatically generated">
            <a:extLst>
              <a:ext uri="{FF2B5EF4-FFF2-40B4-BE49-F238E27FC236}">
                <a16:creationId xmlns:a16="http://schemas.microsoft.com/office/drawing/2014/main" id="{5EBC3C56-C049-E337-E428-2618F55FB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r="11621"/>
          <a:stretch>
            <a:fillRect/>
          </a:stretch>
        </p:blipFill>
        <p:spPr>
          <a:xfrm>
            <a:off x="4499974" y="2696213"/>
            <a:ext cx="1243469" cy="1080265"/>
          </a:xfrm>
          <a:custGeom>
            <a:avLst/>
            <a:gdLst>
              <a:gd name="connsiteX0" fmla="*/ 929271 w 1243469"/>
              <a:gd name="connsiteY0" fmla="*/ 0 h 1080265"/>
              <a:gd name="connsiteX1" fmla="*/ 1243469 w 1243469"/>
              <a:gd name="connsiteY1" fmla="*/ 537357 h 1080265"/>
              <a:gd name="connsiteX2" fmla="*/ 934822 w 1243469"/>
              <a:gd name="connsiteY2" fmla="*/ 1076934 h 1080265"/>
              <a:gd name="connsiteX3" fmla="*/ 313088 w 1243469"/>
              <a:gd name="connsiteY3" fmla="*/ 1080265 h 1080265"/>
              <a:gd name="connsiteX4" fmla="*/ 0 w 1243469"/>
              <a:gd name="connsiteY4" fmla="*/ 542908 h 1080265"/>
              <a:gd name="connsiteX5" fmla="*/ 307536 w 1243469"/>
              <a:gd name="connsiteY5" fmla="*/ 3331 h 108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469" h="1080265">
                <a:moveTo>
                  <a:pt x="929271" y="0"/>
                </a:moveTo>
                <a:lnTo>
                  <a:pt x="1243469" y="537357"/>
                </a:lnTo>
                <a:lnTo>
                  <a:pt x="934822" y="1076934"/>
                </a:lnTo>
                <a:lnTo>
                  <a:pt x="313088" y="1080265"/>
                </a:lnTo>
                <a:lnTo>
                  <a:pt x="0" y="542908"/>
                </a:lnTo>
                <a:lnTo>
                  <a:pt x="307536" y="3331"/>
                </a:lnTo>
                <a:close/>
              </a:path>
            </a:pathLst>
          </a:custGeom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069359B2-0ADD-437F-AE8C-D53144BB1D5E}"/>
              </a:ext>
            </a:extLst>
          </p:cNvPr>
          <p:cNvSpPr txBox="1">
            <a:spLocks/>
          </p:cNvSpPr>
          <p:nvPr/>
        </p:nvSpPr>
        <p:spPr>
          <a:xfrm>
            <a:off x="457200" y="636160"/>
            <a:ext cx="2125861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defTabSz="914400">
              <a:lnSpc>
                <a:spcPct val="100000"/>
              </a:lnSpc>
              <a:spcBef>
                <a:spcPct val="0"/>
              </a:spcBef>
              <a:buNone/>
              <a:defRPr sz="5400" spc="100" baseline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believe 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CF27041-2919-CF28-5F99-46AB441E3DF6}"/>
              </a:ext>
            </a:extLst>
          </p:cNvPr>
          <p:cNvGrpSpPr/>
          <p:nvPr/>
        </p:nvGrpSpPr>
        <p:grpSpPr>
          <a:xfrm>
            <a:off x="3479028" y="3245106"/>
            <a:ext cx="1243469" cy="1080265"/>
            <a:chOff x="3479028" y="3245106"/>
            <a:chExt cx="1243469" cy="1080265"/>
          </a:xfrm>
        </p:grpSpPr>
        <p:pic>
          <p:nvPicPr>
            <p:cNvPr id="76" name="Picture Placeholder 40" descr="A person and person with children&#10;&#10;Description automatically generated">
              <a:extLst>
                <a:ext uri="{FF2B5EF4-FFF2-40B4-BE49-F238E27FC236}">
                  <a16:creationId xmlns:a16="http://schemas.microsoft.com/office/drawing/2014/main" id="{6127D376-D3D8-F451-0FCC-FB4961FE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4" r="17624"/>
            <a:stretch>
              <a:fillRect/>
            </a:stretch>
          </p:blipFill>
          <p:spPr>
            <a:xfrm>
              <a:off x="3479028" y="3245106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755691-6701-496B-BC69-D2D200EFE09C}"/>
                </a:ext>
              </a:extLst>
            </p:cNvPr>
            <p:cNvSpPr/>
            <p:nvPr/>
          </p:nvSpPr>
          <p:spPr>
            <a:xfrm>
              <a:off x="3479028" y="3245106"/>
              <a:ext cx="1243469" cy="1080264"/>
            </a:xfrm>
            <a:custGeom>
              <a:avLst/>
              <a:gdLst>
                <a:gd name="connsiteX0" fmla="*/ 707084 w 2858969"/>
                <a:gd name="connsiteY0" fmla="*/ 7658 h 2483729"/>
                <a:gd name="connsiteX1" fmla="*/ 2136569 w 2858969"/>
                <a:gd name="connsiteY1" fmla="*/ 0 h 2483729"/>
                <a:gd name="connsiteX2" fmla="*/ 2858969 w 2858969"/>
                <a:gd name="connsiteY2" fmla="*/ 1235483 h 2483729"/>
                <a:gd name="connsiteX3" fmla="*/ 2149332 w 2858969"/>
                <a:gd name="connsiteY3" fmla="*/ 2476072 h 2483729"/>
                <a:gd name="connsiteX4" fmla="*/ 719848 w 2858969"/>
                <a:gd name="connsiteY4" fmla="*/ 2483730 h 2483729"/>
                <a:gd name="connsiteX5" fmla="*/ 0 w 2858969"/>
                <a:gd name="connsiteY5" fmla="*/ 1248246 h 248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9" h="2483729">
                  <a:moveTo>
                    <a:pt x="707084" y="7658"/>
                  </a:moveTo>
                  <a:lnTo>
                    <a:pt x="2136569" y="0"/>
                  </a:lnTo>
                  <a:lnTo>
                    <a:pt x="2858969" y="1235483"/>
                  </a:lnTo>
                  <a:lnTo>
                    <a:pt x="2149332" y="2476072"/>
                  </a:lnTo>
                  <a:lnTo>
                    <a:pt x="719848" y="2483730"/>
                  </a:lnTo>
                  <a:lnTo>
                    <a:pt x="0" y="1248246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CCBAE8B-05F2-4DBD-EABC-CBFD792C8032}"/>
              </a:ext>
            </a:extLst>
          </p:cNvPr>
          <p:cNvGrpSpPr/>
          <p:nvPr/>
        </p:nvGrpSpPr>
        <p:grpSpPr>
          <a:xfrm>
            <a:off x="459727" y="2607862"/>
            <a:ext cx="1243469" cy="1080265"/>
            <a:chOff x="459727" y="2607862"/>
            <a:chExt cx="1243469" cy="1080265"/>
          </a:xfrm>
        </p:grpSpPr>
        <p:pic>
          <p:nvPicPr>
            <p:cNvPr id="58" name="Picture Placeholder 10" descr="A glass door with a glass panel&#10;&#10;Description automatically generated with medium confidence">
              <a:extLst>
                <a:ext uri="{FF2B5EF4-FFF2-40B4-BE49-F238E27FC236}">
                  <a16:creationId xmlns:a16="http://schemas.microsoft.com/office/drawing/2014/main" id="{BEB0726F-F1A5-B3DA-B97E-DF48F605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8" r="17618"/>
            <a:stretch>
              <a:fillRect/>
            </a:stretch>
          </p:blipFill>
          <p:spPr>
            <a:xfrm>
              <a:off x="459727" y="2607862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CEF802-30F0-4F3A-9079-412AEEEE42F5}"/>
                </a:ext>
              </a:extLst>
            </p:cNvPr>
            <p:cNvSpPr/>
            <p:nvPr/>
          </p:nvSpPr>
          <p:spPr>
            <a:xfrm>
              <a:off x="459727" y="2607862"/>
              <a:ext cx="1243469" cy="1080264"/>
            </a:xfrm>
            <a:custGeom>
              <a:avLst/>
              <a:gdLst>
                <a:gd name="connsiteX0" fmla="*/ 707084 w 2858969"/>
                <a:gd name="connsiteY0" fmla="*/ 7658 h 2483729"/>
                <a:gd name="connsiteX1" fmla="*/ 2136569 w 2858969"/>
                <a:gd name="connsiteY1" fmla="*/ 0 h 2483729"/>
                <a:gd name="connsiteX2" fmla="*/ 2858969 w 2858969"/>
                <a:gd name="connsiteY2" fmla="*/ 1235483 h 2483729"/>
                <a:gd name="connsiteX3" fmla="*/ 2149332 w 2858969"/>
                <a:gd name="connsiteY3" fmla="*/ 2476072 h 2483729"/>
                <a:gd name="connsiteX4" fmla="*/ 719848 w 2858969"/>
                <a:gd name="connsiteY4" fmla="*/ 2483730 h 2483729"/>
                <a:gd name="connsiteX5" fmla="*/ 0 w 2858969"/>
                <a:gd name="connsiteY5" fmla="*/ 1248246 h 248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9" h="2483729">
                  <a:moveTo>
                    <a:pt x="707084" y="7658"/>
                  </a:moveTo>
                  <a:lnTo>
                    <a:pt x="2136569" y="0"/>
                  </a:lnTo>
                  <a:lnTo>
                    <a:pt x="2858969" y="1235483"/>
                  </a:lnTo>
                  <a:lnTo>
                    <a:pt x="2149332" y="2476072"/>
                  </a:lnTo>
                  <a:lnTo>
                    <a:pt x="719848" y="2483730"/>
                  </a:lnTo>
                  <a:lnTo>
                    <a:pt x="0" y="1248246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645D85E-0834-1120-1F01-66E78F21BFBC}"/>
              </a:ext>
            </a:extLst>
          </p:cNvPr>
          <p:cNvGrpSpPr/>
          <p:nvPr/>
        </p:nvGrpSpPr>
        <p:grpSpPr>
          <a:xfrm>
            <a:off x="1460291" y="3211103"/>
            <a:ext cx="1243469" cy="1080265"/>
            <a:chOff x="1460291" y="3211103"/>
            <a:chExt cx="1243469" cy="1080265"/>
          </a:xfrm>
        </p:grpSpPr>
        <p:pic>
          <p:nvPicPr>
            <p:cNvPr id="62" name="Picture Placeholder 12" descr="A group of girls looking at a book&#10;&#10;Description automatically generated">
              <a:extLst>
                <a:ext uri="{FF2B5EF4-FFF2-40B4-BE49-F238E27FC236}">
                  <a16:creationId xmlns:a16="http://schemas.microsoft.com/office/drawing/2014/main" id="{A6831AD9-0EB6-2F37-2B43-24F87B73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5" r="11625"/>
            <a:stretch>
              <a:fillRect/>
            </a:stretch>
          </p:blipFill>
          <p:spPr>
            <a:xfrm>
              <a:off x="1460291" y="3211103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B4C3B01-3991-4CBB-AC79-C2534233F5AF}"/>
                </a:ext>
              </a:extLst>
            </p:cNvPr>
            <p:cNvSpPr/>
            <p:nvPr/>
          </p:nvSpPr>
          <p:spPr>
            <a:xfrm>
              <a:off x="1460291" y="3212769"/>
              <a:ext cx="1243469" cy="1076933"/>
            </a:xfrm>
            <a:custGeom>
              <a:avLst/>
              <a:gdLst>
                <a:gd name="connsiteX0" fmla="*/ 2146780 w 2858969"/>
                <a:gd name="connsiteY0" fmla="*/ 2473519 h 2476071"/>
                <a:gd name="connsiteX1" fmla="*/ 717295 w 2858969"/>
                <a:gd name="connsiteY1" fmla="*/ 2476072 h 2476071"/>
                <a:gd name="connsiteX2" fmla="*/ 0 w 2858969"/>
                <a:gd name="connsiteY2" fmla="*/ 1240588 h 2476071"/>
                <a:gd name="connsiteX3" fmla="*/ 712190 w 2858969"/>
                <a:gd name="connsiteY3" fmla="*/ 2552 h 2476071"/>
                <a:gd name="connsiteX4" fmla="*/ 2141674 w 2858969"/>
                <a:gd name="connsiteY4" fmla="*/ 0 h 2476071"/>
                <a:gd name="connsiteX5" fmla="*/ 2858970 w 2858969"/>
                <a:gd name="connsiteY5" fmla="*/ 1235483 h 247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9" h="2476071">
                  <a:moveTo>
                    <a:pt x="2146780" y="2473519"/>
                  </a:moveTo>
                  <a:lnTo>
                    <a:pt x="717295" y="2476072"/>
                  </a:lnTo>
                  <a:lnTo>
                    <a:pt x="0" y="1240588"/>
                  </a:lnTo>
                  <a:lnTo>
                    <a:pt x="712190" y="2552"/>
                  </a:lnTo>
                  <a:lnTo>
                    <a:pt x="2141674" y="0"/>
                  </a:lnTo>
                  <a:lnTo>
                    <a:pt x="2858970" y="1235483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4FE61-E1B3-4350-A9BB-CB44B942F243}"/>
              </a:ext>
            </a:extLst>
          </p:cNvPr>
          <p:cNvGrpSpPr/>
          <p:nvPr/>
        </p:nvGrpSpPr>
        <p:grpSpPr>
          <a:xfrm>
            <a:off x="2485312" y="1509073"/>
            <a:ext cx="1243469" cy="1080265"/>
            <a:chOff x="2485312" y="1509073"/>
            <a:chExt cx="1243469" cy="1080265"/>
          </a:xfrm>
        </p:grpSpPr>
        <p:pic>
          <p:nvPicPr>
            <p:cNvPr id="59" name="Picture Placeholder 28" descr="A person standing in front of a large screen&#10;&#10;Description automatically generated">
              <a:extLst>
                <a:ext uri="{FF2B5EF4-FFF2-40B4-BE49-F238E27FC236}">
                  <a16:creationId xmlns:a16="http://schemas.microsoft.com/office/drawing/2014/main" id="{3E6B5A71-9A02-005B-11D9-4BBECB806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6" r="11606"/>
            <a:stretch>
              <a:fillRect/>
            </a:stretch>
          </p:blipFill>
          <p:spPr>
            <a:xfrm>
              <a:off x="2485312" y="1509073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0DA185-6FF8-46E0-9CE1-B79103E6A553}"/>
                </a:ext>
              </a:extLst>
            </p:cNvPr>
            <p:cNvSpPr/>
            <p:nvPr/>
          </p:nvSpPr>
          <p:spPr>
            <a:xfrm>
              <a:off x="2485312" y="1510739"/>
              <a:ext cx="1243469" cy="1076933"/>
            </a:xfrm>
            <a:custGeom>
              <a:avLst/>
              <a:gdLst>
                <a:gd name="connsiteX0" fmla="*/ 2144227 w 2858968"/>
                <a:gd name="connsiteY0" fmla="*/ 0 h 2476071"/>
                <a:gd name="connsiteX1" fmla="*/ 2858969 w 2858968"/>
                <a:gd name="connsiteY1" fmla="*/ 1238036 h 2476071"/>
                <a:gd name="connsiteX2" fmla="*/ 2144227 w 2858968"/>
                <a:gd name="connsiteY2" fmla="*/ 2476072 h 2476071"/>
                <a:gd name="connsiteX3" fmla="*/ 714742 w 2858968"/>
                <a:gd name="connsiteY3" fmla="*/ 2476072 h 2476071"/>
                <a:gd name="connsiteX4" fmla="*/ 0 w 2858968"/>
                <a:gd name="connsiteY4" fmla="*/ 1238036 h 2476071"/>
                <a:gd name="connsiteX5" fmla="*/ 714742 w 2858968"/>
                <a:gd name="connsiteY5" fmla="*/ 0 h 247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8" h="2476071">
                  <a:moveTo>
                    <a:pt x="2144227" y="0"/>
                  </a:moveTo>
                  <a:lnTo>
                    <a:pt x="2858969" y="1238036"/>
                  </a:lnTo>
                  <a:lnTo>
                    <a:pt x="2144227" y="2476072"/>
                  </a:lnTo>
                  <a:lnTo>
                    <a:pt x="714742" y="2476072"/>
                  </a:lnTo>
                  <a:lnTo>
                    <a:pt x="0" y="1238036"/>
                  </a:lnTo>
                  <a:lnTo>
                    <a:pt x="714742" y="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497969-D9BE-425E-BEB2-B891F76738D6}"/>
              </a:ext>
            </a:extLst>
          </p:cNvPr>
          <p:cNvSpPr/>
          <p:nvPr/>
        </p:nvSpPr>
        <p:spPr>
          <a:xfrm>
            <a:off x="1472476" y="2068952"/>
            <a:ext cx="1243469" cy="1078043"/>
          </a:xfrm>
          <a:custGeom>
            <a:avLst/>
            <a:gdLst>
              <a:gd name="connsiteX0" fmla="*/ 712190 w 2858969"/>
              <a:gd name="connsiteY0" fmla="*/ 2553 h 2478624"/>
              <a:gd name="connsiteX1" fmla="*/ 2141674 w 2858969"/>
              <a:gd name="connsiteY1" fmla="*/ 0 h 2478624"/>
              <a:gd name="connsiteX2" fmla="*/ 2858969 w 2858969"/>
              <a:gd name="connsiteY2" fmla="*/ 1238036 h 2478624"/>
              <a:gd name="connsiteX3" fmla="*/ 2146780 w 2858969"/>
              <a:gd name="connsiteY3" fmla="*/ 2476072 h 2478624"/>
              <a:gd name="connsiteX4" fmla="*/ 717295 w 2858969"/>
              <a:gd name="connsiteY4" fmla="*/ 2478624 h 2478624"/>
              <a:gd name="connsiteX5" fmla="*/ 0 w 2858969"/>
              <a:gd name="connsiteY5" fmla="*/ 1243141 h 247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78624">
                <a:moveTo>
                  <a:pt x="712190" y="2553"/>
                </a:moveTo>
                <a:lnTo>
                  <a:pt x="2141674" y="0"/>
                </a:lnTo>
                <a:lnTo>
                  <a:pt x="2858969" y="1238036"/>
                </a:lnTo>
                <a:lnTo>
                  <a:pt x="2146780" y="2476072"/>
                </a:lnTo>
                <a:lnTo>
                  <a:pt x="717295" y="2478624"/>
                </a:lnTo>
                <a:lnTo>
                  <a:pt x="0" y="1243141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access​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AA4141-733D-4537-973C-71EAD34C3BD2}"/>
              </a:ext>
            </a:extLst>
          </p:cNvPr>
          <p:cNvSpPr/>
          <p:nvPr/>
        </p:nvSpPr>
        <p:spPr>
          <a:xfrm>
            <a:off x="2470582" y="2666261"/>
            <a:ext cx="1243469" cy="1079153"/>
          </a:xfrm>
          <a:custGeom>
            <a:avLst/>
            <a:gdLst>
              <a:gd name="connsiteX0" fmla="*/ 2151886 w 2858969"/>
              <a:gd name="connsiteY0" fmla="*/ 2476072 h 2481176"/>
              <a:gd name="connsiteX1" fmla="*/ 722400 w 2858969"/>
              <a:gd name="connsiteY1" fmla="*/ 2481177 h 2481176"/>
              <a:gd name="connsiteX2" fmla="*/ 0 w 2858969"/>
              <a:gd name="connsiteY2" fmla="*/ 1248247 h 2481176"/>
              <a:gd name="connsiteX3" fmla="*/ 709637 w 2858969"/>
              <a:gd name="connsiteY3" fmla="*/ 7658 h 2481176"/>
              <a:gd name="connsiteX4" fmla="*/ 2139122 w 2858969"/>
              <a:gd name="connsiteY4" fmla="*/ 0 h 2481176"/>
              <a:gd name="connsiteX5" fmla="*/ 2858969 w 2858969"/>
              <a:gd name="connsiteY5" fmla="*/ 1232931 h 248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81176">
                <a:moveTo>
                  <a:pt x="2151886" y="2476072"/>
                </a:moveTo>
                <a:lnTo>
                  <a:pt x="722400" y="2481177"/>
                </a:lnTo>
                <a:lnTo>
                  <a:pt x="0" y="1248247"/>
                </a:lnTo>
                <a:lnTo>
                  <a:pt x="709637" y="7658"/>
                </a:lnTo>
                <a:lnTo>
                  <a:pt x="2139122" y="0"/>
                </a:lnTo>
                <a:lnTo>
                  <a:pt x="2858969" y="1232931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lt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inclusion</a:t>
            </a:r>
            <a:r>
              <a:rPr lang="en-US" sz="675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​</a:t>
            </a:r>
            <a:br>
              <a:rPr lang="en-US" sz="675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</a:br>
            <a:endParaRPr lang="en-US" sz="675" dirty="0">
              <a:solidFill>
                <a:schemeClr val="tx1"/>
              </a:solidFill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8E0B7F2-E5BB-4203-BAB3-4E4AA47D029C}"/>
              </a:ext>
            </a:extLst>
          </p:cNvPr>
          <p:cNvSpPr/>
          <p:nvPr/>
        </p:nvSpPr>
        <p:spPr>
          <a:xfrm>
            <a:off x="3499775" y="2090865"/>
            <a:ext cx="1243469" cy="1080264"/>
          </a:xfrm>
          <a:custGeom>
            <a:avLst/>
            <a:gdLst>
              <a:gd name="connsiteX0" fmla="*/ 707084 w 2858969"/>
              <a:gd name="connsiteY0" fmla="*/ 7658 h 2483729"/>
              <a:gd name="connsiteX1" fmla="*/ 2136569 w 2858969"/>
              <a:gd name="connsiteY1" fmla="*/ 0 h 2483729"/>
              <a:gd name="connsiteX2" fmla="*/ 2858969 w 2858969"/>
              <a:gd name="connsiteY2" fmla="*/ 1235483 h 2483729"/>
              <a:gd name="connsiteX3" fmla="*/ 2149332 w 2858969"/>
              <a:gd name="connsiteY3" fmla="*/ 2476072 h 2483729"/>
              <a:gd name="connsiteX4" fmla="*/ 719848 w 2858969"/>
              <a:gd name="connsiteY4" fmla="*/ 2483730 h 2483729"/>
              <a:gd name="connsiteX5" fmla="*/ 0 w 2858969"/>
              <a:gd name="connsiteY5" fmla="*/ 1248246 h 248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83729">
                <a:moveTo>
                  <a:pt x="707084" y="7658"/>
                </a:moveTo>
                <a:lnTo>
                  <a:pt x="2136569" y="0"/>
                </a:lnTo>
                <a:lnTo>
                  <a:pt x="2858969" y="1235483"/>
                </a:lnTo>
                <a:lnTo>
                  <a:pt x="2149332" y="2476072"/>
                </a:lnTo>
                <a:lnTo>
                  <a:pt x="719848" y="2483730"/>
                </a:lnTo>
                <a:lnTo>
                  <a:pt x="0" y="1248246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community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528B10-AC92-48A4-8145-3F342C682E97}"/>
              </a:ext>
            </a:extLst>
          </p:cNvPr>
          <p:cNvSpPr/>
          <p:nvPr/>
        </p:nvSpPr>
        <p:spPr>
          <a:xfrm>
            <a:off x="4513424" y="1550179"/>
            <a:ext cx="1243469" cy="1078043"/>
          </a:xfrm>
          <a:custGeom>
            <a:avLst/>
            <a:gdLst>
              <a:gd name="connsiteX0" fmla="*/ 712190 w 2858969"/>
              <a:gd name="connsiteY0" fmla="*/ 2553 h 2478624"/>
              <a:gd name="connsiteX1" fmla="*/ 2141674 w 2858969"/>
              <a:gd name="connsiteY1" fmla="*/ 0 h 2478624"/>
              <a:gd name="connsiteX2" fmla="*/ 2858969 w 2858969"/>
              <a:gd name="connsiteY2" fmla="*/ 1238036 h 2478624"/>
              <a:gd name="connsiteX3" fmla="*/ 2146780 w 2858969"/>
              <a:gd name="connsiteY3" fmla="*/ 2476072 h 2478624"/>
              <a:gd name="connsiteX4" fmla="*/ 717295 w 2858969"/>
              <a:gd name="connsiteY4" fmla="*/ 2478624 h 2478624"/>
              <a:gd name="connsiteX5" fmla="*/ 0 w 2858969"/>
              <a:gd name="connsiteY5" fmla="*/ 1243141 h 247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78624">
                <a:moveTo>
                  <a:pt x="712190" y="2553"/>
                </a:moveTo>
                <a:lnTo>
                  <a:pt x="2141674" y="0"/>
                </a:lnTo>
                <a:lnTo>
                  <a:pt x="2858969" y="1238036"/>
                </a:lnTo>
                <a:lnTo>
                  <a:pt x="2146780" y="2476072"/>
                </a:lnTo>
                <a:lnTo>
                  <a:pt x="717295" y="2478624"/>
                </a:lnTo>
                <a:lnTo>
                  <a:pt x="0" y="1243141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sustainability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D3F0B3C-69D1-416B-BFC3-29FAF34ADAF9}"/>
              </a:ext>
            </a:extLst>
          </p:cNvPr>
          <p:cNvSpPr/>
          <p:nvPr/>
        </p:nvSpPr>
        <p:spPr>
          <a:xfrm>
            <a:off x="5511530" y="2147488"/>
            <a:ext cx="1243469" cy="1079153"/>
          </a:xfrm>
          <a:custGeom>
            <a:avLst/>
            <a:gdLst>
              <a:gd name="connsiteX0" fmla="*/ 2151886 w 2858969"/>
              <a:gd name="connsiteY0" fmla="*/ 2476072 h 2481176"/>
              <a:gd name="connsiteX1" fmla="*/ 722400 w 2858969"/>
              <a:gd name="connsiteY1" fmla="*/ 2481177 h 2481176"/>
              <a:gd name="connsiteX2" fmla="*/ 0 w 2858969"/>
              <a:gd name="connsiteY2" fmla="*/ 1248247 h 2481176"/>
              <a:gd name="connsiteX3" fmla="*/ 709637 w 2858969"/>
              <a:gd name="connsiteY3" fmla="*/ 7658 h 2481176"/>
              <a:gd name="connsiteX4" fmla="*/ 2139122 w 2858969"/>
              <a:gd name="connsiteY4" fmla="*/ 0 h 2481176"/>
              <a:gd name="connsiteX5" fmla="*/ 2858969 w 2858969"/>
              <a:gd name="connsiteY5" fmla="*/ 1232931 h 248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81176">
                <a:moveTo>
                  <a:pt x="2151886" y="2476072"/>
                </a:moveTo>
                <a:lnTo>
                  <a:pt x="722400" y="2481177"/>
                </a:lnTo>
                <a:lnTo>
                  <a:pt x="0" y="1248247"/>
                </a:lnTo>
                <a:lnTo>
                  <a:pt x="709637" y="7658"/>
                </a:lnTo>
                <a:lnTo>
                  <a:pt x="2139122" y="0"/>
                </a:lnTo>
                <a:lnTo>
                  <a:pt x="2858969" y="1232931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equity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2648D42-640F-40C3-AFBF-E7FAA90D5749}"/>
              </a:ext>
            </a:extLst>
          </p:cNvPr>
          <p:cNvSpPr/>
          <p:nvPr/>
        </p:nvSpPr>
        <p:spPr>
          <a:xfrm>
            <a:off x="4497881" y="2690395"/>
            <a:ext cx="1243469" cy="1076933"/>
          </a:xfrm>
          <a:custGeom>
            <a:avLst/>
            <a:gdLst>
              <a:gd name="connsiteX0" fmla="*/ 2146780 w 2858969"/>
              <a:gd name="connsiteY0" fmla="*/ 2473519 h 2476071"/>
              <a:gd name="connsiteX1" fmla="*/ 717295 w 2858969"/>
              <a:gd name="connsiteY1" fmla="*/ 2476072 h 2476071"/>
              <a:gd name="connsiteX2" fmla="*/ 0 w 2858969"/>
              <a:gd name="connsiteY2" fmla="*/ 1240588 h 2476071"/>
              <a:gd name="connsiteX3" fmla="*/ 712190 w 2858969"/>
              <a:gd name="connsiteY3" fmla="*/ 2552 h 2476071"/>
              <a:gd name="connsiteX4" fmla="*/ 2141674 w 2858969"/>
              <a:gd name="connsiteY4" fmla="*/ 0 h 2476071"/>
              <a:gd name="connsiteX5" fmla="*/ 2858970 w 2858969"/>
              <a:gd name="connsiteY5" fmla="*/ 1235483 h 24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76071">
                <a:moveTo>
                  <a:pt x="2146780" y="2473519"/>
                </a:moveTo>
                <a:lnTo>
                  <a:pt x="717295" y="2476072"/>
                </a:lnTo>
                <a:lnTo>
                  <a:pt x="0" y="1240588"/>
                </a:lnTo>
                <a:lnTo>
                  <a:pt x="712190" y="2552"/>
                </a:lnTo>
                <a:lnTo>
                  <a:pt x="2141674" y="0"/>
                </a:lnTo>
                <a:lnTo>
                  <a:pt x="2858970" y="1235483"/>
                </a:ln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675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6CE568E-18B7-EDFA-49EC-538FA2F97F74}"/>
              </a:ext>
            </a:extLst>
          </p:cNvPr>
          <p:cNvSpPr/>
          <p:nvPr/>
        </p:nvSpPr>
        <p:spPr>
          <a:xfrm>
            <a:off x="5511530" y="947205"/>
            <a:ext cx="1243469" cy="1080264"/>
          </a:xfrm>
          <a:custGeom>
            <a:avLst/>
            <a:gdLst>
              <a:gd name="connsiteX0" fmla="*/ 707084 w 2858969"/>
              <a:gd name="connsiteY0" fmla="*/ 7658 h 2483729"/>
              <a:gd name="connsiteX1" fmla="*/ 2136569 w 2858969"/>
              <a:gd name="connsiteY1" fmla="*/ 0 h 2483729"/>
              <a:gd name="connsiteX2" fmla="*/ 2858969 w 2858969"/>
              <a:gd name="connsiteY2" fmla="*/ 1235483 h 2483729"/>
              <a:gd name="connsiteX3" fmla="*/ 2149332 w 2858969"/>
              <a:gd name="connsiteY3" fmla="*/ 2476072 h 2483729"/>
              <a:gd name="connsiteX4" fmla="*/ 719848 w 2858969"/>
              <a:gd name="connsiteY4" fmla="*/ 2483730 h 2483729"/>
              <a:gd name="connsiteX5" fmla="*/ 0 w 2858969"/>
              <a:gd name="connsiteY5" fmla="*/ 1248246 h 248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83729">
                <a:moveTo>
                  <a:pt x="707084" y="7658"/>
                </a:moveTo>
                <a:lnTo>
                  <a:pt x="2136569" y="0"/>
                </a:lnTo>
                <a:lnTo>
                  <a:pt x="2858969" y="1235483"/>
                </a:lnTo>
                <a:lnTo>
                  <a:pt x="2149332" y="2476072"/>
                </a:lnTo>
                <a:lnTo>
                  <a:pt x="719848" y="2483730"/>
                </a:lnTo>
                <a:lnTo>
                  <a:pt x="0" y="1248246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outreach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AFB4F04-8C00-0767-713B-8CC380C0D17F}"/>
              </a:ext>
            </a:extLst>
          </p:cNvPr>
          <p:cNvSpPr/>
          <p:nvPr/>
        </p:nvSpPr>
        <p:spPr>
          <a:xfrm>
            <a:off x="6511262" y="1548400"/>
            <a:ext cx="1243469" cy="1076933"/>
          </a:xfrm>
          <a:custGeom>
            <a:avLst/>
            <a:gdLst>
              <a:gd name="connsiteX0" fmla="*/ 2146780 w 2858969"/>
              <a:gd name="connsiteY0" fmla="*/ 2473519 h 2476071"/>
              <a:gd name="connsiteX1" fmla="*/ 717295 w 2858969"/>
              <a:gd name="connsiteY1" fmla="*/ 2476072 h 2476071"/>
              <a:gd name="connsiteX2" fmla="*/ 0 w 2858969"/>
              <a:gd name="connsiteY2" fmla="*/ 1240588 h 2476071"/>
              <a:gd name="connsiteX3" fmla="*/ 712190 w 2858969"/>
              <a:gd name="connsiteY3" fmla="*/ 2552 h 2476071"/>
              <a:gd name="connsiteX4" fmla="*/ 2141674 w 2858969"/>
              <a:gd name="connsiteY4" fmla="*/ 0 h 2476071"/>
              <a:gd name="connsiteX5" fmla="*/ 2858970 w 2858969"/>
              <a:gd name="connsiteY5" fmla="*/ 1235483 h 247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76071">
                <a:moveTo>
                  <a:pt x="2146780" y="2473519"/>
                </a:moveTo>
                <a:lnTo>
                  <a:pt x="717295" y="2476072"/>
                </a:lnTo>
                <a:lnTo>
                  <a:pt x="0" y="1240588"/>
                </a:lnTo>
                <a:lnTo>
                  <a:pt x="712190" y="2552"/>
                </a:lnTo>
                <a:lnTo>
                  <a:pt x="2141674" y="0"/>
                </a:lnTo>
                <a:lnTo>
                  <a:pt x="2858970" y="1235483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diversity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EBB21E-ED91-D941-59E4-340911FCB523}"/>
              </a:ext>
            </a:extLst>
          </p:cNvPr>
          <p:cNvGrpSpPr/>
          <p:nvPr/>
        </p:nvGrpSpPr>
        <p:grpSpPr>
          <a:xfrm>
            <a:off x="6526293" y="403014"/>
            <a:ext cx="1243469" cy="1080265"/>
            <a:chOff x="6526293" y="403014"/>
            <a:chExt cx="1243469" cy="1080265"/>
          </a:xfrm>
        </p:grpSpPr>
        <p:pic>
          <p:nvPicPr>
            <p:cNvPr id="67" name="Picture Placeholder 32" descr="A person standing next to a locker&#10;&#10;Description automatically generated">
              <a:extLst>
                <a:ext uri="{FF2B5EF4-FFF2-40B4-BE49-F238E27FC236}">
                  <a16:creationId xmlns:a16="http://schemas.microsoft.com/office/drawing/2014/main" id="{64105939-5F25-3CC1-A49D-CC52A9934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6" b="21046"/>
            <a:stretch>
              <a:fillRect/>
            </a:stretch>
          </p:blipFill>
          <p:spPr>
            <a:xfrm>
              <a:off x="6526293" y="403014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26CBAD-2ED1-63A1-8857-ABDB3ECF1DFF}"/>
                </a:ext>
              </a:extLst>
            </p:cNvPr>
            <p:cNvSpPr/>
            <p:nvPr/>
          </p:nvSpPr>
          <p:spPr>
            <a:xfrm>
              <a:off x="6526293" y="404125"/>
              <a:ext cx="1243469" cy="1078043"/>
            </a:xfrm>
            <a:custGeom>
              <a:avLst/>
              <a:gdLst>
                <a:gd name="connsiteX0" fmla="*/ 712190 w 2858969"/>
                <a:gd name="connsiteY0" fmla="*/ 2553 h 2478624"/>
                <a:gd name="connsiteX1" fmla="*/ 2141674 w 2858969"/>
                <a:gd name="connsiteY1" fmla="*/ 0 h 2478624"/>
                <a:gd name="connsiteX2" fmla="*/ 2858969 w 2858969"/>
                <a:gd name="connsiteY2" fmla="*/ 1238036 h 2478624"/>
                <a:gd name="connsiteX3" fmla="*/ 2146780 w 2858969"/>
                <a:gd name="connsiteY3" fmla="*/ 2476072 h 2478624"/>
                <a:gd name="connsiteX4" fmla="*/ 717295 w 2858969"/>
                <a:gd name="connsiteY4" fmla="*/ 2478624 h 2478624"/>
                <a:gd name="connsiteX5" fmla="*/ 0 w 2858969"/>
                <a:gd name="connsiteY5" fmla="*/ 1243141 h 247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9" h="2478624">
                  <a:moveTo>
                    <a:pt x="712190" y="2553"/>
                  </a:moveTo>
                  <a:lnTo>
                    <a:pt x="2141674" y="0"/>
                  </a:lnTo>
                  <a:lnTo>
                    <a:pt x="2858969" y="1238036"/>
                  </a:lnTo>
                  <a:lnTo>
                    <a:pt x="2146780" y="2476072"/>
                  </a:lnTo>
                  <a:lnTo>
                    <a:pt x="717295" y="2478624"/>
                  </a:lnTo>
                  <a:lnTo>
                    <a:pt x="0" y="1243141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98B4D30-4E1F-989E-1005-3E2D429EA1E2}"/>
              </a:ext>
            </a:extLst>
          </p:cNvPr>
          <p:cNvGrpSpPr/>
          <p:nvPr/>
        </p:nvGrpSpPr>
        <p:grpSpPr>
          <a:xfrm>
            <a:off x="7525956" y="1011667"/>
            <a:ext cx="1243469" cy="1080265"/>
            <a:chOff x="7525956" y="1011667"/>
            <a:chExt cx="1243469" cy="1080265"/>
          </a:xfrm>
        </p:grpSpPr>
        <p:pic>
          <p:nvPicPr>
            <p:cNvPr id="65" name="Picture Placeholder 22" descr="A group of people putting their hands together&#10;&#10;Description automatically generated">
              <a:extLst>
                <a:ext uri="{FF2B5EF4-FFF2-40B4-BE49-F238E27FC236}">
                  <a16:creationId xmlns:a16="http://schemas.microsoft.com/office/drawing/2014/main" id="{8D818123-88FE-4BF1-4319-F079EEC2B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3" t="4026" r="3363" b="10817"/>
            <a:stretch/>
          </p:blipFill>
          <p:spPr>
            <a:xfrm>
              <a:off x="7525956" y="1011667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900170-39D5-8A93-BF39-184E6A883A6E}"/>
                </a:ext>
              </a:extLst>
            </p:cNvPr>
            <p:cNvSpPr/>
            <p:nvPr/>
          </p:nvSpPr>
          <p:spPr>
            <a:xfrm>
              <a:off x="7525956" y="1012223"/>
              <a:ext cx="1243469" cy="1079153"/>
            </a:xfrm>
            <a:custGeom>
              <a:avLst/>
              <a:gdLst>
                <a:gd name="connsiteX0" fmla="*/ 2151886 w 2858969"/>
                <a:gd name="connsiteY0" fmla="*/ 2476072 h 2481176"/>
                <a:gd name="connsiteX1" fmla="*/ 722400 w 2858969"/>
                <a:gd name="connsiteY1" fmla="*/ 2481177 h 2481176"/>
                <a:gd name="connsiteX2" fmla="*/ 0 w 2858969"/>
                <a:gd name="connsiteY2" fmla="*/ 1248247 h 2481176"/>
                <a:gd name="connsiteX3" fmla="*/ 709637 w 2858969"/>
                <a:gd name="connsiteY3" fmla="*/ 7658 h 2481176"/>
                <a:gd name="connsiteX4" fmla="*/ 2139122 w 2858969"/>
                <a:gd name="connsiteY4" fmla="*/ 0 h 2481176"/>
                <a:gd name="connsiteX5" fmla="*/ 2858969 w 2858969"/>
                <a:gd name="connsiteY5" fmla="*/ 1232931 h 248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9" h="2481176">
                  <a:moveTo>
                    <a:pt x="2151886" y="2476072"/>
                  </a:moveTo>
                  <a:lnTo>
                    <a:pt x="722400" y="2481177"/>
                  </a:lnTo>
                  <a:lnTo>
                    <a:pt x="0" y="1248247"/>
                  </a:lnTo>
                  <a:lnTo>
                    <a:pt x="709637" y="7658"/>
                  </a:lnTo>
                  <a:lnTo>
                    <a:pt x="2139122" y="0"/>
                  </a:lnTo>
                  <a:lnTo>
                    <a:pt x="2858969" y="1232931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46002A8-DA67-DBA7-508B-A712EFB02FF5}"/>
              </a:ext>
            </a:extLst>
          </p:cNvPr>
          <p:cNvGrpSpPr/>
          <p:nvPr/>
        </p:nvGrpSpPr>
        <p:grpSpPr>
          <a:xfrm>
            <a:off x="6525180" y="2701576"/>
            <a:ext cx="1243469" cy="1080265"/>
            <a:chOff x="6525180" y="2701576"/>
            <a:chExt cx="1243469" cy="1080265"/>
          </a:xfrm>
        </p:grpSpPr>
        <p:pic>
          <p:nvPicPr>
            <p:cNvPr id="64" name="Picture Placeholder 24" descr="A person in a wheelchair with a book in his hand&#10;&#10;Description automatically generated">
              <a:extLst>
                <a:ext uri="{FF2B5EF4-FFF2-40B4-BE49-F238E27FC236}">
                  <a16:creationId xmlns:a16="http://schemas.microsoft.com/office/drawing/2014/main" id="{C1543271-7A48-945E-0ECA-95D9EC882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13" b="7605"/>
            <a:stretch/>
          </p:blipFill>
          <p:spPr>
            <a:xfrm>
              <a:off x="6525180" y="2701576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AE06A6B-1E58-8B11-5EEB-C2ECDDD801EC}"/>
                </a:ext>
              </a:extLst>
            </p:cNvPr>
            <p:cNvSpPr/>
            <p:nvPr/>
          </p:nvSpPr>
          <p:spPr>
            <a:xfrm>
              <a:off x="6525180" y="2703242"/>
              <a:ext cx="1243469" cy="1076933"/>
            </a:xfrm>
            <a:custGeom>
              <a:avLst/>
              <a:gdLst>
                <a:gd name="connsiteX0" fmla="*/ 2144227 w 2858968"/>
                <a:gd name="connsiteY0" fmla="*/ 0 h 2476071"/>
                <a:gd name="connsiteX1" fmla="*/ 2858969 w 2858968"/>
                <a:gd name="connsiteY1" fmla="*/ 1238036 h 2476071"/>
                <a:gd name="connsiteX2" fmla="*/ 2144227 w 2858968"/>
                <a:gd name="connsiteY2" fmla="*/ 2476072 h 2476071"/>
                <a:gd name="connsiteX3" fmla="*/ 714742 w 2858968"/>
                <a:gd name="connsiteY3" fmla="*/ 2476072 h 2476071"/>
                <a:gd name="connsiteX4" fmla="*/ 0 w 2858968"/>
                <a:gd name="connsiteY4" fmla="*/ 1238036 h 2476071"/>
                <a:gd name="connsiteX5" fmla="*/ 714742 w 2858968"/>
                <a:gd name="connsiteY5" fmla="*/ 0 h 247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8" h="2476071">
                  <a:moveTo>
                    <a:pt x="2144227" y="0"/>
                  </a:moveTo>
                  <a:lnTo>
                    <a:pt x="2858969" y="1238036"/>
                  </a:lnTo>
                  <a:lnTo>
                    <a:pt x="2144227" y="2476072"/>
                  </a:lnTo>
                  <a:lnTo>
                    <a:pt x="714742" y="2476072"/>
                  </a:lnTo>
                  <a:lnTo>
                    <a:pt x="0" y="1238036"/>
                  </a:lnTo>
                  <a:lnTo>
                    <a:pt x="714742" y="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B72870-A913-81D8-953A-95F2F5004FF0}"/>
              </a:ext>
            </a:extLst>
          </p:cNvPr>
          <p:cNvSpPr/>
          <p:nvPr/>
        </p:nvSpPr>
        <p:spPr>
          <a:xfrm>
            <a:off x="7538829" y="2152013"/>
            <a:ext cx="1243469" cy="1078043"/>
          </a:xfrm>
          <a:custGeom>
            <a:avLst/>
            <a:gdLst>
              <a:gd name="connsiteX0" fmla="*/ 712190 w 2858969"/>
              <a:gd name="connsiteY0" fmla="*/ 2553 h 2478624"/>
              <a:gd name="connsiteX1" fmla="*/ 2141674 w 2858969"/>
              <a:gd name="connsiteY1" fmla="*/ 0 h 2478624"/>
              <a:gd name="connsiteX2" fmla="*/ 2858969 w 2858969"/>
              <a:gd name="connsiteY2" fmla="*/ 1238036 h 2478624"/>
              <a:gd name="connsiteX3" fmla="*/ 2146780 w 2858969"/>
              <a:gd name="connsiteY3" fmla="*/ 2476072 h 2478624"/>
              <a:gd name="connsiteX4" fmla="*/ 717295 w 2858969"/>
              <a:gd name="connsiteY4" fmla="*/ 2478624 h 2478624"/>
              <a:gd name="connsiteX5" fmla="*/ 0 w 2858969"/>
              <a:gd name="connsiteY5" fmla="*/ 1243141 h 247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8969" h="2478624">
                <a:moveTo>
                  <a:pt x="712190" y="2553"/>
                </a:moveTo>
                <a:lnTo>
                  <a:pt x="2141674" y="0"/>
                </a:lnTo>
                <a:lnTo>
                  <a:pt x="2858969" y="1238036"/>
                </a:lnTo>
                <a:lnTo>
                  <a:pt x="2146780" y="2476072"/>
                </a:lnTo>
                <a:lnTo>
                  <a:pt x="717295" y="2478624"/>
                </a:lnTo>
                <a:lnTo>
                  <a:pt x="0" y="1243141"/>
                </a:lnTo>
                <a:close/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literacy</a:t>
            </a:r>
            <a:r>
              <a:rPr lang="en-US" sz="13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460DF4-3B81-DE28-DDB3-E40EF182BB1F}"/>
              </a:ext>
            </a:extLst>
          </p:cNvPr>
          <p:cNvGrpSpPr/>
          <p:nvPr/>
        </p:nvGrpSpPr>
        <p:grpSpPr>
          <a:xfrm>
            <a:off x="4496254" y="408930"/>
            <a:ext cx="1243469" cy="1080265"/>
            <a:chOff x="4496254" y="408930"/>
            <a:chExt cx="1243469" cy="1080265"/>
          </a:xfrm>
        </p:grpSpPr>
        <p:pic>
          <p:nvPicPr>
            <p:cNvPr id="68" name="Picture Placeholder 36" descr="A child sitting under a tree&#10;&#10;Description automatically generated">
              <a:extLst>
                <a:ext uri="{FF2B5EF4-FFF2-40B4-BE49-F238E27FC236}">
                  <a16:creationId xmlns:a16="http://schemas.microsoft.com/office/drawing/2014/main" id="{5F571DD9-EEB7-F776-6B46-5AA61D7EA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4" t="24194" r="39815" b="14033"/>
            <a:stretch/>
          </p:blipFill>
          <p:spPr>
            <a:xfrm>
              <a:off x="4496254" y="408930"/>
              <a:ext cx="1243469" cy="1080265"/>
            </a:xfrm>
            <a:custGeom>
              <a:avLst/>
              <a:gdLst>
                <a:gd name="connsiteX0" fmla="*/ 929271 w 1243469"/>
                <a:gd name="connsiteY0" fmla="*/ 0 h 1080265"/>
                <a:gd name="connsiteX1" fmla="*/ 1243469 w 1243469"/>
                <a:gd name="connsiteY1" fmla="*/ 537357 h 1080265"/>
                <a:gd name="connsiteX2" fmla="*/ 934822 w 1243469"/>
                <a:gd name="connsiteY2" fmla="*/ 1076934 h 1080265"/>
                <a:gd name="connsiteX3" fmla="*/ 313088 w 1243469"/>
                <a:gd name="connsiteY3" fmla="*/ 1080265 h 1080265"/>
                <a:gd name="connsiteX4" fmla="*/ 0 w 1243469"/>
                <a:gd name="connsiteY4" fmla="*/ 542908 h 1080265"/>
                <a:gd name="connsiteX5" fmla="*/ 307536 w 1243469"/>
                <a:gd name="connsiteY5" fmla="*/ 3331 h 1080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3469" h="1080265">
                  <a:moveTo>
                    <a:pt x="929271" y="0"/>
                  </a:moveTo>
                  <a:lnTo>
                    <a:pt x="1243469" y="537357"/>
                  </a:lnTo>
                  <a:lnTo>
                    <a:pt x="934822" y="1076934"/>
                  </a:lnTo>
                  <a:lnTo>
                    <a:pt x="313088" y="1080265"/>
                  </a:lnTo>
                  <a:lnTo>
                    <a:pt x="0" y="542908"/>
                  </a:lnTo>
                  <a:lnTo>
                    <a:pt x="307536" y="3331"/>
                  </a:lnTo>
                  <a:close/>
                </a:path>
              </a:pathLst>
            </a:cu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83601FE-0147-A0E3-CAE6-33476DF0FBE4}"/>
                </a:ext>
              </a:extLst>
            </p:cNvPr>
            <p:cNvSpPr/>
            <p:nvPr/>
          </p:nvSpPr>
          <p:spPr>
            <a:xfrm>
              <a:off x="4496254" y="410596"/>
              <a:ext cx="1243469" cy="1076933"/>
            </a:xfrm>
            <a:custGeom>
              <a:avLst/>
              <a:gdLst>
                <a:gd name="connsiteX0" fmla="*/ 2144227 w 2858968"/>
                <a:gd name="connsiteY0" fmla="*/ 0 h 2476071"/>
                <a:gd name="connsiteX1" fmla="*/ 2858969 w 2858968"/>
                <a:gd name="connsiteY1" fmla="*/ 1238036 h 2476071"/>
                <a:gd name="connsiteX2" fmla="*/ 2144227 w 2858968"/>
                <a:gd name="connsiteY2" fmla="*/ 2476072 h 2476071"/>
                <a:gd name="connsiteX3" fmla="*/ 714742 w 2858968"/>
                <a:gd name="connsiteY3" fmla="*/ 2476072 h 2476071"/>
                <a:gd name="connsiteX4" fmla="*/ 0 w 2858968"/>
                <a:gd name="connsiteY4" fmla="*/ 1238036 h 2476071"/>
                <a:gd name="connsiteX5" fmla="*/ 714742 w 2858968"/>
                <a:gd name="connsiteY5" fmla="*/ 0 h 247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8968" h="2476071">
                  <a:moveTo>
                    <a:pt x="2144227" y="0"/>
                  </a:moveTo>
                  <a:lnTo>
                    <a:pt x="2858969" y="1238036"/>
                  </a:lnTo>
                  <a:lnTo>
                    <a:pt x="2144227" y="2476072"/>
                  </a:lnTo>
                  <a:lnTo>
                    <a:pt x="714742" y="2476072"/>
                  </a:lnTo>
                  <a:lnTo>
                    <a:pt x="0" y="1238036"/>
                  </a:lnTo>
                  <a:lnTo>
                    <a:pt x="714742" y="0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10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Bibliotheca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7F7F7F"/>
      </a:accent2>
      <a:accent3>
        <a:srgbClr val="EE0000"/>
      </a:accent3>
      <a:accent4>
        <a:srgbClr val="FF3B3B"/>
      </a:accent4>
      <a:accent5>
        <a:srgbClr val="B2B2B2"/>
      </a:accent5>
      <a:accent6>
        <a:srgbClr val="EEEEEE"/>
      </a:accent6>
      <a:hlink>
        <a:srgbClr val="EE0000"/>
      </a:hlink>
      <a:folHlink>
        <a:srgbClr val="777777"/>
      </a:folHlink>
    </a:clrScheme>
    <a:fontScheme name="Bibliotheca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KT_presentation_template" id="{26C17671-996D-704B-B388-8CA7CFDD3B76}" vid="{A080D2A7-D160-3041-8D5A-DC39238628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CE6564E4C7C42BB86E0471AB3238D" ma:contentTypeVersion="39" ma:contentTypeDescription="Create a new document." ma:contentTypeScope="" ma:versionID="79a53bc896e8bec129ec17d8deaa46c9">
  <xsd:schema xmlns:xsd="http://www.w3.org/2001/XMLSchema" xmlns:xs="http://www.w3.org/2001/XMLSchema" xmlns:p="http://schemas.microsoft.com/office/2006/metadata/properties" xmlns:ns2="d99aebb1-b35e-4551-b1ce-f87c80d01769" xmlns:ns3="2f6c9baa-12cb-473f-9029-794bbc066d1d" xmlns:ns4="47f9f0af-9a87-4a59-bc56-d9e32fb4bba7" targetNamespace="http://schemas.microsoft.com/office/2006/metadata/properties" ma:root="true" ma:fieldsID="d1e283ff7589f63bc0e52df965a98206" ns2:_="" ns3:_="" ns4:_="">
    <xsd:import namespace="d99aebb1-b35e-4551-b1ce-f87c80d01769"/>
    <xsd:import namespace="2f6c9baa-12cb-473f-9029-794bbc066d1d"/>
    <xsd:import namespace="47f9f0af-9a87-4a59-bc56-d9e32fb4bba7"/>
    <xsd:element name="properties">
      <xsd:complexType>
        <xsd:sequence>
          <xsd:element name="documentManagement">
            <xsd:complexType>
              <xsd:all>
                <xsd:element ref="ns2:Doc_x0020_Type" minOccurs="0"/>
                <xsd:element ref="ns2:File_x0020_type0" minOccurs="0"/>
                <xsd:element ref="ns2:Language" minOccurs="0"/>
                <xsd:element ref="ns2:MediaServiceMetadata" minOccurs="0"/>
                <xsd:element ref="ns2:MediaServiceFastMetadata" minOccurs="0"/>
                <xsd:element ref="ns2:gf9d4694dc7c48709016227e9fef36df" minOccurs="0"/>
                <xsd:element ref="ns3:TaxCatchAll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Country" minOccurs="0"/>
                <xsd:element ref="ns4:SharedWithUsers" minOccurs="0"/>
                <xsd:element ref="ns4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aebb1-b35e-4551-b1ce-f87c80d01769" elementFormDefault="qualified">
    <xsd:import namespace="http://schemas.microsoft.com/office/2006/documentManagement/types"/>
    <xsd:import namespace="http://schemas.microsoft.com/office/infopath/2007/PartnerControls"/>
    <xsd:element name="Doc_x0020_Type" ma:index="3" nillable="true" ma:displayName="Doc Type" ma:default="Other" ma:internalName="Doc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Other"/>
                    <xsd:enumeration value="Artwork"/>
                    <xsd:enumeration value="Brochure"/>
                    <xsd:enumeration value="Brand-Fonts-Logo"/>
                    <xsd:enumeration value="Datasheet"/>
                    <xsd:enumeration value="Guide"/>
                    <xsd:enumeration value="Playbook"/>
                    <xsd:enumeration value="Online Content"/>
                    <xsd:enumeration value="Presentation"/>
                    <xsd:enumeration value="Template"/>
                    <xsd:enumeration value="Video"/>
                    <xsd:enumeration value="Campaign"/>
                    <xsd:enumeration value="Event + Webinar"/>
                  </xsd:restriction>
                </xsd:simpleType>
              </xsd:element>
            </xsd:sequence>
          </xsd:extension>
        </xsd:complexContent>
      </xsd:complexType>
    </xsd:element>
    <xsd:element name="File_x0020_type0" ma:index="4" nillable="true" ma:displayName="File type" ma:default="File type:" ma:format="Dropdown" ma:internalName="File_x0020_type0">
      <xsd:simpleType>
        <xsd:restriction base="dms:Choice">
          <xsd:enumeration value="File type:"/>
          <xsd:enumeration value="Word"/>
          <xsd:enumeration value="Powerpoint"/>
          <xsd:enumeration value="Excel"/>
          <xsd:enumeration value="PDF"/>
          <xsd:enumeration value="Image (PNG, JPG)"/>
          <xsd:enumeration value="Link"/>
          <xsd:enumeration value="Zip"/>
          <xsd:enumeration value="MSG"/>
          <xsd:enumeration value="AI"/>
          <xsd:enumeration value="MP4/MOV"/>
        </xsd:restriction>
      </xsd:simpleType>
    </xsd:element>
    <xsd:element name="Language" ma:index="5" nillable="true" ma:displayName="Language" ma:default="All" ma:internalName="Langu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"/>
                    <xsd:enumeration value="Canada FR"/>
                    <xsd:enumeration value="Chinese CN"/>
                    <xsd:enumeration value="Chinese TW"/>
                    <xsd:enumeration value="Danish"/>
                    <xsd:enumeration value="Dutch"/>
                    <xsd:enumeration value="English US"/>
                    <xsd:enumeration value="English GB"/>
                    <xsd:enumeration value="Finnish"/>
                    <xsd:enumeration value="French"/>
                    <xsd:enumeration value="German"/>
                    <xsd:enumeration value="Japanese"/>
                    <xsd:enumeration value="Korean"/>
                    <xsd:enumeration value="Norwegian"/>
                    <xsd:enumeration value="Portuguese"/>
                    <xsd:enumeration value="Spanish"/>
                    <xsd:enumeration value="Swedish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gf9d4694dc7c48709016227e9fef36df" ma:index="10" nillable="true" ma:taxonomy="true" ma:internalName="gf9d4694dc7c48709016227e9fef36df" ma:taxonomyFieldName="Product_x0020_category" ma:displayName="Product category" ma:readOnly="false" ma:default="" ma:fieldId="{0f9d4694-dc7c-4870-9016-227e9fef36df}" ma:taxonomyMulti="true" ma:sspId="da011437-518b-4d0b-8a80-d982173252c2" ma:termSetId="f5534e47-991a-45ce-87ae-3b5dfa305ff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untry" ma:index="22" nillable="true" ma:displayName="Country" ma:default="All" ma:internalName="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"/>
                    <xsd:enumeration value="USA"/>
                    <xsd:enumeration value="Australia"/>
                    <xsd:enumeration value="Belgium"/>
                    <xsd:enumeration value="Brazil"/>
                    <xsd:enumeration value="Canada"/>
                    <xsd:enumeration value="China"/>
                    <xsd:enumeration value="Denmark"/>
                    <xsd:enumeration value="Finland"/>
                    <xsd:enumeration value="France"/>
                    <xsd:enumeration value="Germany"/>
                    <xsd:enumeration value="Hong Kong"/>
                    <xsd:enumeration value="Japan"/>
                    <xsd:enumeration value="Korea"/>
                    <xsd:enumeration value="Latin America"/>
                    <xsd:enumeration value="Netherlands"/>
                    <xsd:enumeration value="Norway"/>
                    <xsd:enumeration value="United Kingdom"/>
                    <xsd:enumeration value="South East Asia"/>
                    <xsd:enumeration value="Singapore"/>
                    <xsd:enumeration value="Spain"/>
                    <xsd:enumeration value="Sweden"/>
                    <xsd:enumeration value="Switzerland"/>
                  </xsd:restriction>
                </xsd:simpleType>
              </xsd:element>
            </xsd:sequence>
          </xsd:extension>
        </xsd:complexContent>
      </xsd:complex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da011437-518b-4d0b-8a80-d982173252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c9baa-12cb-473f-9029-794bbc066d1d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9b9684fe-5b07-45e3-91fc-f6669d497162}" ma:internalName="TaxCatchAll" ma:showField="CatchAllData" ma:web="2f6c9baa-12cb-473f-9029-794bbc066d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9f0af-9a87-4a59-bc56-d9e32fb4bba7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Type xmlns="d99aebb1-b35e-4551-b1ce-f87c80d01769">
      <Value>Other</Value>
    </Doc_x0020_Type>
    <TaxCatchAll xmlns="2f6c9baa-12cb-473f-9029-794bbc066d1d" xsi:nil="true"/>
    <gf9d4694dc7c48709016227e9fef36df xmlns="d99aebb1-b35e-4551-b1ce-f87c80d01769">
      <Terms xmlns="http://schemas.microsoft.com/office/infopath/2007/PartnerControls"/>
    </gf9d4694dc7c48709016227e9fef36df>
    <lcf76f155ced4ddcb4097134ff3c332f xmlns="d99aebb1-b35e-4551-b1ce-f87c80d01769">
      <Terms xmlns="http://schemas.microsoft.com/office/infopath/2007/PartnerControls"/>
    </lcf76f155ced4ddcb4097134ff3c332f>
    <Country xmlns="d99aebb1-b35e-4551-b1ce-f87c80d01769">
      <Value>All</Value>
    </Country>
    <File_x0020_type0 xmlns="d99aebb1-b35e-4551-b1ce-f87c80d01769">File type:</File_x0020_type0>
    <Language xmlns="d99aebb1-b35e-4551-b1ce-f87c80d01769">
      <Value>All</Value>
    </Language>
    <SharedWithUsers xmlns="47f9f0af-9a87-4a59-bc56-d9e32fb4bba7">
      <UserInfo>
        <DisplayName>Alini Garcia</DisplayName>
        <AccountId>2576</AccountId>
        <AccountType/>
      </UserInfo>
      <UserInfo>
        <DisplayName>Matthew Bellamy</DisplayName>
        <AccountId>145</AccountId>
        <AccountType/>
      </UserInfo>
      <UserInfo>
        <DisplayName>Lynn Yandell</DisplayName>
        <AccountId>3339</AccountId>
        <AccountType/>
      </UserInfo>
      <UserInfo>
        <DisplayName>Lisa Stamm, MLS</DisplayName>
        <AccountId>4549</AccountId>
        <AccountType/>
      </UserInfo>
      <UserInfo>
        <DisplayName>Mason Humphrey</DisplayName>
        <AccountId>194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7F6557D-370C-46E4-85B8-39B5F38510A5}">
  <ds:schemaRefs>
    <ds:schemaRef ds:uri="2f6c9baa-12cb-473f-9029-794bbc066d1d"/>
    <ds:schemaRef ds:uri="47f9f0af-9a87-4a59-bc56-d9e32fb4bba7"/>
    <ds:schemaRef ds:uri="d99aebb1-b35e-4551-b1ce-f87c80d017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19052C5-D51B-4B73-9BB0-7BC726E8B9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463035-8DDC-46C4-B4BE-785C38653262}">
  <ds:schemaRefs>
    <ds:schemaRef ds:uri="2f6c9baa-12cb-473f-9029-794bbc066d1d"/>
    <ds:schemaRef ds:uri="47f9f0af-9a87-4a59-bc56-d9e32fb4bba7"/>
    <ds:schemaRef ds:uri="d99aebb1-b35e-4551-b1ce-f87c80d017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201</Words>
  <Application>Microsoft Office PowerPoint</Application>
  <PresentationFormat>On-screen Show (16:9)</PresentationFormat>
  <Paragraphs>38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Inter</vt:lpstr>
      <vt:lpstr>Inter Medium</vt:lpstr>
      <vt:lpstr>Wingdings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Goellner</dc:creator>
  <cp:lastModifiedBy>Mason Humphrey</cp:lastModifiedBy>
  <cp:revision>19</cp:revision>
  <dcterms:created xsi:type="dcterms:W3CDTF">2018-09-12T14:37:43Z</dcterms:created>
  <dcterms:modified xsi:type="dcterms:W3CDTF">2023-11-02T14:14:24Z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0x01010019FCE6564E4C7C42BB86E0471AB3238D</vt:lpwstr>
  </property>
  <property fmtid="{D5CDD505-2E9C-101B-9397-08002B2CF9AE}" pid="3" name="MediaServiceImageTags">
    <vt:lpwstr/>
  </property>
  <property fmtid="{D5CDD505-2E9C-101B-9397-08002B2CF9AE}" pid="4" name="Product category">
    <vt:lpwstr/>
  </property>
</Properties>
</file>