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  <p:sldMasterId id="2147484021" r:id="rId5"/>
    <p:sldMasterId id="2147484028" r:id="rId6"/>
    <p:sldMasterId id="2147483683" r:id="rId7"/>
    <p:sldMasterId id="2147484032" r:id="rId8"/>
    <p:sldMasterId id="2147484041" r:id="rId9"/>
    <p:sldMasterId id="2147483690" r:id="rId10"/>
    <p:sldMasterId id="2147483648" r:id="rId11"/>
    <p:sldMasterId id="2147483660" r:id="rId12"/>
  </p:sldMasterIdLst>
  <p:notesMasterIdLst>
    <p:notesMasterId r:id="rId24"/>
  </p:notesMasterIdLst>
  <p:sldIdLst>
    <p:sldId id="479" r:id="rId13"/>
    <p:sldId id="487" r:id="rId14"/>
    <p:sldId id="482" r:id="rId15"/>
    <p:sldId id="483" r:id="rId16"/>
    <p:sldId id="484" r:id="rId17"/>
    <p:sldId id="485" r:id="rId18"/>
    <p:sldId id="486" r:id="rId19"/>
    <p:sldId id="547" r:id="rId20"/>
    <p:sldId id="480" r:id="rId21"/>
    <p:sldId id="481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479"/>
            <p14:sldId id="487"/>
            <p14:sldId id="482"/>
            <p14:sldId id="483"/>
            <p14:sldId id="484"/>
            <p14:sldId id="485"/>
            <p14:sldId id="486"/>
            <p14:sldId id="547"/>
            <p14:sldId id="480"/>
            <p14:sldId id="48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B7E62-C8CF-021C-F466-197909E79689}" v="31" dt="2023-08-24T15:59:54.081"/>
    <p1510:client id="{153CF4C9-9C4F-9B56-D99F-45A8DB003FF9}" v="118" dt="2023-10-30T17:55:09.724"/>
    <p1510:client id="{4993604F-9586-500F-73D1-8D4C6729C951}" v="105" dt="2023-08-29T19:23:21.838"/>
    <p1510:client id="{4FCB5342-A0F4-4DD7-8AD5-FFEA30B097C8}" v="27" dt="2023-08-11T15:45:14.034"/>
    <p1510:client id="{51B2C43B-CC9F-4757-9BC4-1D6D68B7E4C6}" v="60" dt="2023-11-02T12:30:23.381"/>
    <p1510:client id="{541A535B-4B67-1736-8568-3C780E00CE30}" v="276" dt="2023-10-13T14:20:23.133"/>
    <p1510:client id="{7B1E5A88-12BE-4C78-AC8A-9BDE90B9EBCA}" v="54" dt="2023-10-12T13:03:58.192"/>
    <p1510:client id="{8D7B34A4-C479-4348-87E6-5403614ABE5D}" v="10" dt="2023-10-13T17:58:53.337"/>
    <p1510:client id="{B24D4F6D-8177-468A-A085-F4C8674687B3}" v="6" dt="2023-09-05T20:40:11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1" autoAdjust="0"/>
    <p:restoredTop sz="78329" autoAdjust="0"/>
  </p:normalViewPr>
  <p:slideViewPr>
    <p:cSldViewPr snapToGrid="0">
      <p:cViewPr varScale="1">
        <p:scale>
          <a:sx n="67" d="100"/>
          <a:sy n="67" d="100"/>
        </p:scale>
        <p:origin x="11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70078-E52B-49B6-A3BB-95C62010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F68C7-3FC2-4767-B1C1-57E17AB2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13087-F844-4D24-B037-8EB7650D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3388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D8D1-9332-435C-9311-AB7E2AAD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94C5-8648-43CA-80C4-9A601885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C6AFE-7D0B-4BF8-BCC6-4ADE5C12D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B6BA7-2F7B-46E2-94B3-1C8E647F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45B34-5AC6-4656-8FC3-83005CD4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0D74-56C3-4EC5-ADE9-F43C64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0620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FB32-3EB4-4F1E-831C-03E8BE48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D03D8-9BEB-459E-BAC2-FBB051C8D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1A324-AEFD-4640-B417-D3E24ED0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6CC79-6992-4871-8CEC-1D15B90B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1C436-A3F5-4F47-A67A-771DC6CA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9C5B9-FE9E-4C53-856D-FB75C660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2654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8A14-889E-4DA8-87C1-3BEB206F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4DDEC-3096-4AA8-A66F-686F2E2B5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AA39-6985-4892-B802-F0C800A1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B13E-6282-4A60-A8DC-B11B0007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B40B-E563-4098-866D-89FEF029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335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F71DB-C510-4A0D-8001-7BDA39A7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9D19F-8A6F-40AA-8FAE-697BA081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14711-D4D4-4334-843B-8319B4B1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E4EA-7F44-4DA4-8401-4799927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7EA0-C45B-47BA-BD63-9C3B71CF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8865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67EC-1CDE-4C5D-8BAC-7E7745ADD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93066-6533-408C-92B9-96BE9C527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BE3D2-CA45-454C-898B-A892631D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47CF-3C4C-4C6B-BAF0-4CCC787C6B1A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81BF9-0B17-4D56-86D2-8585843E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473F-936E-434C-9955-BEB0899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2533-F2ED-4069-B1B4-037959126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5795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A42C0D13-46E3-4968-9041-DCA178A96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8"/>
          <a:stretch/>
        </p:blipFill>
        <p:spPr>
          <a:xfrm>
            <a:off x="0" y="82"/>
            <a:ext cx="1090246" cy="69702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9F3AEE-FEFA-41C0-B37A-C0E614E0A7CE}"/>
              </a:ext>
            </a:extLst>
          </p:cNvPr>
          <p:cNvSpPr/>
          <p:nvPr userDrawn="1"/>
        </p:nvSpPr>
        <p:spPr>
          <a:xfrm>
            <a:off x="1" y="0"/>
            <a:ext cx="1090246" cy="6803699"/>
          </a:xfrm>
          <a:prstGeom prst="rect">
            <a:avLst/>
          </a:prstGeom>
          <a:solidFill>
            <a:srgbClr val="0072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ABCD39-CFFB-42B3-AB30-26CDDCF1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54" y="704850"/>
            <a:ext cx="5040086" cy="653777"/>
          </a:xfrm>
        </p:spPr>
        <p:txBody>
          <a:bodyPr>
            <a:normAutofit/>
          </a:bodyPr>
          <a:lstStyle>
            <a:lvl1pPr>
              <a:defRPr sz="32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5DFEE86-91D0-42C6-BEF1-15CE40287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318" y="287067"/>
            <a:ext cx="2379005" cy="4830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1484E7-30F6-42E4-B6C8-40B3F17D26B6}"/>
              </a:ext>
            </a:extLst>
          </p:cNvPr>
          <p:cNvSpPr/>
          <p:nvPr userDrawn="1"/>
        </p:nvSpPr>
        <p:spPr>
          <a:xfrm>
            <a:off x="0" y="6803699"/>
            <a:ext cx="12192000" cy="543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rgbClr val="0072BC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AFB48D3F-81A8-4855-8CBF-2BEB5D4157D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2345254" y="1797673"/>
            <a:ext cx="9425084" cy="4597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Suisse Intl" panose="020B0504000000000000" pitchFamily="34" charset="-78"/>
                <a:cs typeface="Suisse Intl" panose="020B0504000000000000" pitchFamily="34" charset="-7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1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54F83A-7838-4AB1-AE9A-5B76715BF9F1}"/>
              </a:ext>
            </a:extLst>
          </p:cNvPr>
          <p:cNvSpPr/>
          <p:nvPr userDrawn="1"/>
        </p:nvSpPr>
        <p:spPr>
          <a:xfrm>
            <a:off x="0" y="0"/>
            <a:ext cx="1162593" cy="6858000"/>
          </a:xfrm>
          <a:prstGeom prst="rect">
            <a:avLst/>
          </a:prstGeom>
          <a:solidFill>
            <a:srgbClr val="0072B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189994-FA7B-4569-8903-CD5BDA90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76" y="770076"/>
            <a:ext cx="5040086" cy="653777"/>
          </a:xfrm>
        </p:spPr>
        <p:txBody>
          <a:bodyPr>
            <a:normAutofit/>
          </a:bodyPr>
          <a:lstStyle>
            <a:lvl1pPr>
              <a:defRPr sz="32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07338-7E5D-4366-93F8-53977517CA71}"/>
              </a:ext>
            </a:extLst>
          </p:cNvPr>
          <p:cNvSpPr/>
          <p:nvPr userDrawn="1"/>
        </p:nvSpPr>
        <p:spPr>
          <a:xfrm>
            <a:off x="0" y="6803699"/>
            <a:ext cx="12192000" cy="543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rgbClr val="0072BC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ogo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4B3B36F7-77AA-409F-8FD7-EACCC6073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318" y="287067"/>
            <a:ext cx="2379005" cy="4830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9C48AF-1834-49D7-8774-71924680A09A}"/>
              </a:ext>
            </a:extLst>
          </p:cNvPr>
          <p:cNvSpPr/>
          <p:nvPr userDrawn="1"/>
        </p:nvSpPr>
        <p:spPr>
          <a:xfrm>
            <a:off x="-143774" y="0"/>
            <a:ext cx="12583065" cy="6803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54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BCD39-CFFB-42B3-AB30-26CDDCF1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8" y="704761"/>
            <a:ext cx="5040086" cy="653777"/>
          </a:xfrm>
        </p:spPr>
        <p:txBody>
          <a:bodyPr>
            <a:normAutofit/>
          </a:bodyPr>
          <a:lstStyle>
            <a:lvl1pPr>
              <a:defRPr sz="32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F4F37F6D-7B4E-4EF5-9C50-222E45A9F72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66274" y="1565975"/>
            <a:ext cx="9701987" cy="4441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484E7-30F6-42E4-B6C8-40B3F17D26B6}"/>
              </a:ext>
            </a:extLst>
          </p:cNvPr>
          <p:cNvSpPr/>
          <p:nvPr userDrawn="1"/>
        </p:nvSpPr>
        <p:spPr>
          <a:xfrm>
            <a:off x="0" y="6803699"/>
            <a:ext cx="12192000" cy="543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rgbClr val="0072BC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85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535-CAC3-41F0-9846-AB6D773ABE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9FD729-DB1D-4907-B54B-D6A041E0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567"/>
            <a:ext cx="12180587" cy="461228"/>
          </a:xfrm>
        </p:spPr>
        <p:txBody>
          <a:bodyPr/>
          <a:lstStyle/>
          <a:p>
            <a:endParaRPr lang="en-AU" sz="2800" b="1" dirty="0">
              <a:solidFill>
                <a:srgbClr val="4288B8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5D3E2-7840-4A64-BF31-8959C755F251}"/>
              </a:ext>
            </a:extLst>
          </p:cNvPr>
          <p:cNvSpPr/>
          <p:nvPr userDrawn="1"/>
        </p:nvSpPr>
        <p:spPr>
          <a:xfrm>
            <a:off x="0" y="6803699"/>
            <a:ext cx="12192000" cy="543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rgbClr val="0072BC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with HeadingFly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777F5CA3-452C-4FE5-A643-DEF3C66D1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466" y="-649431"/>
            <a:ext cx="5069305" cy="69702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2F985D-95E3-455D-9EC8-46C510F3D5A0}"/>
              </a:ext>
            </a:extLst>
          </p:cNvPr>
          <p:cNvSpPr/>
          <p:nvPr userDrawn="1"/>
        </p:nvSpPr>
        <p:spPr>
          <a:xfrm>
            <a:off x="7122238" y="-576506"/>
            <a:ext cx="5069306" cy="6970295"/>
          </a:xfrm>
          <a:prstGeom prst="rect">
            <a:avLst/>
          </a:prstGeom>
          <a:solidFill>
            <a:srgbClr val="0072B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EAB4CB92-9157-437F-848B-8F1D7A727B9F}"/>
              </a:ext>
            </a:extLst>
          </p:cNvPr>
          <p:cNvSpPr/>
          <p:nvPr userDrawn="1"/>
        </p:nvSpPr>
        <p:spPr>
          <a:xfrm>
            <a:off x="9720947" y="192697"/>
            <a:ext cx="2188159" cy="51206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6BBA93-A826-4B71-BD63-8ADBD617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8" y="704761"/>
            <a:ext cx="5040086" cy="653777"/>
          </a:xfrm>
        </p:spPr>
        <p:txBody>
          <a:bodyPr>
            <a:normAutofit/>
          </a:bodyPr>
          <a:lstStyle>
            <a:lvl1pPr>
              <a:defRPr sz="32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F5D7A38-A849-4813-B7AD-561B0DC5A8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715" y="1530803"/>
            <a:ext cx="731520" cy="7315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9AA1F557-B1F9-4898-89CB-0F21DDE4F0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487" y="2542882"/>
            <a:ext cx="731520" cy="7315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dirty="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FF05349-554C-48DA-BC4A-077E76557C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487" y="3589018"/>
            <a:ext cx="731520" cy="7315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2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884D0D6-155B-41E1-9B0B-DBAB74455C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715" y="4527081"/>
            <a:ext cx="731520" cy="7315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2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F52F50A-2299-4E1A-8D31-EF882696F8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5995" y="1645399"/>
            <a:ext cx="3629296" cy="56945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93163FDB-09A0-41EE-BE43-114900BDB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767" y="2640351"/>
            <a:ext cx="3629296" cy="56945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6FDE84A-447E-4CA5-9300-4CC8DD5FB0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767" y="3648521"/>
            <a:ext cx="3629296" cy="56945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F4D719A-1332-41BD-BFE6-C16894F59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95995" y="4656691"/>
            <a:ext cx="3629296" cy="56945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90982-6F0B-49AA-8142-BCAD6DC97A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57827" y="1099417"/>
            <a:ext cx="3800475" cy="488336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01DB15B-E5CD-4409-8F91-7C6969155C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8487" y="5547262"/>
            <a:ext cx="731520" cy="7315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2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704F69A-828D-4F45-BC36-8D4D604FBD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95767" y="5676872"/>
            <a:ext cx="3629296" cy="56945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9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BD63-0613-4390-9403-D1761C5DBD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D8FCD2-C7B3-494D-9F05-E9E01118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567"/>
            <a:ext cx="12180587" cy="461228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4288B8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FE</a:t>
            </a:r>
            <a:r>
              <a:rPr lang="zh-CN" altLang="en-US" sz="2800" b="1" dirty="0">
                <a:solidFill>
                  <a:srgbClr val="4288B8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核心优势</a:t>
            </a:r>
            <a:endParaRPr lang="en-AU" sz="2800" b="1" dirty="0">
              <a:solidFill>
                <a:srgbClr val="4288B8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98827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A42C0D13-46E3-4968-9041-DCA178A96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8"/>
          <a:stretch/>
        </p:blipFill>
        <p:spPr>
          <a:xfrm>
            <a:off x="0" y="82"/>
            <a:ext cx="1090246" cy="69702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9F3AEE-FEFA-41C0-B37A-C0E614E0A7CE}"/>
              </a:ext>
            </a:extLst>
          </p:cNvPr>
          <p:cNvSpPr/>
          <p:nvPr userDrawn="1"/>
        </p:nvSpPr>
        <p:spPr>
          <a:xfrm>
            <a:off x="1" y="0"/>
            <a:ext cx="1090246" cy="6803699"/>
          </a:xfrm>
          <a:prstGeom prst="rect">
            <a:avLst/>
          </a:prstGeom>
          <a:solidFill>
            <a:srgbClr val="0072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ABCD39-CFFB-42B3-AB30-26CDDCF1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54" y="704850"/>
            <a:ext cx="5040086" cy="653777"/>
          </a:xfrm>
        </p:spPr>
        <p:txBody>
          <a:bodyPr>
            <a:normAutofit/>
          </a:bodyPr>
          <a:lstStyle>
            <a:lvl1pPr>
              <a:defRPr sz="3200"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5DFEE86-91D0-42C6-BEF1-15CE40287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318" y="287067"/>
            <a:ext cx="2379005" cy="4830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1484E7-30F6-42E4-B6C8-40B3F17D26B6}"/>
              </a:ext>
            </a:extLst>
          </p:cNvPr>
          <p:cNvSpPr/>
          <p:nvPr userDrawn="1"/>
        </p:nvSpPr>
        <p:spPr>
          <a:xfrm>
            <a:off x="0" y="6803699"/>
            <a:ext cx="12192000" cy="543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9000">
                <a:srgbClr val="0072BC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AFB48D3F-81A8-4855-8CBF-2BEB5D4157D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659453" y="1782463"/>
            <a:ext cx="5207339" cy="4597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Suisse Intl" panose="020B0504000000000000" pitchFamily="34" charset="-78"/>
                <a:cs typeface="Suisse Intl" panose="020B0504000000000000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16248-6801-4F18-BEFB-9635F103EA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9650" y="1782763"/>
            <a:ext cx="4298950" cy="4618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8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54F83A-7838-4AB1-AE9A-5B76715BF9F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72B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67728C89-E5F1-46F5-8F80-CA931F29322F}"/>
              </a:ext>
            </a:extLst>
          </p:cNvPr>
          <p:cNvSpPr/>
          <p:nvPr userDrawn="1"/>
        </p:nvSpPr>
        <p:spPr>
          <a:xfrm>
            <a:off x="2727537" y="641875"/>
            <a:ext cx="6736918" cy="152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8E307ED-8699-4F87-808B-5E85AFD83CFD}"/>
              </a:ext>
            </a:extLst>
          </p:cNvPr>
          <p:cNvSpPr/>
          <p:nvPr userDrawn="1"/>
        </p:nvSpPr>
        <p:spPr>
          <a:xfrm>
            <a:off x="1752596" y="2630905"/>
            <a:ext cx="8686800" cy="2667646"/>
          </a:xfrm>
          <a:prstGeom prst="frame">
            <a:avLst>
              <a:gd name="adj1" fmla="val 1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217D7C-B469-42CC-B2BD-C56C1E72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92" y="2967788"/>
            <a:ext cx="6549416" cy="1989222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Suisse Int'l" panose="020B0504000000000000" pitchFamily="34" charset="-78"/>
                <a:cs typeface="Suisse Int'l" panose="020B0504000000000000" pitchFamily="34" charset="-78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2942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87389"/>
            <a:ext cx="9831295" cy="99088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96605"/>
            <a:ext cx="6066117" cy="3896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32D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5661"/>
            <a:ext cx="6055160" cy="980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3531" y="6515563"/>
            <a:ext cx="4137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© 2018 EnvisionWare, Inc. All Rights Reserved.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101"/>
            <a:ext cx="12192000" cy="6060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2017 EnvisionWare,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2017 EnvisionWare, Inc. All Rights Reserved.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4478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A0C3D-32AA-2549-9B6E-B2BCF7259C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5E87B1-89EF-48F1-B289-9AD8878E1848}"/>
              </a:ext>
            </a:extLst>
          </p:cNvPr>
          <p:cNvSpPr txBox="1">
            <a:spLocks/>
          </p:cNvSpPr>
          <p:nvPr userDrawn="1"/>
        </p:nvSpPr>
        <p:spPr>
          <a:xfrm>
            <a:off x="-1" y="6508420"/>
            <a:ext cx="4927900" cy="338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2018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87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: Grey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2"/>
            <a:ext cx="372863" cy="365125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2" y="3"/>
            <a:ext cx="6095999" cy="6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510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87390"/>
            <a:ext cx="9831295" cy="99088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96606"/>
            <a:ext cx="6066117" cy="3896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32D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5661"/>
            <a:ext cx="6055160" cy="9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4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3532" y="6515564"/>
            <a:ext cx="4136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75000"/>
                  </a:prstClr>
                </a:solidFill>
              </a:rPr>
              <a:t>© 2018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6123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101"/>
            <a:ext cx="12192000" cy="6060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0344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0458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4478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4064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A0C3D-32AA-2549-9B6E-B2BCF7259C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5E87B1-89EF-48F1-B289-9AD8878E1848}"/>
              </a:ext>
            </a:extLst>
          </p:cNvPr>
          <p:cNvSpPr txBox="1">
            <a:spLocks/>
          </p:cNvSpPr>
          <p:nvPr userDrawn="1"/>
        </p:nvSpPr>
        <p:spPr>
          <a:xfrm>
            <a:off x="-1" y="6508421"/>
            <a:ext cx="4927900" cy="338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>
                    <a:tint val="75000"/>
                  </a:prstClr>
                </a:solidFill>
              </a:rPr>
              <a:t>© 2018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25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" y="6480314"/>
            <a:ext cx="2703439" cy="37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2020 EnvisionWare,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235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9" y="4323806"/>
            <a:ext cx="5408612" cy="1568993"/>
          </a:xfrm>
          <a:prstGeom prst="rect">
            <a:avLst/>
          </a:prstGeom>
          <a:noFill/>
        </p:spPr>
        <p:txBody>
          <a:bodyPr tIns="0" anchor="t" anchorCtr="0">
            <a:noAutofit/>
          </a:bodyPr>
          <a:lstStyle>
            <a:lvl1pPr algn="l">
              <a:lnSpc>
                <a:spcPct val="83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9" y="3708691"/>
            <a:ext cx="5408612" cy="52411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F217-A3DF-4FA9-94C4-8884359D451D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0"/>
            <a:ext cx="1733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To view drawing guides: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Right click on slide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Grid and Guides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’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Check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Display drawing guides on screen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OK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Hint</a:t>
            </a:r>
            <a:r>
              <a:rPr lang="en-GB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quick viewing of guides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2792437" y="3078798"/>
            <a:ext cx="2792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Add Date and Footer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Choose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Insert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Click on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Header and Footer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Tick off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Date and time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'Fixed' 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date in the field</a:t>
            </a:r>
            <a:b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5.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Footer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desired text 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Leave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Don't show on title slide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unticked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Click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556125"/>
            <a:ext cx="2695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4"/>
          <p:cNvGrpSpPr>
            <a:grpSpLocks noChangeAspect="1"/>
          </p:cNvGrpSpPr>
          <p:nvPr userDrawn="1"/>
        </p:nvGrpSpPr>
        <p:grpSpPr bwMode="auto">
          <a:xfrm rot="5400000">
            <a:off x="564953" y="345726"/>
            <a:ext cx="2341127" cy="2919991"/>
            <a:chOff x="298" y="393"/>
            <a:chExt cx="821" cy="1024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8" y="393"/>
              <a:ext cx="80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Rectangle 5"/>
            <p:cNvSpPr>
              <a:spLocks noChangeAspect="1" noChangeArrowheads="1"/>
            </p:cNvSpPr>
            <p:nvPr userDrawn="1"/>
          </p:nvSpPr>
          <p:spPr bwMode="auto">
            <a:xfrm>
              <a:off x="639" y="864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6"/>
            <p:cNvSpPr>
              <a:spLocks noChangeAspect="1" noChangeArrowheads="1"/>
            </p:cNvSpPr>
            <p:nvPr userDrawn="1"/>
          </p:nvSpPr>
          <p:spPr bwMode="auto">
            <a:xfrm>
              <a:off x="639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Rectangle 7"/>
            <p:cNvSpPr>
              <a:spLocks noChangeAspect="1" noChangeArrowheads="1"/>
            </p:cNvSpPr>
            <p:nvPr userDrawn="1"/>
          </p:nvSpPr>
          <p:spPr bwMode="auto">
            <a:xfrm>
              <a:off x="639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 userDrawn="1"/>
          </p:nvSpPr>
          <p:spPr bwMode="auto">
            <a:xfrm>
              <a:off x="811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9"/>
            <p:cNvSpPr>
              <a:spLocks noChangeAspect="1" noChangeArrowheads="1"/>
            </p:cNvSpPr>
            <p:nvPr userDrawn="1"/>
          </p:nvSpPr>
          <p:spPr bwMode="auto">
            <a:xfrm>
              <a:off x="811" y="1207"/>
              <a:ext cx="136" cy="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10"/>
            <p:cNvSpPr>
              <a:spLocks noChangeAspect="1" noChangeArrowheads="1"/>
            </p:cNvSpPr>
            <p:nvPr userDrawn="1"/>
          </p:nvSpPr>
          <p:spPr bwMode="auto">
            <a:xfrm>
              <a:off x="983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Rectangle 11"/>
            <p:cNvSpPr>
              <a:spLocks noChangeAspect="1" noChangeArrowheads="1"/>
            </p:cNvSpPr>
            <p:nvPr userDrawn="1"/>
          </p:nvSpPr>
          <p:spPr bwMode="auto">
            <a:xfrm>
              <a:off x="469" y="864"/>
              <a:ext cx="136" cy="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12"/>
            <p:cNvSpPr>
              <a:spLocks noChangeAspect="1" noChangeArrowheads="1"/>
            </p:cNvSpPr>
            <p:nvPr userDrawn="1"/>
          </p:nvSpPr>
          <p:spPr bwMode="auto">
            <a:xfrm>
              <a:off x="639" y="692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Rectangle 13"/>
            <p:cNvSpPr>
              <a:spLocks noChangeAspect="1" noChangeArrowheads="1"/>
            </p:cNvSpPr>
            <p:nvPr userDrawn="1"/>
          </p:nvSpPr>
          <p:spPr bwMode="auto">
            <a:xfrm>
              <a:off x="298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Rectangle 14"/>
            <p:cNvSpPr>
              <a:spLocks noChangeAspect="1" noChangeArrowheads="1"/>
            </p:cNvSpPr>
            <p:nvPr userDrawn="1"/>
          </p:nvSpPr>
          <p:spPr bwMode="auto">
            <a:xfrm>
              <a:off x="298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15"/>
            <p:cNvSpPr>
              <a:spLocks noChangeAspect="1" noChangeArrowheads="1"/>
            </p:cNvSpPr>
            <p:nvPr userDrawn="1"/>
          </p:nvSpPr>
          <p:spPr bwMode="auto">
            <a:xfrm>
              <a:off x="469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16"/>
            <p:cNvSpPr>
              <a:spLocks noChangeAspect="1" noChangeArrowheads="1"/>
            </p:cNvSpPr>
            <p:nvPr userDrawn="1"/>
          </p:nvSpPr>
          <p:spPr bwMode="auto">
            <a:xfrm>
              <a:off x="469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916113"/>
            <a:ext cx="112395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2CA5-D6AF-4B33-B8D4-07ECF126C923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609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00788" y="1914526"/>
            <a:ext cx="5410199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B339-96BA-431F-BFEC-84B1195F970B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761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5407659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5408117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00789" y="0"/>
            <a:ext cx="5891211" cy="5891212"/>
          </a:xfrm>
        </p:spPr>
        <p:txBody>
          <a:bodyPr bIns="684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B1-64A0-4CD3-839E-5BA7A7D8BA87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19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37" y="637148"/>
            <a:ext cx="6949688" cy="31755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lang="da-DK" sz="20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6" y="1047969"/>
            <a:ext cx="6949688" cy="1961129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lang="da-DK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10467-7A6C-498D-A229-EAE8EE163B4B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 rot="5400000">
            <a:off x="9340341" y="1088957"/>
            <a:ext cx="2822454" cy="1918838"/>
            <a:chOff x="4758" y="401"/>
            <a:chExt cx="1404" cy="2142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58" y="401"/>
              <a:ext cx="1404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5726" y="401"/>
              <a:ext cx="194" cy="452"/>
            </a:xfrm>
            <a:prstGeom prst="rect">
              <a:avLst/>
            </a:prstGeom>
            <a:solidFill>
              <a:srgbClr val="B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>
              <a:off x="5726" y="1528"/>
              <a:ext cx="194" cy="453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5726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8"/>
            <p:cNvSpPr>
              <a:spLocks noChangeArrowheads="1"/>
            </p:cNvSpPr>
            <p:nvPr userDrawn="1"/>
          </p:nvSpPr>
          <p:spPr bwMode="auto">
            <a:xfrm>
              <a:off x="4758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5000" y="401"/>
              <a:ext cx="194" cy="452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5000" y="1528"/>
              <a:ext cx="194" cy="453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5000" y="965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 userDrawn="1"/>
          </p:nvSpPr>
          <p:spPr bwMode="auto">
            <a:xfrm>
              <a:off x="5484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 userDrawn="1"/>
          </p:nvSpPr>
          <p:spPr bwMode="auto">
            <a:xfrm>
              <a:off x="5484" y="1528"/>
              <a:ext cx="194" cy="453"/>
            </a:xfrm>
            <a:prstGeom prst="rect">
              <a:avLst/>
            </a:prstGeom>
            <a:solidFill>
              <a:srgbClr val="004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 userDrawn="1"/>
          </p:nvSpPr>
          <p:spPr bwMode="auto">
            <a:xfrm>
              <a:off x="5484" y="965"/>
              <a:ext cx="194" cy="452"/>
            </a:xfrm>
            <a:prstGeom prst="rect">
              <a:avLst/>
            </a:prstGeom>
            <a:solidFill>
              <a:srgbClr val="E40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 userDrawn="1"/>
          </p:nvSpPr>
          <p:spPr bwMode="auto">
            <a:xfrm>
              <a:off x="5484" y="2092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5242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"/>
            <p:cNvSpPr>
              <a:spLocks noChangeArrowheads="1"/>
            </p:cNvSpPr>
            <p:nvPr userDrawn="1"/>
          </p:nvSpPr>
          <p:spPr bwMode="auto">
            <a:xfrm>
              <a:off x="5242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5242" y="1528"/>
              <a:ext cx="194" cy="453"/>
            </a:xfrm>
            <a:prstGeom prst="rect">
              <a:avLst/>
            </a:prstGeom>
            <a:solidFill>
              <a:srgbClr val="22C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"/>
            <p:cNvSpPr>
              <a:spLocks noChangeArrowheads="1"/>
            </p:cNvSpPr>
            <p:nvPr userDrawn="1"/>
          </p:nvSpPr>
          <p:spPr bwMode="auto">
            <a:xfrm>
              <a:off x="5968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20"/>
            <p:cNvSpPr>
              <a:spLocks noChangeArrowheads="1"/>
            </p:cNvSpPr>
            <p:nvPr userDrawn="1"/>
          </p:nvSpPr>
          <p:spPr bwMode="auto">
            <a:xfrm>
              <a:off x="5968" y="965"/>
              <a:ext cx="194" cy="452"/>
            </a:xfrm>
            <a:prstGeom prst="rect">
              <a:avLst/>
            </a:prstGeom>
            <a:solidFill>
              <a:srgbClr val="6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E543-5D6C-4A74-910E-B653FE30A595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C7A5-E3ED-494A-8F6C-F7284BECDC3C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BU/B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050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Grey/Grey"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71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Grey/B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5998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FA9EE-0D12-45B6-8847-733E8ADFD77C}"/>
              </a:ext>
            </a:extLst>
          </p:cNvPr>
          <p:cNvSpPr/>
          <p:nvPr userDrawn="1"/>
        </p:nvSpPr>
        <p:spPr>
          <a:xfrm>
            <a:off x="5784980" y="6214188"/>
            <a:ext cx="1446244" cy="52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102" y="6378759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COMPANY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64580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BU/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5999" cy="6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6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48A4-661B-4345-AC37-052F6DD5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0FB-45BB-48B9-BA65-7373188E3D74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0BE4-B4D2-4F68-9F18-58AEC21D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E5A7182-BC18-4C0F-BE0E-36808406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876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ADED006-0540-4E20-B183-705CA440A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7976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EB9D772-DB53-438E-85DA-AC8CF11302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6069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BE4AA6-4522-475E-84FC-75EFC671E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7169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63B65F-41A6-4597-9661-708268AE46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8269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08C7124-59C7-4BA0-8E2E-58E506D0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9369" y="416282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5C2E395-7814-4EAB-BE11-47201098A9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5262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C8F048-71D8-413C-8A25-07874369F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362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42AC748-1EE1-4A52-AD57-FF327D6DE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7462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E849AB5-92DF-4780-B983-4ED5708BA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8562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77F3F7-DE87-4E49-840A-C7350EC76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455" y="75763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426A8A0-9958-4BD3-A75F-0FE112246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5555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3A83932-486D-445D-AD1F-113C1A28C6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6655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55455C0-DB35-4934-BF28-49B7238A4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7755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D30133C-2478-4404-87F3-0B6ABBCFF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5848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4D1C5A7-3CF2-4C68-B706-EE750C5992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76948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E8863E-C28A-48FA-AA8B-4BA08DD5B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931" y="1185743"/>
            <a:ext cx="2133233" cy="1067930"/>
          </a:xfrm>
        </p:spPr>
        <p:txBody>
          <a:bodyPr anchor="b" anchorCtr="0"/>
          <a:lstStyle>
            <a:lvl1pPr>
              <a:lnSpc>
                <a:spcPct val="80000"/>
              </a:lnSpc>
              <a:defRPr sz="43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495362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: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48A4-661B-4345-AC37-052F6DD5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0FB-45BB-48B9-BA65-7373188E3D74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0BE4-B4D2-4F68-9F18-58AEC21D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525-F5DC-47D7-866F-B14A3E33FF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863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: B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48A4-661B-4345-AC37-052F6DD5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0FB-45BB-48B9-BA65-7373188E3D74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0BE4-B4D2-4F68-9F18-58AEC21D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525-F5DC-47D7-866F-B14A3E33FF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778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E6A7-9B74-46A6-87D4-4286025A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85AF-9319-4E7D-823C-F1B871E04E11}" type="datetime1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EF5DA-BDE5-4A0D-89D7-C4E0D1BE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B5BD5-431B-4B35-930A-63E5299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207ECF-C841-43DE-9275-B9377AD216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2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9" y="4323806"/>
            <a:ext cx="5408612" cy="1568993"/>
          </a:xfrm>
          <a:prstGeom prst="rect">
            <a:avLst/>
          </a:prstGeom>
          <a:noFill/>
        </p:spPr>
        <p:txBody>
          <a:bodyPr tIns="0" anchor="t" anchorCtr="0">
            <a:noAutofit/>
          </a:bodyPr>
          <a:lstStyle>
            <a:lvl1pPr algn="l">
              <a:lnSpc>
                <a:spcPct val="83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9" y="3708691"/>
            <a:ext cx="5408612" cy="52411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E0F13-EC58-423C-98D9-208B466B2087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0"/>
            <a:ext cx="1733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To view drawing guides: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Right click on slide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Grid and Guides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’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Check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Display drawing guides on screen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OK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Hint</a:t>
            </a:r>
            <a:r>
              <a:rPr lang="en-GB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quick viewing of guides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2792437" y="3078798"/>
            <a:ext cx="2792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Add Date and Footer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Choose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Insert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Click on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Header and Footer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Tick off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Date and time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'Fixed' 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date in the field</a:t>
            </a:r>
            <a:b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5.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Footer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desired text 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Leave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Don't show on title slide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unticked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Click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556125"/>
            <a:ext cx="2695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4"/>
          <p:cNvGrpSpPr>
            <a:grpSpLocks noChangeAspect="1"/>
          </p:cNvGrpSpPr>
          <p:nvPr userDrawn="1"/>
        </p:nvGrpSpPr>
        <p:grpSpPr bwMode="auto">
          <a:xfrm rot="5400000">
            <a:off x="564953" y="345726"/>
            <a:ext cx="2341127" cy="2919991"/>
            <a:chOff x="298" y="393"/>
            <a:chExt cx="821" cy="1024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8" y="393"/>
              <a:ext cx="80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Rectangle 5"/>
            <p:cNvSpPr>
              <a:spLocks noChangeAspect="1" noChangeArrowheads="1"/>
            </p:cNvSpPr>
            <p:nvPr userDrawn="1"/>
          </p:nvSpPr>
          <p:spPr bwMode="auto">
            <a:xfrm>
              <a:off x="639" y="864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6"/>
            <p:cNvSpPr>
              <a:spLocks noChangeAspect="1" noChangeArrowheads="1"/>
            </p:cNvSpPr>
            <p:nvPr userDrawn="1"/>
          </p:nvSpPr>
          <p:spPr bwMode="auto">
            <a:xfrm>
              <a:off x="639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Rectangle 7"/>
            <p:cNvSpPr>
              <a:spLocks noChangeAspect="1" noChangeArrowheads="1"/>
            </p:cNvSpPr>
            <p:nvPr userDrawn="1"/>
          </p:nvSpPr>
          <p:spPr bwMode="auto">
            <a:xfrm>
              <a:off x="639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 userDrawn="1"/>
          </p:nvSpPr>
          <p:spPr bwMode="auto">
            <a:xfrm>
              <a:off x="811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9"/>
            <p:cNvSpPr>
              <a:spLocks noChangeAspect="1" noChangeArrowheads="1"/>
            </p:cNvSpPr>
            <p:nvPr userDrawn="1"/>
          </p:nvSpPr>
          <p:spPr bwMode="auto">
            <a:xfrm>
              <a:off x="811" y="1207"/>
              <a:ext cx="136" cy="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10"/>
            <p:cNvSpPr>
              <a:spLocks noChangeAspect="1" noChangeArrowheads="1"/>
            </p:cNvSpPr>
            <p:nvPr userDrawn="1"/>
          </p:nvSpPr>
          <p:spPr bwMode="auto">
            <a:xfrm>
              <a:off x="983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Rectangle 11"/>
            <p:cNvSpPr>
              <a:spLocks noChangeAspect="1" noChangeArrowheads="1"/>
            </p:cNvSpPr>
            <p:nvPr userDrawn="1"/>
          </p:nvSpPr>
          <p:spPr bwMode="auto">
            <a:xfrm>
              <a:off x="469" y="864"/>
              <a:ext cx="136" cy="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12"/>
            <p:cNvSpPr>
              <a:spLocks noChangeAspect="1" noChangeArrowheads="1"/>
            </p:cNvSpPr>
            <p:nvPr userDrawn="1"/>
          </p:nvSpPr>
          <p:spPr bwMode="auto">
            <a:xfrm>
              <a:off x="639" y="692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Rectangle 13"/>
            <p:cNvSpPr>
              <a:spLocks noChangeAspect="1" noChangeArrowheads="1"/>
            </p:cNvSpPr>
            <p:nvPr userDrawn="1"/>
          </p:nvSpPr>
          <p:spPr bwMode="auto">
            <a:xfrm>
              <a:off x="298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Rectangle 14"/>
            <p:cNvSpPr>
              <a:spLocks noChangeAspect="1" noChangeArrowheads="1"/>
            </p:cNvSpPr>
            <p:nvPr userDrawn="1"/>
          </p:nvSpPr>
          <p:spPr bwMode="auto">
            <a:xfrm>
              <a:off x="298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15"/>
            <p:cNvSpPr>
              <a:spLocks noChangeAspect="1" noChangeArrowheads="1"/>
            </p:cNvSpPr>
            <p:nvPr userDrawn="1"/>
          </p:nvSpPr>
          <p:spPr bwMode="auto">
            <a:xfrm>
              <a:off x="469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16"/>
            <p:cNvSpPr>
              <a:spLocks noChangeAspect="1" noChangeArrowheads="1"/>
            </p:cNvSpPr>
            <p:nvPr userDrawn="1"/>
          </p:nvSpPr>
          <p:spPr bwMode="auto">
            <a:xfrm>
              <a:off x="469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9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916113"/>
            <a:ext cx="112395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DA5-08B2-463B-8C34-CBB731D0B611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75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00788" y="1914526"/>
            <a:ext cx="5410199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87AF-F394-45B1-A0D9-DA56075587FB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42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5407659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5408117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00789" y="0"/>
            <a:ext cx="5891211" cy="5891212"/>
          </a:xfrm>
        </p:spPr>
        <p:txBody>
          <a:bodyPr bIns="684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485-3F4A-4115-B972-87763347C671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01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37" y="637148"/>
            <a:ext cx="6949688" cy="31755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lang="da-DK" sz="20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6" y="1047969"/>
            <a:ext cx="6949688" cy="1961129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lang="da-DK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DC871-4E00-438A-B70F-D4F4DF145F3B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 rot="5400000">
            <a:off x="9340341" y="1088957"/>
            <a:ext cx="2822454" cy="1918838"/>
            <a:chOff x="4758" y="401"/>
            <a:chExt cx="1404" cy="2142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58" y="401"/>
              <a:ext cx="1404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5726" y="401"/>
              <a:ext cx="194" cy="452"/>
            </a:xfrm>
            <a:prstGeom prst="rect">
              <a:avLst/>
            </a:prstGeom>
            <a:solidFill>
              <a:srgbClr val="B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>
              <a:off x="5726" y="1528"/>
              <a:ext cx="194" cy="453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5726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8"/>
            <p:cNvSpPr>
              <a:spLocks noChangeArrowheads="1"/>
            </p:cNvSpPr>
            <p:nvPr userDrawn="1"/>
          </p:nvSpPr>
          <p:spPr bwMode="auto">
            <a:xfrm>
              <a:off x="4758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5000" y="401"/>
              <a:ext cx="194" cy="452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5000" y="1528"/>
              <a:ext cx="194" cy="453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5000" y="965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 userDrawn="1"/>
          </p:nvSpPr>
          <p:spPr bwMode="auto">
            <a:xfrm>
              <a:off x="5484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 userDrawn="1"/>
          </p:nvSpPr>
          <p:spPr bwMode="auto">
            <a:xfrm>
              <a:off x="5484" y="1528"/>
              <a:ext cx="194" cy="453"/>
            </a:xfrm>
            <a:prstGeom prst="rect">
              <a:avLst/>
            </a:prstGeom>
            <a:solidFill>
              <a:srgbClr val="004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 userDrawn="1"/>
          </p:nvSpPr>
          <p:spPr bwMode="auto">
            <a:xfrm>
              <a:off x="5484" y="965"/>
              <a:ext cx="194" cy="452"/>
            </a:xfrm>
            <a:prstGeom prst="rect">
              <a:avLst/>
            </a:prstGeom>
            <a:solidFill>
              <a:srgbClr val="E40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 userDrawn="1"/>
          </p:nvSpPr>
          <p:spPr bwMode="auto">
            <a:xfrm>
              <a:off x="5484" y="2092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5242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"/>
            <p:cNvSpPr>
              <a:spLocks noChangeArrowheads="1"/>
            </p:cNvSpPr>
            <p:nvPr userDrawn="1"/>
          </p:nvSpPr>
          <p:spPr bwMode="auto">
            <a:xfrm>
              <a:off x="5242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5242" y="1528"/>
              <a:ext cx="194" cy="453"/>
            </a:xfrm>
            <a:prstGeom prst="rect">
              <a:avLst/>
            </a:prstGeom>
            <a:solidFill>
              <a:srgbClr val="22C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"/>
            <p:cNvSpPr>
              <a:spLocks noChangeArrowheads="1"/>
            </p:cNvSpPr>
            <p:nvPr userDrawn="1"/>
          </p:nvSpPr>
          <p:spPr bwMode="auto">
            <a:xfrm>
              <a:off x="5968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20"/>
            <p:cNvSpPr>
              <a:spLocks noChangeArrowheads="1"/>
            </p:cNvSpPr>
            <p:nvPr userDrawn="1"/>
          </p:nvSpPr>
          <p:spPr bwMode="auto">
            <a:xfrm>
              <a:off x="5968" y="965"/>
              <a:ext cx="194" cy="452"/>
            </a:xfrm>
            <a:prstGeom prst="rect">
              <a:avLst/>
            </a:prstGeom>
            <a:solidFill>
              <a:srgbClr val="6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6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E96A-19B4-4835-AFE2-6AE9289DDD91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063F-676A-49CC-B385-E990F1958648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95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88640"/>
            <a:ext cx="10972800" cy="64807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2" y="1268760"/>
            <a:ext cx="10561173" cy="4968552"/>
          </a:xfrm>
        </p:spPr>
        <p:txBody>
          <a:bodyPr/>
          <a:lstStyle>
            <a:lvl1pPr marL="268288" indent="-268288">
              <a:buClr>
                <a:srgbClr val="668043"/>
              </a:buClr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 marL="623888" indent="-355600">
              <a:buClr>
                <a:srgbClr val="668043"/>
              </a:buClr>
              <a:defRPr>
                <a:latin typeface="Arial" pitchFamily="34" charset="0"/>
                <a:cs typeface="Arial" pitchFamily="34" charset="0"/>
              </a:defRPr>
            </a:lvl2pPr>
            <a:lvl3pPr marL="900113" indent="-276225">
              <a:buClr>
                <a:srgbClr val="668043"/>
              </a:buClr>
              <a:defRPr>
                <a:latin typeface="Arial" pitchFamily="34" charset="0"/>
                <a:cs typeface="Arial" pitchFamily="34" charset="0"/>
              </a:defRPr>
            </a:lvl3pPr>
            <a:lvl4pPr marL="1168400" indent="-268288">
              <a:buClr>
                <a:srgbClr val="668043"/>
              </a:buClr>
              <a:defRPr>
                <a:latin typeface="Arial" pitchFamily="34" charset="0"/>
                <a:cs typeface="Arial" pitchFamily="34" charset="0"/>
              </a:defRPr>
            </a:lvl4pPr>
            <a:lvl5pPr marL="1436688" indent="-268288">
              <a:buClr>
                <a:srgbClr val="668043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 rot="16200000">
            <a:off x="11232235" y="5133530"/>
            <a:ext cx="1584176" cy="335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ja-JP" sz="800" dirty="0">
                <a:solidFill>
                  <a:srgbClr val="504F50"/>
                </a:solidFill>
                <a:ea typeface="ＭＳ Ｐゴシック" pitchFamily="34" charset="-128"/>
              </a:rPr>
              <a:t> © </a:t>
            </a:r>
            <a:r>
              <a:rPr lang="da-DK" sz="800" dirty="0">
                <a:solidFill>
                  <a:srgbClr val="504F50"/>
                </a:solidFill>
              </a:rPr>
              <a:t> </a:t>
            </a:r>
            <a:r>
              <a:rPr lang="da-DK" sz="800" dirty="0" err="1">
                <a:solidFill>
                  <a:srgbClr val="504F50"/>
                </a:solidFill>
              </a:rPr>
              <a:t>Lyngsoe</a:t>
            </a:r>
            <a:r>
              <a:rPr lang="da-DK" sz="800" dirty="0">
                <a:solidFill>
                  <a:srgbClr val="504F50"/>
                </a:solidFill>
              </a:rPr>
              <a:t> Systems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1040924" y="6555545"/>
            <a:ext cx="104794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spcBef>
                <a:spcPct val="0"/>
              </a:spcBef>
              <a:buClrTx/>
              <a:buSzTx/>
            </a:pPr>
            <a:fld id="{B6F155CF-484A-4902-93AE-F3EAC6F53C36}" type="slidenum">
              <a:rPr lang="nb-NO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0"/>
                </a:spcBef>
                <a:buClrTx/>
                <a:buSzTx/>
              </a:pPr>
              <a:t>‹#›</a:t>
            </a:fld>
            <a:endParaRPr lang="nb-NO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90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: Grey/B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5998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65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: BU/B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32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admap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E5A7182-BC18-4C0F-BE0E-36808406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876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ADED006-0540-4E20-B183-705CA440A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7976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EB9D772-DB53-438E-85DA-AC8CF11302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6069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BE4AA6-4522-475E-84FC-75EFC671E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7169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63B65F-41A6-4597-9661-708268AE46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8269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08C7124-59C7-4BA0-8E2E-58E506D0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9369" y="416282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5C2E395-7814-4EAB-BE11-47201098A9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5262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C8F048-71D8-413C-8A25-07874369F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362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42AC748-1EE1-4A52-AD57-FF327D6DE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7462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E849AB5-92DF-4780-B983-4ED5708BA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8562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77F3F7-DE87-4E49-840A-C7350EC76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455" y="75763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426A8A0-9958-4BD3-A75F-0FE112246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5555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3A83932-486D-445D-AD1F-113C1A28C6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6655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55455C0-DB35-4934-BF28-49B7238A4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7755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D30133C-2478-4404-87F3-0B6ABBCFF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5848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4D1C5A7-3CF2-4C68-B706-EE750C5992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76948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E8863E-C28A-48FA-AA8B-4BA08DD5B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931" y="1185743"/>
            <a:ext cx="2133233" cy="106793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43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86034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BU/B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676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Grey/Grey"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596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: Grey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249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White/B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1"/>
            <a:ext cx="6095999" cy="601169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897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Grey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1" y="1"/>
            <a:ext cx="6095999" cy="6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15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Grey/B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1" y="1"/>
            <a:ext cx="6095999" cy="601169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800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BU/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1" y="1"/>
            <a:ext cx="6095999" cy="6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434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Dark Grey/B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1" y="1"/>
            <a:ext cx="6095999" cy="601169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173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: BU/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1" y="1"/>
            <a:ext cx="6095999" cy="6011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29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: Grey/B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9B000-C6CD-4C61-B5C9-227C9E8414BF}"/>
              </a:ext>
            </a:extLst>
          </p:cNvPr>
          <p:cNvSpPr/>
          <p:nvPr userDrawn="1"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1"/>
            <a:ext cx="6095999" cy="60116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611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: BU/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207EA-02E1-404B-AA4F-AA7ABB5E25C6}"/>
              </a:ext>
            </a:extLst>
          </p:cNvPr>
          <p:cNvSpPr/>
          <p:nvPr userDrawn="1"/>
        </p:nvSpPr>
        <p:spPr>
          <a:xfrm>
            <a:off x="0" y="0"/>
            <a:ext cx="6096000" cy="601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1" y="1"/>
            <a:ext cx="6095999" cy="60116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72326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E5A7182-BC18-4C0F-BE0E-36808406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876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ADED006-0540-4E20-B183-705CA440A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7976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EB9D772-DB53-438E-85DA-AC8CF11302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6069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BE4AA6-4522-475E-84FC-75EFC671E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7169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63B65F-41A6-4597-9661-708268AE46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8269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08C7124-59C7-4BA0-8E2E-58E506D0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9369" y="416282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5C2E395-7814-4EAB-BE11-47201098A9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5262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C8F048-71D8-413C-8A25-07874369F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362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42AC748-1EE1-4A52-AD57-FF327D6DE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7462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E849AB5-92DF-4780-B983-4ED5708BA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8562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77F3F7-DE87-4E49-840A-C7350EC76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455" y="75763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426A8A0-9958-4BD3-A75F-0FE112246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5555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3A83932-486D-445D-AD1F-113C1A28C6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6655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55455C0-DB35-4934-BF28-49B7238A4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7755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D30133C-2478-4404-87F3-0B6ABBCFF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5848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4D1C5A7-3CF2-4C68-B706-EE750C5992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76948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E8863E-C28A-48FA-AA8B-4BA08DD5B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931" y="1185743"/>
            <a:ext cx="2133233" cy="106793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43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6879836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: B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525-F5DC-47D7-866F-B14A3E33FF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630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: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525-F5DC-47D7-866F-B14A3E33FF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085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B5BD5-431B-4B35-930A-63E5299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955015-535C-42E6-ABC5-76B9CA8D55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011863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add an image or a movie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0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820-6E9B-334D-A448-4DD61685E4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97-62BC-3741-A664-63469094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2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820-6E9B-334D-A448-4DD61685E4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97-62BC-3741-A664-63469094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7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820-6E9B-334D-A448-4DD61685E41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9497-62BC-3741-A664-63469094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3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8B6F-A774-4AF9-9D2C-A58771151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2AF61-30AD-47B7-B9D0-4C70DB2F5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DD54-B557-4FBD-82A5-333EAE8B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F568-01CF-4898-A083-1FCE5965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237C-6135-4999-83CF-F5F9F33E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5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E445-E6C2-435A-B187-F97DEA0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FFC1-3BEF-40BC-8DA7-5E4A0782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6BD2-29DA-4CCF-BFFE-D9511549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C6C3-8C6F-417D-8F7D-9C3E7DA7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7C679-56BC-4567-BCFB-F147FA53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5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5F1A-E275-493F-9049-DF3BA79A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71BF-BD7D-4952-8B3E-A94E28F1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1BA4-FAD8-4C77-93D8-700E953D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5BDE-9B51-450D-8A5E-416E7C9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41C9-1740-4625-8C13-0F7B38A1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45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4F01-762E-49E4-8FD5-32A49853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73C3-BD1A-426E-BFF5-7C60528D1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17B4C-6D51-4D21-8703-5B81904F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CE8A3-E22F-44AE-9093-C50762DF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C7758-C896-45D3-808C-FAD35FD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CE366-679C-4C81-842D-CCFED025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8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8DD7-BA7A-47B1-9C05-364E6B51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00D56-24DA-460D-8A20-BAC724A3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799E5-2FA1-4145-9B21-6873A50EC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C6904-1920-4E66-AF5F-B13680AF9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6259F-B970-46BC-AE28-61EA9B275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A6BA4-AEA6-4A37-8F2E-7916F377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BE4A8-5D98-4F1C-A841-D98D4EB2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CE404-DC9E-4DE3-821B-EE13882D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4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55FF-8891-49DB-A5ED-7ACE9F37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0AA68-5E8C-4C8E-B57B-C5E884CF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526A4-5D76-4617-84B6-05FE7B01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A75D4-4F22-4C42-8640-2F1708D3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9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707AE-9E1C-4134-A7B3-DED1DDA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8802B-EBE2-44CA-AE2F-4CD6946C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DFF78-7A43-470D-AF9F-8B18A8E2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45B6-C50D-4957-A755-AF03CA18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907EF-03D9-45C7-8C01-68A74F1A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5A82-F8A6-4569-BB24-96FA7BB7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6B884-CD20-40A0-885F-26633A64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3907-12D0-4EF9-9265-0479315C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5F2C4-C24D-4A9D-B61F-075A417E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8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F2F0-7B59-47CD-9208-C2E1DEBA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5AD61-5495-4C3F-965B-EF38A7233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835BB-FB9F-46DE-AC29-69C151B49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AC99A-837D-42A2-977F-B87EBFE7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2C028-5723-436E-8E49-3907560A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ACD3E-154D-4301-B014-B53C9E91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86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3CAA-8876-43EF-91AC-BB8FFED1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4B66D-2D0B-42B8-9FF2-5F33283C2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1103-8CB2-4D49-996F-28309E27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7407-EC6C-4660-AC77-63026FA7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2DAF-95A4-40E9-9E76-9E091943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21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DFF2A-D11F-40F4-80C7-DDA80D9F7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D9E1B-819D-474C-8B05-08B484598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60E1-A177-4601-9B4C-E245B33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DC07-6F4C-4DF0-AC29-15DF9E7C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DDDC-DFCA-45E5-A425-A146B56E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36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64B84F-A761-409B-9D01-AB85EB467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879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089D-4173-42E9-9293-7FCA86D7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74" y="80779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CA45-E580-47D6-88A3-48B09639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FB899-AACD-44B4-91FD-E1454F628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7799"/>
            <a:ext cx="12192000" cy="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3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0325-3C87-458B-AFC0-9C7DD43C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8028D-602C-430B-8E0A-E4E0605DD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233AD-7DF0-4BEA-B9C8-47EC7EAD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0587-3D31-4326-9E91-2615100A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EBD7-2247-40C1-A7B1-F43BB152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6322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34B8-21D6-486C-92E5-F9D9CE0E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E651-C4B8-4FCB-BDB1-4F6184AAF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8117C-66CE-4DE2-97DF-B4ED450E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68A6E-590A-489D-B196-604B075C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A64D7-DFD0-49E0-996C-7ABB4636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4D84A-7342-4E70-A7E3-13D3EBC8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450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DE81-553D-4580-84B2-37B1CD07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9660A-493A-4744-897A-97B4AF56B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02A7-53D9-4375-B339-8E7CDF3E1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42809-AEA1-49EB-8BB3-BBF1A0B97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869B-F618-4CE6-AF99-E7229D5A5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4C651-71AA-42CE-8FD5-B4D679FD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F5E3D-13B1-47CA-8A83-61957D49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2FF5A-62EA-4844-97DF-29805DB1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000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A935-49C0-403F-9AC5-7D867FE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011D2-0F29-4A51-AAD3-3C248752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1B683-7794-41CC-A496-26326D0E12B8}" type="datetimeFigureOut">
              <a:rPr lang="en-AU" smtClean="0"/>
              <a:t>2/11/2023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A9B86-C04E-4748-A5DD-43DB9360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7F7E4-BBFE-4E1D-82A9-7434B13B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CE2968-630B-4F14-A8AA-7F8975F94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37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1" r:id="rId8"/>
    <p:sldLayoutId id="2147484002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30306"/>
            <a:ext cx="6249895" cy="48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3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19727"/>
            <a:ext cx="4927900" cy="338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EnvisionWare,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88" y="6519728"/>
            <a:ext cx="3222313" cy="3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4" r:id="rId2"/>
    <p:sldLayoutId id="2147484025" r:id="rId3"/>
    <p:sldLayoutId id="2147484026" r:id="rId4"/>
    <p:sldLayoutId id="2147484027" r:id="rId5"/>
    <p:sldLayoutId id="214748402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32D6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32D6D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30307"/>
            <a:ext cx="6249895" cy="48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3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519728"/>
            <a:ext cx="4927900" cy="338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2017 EnvisionWare,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90" y="6519728"/>
            <a:ext cx="3222313" cy="3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17" r:id="rId2"/>
    <p:sldLayoutId id="2147484018" r:id="rId3"/>
    <p:sldLayoutId id="2147484022" r:id="rId4"/>
    <p:sldLayoutId id="2147484023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32D6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32D6D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49" y="6132313"/>
            <a:ext cx="891242" cy="530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51" y="6333565"/>
            <a:ext cx="876581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DB5C4AB0-2E63-4BED-9C58-1B04A9F7BB9A}" type="datetime3">
              <a:rPr lang="en-GB" smtClean="0"/>
              <a:t>2 November, 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035" y="6333565"/>
            <a:ext cx="3780065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8" y="6333565"/>
            <a:ext cx="366712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2441" y="1917699"/>
            <a:ext cx="11247116" cy="397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  <p:sldLayoutId id="2147484030" r:id="rId4"/>
    <p:sldLayoutId id="2147483685" r:id="rId5"/>
    <p:sldLayoutId id="2147483686" r:id="rId6"/>
    <p:sldLayoutId id="2147483687" r:id="rId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9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3710" userDrawn="1">
          <p15:clr>
            <a:srgbClr val="F26B43"/>
          </p15:clr>
        </p15:guide>
        <p15:guide id="5" pos="297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orient="horz" pos="1206" userDrawn="1">
          <p15:clr>
            <a:srgbClr val="F26B43"/>
          </p15:clr>
        </p15:guide>
        <p15:guide id="8" orient="horz" pos="3712" userDrawn="1">
          <p15:clr>
            <a:srgbClr val="F26B43"/>
          </p15:clr>
        </p15:guide>
        <p15:guide id="10" orient="horz" pos="393" userDrawn="1">
          <p15:clr>
            <a:srgbClr val="F26B43"/>
          </p15:clr>
        </p15:guide>
        <p15:guide id="11" orient="horz" pos="9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28BF66-EB51-4B32-AB89-CE9518FA848A}"/>
              </a:ext>
            </a:extLst>
          </p:cNvPr>
          <p:cNvSpPr/>
          <p:nvPr/>
        </p:nvSpPr>
        <p:spPr>
          <a:xfrm>
            <a:off x="0" y="6012656"/>
            <a:ext cx="12192000" cy="84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850B4-3DBC-4530-A6CC-0CF79618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6541"/>
            <a:ext cx="10515600" cy="1102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C550-1D66-4A39-B91D-B897C2FFC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"/>
            <a:ext cx="6096000" cy="6011611"/>
          </a:xfrm>
          <a:prstGeom prst="rect">
            <a:avLst/>
          </a:prstGeom>
        </p:spPr>
        <p:txBody>
          <a:bodyPr vert="horz" lIns="822960" tIns="822960" rIns="731520" bIns="7315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E297-5B77-49D5-9E8F-859E93E9E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32102" y="6378759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</a:defRPr>
            </a:lvl1pPr>
          </a:lstStyle>
          <a:p>
            <a:fld id="{3FDB786D-A1C2-494B-90F9-B3361F27F5E9}" type="datetime1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C776A-A405-4D3F-8DF5-F6F04C8EC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53055" y="6378760"/>
            <a:ext cx="262779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97FD-7DE6-4164-967D-6C4F0318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 cap="all" baseline="0">
                <a:solidFill>
                  <a:schemeClr val="tx1"/>
                </a:solidFill>
              </a:defRPr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A386C-8829-4EFA-B016-4A0BAB7610F4}"/>
              </a:ext>
            </a:extLst>
          </p:cNvPr>
          <p:cNvSpPr txBox="1"/>
          <p:nvPr/>
        </p:nvSpPr>
        <p:spPr>
          <a:xfrm>
            <a:off x="838200" y="6378759"/>
            <a:ext cx="4932285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1" dirty="0">
                <a:solidFill>
                  <a:schemeClr val="accent1"/>
                </a:solidFill>
              </a:rPr>
              <a:t>POSTAL &amp; LOGISTICS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604A4-8B04-4A85-BAF7-61118B059D48}"/>
              </a:ext>
            </a:extLst>
          </p:cNvPr>
          <p:cNvSpPr txBox="1"/>
          <p:nvPr/>
        </p:nvSpPr>
        <p:spPr>
          <a:xfrm>
            <a:off x="6096000" y="6377716"/>
            <a:ext cx="1176338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750" b="1" dirty="0"/>
              <a:t>LYNGSOE SYSTEMS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21F9F-6E7E-45D9-AC89-8A157E6100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16" y="6315075"/>
            <a:ext cx="499026" cy="2278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137F64-8794-4D29-BBD4-117B242DA8D0}"/>
              </a:ext>
            </a:extLst>
          </p:cNvPr>
          <p:cNvSpPr/>
          <p:nvPr/>
        </p:nvSpPr>
        <p:spPr>
          <a:xfrm>
            <a:off x="0" y="6012656"/>
            <a:ext cx="12192000" cy="84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5C6E2-9F1D-4C82-B710-A7343703E8DF}"/>
              </a:ext>
            </a:extLst>
          </p:cNvPr>
          <p:cNvSpPr txBox="1"/>
          <p:nvPr/>
        </p:nvSpPr>
        <p:spPr>
          <a:xfrm>
            <a:off x="838200" y="6378759"/>
            <a:ext cx="4932285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accent1"/>
                </a:solidFill>
              </a:rPr>
              <a:t>POSTAL &amp; LOGISTICS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DA49D-44A5-4C26-8FC3-6F107C173D82}"/>
              </a:ext>
            </a:extLst>
          </p:cNvPr>
          <p:cNvSpPr txBox="1"/>
          <p:nvPr/>
        </p:nvSpPr>
        <p:spPr>
          <a:xfrm>
            <a:off x="6096000" y="6377716"/>
            <a:ext cx="1176338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/>
              <a:t>LYNGSOE SYSTEMS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254D72-61CF-4A9B-904E-B3EFAAC571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22" y="6312382"/>
            <a:ext cx="508413" cy="2305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6C2AF7-B8E9-40B3-AC57-B5A08C5FE4A3}"/>
              </a:ext>
            </a:extLst>
          </p:cNvPr>
          <p:cNvSpPr/>
          <p:nvPr/>
        </p:nvSpPr>
        <p:spPr>
          <a:xfrm>
            <a:off x="0" y="6012656"/>
            <a:ext cx="12192000" cy="84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1B4401-3FFA-4331-B76A-914F44CEAE63}"/>
              </a:ext>
            </a:extLst>
          </p:cNvPr>
          <p:cNvSpPr txBox="1"/>
          <p:nvPr/>
        </p:nvSpPr>
        <p:spPr>
          <a:xfrm>
            <a:off x="838200" y="6378759"/>
            <a:ext cx="4932285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accent1"/>
                </a:solidFill>
              </a:rPr>
              <a:t>POSTAL &amp; LOGISTICS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E8883-5979-45CC-8A3A-E93D258C6DCA}"/>
              </a:ext>
            </a:extLst>
          </p:cNvPr>
          <p:cNvSpPr txBox="1"/>
          <p:nvPr/>
        </p:nvSpPr>
        <p:spPr>
          <a:xfrm>
            <a:off x="6096000" y="6377716"/>
            <a:ext cx="1176338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/>
              <a:t>LYNGSOE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D35450-8C4F-4EFF-90CF-18CD2575C9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22" y="6312382"/>
            <a:ext cx="508413" cy="23050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DB988FA-49C7-418A-9263-C7B2B8237E29}"/>
              </a:ext>
            </a:extLst>
          </p:cNvPr>
          <p:cNvSpPr/>
          <p:nvPr userDrawn="1"/>
        </p:nvSpPr>
        <p:spPr>
          <a:xfrm>
            <a:off x="0" y="6012656"/>
            <a:ext cx="12192000" cy="84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811E7-67D0-4EF3-AE0A-BCD5FDEE5771}"/>
              </a:ext>
            </a:extLst>
          </p:cNvPr>
          <p:cNvSpPr txBox="1"/>
          <p:nvPr userDrawn="1"/>
        </p:nvSpPr>
        <p:spPr>
          <a:xfrm>
            <a:off x="838200" y="6378759"/>
            <a:ext cx="4932285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tx2"/>
                </a:solidFill>
              </a:rPr>
              <a:t>WHO WE 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F4967-9F2A-4E38-8E15-CBE1C86C3B89}"/>
              </a:ext>
            </a:extLst>
          </p:cNvPr>
          <p:cNvSpPr txBox="1"/>
          <p:nvPr userDrawn="1"/>
        </p:nvSpPr>
        <p:spPr>
          <a:xfrm>
            <a:off x="6096000" y="6377716"/>
            <a:ext cx="1176338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/>
              <a:t>LYNGSOE SYSTEMS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80D6B7-880B-4ABB-BA0C-D61DAC4ACCD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22" y="6312382"/>
            <a:ext cx="508413" cy="2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" indent="-109728" algn="l" defTabSz="914400" rtl="0" eaLnBrk="1" latinLnBrk="0" hangingPunct="1">
        <a:lnSpc>
          <a:spcPct val="110000"/>
        </a:lnSpc>
        <a:spcBef>
          <a:spcPts val="0"/>
        </a:spcBef>
        <a:buFont typeface="Open Sans" panose="020B0606030504020204" pitchFamily="34" charset="0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 panose="020B0604020202020204" pitchFamily="34" charset="0"/>
        <a:buNone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4400" b="1" kern="1200" cap="all" spc="-16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2000"/>
        </a:spcAft>
        <a:buFont typeface="Arial" panose="020B0604020202020204" pitchFamily="34" charset="0"/>
        <a:buNone/>
        <a:defRPr sz="3000" b="1" kern="1200" cap="all" spc="-6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49" y="6132313"/>
            <a:ext cx="891242" cy="530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51" y="6333565"/>
            <a:ext cx="876581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A3B02A6B-6F34-4CBB-A0F3-3222B19CB943}" type="datetime7">
              <a:rPr lang="en-US" smtClean="0"/>
              <a:t>Nov-23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035" y="6333565"/>
            <a:ext cx="3780065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8" y="6333565"/>
            <a:ext cx="366712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2441" y="1917699"/>
            <a:ext cx="11247116" cy="397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3682" r:id="rId1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9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710">
          <p15:clr>
            <a:srgbClr val="F26B43"/>
          </p15:clr>
        </p15:guide>
        <p15:guide id="5" pos="297">
          <p15:clr>
            <a:srgbClr val="F26B43"/>
          </p15:clr>
        </p15:guide>
        <p15:guide id="6" pos="3704">
          <p15:clr>
            <a:srgbClr val="F26B43"/>
          </p15:clr>
        </p15:guide>
        <p15:guide id="7" orient="horz" pos="1206">
          <p15:clr>
            <a:srgbClr val="F26B43"/>
          </p15:clr>
        </p15:guide>
        <p15:guide id="8" orient="horz" pos="3712">
          <p15:clr>
            <a:srgbClr val="F26B43"/>
          </p15:clr>
        </p15:guide>
        <p15:guide id="10" orient="horz" pos="393">
          <p15:clr>
            <a:srgbClr val="F26B43"/>
          </p15:clr>
        </p15:guide>
        <p15:guide id="11" orient="horz" pos="9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C550-1D66-4A39-B91D-B897C2FFC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"/>
            <a:ext cx="6096000" cy="6011611"/>
          </a:xfrm>
          <a:prstGeom prst="rect">
            <a:avLst/>
          </a:prstGeom>
        </p:spPr>
        <p:txBody>
          <a:bodyPr vert="horz" lIns="822960" tIns="822960" rIns="731520" bIns="7315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97FD-7DE6-4164-967D-6C4F0318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 cap="all" baseline="0">
                <a:solidFill>
                  <a:schemeClr val="tx1"/>
                </a:solidFill>
              </a:defRPr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B988FA-49C7-418A-9263-C7B2B8237E29}"/>
              </a:ext>
            </a:extLst>
          </p:cNvPr>
          <p:cNvSpPr/>
          <p:nvPr userDrawn="1"/>
        </p:nvSpPr>
        <p:spPr>
          <a:xfrm>
            <a:off x="0" y="6012656"/>
            <a:ext cx="12192000" cy="84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811E7-67D0-4EF3-AE0A-BCD5FDEE5771}"/>
              </a:ext>
            </a:extLst>
          </p:cNvPr>
          <p:cNvSpPr txBox="1"/>
          <p:nvPr userDrawn="1"/>
        </p:nvSpPr>
        <p:spPr>
          <a:xfrm>
            <a:off x="838200" y="6378759"/>
            <a:ext cx="4932285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>
                <a:solidFill>
                  <a:schemeClr val="accent1"/>
                </a:solidFill>
              </a:rPr>
              <a:t>LIBRARY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F4967-9F2A-4E38-8E15-CBE1C86C3B89}"/>
              </a:ext>
            </a:extLst>
          </p:cNvPr>
          <p:cNvSpPr txBox="1"/>
          <p:nvPr userDrawn="1"/>
        </p:nvSpPr>
        <p:spPr>
          <a:xfrm>
            <a:off x="6096000" y="6377716"/>
            <a:ext cx="1176338" cy="3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b="1" dirty="0"/>
              <a:t>LYNGSOE SYSTEMS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80D6B7-880B-4ABB-BA0C-D61DAC4ACCD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22" y="6312382"/>
            <a:ext cx="508413" cy="2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7" r:id="rId16"/>
    <p:sldLayoutId id="2147483708" r:id="rId17"/>
    <p:sldLayoutId id="214748370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" indent="-109728" algn="l" defTabSz="914400" rtl="0" eaLnBrk="1" latinLnBrk="0" hangingPunct="1">
        <a:lnSpc>
          <a:spcPct val="110000"/>
        </a:lnSpc>
        <a:spcBef>
          <a:spcPts val="0"/>
        </a:spcBef>
        <a:buFont typeface="Open Sans" panose="020B0606030504020204" pitchFamily="34" charset="0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 panose="020B0604020202020204" pitchFamily="34" charset="0"/>
        <a:buNone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4400" b="1" kern="1200" cap="all" spc="-16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2000"/>
        </a:spcAft>
        <a:buFont typeface="Arial" panose="020B0604020202020204" pitchFamily="34" charset="0"/>
        <a:buNone/>
        <a:defRPr sz="3000" b="1" kern="1200" cap="all" spc="-6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79190-0D31-48C2-8EF7-F9DBD9C4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F3959-DA46-45BD-80BE-53BF55AC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70B2-C7A2-4745-A03E-F352524C0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C3C3-D863-4267-9BEC-25FDE67A75E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FEF9-0E2B-458B-8838-E569C3DDD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8DD85-830C-4548-93B3-AF99E1F2C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ADD4-801A-44F9-B633-F796B8F7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CC298-D3EA-4B2C-82FB-5AE7F30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6687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CCA53-5CFA-46A0-A9A3-7889BFF6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D3A4A-555D-4602-8B37-A712F256F76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966158" y="0"/>
            <a:ext cx="9992210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3B48CC-24F1-4414-ACB4-5FF90C8985F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819164"/>
            <a:ext cx="12192000" cy="18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7CD23-9524-4A0A-9DC7-093004D60B73}"/>
              </a:ext>
            </a:extLst>
          </p:cNvPr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8B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s.swanlibraries.net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mailto:rebecca@lagrangelibrary.org" TargetMode="External"/><Relationship Id="rId4" Type="http://schemas.openxmlformats.org/officeDocument/2006/relationships/hyperlink" Target="mailto:ahren@swanlibrari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ton.nielsen@envisionware.com" TargetMode="External"/><Relationship Id="rId2" Type="http://schemas.openxmlformats.org/officeDocument/2006/relationships/hyperlink" Target="mailto:k.sampson@bibliotheca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heitzman@tech-logic.com" TargetMode="External"/><Relationship Id="rId5" Type="http://schemas.openxmlformats.org/officeDocument/2006/relationships/hyperlink" Target="mailto:mam@lyngsoesystems.com" TargetMode="External"/><Relationship Id="rId4" Type="http://schemas.openxmlformats.org/officeDocument/2006/relationships/hyperlink" Target="mailto:dustin.lamm@fetechgroup-us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documentation/8805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4D79-0E58-1C4C-B805-155B3497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339C-0454-9A7D-591E-929FB97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86847" cy="4749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Welcome and Introductions</a:t>
            </a:r>
          </a:p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RFID Vendor Fair</a:t>
            </a:r>
          </a:p>
          <a:p>
            <a:pPr lvl="1"/>
            <a:r>
              <a:rPr lang="en-US" dirty="0">
                <a:latin typeface="Source Sans Pro SemiBold"/>
                <a:ea typeface="Source Sans Pro SemiBold"/>
                <a:cs typeface="Calibri"/>
              </a:rPr>
              <a:t>Bibliotheca  </a:t>
            </a:r>
          </a:p>
          <a:p>
            <a:pPr lvl="1"/>
            <a:r>
              <a:rPr lang="en-US" dirty="0">
                <a:latin typeface="Source Sans Pro SemiBold"/>
                <a:ea typeface="Source Sans Pro SemiBold"/>
                <a:cs typeface="Calibri"/>
              </a:rPr>
              <a:t>Envisionware   </a:t>
            </a:r>
          </a:p>
          <a:p>
            <a:pPr lvl="1"/>
            <a:r>
              <a:rPr lang="en-US" dirty="0">
                <a:latin typeface="Source Sans Pro SemiBold"/>
                <a:ea typeface="Source Sans Pro SemiBold"/>
                <a:cs typeface="Calibri"/>
              </a:rPr>
              <a:t>FE Technologies </a:t>
            </a:r>
          </a:p>
          <a:p>
            <a:pPr lvl="1"/>
            <a:r>
              <a:rPr lang="en-US" dirty="0" err="1">
                <a:latin typeface="Source Sans Pro SemiBold"/>
                <a:ea typeface="Source Sans Pro SemiBold"/>
                <a:cs typeface="Calibri"/>
              </a:rPr>
              <a:t>Lyngsoe</a:t>
            </a:r>
            <a:r>
              <a:rPr lang="en-US" dirty="0">
                <a:latin typeface="Source Sans Pro SemiBold"/>
                <a:ea typeface="Source Sans Pro SemiBold"/>
                <a:cs typeface="Calibri"/>
              </a:rPr>
              <a:t>   </a:t>
            </a:r>
          </a:p>
          <a:p>
            <a:pPr lvl="1"/>
            <a:r>
              <a:rPr lang="en-US" dirty="0">
                <a:latin typeface="Source Sans Pro SemiBold"/>
                <a:ea typeface="Source Sans Pro SemiBold"/>
                <a:cs typeface="Calibri"/>
              </a:rPr>
              <a:t>Tech Logic   </a:t>
            </a:r>
          </a:p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SWAN Support Site - RFID</a:t>
            </a:r>
          </a:p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SWAN Forums</a:t>
            </a:r>
          </a:p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Open Discussion</a:t>
            </a:r>
          </a:p>
          <a:p>
            <a:r>
              <a:rPr lang="en-US" sz="2400" dirty="0">
                <a:latin typeface="Source Sans Pro SemiBold"/>
                <a:ea typeface="Source Sans Pro SemiBold"/>
                <a:cs typeface="Calibri"/>
              </a:rPr>
              <a:t>Next meeting: April 25, 2024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6B6D-2692-7F2D-6F58-2D88723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80CD5-6A1A-65E7-C8F4-BCD5C212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1565C0"/>
                </a:solidFill>
                <a:latin typeface="Arial"/>
                <a:ea typeface="+mn-lt"/>
                <a:cs typeface="Arial"/>
                <a:hlinkClick r:id="rId2"/>
              </a:rPr>
              <a:t>https://forums.swanlibraries.net/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Keep the discussion going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Joining and accessing the forums</a:t>
            </a:r>
            <a:endParaRPr lang="en-US" dirty="0">
              <a:ea typeface="Source Sans Pro"/>
            </a:endParaRPr>
          </a:p>
          <a:p>
            <a:pPr marL="0" indent="0">
              <a:buNone/>
            </a:pPr>
            <a:endParaRPr lang="en-US" dirty="0">
              <a:ea typeface="Source Sans Pro"/>
            </a:endParaRPr>
          </a:p>
          <a:p>
            <a:pPr>
              <a:buNone/>
            </a:pPr>
            <a:r>
              <a:rPr lang="en-US" sz="4400" b="1" dirty="0">
                <a:ea typeface="+mn-lt"/>
                <a:cs typeface="+mn-lt"/>
              </a:rPr>
              <a:t>Open Discussion</a:t>
            </a:r>
          </a:p>
          <a:p>
            <a:pPr marL="0" indent="0">
              <a:buNone/>
            </a:pPr>
            <a:endParaRPr lang="en-US" sz="4400" dirty="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F0D5-4693-911F-A1DF-263DA1D9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D2D46-D484-89EC-0BAF-D8337F7D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SWAN Forums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A9D819-48E7-0C79-296D-48F0869435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568785"/>
            <a:ext cx="7406184" cy="85452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727" y="3068267"/>
            <a:ext cx="8667112" cy="22000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solidFill>
                <a:schemeClr val="tx1"/>
              </a:solidFill>
              <a:ea typeface="Source Sans Pro"/>
            </a:endParaRPr>
          </a:p>
          <a:p>
            <a:r>
              <a:rPr lang="en-US" sz="2800" dirty="0">
                <a:solidFill>
                  <a:schemeClr val="tx1"/>
                </a:solidFill>
                <a:ea typeface="Source Sans Pro"/>
              </a:rPr>
              <a:t>      Next SWAN RFID Users Group Meeting: </a:t>
            </a:r>
            <a:endParaRPr lang="en-US" dirty="0">
              <a:solidFill>
                <a:schemeClr val="tx1"/>
              </a:solidFill>
              <a:ea typeface="Source Sans Pro"/>
            </a:endParaRPr>
          </a:p>
          <a:p>
            <a:r>
              <a:rPr lang="en-US" sz="2800" dirty="0">
                <a:solidFill>
                  <a:schemeClr val="tx1"/>
                </a:solidFill>
                <a:ea typeface="Source Sans Pro"/>
              </a:rPr>
              <a:t>      April 25, 2024</a:t>
            </a:r>
            <a:endParaRPr lang="en-US" dirty="0">
              <a:solidFill>
                <a:schemeClr val="tx1"/>
              </a:solidFill>
              <a:ea typeface="Source Sans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0188" y="6329363"/>
            <a:ext cx="531812" cy="365125"/>
          </a:xfrm>
        </p:spPr>
        <p:txBody>
          <a:bodyPr/>
          <a:lstStyle/>
          <a:p>
            <a:fld id="{B2E8E252-A4C9-4825-B6A7-DD4A52002440}" type="slidenum">
              <a:rPr lang="en-US" dirty="0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1E9935-E813-26AB-7D28-E89B7A352117}"/>
              </a:ext>
            </a:extLst>
          </p:cNvPr>
          <p:cNvSpPr>
            <a:spLocks noGrp="1"/>
          </p:cNvSpPr>
          <p:nvPr/>
        </p:nvSpPr>
        <p:spPr>
          <a:xfrm>
            <a:off x="968991" y="4771798"/>
            <a:ext cx="8404041" cy="1997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a typeface="Source Sans Pro SemiBold"/>
              </a:rPr>
              <a:t>Ahren Sievers  </a:t>
            </a:r>
            <a:r>
              <a:rPr lang="en-US" sz="3200" dirty="0">
                <a:ea typeface="Source Sans Pro SemiBold"/>
                <a:hlinkClick r:id="rId4"/>
              </a:rPr>
              <a:t>ahren@swanlibraries.net</a:t>
            </a:r>
            <a:br>
              <a:rPr lang="en-US" sz="3200" dirty="0">
                <a:ea typeface="Source Sans Pro SemiBold"/>
              </a:rPr>
            </a:br>
            <a:br>
              <a:rPr lang="en-US" sz="3200" dirty="0">
                <a:ea typeface="Source Sans Pro SemiBold"/>
              </a:rPr>
            </a:br>
            <a:r>
              <a:rPr lang="en-US" sz="3200" dirty="0">
                <a:ea typeface="Source Sans Pro SemiBold"/>
              </a:rPr>
              <a:t>Rebecca Bartlett </a:t>
            </a:r>
            <a:r>
              <a:rPr lang="en-US" sz="3200" dirty="0">
                <a:ea typeface="Source Sans Pro SemiBold"/>
                <a:hlinkClick r:id="rId5"/>
              </a:rPr>
              <a:t>rebecca@lagrangelibrary.org</a:t>
            </a:r>
            <a:r>
              <a:rPr lang="en-US" sz="3200" dirty="0">
                <a:ea typeface="Source Sans Pro SemiBold"/>
              </a:rPr>
              <a:t> </a:t>
            </a:r>
            <a:br>
              <a:rPr lang="en-US" sz="3200" dirty="0">
                <a:ea typeface="Source Sans Pro SemiBold"/>
              </a:rPr>
            </a:br>
            <a:br>
              <a:rPr lang="en-US" sz="3200" dirty="0">
                <a:ea typeface="Source Sans Pro SemiBold"/>
              </a:rPr>
            </a:br>
            <a:endParaRPr lang="en-US" dirty="0">
              <a:ea typeface="Source Sans Pro Semi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2D23-16CE-C602-46CF-FFE48F62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RFID Vendor Fair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7D87-DF6E-0790-A2CB-089FC233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5 RFID vendors</a:t>
            </a:r>
          </a:p>
          <a:p>
            <a:r>
              <a:rPr lang="en-US" dirty="0">
                <a:ea typeface="Source Sans Pro"/>
              </a:rPr>
              <a:t>10 minutes per vendor presentation</a:t>
            </a:r>
            <a:endParaRPr lang="en-US">
              <a:ea typeface="Source Sans Pro"/>
            </a:endParaRPr>
          </a:p>
          <a:p>
            <a:r>
              <a:rPr lang="en-US" dirty="0">
                <a:ea typeface="Source Sans Pro"/>
              </a:rPr>
              <a:t>Participants may enter questions in the chat</a:t>
            </a:r>
            <a:endParaRPr lang="en-US"/>
          </a:p>
          <a:p>
            <a:r>
              <a:rPr lang="en-US" dirty="0">
                <a:ea typeface="Source Sans Pro"/>
              </a:rPr>
              <a:t>Keep it civil!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FB13-1331-FDD9-8A04-FBB985B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5FCE6-B21D-D47E-E3DC-F0BC5D4E61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E928-D7D2-52C0-D869-DDB2D94E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Bibliotheca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FA0BF-1CD7-6964-7E8A-4516D632F6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E233-1CE9-74B4-E4C4-F6BA356D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08A8-C5E8-C8A7-BE08-BE1FFD3C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Envisionware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9024B-8F86-9041-1CAB-E441F3979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AC1B-113D-4439-41AD-6585693B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2935-DE2C-EB16-E3D6-890E416E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FE Technologies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B56C6-158F-873A-3F51-9FA26F5DA7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3C23-2271-9A4D-D4EF-A63AADD8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0663-F38C-90DE-92FE-96383960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Lyngsoe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EBA62-C13F-820F-58A1-8546B4821F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DFCC5-028F-DAC8-E16E-E687C02B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7BBB-7622-4311-9E06-4DFFE43F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Tech Logic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4D303-8EFF-2C9C-94A2-8DBAA598A4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November 2,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F8FA-A48D-B87A-5678-C19709A1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DC657-ADBC-D1CC-BD40-D6E1B4F8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46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Source Sans Pro"/>
              </a:rPr>
              <a:t>Bibliotheca</a:t>
            </a:r>
            <a:r>
              <a:rPr lang="en-US" dirty="0">
                <a:ea typeface="Source Sans Pro"/>
              </a:rPr>
              <a:t> – Kristi Sampson </a:t>
            </a:r>
            <a:r>
              <a:rPr lang="en-US" dirty="0">
                <a:ea typeface="Source Sans Pro"/>
                <a:hlinkClick r:id="rId2"/>
              </a:rPr>
              <a:t>k.sampson@bibliotheca.com</a:t>
            </a:r>
            <a:r>
              <a:rPr lang="en-US" dirty="0">
                <a:ea typeface="Source Sans Pro"/>
              </a:rPr>
              <a:t>  </a:t>
            </a:r>
          </a:p>
          <a:p>
            <a:r>
              <a:rPr lang="en-US" b="1" dirty="0">
                <a:ea typeface="Source Sans Pro"/>
              </a:rPr>
              <a:t>Envisionware</a:t>
            </a:r>
            <a:r>
              <a:rPr lang="en-US" dirty="0">
                <a:ea typeface="Source Sans Pro"/>
              </a:rPr>
              <a:t> – Peton Steven Nielsen </a:t>
            </a:r>
            <a:r>
              <a:rPr lang="en-US" dirty="0">
                <a:ea typeface="Source Sans Pro"/>
                <a:hlinkClick r:id="rId3"/>
              </a:rPr>
              <a:t>peton.nielsen@envisionware.com</a:t>
            </a:r>
            <a:r>
              <a:rPr lang="en-US" dirty="0">
                <a:ea typeface="Source Sans Pro"/>
              </a:rPr>
              <a:t> </a:t>
            </a:r>
          </a:p>
          <a:p>
            <a:r>
              <a:rPr lang="en-US" b="1" dirty="0">
                <a:ea typeface="Source Sans Pro"/>
              </a:rPr>
              <a:t>FE Technologies</a:t>
            </a:r>
            <a:r>
              <a:rPr lang="en-US" dirty="0">
                <a:ea typeface="Source Sans Pro"/>
              </a:rPr>
              <a:t> – Dustin Lamm </a:t>
            </a:r>
            <a:r>
              <a:rPr lang="en-US" dirty="0">
                <a:ea typeface="Source Sans Pro"/>
                <a:hlinkClick r:id="rId4"/>
              </a:rPr>
              <a:t>dustin.lamm@fetechgroup-us.com</a:t>
            </a:r>
          </a:p>
          <a:p>
            <a:r>
              <a:rPr lang="en-US" b="1" dirty="0" err="1">
                <a:ea typeface="Source Sans Pro"/>
              </a:rPr>
              <a:t>Lyngsoe</a:t>
            </a:r>
            <a:r>
              <a:rPr lang="en-US" b="1" dirty="0">
                <a:ea typeface="Source Sans Pro"/>
              </a:rPr>
              <a:t> </a:t>
            </a:r>
            <a:r>
              <a:rPr lang="en-US" dirty="0">
                <a:ea typeface="Source Sans Pro"/>
              </a:rPr>
              <a:t>– Mason Melville </a:t>
            </a:r>
            <a:r>
              <a:rPr lang="en-US" dirty="0">
                <a:ea typeface="Source Sans Pro"/>
                <a:hlinkClick r:id="rId5"/>
              </a:rPr>
              <a:t>mam@lyngsoesystems.com</a:t>
            </a:r>
            <a:r>
              <a:rPr lang="en-US" dirty="0">
                <a:ea typeface="Source Sans Pro"/>
              </a:rPr>
              <a:t>  </a:t>
            </a:r>
          </a:p>
          <a:p>
            <a:r>
              <a:rPr lang="en-US" b="1" dirty="0">
                <a:ea typeface="Source Sans Pro"/>
              </a:rPr>
              <a:t>Tech Logic</a:t>
            </a:r>
            <a:r>
              <a:rPr lang="en-US" dirty="0">
                <a:ea typeface="Source Sans Pro"/>
              </a:rPr>
              <a:t> – Mike Heitzman </a:t>
            </a:r>
            <a:r>
              <a:rPr lang="en-US" dirty="0">
                <a:ea typeface="Source Sans Pro"/>
                <a:hlinkClick r:id="rId6"/>
              </a:rPr>
              <a:t>mheitzman@tech-logic.com</a:t>
            </a:r>
            <a:r>
              <a:rPr lang="en-US" dirty="0">
                <a:ea typeface="Source Sans Pro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6A007-2D24-5C30-C908-98F60F95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D010F7-8666-90D8-E401-F138A1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RFID Vendor Contact Info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08CFFA-FDA8-3668-2468-FDA79F1619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44474-D5F8-5506-6F68-1A385D0A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https://support.swanlibraries.net/documentation/88053</a:t>
            </a:r>
            <a:endParaRPr lang="en-US" dirty="0">
              <a:ea typeface="Source Sans Pro"/>
            </a:endParaRPr>
          </a:p>
          <a:p>
            <a:r>
              <a:rPr lang="en-US" sz="2400" dirty="0">
                <a:ea typeface="+mn-lt"/>
                <a:cs typeface="+mn-lt"/>
              </a:rPr>
              <a:t>Downloadable Spreadsheet with detailed member library information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SWAN Standard – Defined</a:t>
            </a:r>
            <a:endParaRPr lang="en-US" dirty="0">
              <a:ea typeface="Source Sans Pr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05DD-B073-0C2C-70C3-8149D72B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928C1-D677-9DC3-AA74-5942AE92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SWAN Support Site - RFID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FCDCF-21B4-7636-8C0A-DA5526BE71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November 2,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0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visionWare Circulation Presentation - Des Moines - 07072017" id="{13BE3CCC-92D5-4A1F-856C-41E04A1EB6C3}" vid="{A32D467B-B99F-41BF-A256-EDD4018A1340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visionWare Circulation Presentation - Des Moines - 07072017" id="{13BE3CCC-92D5-4A1F-856C-41E04A1EB6C3}" vid="{A32D467B-B99F-41BF-A256-EDD4018A1340}"/>
    </a:ext>
  </a:extLst>
</a:theme>
</file>

<file path=ppt/theme/theme4.xml><?xml version="1.0" encoding="utf-8"?>
<a:theme xmlns:a="http://schemas.openxmlformats.org/drawingml/2006/main" name="Office Theme">
  <a:themeElements>
    <a:clrScheme name="Lyngsoe Systems">
      <a:dk1>
        <a:srgbClr val="000000"/>
      </a:dk1>
      <a:lt1>
        <a:sysClr val="window" lastClr="FFFFFF"/>
      </a:lt1>
      <a:dk2>
        <a:srgbClr val="3D3D3D"/>
      </a:dk2>
      <a:lt2>
        <a:srgbClr val="D0D3D4"/>
      </a:lt2>
      <a:accent1>
        <a:srgbClr val="004467"/>
      </a:accent1>
      <a:accent2>
        <a:srgbClr val="0090BB"/>
      </a:accent2>
      <a:accent3>
        <a:srgbClr val="22C2B5"/>
      </a:accent3>
      <a:accent4>
        <a:srgbClr val="E4046E"/>
      </a:accent4>
      <a:accent5>
        <a:srgbClr val="0CBD58"/>
      </a:accent5>
      <a:accent6>
        <a:srgbClr val="B60033"/>
      </a:accent6>
      <a:hlink>
        <a:srgbClr val="0090BB"/>
      </a:hlink>
      <a:folHlink>
        <a:srgbClr val="0CBD58"/>
      </a:folHlink>
    </a:clrScheme>
    <a:fontScheme name="Lyngsoe System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11DC4A8-051A-43FC-8588-99C7841322F2}" vid="{FF5CB339-284D-4459-986C-7BF5D4B2EE5D}"/>
    </a:ext>
  </a:extLst>
</a:theme>
</file>

<file path=ppt/theme/theme5.xml><?xml version="1.0" encoding="utf-8"?>
<a:theme xmlns:a="http://schemas.openxmlformats.org/drawingml/2006/main" name="LyngsoeCorpTheme">
  <a:themeElements>
    <a:clrScheme name="Lyngsoe Corporate">
      <a:dk1>
        <a:sysClr val="windowText" lastClr="000000"/>
      </a:dk1>
      <a:lt1>
        <a:sysClr val="window" lastClr="FFFFFF"/>
      </a:lt1>
      <a:dk2>
        <a:srgbClr val="454240"/>
      </a:dk2>
      <a:lt2>
        <a:srgbClr val="C2C2C2"/>
      </a:lt2>
      <a:accent1>
        <a:srgbClr val="B60033"/>
      </a:accent1>
      <a:accent2>
        <a:srgbClr val="22C2B5"/>
      </a:accent2>
      <a:accent3>
        <a:srgbClr val="004467"/>
      </a:accent3>
      <a:accent4>
        <a:srgbClr val="0090BB"/>
      </a:accent4>
      <a:accent5>
        <a:srgbClr val="47B552"/>
      </a:accent5>
      <a:accent6>
        <a:srgbClr val="E4046E"/>
      </a:accent6>
      <a:hlink>
        <a:srgbClr val="44546A"/>
      </a:hlink>
      <a:folHlink>
        <a:srgbClr val="44546A"/>
      </a:folHlink>
    </a:clrScheme>
    <a:fontScheme name="Lyngso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04B7845-E192-4B92-8EFE-00105F0B5D52}" vid="{335251B1-6D0D-4BA5-A5CB-51A426AA8AA1}"/>
    </a:ext>
  </a:extLst>
</a:theme>
</file>

<file path=ppt/theme/theme6.xml><?xml version="1.0" encoding="utf-8"?>
<a:theme xmlns:a="http://schemas.openxmlformats.org/drawingml/2006/main" name="1_Office Theme">
  <a:themeElements>
    <a:clrScheme name="Lyngsoe Systems">
      <a:dk1>
        <a:srgbClr val="000000"/>
      </a:dk1>
      <a:lt1>
        <a:sysClr val="window" lastClr="FFFFFF"/>
      </a:lt1>
      <a:dk2>
        <a:srgbClr val="3D3D3D"/>
      </a:dk2>
      <a:lt2>
        <a:srgbClr val="D0D3D4"/>
      </a:lt2>
      <a:accent1>
        <a:srgbClr val="004467"/>
      </a:accent1>
      <a:accent2>
        <a:srgbClr val="0090BB"/>
      </a:accent2>
      <a:accent3>
        <a:srgbClr val="22C2B5"/>
      </a:accent3>
      <a:accent4>
        <a:srgbClr val="E4046E"/>
      </a:accent4>
      <a:accent5>
        <a:srgbClr val="0CBD58"/>
      </a:accent5>
      <a:accent6>
        <a:srgbClr val="B60033"/>
      </a:accent6>
      <a:hlink>
        <a:srgbClr val="0090BB"/>
      </a:hlink>
      <a:folHlink>
        <a:srgbClr val="0CBD58"/>
      </a:folHlink>
    </a:clrScheme>
    <a:fontScheme name="Lyngsoe System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11DC4A8-051A-43FC-8588-99C7841322F2}" vid="{FF5CB339-284D-4459-986C-7BF5D4B2EE5D}"/>
    </a:ext>
  </a:extLst>
</a:theme>
</file>

<file path=ppt/theme/theme7.xml><?xml version="1.0" encoding="utf-8"?>
<a:theme xmlns:a="http://schemas.openxmlformats.org/drawingml/2006/main" name="1_LyngsoeCorpTheme">
  <a:themeElements>
    <a:clrScheme name="Custom 36">
      <a:dk1>
        <a:sysClr val="windowText" lastClr="000000"/>
      </a:dk1>
      <a:lt1>
        <a:sysClr val="window" lastClr="FFFFFF"/>
      </a:lt1>
      <a:dk2>
        <a:srgbClr val="454240"/>
      </a:dk2>
      <a:lt2>
        <a:srgbClr val="C2C2C2"/>
      </a:lt2>
      <a:accent1>
        <a:srgbClr val="47B552"/>
      </a:accent1>
      <a:accent2>
        <a:srgbClr val="22C2B5"/>
      </a:accent2>
      <a:accent3>
        <a:srgbClr val="B60033"/>
      </a:accent3>
      <a:accent4>
        <a:srgbClr val="E4046E"/>
      </a:accent4>
      <a:accent5>
        <a:srgbClr val="0090BB"/>
      </a:accent5>
      <a:accent6>
        <a:srgbClr val="004467"/>
      </a:accent6>
      <a:hlink>
        <a:srgbClr val="0070C0"/>
      </a:hlink>
      <a:folHlink>
        <a:srgbClr val="44546A"/>
      </a:folHlink>
    </a:clrScheme>
    <a:fontScheme name="Lyngso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brary.potx" id="{B90DB36C-B6DA-4FBD-9B45-B333022806B3}" vid="{879D0EAB-FF91-4ABE-B6B3-60B0ED85F19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6" ma:contentTypeDescription="Create a new document." ma:contentTypeScope="" ma:versionID="63733f954283ed179e420f17767ce57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1a88a393afc10e6ce662d66fd2d45a69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9855B-151A-4C35-9D9C-A3D647EBE73F}">
  <ds:schemaRefs>
    <ds:schemaRef ds:uri="http://schemas.microsoft.com/office/2006/metadata/properties"/>
    <ds:schemaRef ds:uri="13f1bf54-b3b9-4f6e-ab24-51a0268d9c4c"/>
    <ds:schemaRef ds:uri="http://purl.org/dc/terms/"/>
    <ds:schemaRef ds:uri="6d2841a4-3d51-4a73-8a6d-9ab7925a3ac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21891D-9B9E-4305-AD6A-40E0D04C9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2880</Words>
  <Application>Microsoft Office PowerPoint</Application>
  <PresentationFormat>Widescreen</PresentationFormat>
  <Paragraphs>454</Paragraphs>
  <Slides>11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SWAN-PPT-2020</vt:lpstr>
      <vt:lpstr>Office Theme</vt:lpstr>
      <vt:lpstr>4_Office Theme</vt:lpstr>
      <vt:lpstr>Office Theme</vt:lpstr>
      <vt:lpstr>LyngsoeCorpTheme</vt:lpstr>
      <vt:lpstr>1_Office Theme</vt:lpstr>
      <vt:lpstr>1_LyngsoeCorpTheme</vt:lpstr>
      <vt:lpstr>Office Theme</vt:lpstr>
      <vt:lpstr>1_Office Theme</vt:lpstr>
      <vt:lpstr>Agenda</vt:lpstr>
      <vt:lpstr>RFID Vendor Fair</vt:lpstr>
      <vt:lpstr>Bibliotheca</vt:lpstr>
      <vt:lpstr>Envisionware</vt:lpstr>
      <vt:lpstr>FE Technologies</vt:lpstr>
      <vt:lpstr>Lyngsoe</vt:lpstr>
      <vt:lpstr>Tech Logic</vt:lpstr>
      <vt:lpstr>RFID Vendor Contact Info</vt:lpstr>
      <vt:lpstr>SWAN Support Site - RFID</vt:lpstr>
      <vt:lpstr>SWAN Forums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lastModifiedBy/>
  <cp:revision>1906</cp:revision>
  <dcterms:created xsi:type="dcterms:W3CDTF">2021-12-03T17:37:01Z</dcterms:created>
  <dcterms:modified xsi:type="dcterms:W3CDTF">2023-11-02T12:30:26Z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  <property fmtid="{D5CDD505-2E9C-101B-9397-08002B2CF9AE}" pid="5" name="MediaServiceImageTags">
    <vt:lpwstr/>
  </property>
</Properties>
</file>