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83" r:id="rId4"/>
    <p:sldMasterId id="2147483683" r:id="rId5"/>
    <p:sldMasterId id="2147484041" r:id="rId6"/>
  </p:sldMasterIdLst>
  <p:notesMasterIdLst>
    <p:notesMasterId r:id="rId18"/>
  </p:notesMasterIdLst>
  <p:sldIdLst>
    <p:sldId id="256" r:id="rId7"/>
    <p:sldId id="479" r:id="rId8"/>
    <p:sldId id="488" r:id="rId9"/>
    <p:sldId id="492" r:id="rId10"/>
    <p:sldId id="487" r:id="rId11"/>
    <p:sldId id="493" r:id="rId12"/>
    <p:sldId id="491" r:id="rId13"/>
    <p:sldId id="494" r:id="rId14"/>
    <p:sldId id="480" r:id="rId15"/>
    <p:sldId id="481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1DCF3DE-72A3-4C80-9CCE-D6A154286148}">
          <p14:sldIdLst>
            <p14:sldId id="256"/>
            <p14:sldId id="479"/>
            <p14:sldId id="488"/>
            <p14:sldId id="492"/>
            <p14:sldId id="487"/>
            <p14:sldId id="493"/>
            <p14:sldId id="491"/>
            <p14:sldId id="494"/>
            <p14:sldId id="480"/>
            <p14:sldId id="48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E"/>
    <a:srgbClr val="D0DDDF"/>
    <a:srgbClr val="AD1457"/>
    <a:srgbClr val="F9C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2AB3C-CDF0-C979-EB86-9BEB40E924C4}" v="53" dt="2024-04-25T16:46:30.603"/>
    <p1510:client id="{AC812A43-652D-E770-1A10-CDAE846087CC}" v="58" dt="2024-04-25T16:40:18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78329" autoAdjust="0"/>
  </p:normalViewPr>
  <p:slideViewPr>
    <p:cSldViewPr snapToGrid="0">
      <p:cViewPr varScale="1">
        <p:scale>
          <a:sx n="67" d="100"/>
          <a:sy n="67" d="100"/>
        </p:scale>
        <p:origin x="16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2FDA8-9A8E-48AD-A3FC-3D6DC462CA4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31D8D9-880B-43A7-980B-64AC11DCD1E1}">
      <dgm:prSet/>
      <dgm:spPr/>
      <dgm:t>
        <a:bodyPr/>
        <a:lstStyle/>
        <a:p>
          <a:r>
            <a:rPr lang="en-US" b="0" dirty="0"/>
            <a:t>Welcome and Introductions</a:t>
          </a:r>
        </a:p>
      </dgm:t>
    </dgm:pt>
    <dgm:pt modelId="{7B9404CE-AED4-4EC0-A32C-383B2A700BE7}" type="parTrans" cxnId="{A3D5F034-FF05-4BC6-A6D1-A425FFDC09FC}">
      <dgm:prSet/>
      <dgm:spPr/>
      <dgm:t>
        <a:bodyPr/>
        <a:lstStyle/>
        <a:p>
          <a:endParaRPr lang="en-US"/>
        </a:p>
      </dgm:t>
    </dgm:pt>
    <dgm:pt modelId="{C4BE7BAA-89E4-46F8-BFB5-C5A484C935F0}" type="sibTrans" cxnId="{A3D5F034-FF05-4BC6-A6D1-A425FFDC09FC}">
      <dgm:prSet/>
      <dgm:spPr/>
      <dgm:t>
        <a:bodyPr/>
        <a:lstStyle/>
        <a:p>
          <a:endParaRPr lang="en-US"/>
        </a:p>
      </dgm:t>
    </dgm:pt>
    <dgm:pt modelId="{38C8E3C5-2B74-4F98-B175-155F3E7B9CE1}">
      <dgm:prSet/>
      <dgm:spPr/>
      <dgm:t>
        <a:bodyPr/>
        <a:lstStyle/>
        <a:p>
          <a:pPr rtl="0"/>
          <a:r>
            <a:rPr lang="en-US" b="0" dirty="0"/>
            <a:t>COSUGI 2024 Update</a:t>
          </a:r>
          <a:endParaRPr lang="en-US" b="0" dirty="0">
            <a:latin typeface="Source Sans Pro SemiBold"/>
          </a:endParaRPr>
        </a:p>
      </dgm:t>
    </dgm:pt>
    <dgm:pt modelId="{017ED9A5-5A92-4905-B7A7-C1897E73A35B}" type="parTrans" cxnId="{FAC5443C-8648-4818-84D7-0D9DA1DC605E}">
      <dgm:prSet/>
      <dgm:spPr/>
      <dgm:t>
        <a:bodyPr/>
        <a:lstStyle/>
        <a:p>
          <a:endParaRPr lang="en-US"/>
        </a:p>
      </dgm:t>
    </dgm:pt>
    <dgm:pt modelId="{100C3377-84E0-4B2D-9805-D03F3B803E83}" type="sibTrans" cxnId="{FAC5443C-8648-4818-84D7-0D9DA1DC605E}">
      <dgm:prSet/>
      <dgm:spPr/>
      <dgm:t>
        <a:bodyPr/>
        <a:lstStyle/>
        <a:p>
          <a:endParaRPr lang="en-US"/>
        </a:p>
      </dgm:t>
    </dgm:pt>
    <dgm:pt modelId="{2EA4047E-AD03-4E2F-A1EB-CC452220DCDE}">
      <dgm:prSet/>
      <dgm:spPr/>
      <dgm:t>
        <a:bodyPr/>
        <a:lstStyle/>
        <a:p>
          <a:r>
            <a:rPr lang="en-US" b="0" dirty="0"/>
            <a:t>Open Discussion</a:t>
          </a:r>
        </a:p>
      </dgm:t>
    </dgm:pt>
    <dgm:pt modelId="{1CB9A3AE-5727-4435-9CA8-1DC967038815}" type="parTrans" cxnId="{605264B3-AD4C-40B4-A0B9-6C0D6995F037}">
      <dgm:prSet/>
      <dgm:spPr/>
      <dgm:t>
        <a:bodyPr/>
        <a:lstStyle/>
        <a:p>
          <a:endParaRPr lang="en-US"/>
        </a:p>
      </dgm:t>
    </dgm:pt>
    <dgm:pt modelId="{34D1CA93-0D9A-4F95-970A-21592243C80A}" type="sibTrans" cxnId="{605264B3-AD4C-40B4-A0B9-6C0D6995F037}">
      <dgm:prSet/>
      <dgm:spPr/>
      <dgm:t>
        <a:bodyPr/>
        <a:lstStyle/>
        <a:p>
          <a:endParaRPr lang="en-US"/>
        </a:p>
      </dgm:t>
    </dgm:pt>
    <dgm:pt modelId="{A03F5762-D2CC-4A20-B6C9-696283E5E89D}">
      <dgm:prSet/>
      <dgm:spPr/>
      <dgm:t>
        <a:bodyPr/>
        <a:lstStyle/>
        <a:p>
          <a:pPr rtl="0"/>
          <a:r>
            <a:rPr lang="en-US" b="0" dirty="0"/>
            <a:t>Next meeting:</a:t>
          </a:r>
          <a:r>
            <a:rPr lang="en-US" b="0" dirty="0">
              <a:latin typeface="Source Sans Pro SemiBold"/>
            </a:rPr>
            <a:t> </a:t>
          </a:r>
          <a:r>
            <a:rPr lang="en-US" b="0" dirty="0"/>
            <a:t> October 24, 2024</a:t>
          </a:r>
        </a:p>
      </dgm:t>
    </dgm:pt>
    <dgm:pt modelId="{017B2273-D689-4803-B115-F2DAD8CF0BE3}" type="parTrans" cxnId="{49CC381E-85A8-4D85-976E-68D4B9F96177}">
      <dgm:prSet/>
      <dgm:spPr/>
      <dgm:t>
        <a:bodyPr/>
        <a:lstStyle/>
        <a:p>
          <a:endParaRPr lang="en-US"/>
        </a:p>
      </dgm:t>
    </dgm:pt>
    <dgm:pt modelId="{957F3A19-65BA-457E-B6BD-FFE3A3496B37}" type="sibTrans" cxnId="{49CC381E-85A8-4D85-976E-68D4B9F96177}">
      <dgm:prSet/>
      <dgm:spPr/>
      <dgm:t>
        <a:bodyPr/>
        <a:lstStyle/>
        <a:p>
          <a:endParaRPr lang="en-US"/>
        </a:p>
      </dgm:t>
    </dgm:pt>
    <dgm:pt modelId="{8C1A7CED-8FC8-4645-85DF-B679AF630709}">
      <dgm:prSet phldr="0"/>
      <dgm:spPr/>
      <dgm:t>
        <a:bodyPr/>
        <a:lstStyle/>
        <a:p>
          <a:pPr rtl="0"/>
          <a:r>
            <a:rPr lang="en-US" b="0" dirty="0">
              <a:latin typeface="Calibri"/>
              <a:cs typeface="Calibri"/>
            </a:rPr>
            <a:t>SWAN Forums</a:t>
          </a:r>
        </a:p>
      </dgm:t>
    </dgm:pt>
    <dgm:pt modelId="{D33EF012-C500-4FD3-B9B3-0620B9DC95A5}" type="parTrans" cxnId="{5E2FBC81-F361-4399-899C-A730A04878FA}">
      <dgm:prSet/>
      <dgm:spPr/>
    </dgm:pt>
    <dgm:pt modelId="{19E87E31-21CB-4D8A-8F3A-94C479F4EE07}" type="sibTrans" cxnId="{5E2FBC81-F361-4399-899C-A730A04878FA}">
      <dgm:prSet/>
      <dgm:spPr/>
    </dgm:pt>
    <dgm:pt modelId="{E541239F-8B8E-4B34-A6D9-6F45127D9722}">
      <dgm:prSet phldr="0"/>
      <dgm:spPr/>
      <dgm:t>
        <a:bodyPr/>
        <a:lstStyle/>
        <a:p>
          <a:r>
            <a:rPr lang="en-US" b="0" dirty="0">
              <a:latin typeface="Calibri"/>
              <a:cs typeface="Calibri"/>
            </a:rPr>
            <a:t>Library Lockers and Drive-Up Windows</a:t>
          </a:r>
          <a:endParaRPr lang="en-US" dirty="0"/>
        </a:p>
      </dgm:t>
    </dgm:pt>
    <dgm:pt modelId="{3419D78B-FEC5-416A-A34C-A980B0F566A7}" type="parTrans" cxnId="{0B9C2FE3-AB91-46F9-B054-F70617A38F23}">
      <dgm:prSet/>
      <dgm:spPr/>
    </dgm:pt>
    <dgm:pt modelId="{AEE7B2DD-5123-43BB-9D49-2D9E4D371228}" type="sibTrans" cxnId="{0B9C2FE3-AB91-46F9-B054-F70617A38F23}">
      <dgm:prSet/>
      <dgm:spPr/>
    </dgm:pt>
    <dgm:pt modelId="{25DD55E2-E1AE-42C3-9FA4-CF6EF1286018}">
      <dgm:prSet phldr="0"/>
      <dgm:spPr/>
      <dgm:t>
        <a:bodyPr/>
        <a:lstStyle/>
        <a:p>
          <a:r>
            <a:rPr lang="en-US" b="0" dirty="0">
              <a:latin typeface="Calibri"/>
              <a:cs typeface="Calibri"/>
            </a:rPr>
            <a:t>SWAN Support Site – RFID</a:t>
          </a:r>
          <a:endParaRPr lang="en-US" dirty="0"/>
        </a:p>
      </dgm:t>
    </dgm:pt>
    <dgm:pt modelId="{94C90CC7-BBE5-412A-9379-7B7CC7F5154D}" type="parTrans" cxnId="{AB03E231-6159-4A0C-87DE-F64301C790EC}">
      <dgm:prSet/>
      <dgm:spPr/>
    </dgm:pt>
    <dgm:pt modelId="{FA20A2F1-9414-47BF-945B-36D48EDF7B4F}" type="sibTrans" cxnId="{AB03E231-6159-4A0C-87DE-F64301C790EC}">
      <dgm:prSet/>
      <dgm:spPr/>
    </dgm:pt>
    <dgm:pt modelId="{E8D16611-05D6-437F-9F05-1D4335FF9CF6}">
      <dgm:prSet phldr="0"/>
      <dgm:spPr/>
      <dgm:t>
        <a:bodyPr/>
        <a:lstStyle/>
        <a:p>
          <a:pPr rtl="0"/>
          <a:r>
            <a:rPr lang="en-US" b="0" dirty="0">
              <a:latin typeface="Calibri"/>
              <a:cs typeface="Calibri"/>
            </a:rPr>
            <a:t>SWAN RFID Library Updates</a:t>
          </a:r>
        </a:p>
      </dgm:t>
    </dgm:pt>
    <dgm:pt modelId="{01E69BB9-7C97-49A3-9CC7-392E5107D913}" type="parTrans" cxnId="{28C4010A-015A-4F34-AA41-F392454E36CF}">
      <dgm:prSet/>
      <dgm:spPr/>
    </dgm:pt>
    <dgm:pt modelId="{8B46F0BD-8F25-4304-88C2-1A828763F6DB}" type="sibTrans" cxnId="{28C4010A-015A-4F34-AA41-F392454E36CF}">
      <dgm:prSet/>
      <dgm:spPr/>
    </dgm:pt>
    <dgm:pt modelId="{1F88830D-87BA-48D3-93DB-8DAC75A7CD6D}" type="pres">
      <dgm:prSet presAssocID="{1542FDA8-9A8E-48AD-A3FC-3D6DC462CA41}" presName="vert0" presStyleCnt="0">
        <dgm:presLayoutVars>
          <dgm:dir/>
          <dgm:animOne val="branch"/>
          <dgm:animLvl val="lvl"/>
        </dgm:presLayoutVars>
      </dgm:prSet>
      <dgm:spPr/>
    </dgm:pt>
    <dgm:pt modelId="{9FFEEB1B-B1CD-46D6-8E04-78FC1CA8AB2E}" type="pres">
      <dgm:prSet presAssocID="{CD31D8D9-880B-43A7-980B-64AC11DCD1E1}" presName="thickLine" presStyleLbl="alignNode1" presStyleIdx="0" presStyleCnt="8"/>
      <dgm:spPr/>
    </dgm:pt>
    <dgm:pt modelId="{ADA99A95-ABB1-41AA-889F-E8F4ECCFC0EA}" type="pres">
      <dgm:prSet presAssocID="{CD31D8D9-880B-43A7-980B-64AC11DCD1E1}" presName="horz1" presStyleCnt="0"/>
      <dgm:spPr/>
    </dgm:pt>
    <dgm:pt modelId="{FB7D94B3-1E9B-4645-94BD-9DCA4EB68F62}" type="pres">
      <dgm:prSet presAssocID="{CD31D8D9-880B-43A7-980B-64AC11DCD1E1}" presName="tx1" presStyleLbl="revTx" presStyleIdx="0" presStyleCnt="8"/>
      <dgm:spPr/>
    </dgm:pt>
    <dgm:pt modelId="{97E1ABDB-6359-4395-B569-1611C3F7FC22}" type="pres">
      <dgm:prSet presAssocID="{CD31D8D9-880B-43A7-980B-64AC11DCD1E1}" presName="vert1" presStyleCnt="0"/>
      <dgm:spPr/>
    </dgm:pt>
    <dgm:pt modelId="{B44B56FC-4213-4C2E-9E8A-C6DBA0A09782}" type="pres">
      <dgm:prSet presAssocID="{38C8E3C5-2B74-4F98-B175-155F3E7B9CE1}" presName="thickLine" presStyleLbl="alignNode1" presStyleIdx="1" presStyleCnt="8"/>
      <dgm:spPr/>
    </dgm:pt>
    <dgm:pt modelId="{168CA115-396F-4185-9382-FEACD47CA9B8}" type="pres">
      <dgm:prSet presAssocID="{38C8E3C5-2B74-4F98-B175-155F3E7B9CE1}" presName="horz1" presStyleCnt="0"/>
      <dgm:spPr/>
    </dgm:pt>
    <dgm:pt modelId="{117BC2F0-5625-457E-AD67-F16B7958F84E}" type="pres">
      <dgm:prSet presAssocID="{38C8E3C5-2B74-4F98-B175-155F3E7B9CE1}" presName="tx1" presStyleLbl="revTx" presStyleIdx="1" presStyleCnt="8"/>
      <dgm:spPr/>
    </dgm:pt>
    <dgm:pt modelId="{92E305EC-8F94-4A67-BEF6-83086FE73912}" type="pres">
      <dgm:prSet presAssocID="{38C8E3C5-2B74-4F98-B175-155F3E7B9CE1}" presName="vert1" presStyleCnt="0"/>
      <dgm:spPr/>
    </dgm:pt>
    <dgm:pt modelId="{E210A5CB-43D0-4B4C-B4AB-58188207E154}" type="pres">
      <dgm:prSet presAssocID="{E8D16611-05D6-437F-9F05-1D4335FF9CF6}" presName="thickLine" presStyleLbl="alignNode1" presStyleIdx="2" presStyleCnt="8"/>
      <dgm:spPr/>
    </dgm:pt>
    <dgm:pt modelId="{AF2FA0F3-402E-4576-B2C9-89040F992C02}" type="pres">
      <dgm:prSet presAssocID="{E8D16611-05D6-437F-9F05-1D4335FF9CF6}" presName="horz1" presStyleCnt="0"/>
      <dgm:spPr/>
    </dgm:pt>
    <dgm:pt modelId="{BC46E542-833D-4F9A-A807-494FF456BFF2}" type="pres">
      <dgm:prSet presAssocID="{E8D16611-05D6-437F-9F05-1D4335FF9CF6}" presName="tx1" presStyleLbl="revTx" presStyleIdx="2" presStyleCnt="8"/>
      <dgm:spPr/>
    </dgm:pt>
    <dgm:pt modelId="{57C3CDEB-3708-4380-B938-BC619B4CAF7C}" type="pres">
      <dgm:prSet presAssocID="{E8D16611-05D6-437F-9F05-1D4335FF9CF6}" presName="vert1" presStyleCnt="0"/>
      <dgm:spPr/>
    </dgm:pt>
    <dgm:pt modelId="{DC70FD64-BD7E-410A-A826-AD729F4A3FF0}" type="pres">
      <dgm:prSet presAssocID="{E541239F-8B8E-4B34-A6D9-6F45127D9722}" presName="thickLine" presStyleLbl="alignNode1" presStyleIdx="3" presStyleCnt="8"/>
      <dgm:spPr/>
    </dgm:pt>
    <dgm:pt modelId="{D89EAA4E-C26C-464C-AA35-74E07F0EECB1}" type="pres">
      <dgm:prSet presAssocID="{E541239F-8B8E-4B34-A6D9-6F45127D9722}" presName="horz1" presStyleCnt="0"/>
      <dgm:spPr/>
    </dgm:pt>
    <dgm:pt modelId="{F5AEDED4-0752-4DC0-AF7D-8910DA368BFD}" type="pres">
      <dgm:prSet presAssocID="{E541239F-8B8E-4B34-A6D9-6F45127D9722}" presName="tx1" presStyleLbl="revTx" presStyleIdx="3" presStyleCnt="8"/>
      <dgm:spPr/>
    </dgm:pt>
    <dgm:pt modelId="{07A8C546-8F9E-4320-9DBE-E7218627DDD7}" type="pres">
      <dgm:prSet presAssocID="{E541239F-8B8E-4B34-A6D9-6F45127D9722}" presName="vert1" presStyleCnt="0"/>
      <dgm:spPr/>
    </dgm:pt>
    <dgm:pt modelId="{76F5ED47-5DEA-4735-8406-58FCEDACDE03}" type="pres">
      <dgm:prSet presAssocID="{25DD55E2-E1AE-42C3-9FA4-CF6EF1286018}" presName="thickLine" presStyleLbl="alignNode1" presStyleIdx="4" presStyleCnt="8"/>
      <dgm:spPr/>
    </dgm:pt>
    <dgm:pt modelId="{947B6AA5-CF09-42E1-997F-58F7E81D5C42}" type="pres">
      <dgm:prSet presAssocID="{25DD55E2-E1AE-42C3-9FA4-CF6EF1286018}" presName="horz1" presStyleCnt="0"/>
      <dgm:spPr/>
    </dgm:pt>
    <dgm:pt modelId="{AB18899C-BB6F-406C-95C2-65AB01F0201D}" type="pres">
      <dgm:prSet presAssocID="{25DD55E2-E1AE-42C3-9FA4-CF6EF1286018}" presName="tx1" presStyleLbl="revTx" presStyleIdx="4" presStyleCnt="8"/>
      <dgm:spPr/>
    </dgm:pt>
    <dgm:pt modelId="{4A1A6132-042B-40AF-905D-16B6338CAB53}" type="pres">
      <dgm:prSet presAssocID="{25DD55E2-E1AE-42C3-9FA4-CF6EF1286018}" presName="vert1" presStyleCnt="0"/>
      <dgm:spPr/>
    </dgm:pt>
    <dgm:pt modelId="{A1EB1360-8ACB-4CD0-9394-1B31217ABAD1}" type="pres">
      <dgm:prSet presAssocID="{8C1A7CED-8FC8-4645-85DF-B679AF630709}" presName="thickLine" presStyleLbl="alignNode1" presStyleIdx="5" presStyleCnt="8"/>
      <dgm:spPr/>
    </dgm:pt>
    <dgm:pt modelId="{04F3F123-0B2C-43F4-B88E-E8E90ABF7BCA}" type="pres">
      <dgm:prSet presAssocID="{8C1A7CED-8FC8-4645-85DF-B679AF630709}" presName="horz1" presStyleCnt="0"/>
      <dgm:spPr/>
    </dgm:pt>
    <dgm:pt modelId="{DEDEBC8E-1DF6-456F-9F19-126E37E01460}" type="pres">
      <dgm:prSet presAssocID="{8C1A7CED-8FC8-4645-85DF-B679AF630709}" presName="tx1" presStyleLbl="revTx" presStyleIdx="5" presStyleCnt="8"/>
      <dgm:spPr/>
    </dgm:pt>
    <dgm:pt modelId="{10A50AD5-DABE-46D7-891A-DC5DD759BA8B}" type="pres">
      <dgm:prSet presAssocID="{8C1A7CED-8FC8-4645-85DF-B679AF630709}" presName="vert1" presStyleCnt="0"/>
      <dgm:spPr/>
    </dgm:pt>
    <dgm:pt modelId="{9659C9C2-D984-419E-A4F9-221C047D258A}" type="pres">
      <dgm:prSet presAssocID="{2EA4047E-AD03-4E2F-A1EB-CC452220DCDE}" presName="thickLine" presStyleLbl="alignNode1" presStyleIdx="6" presStyleCnt="8"/>
      <dgm:spPr/>
    </dgm:pt>
    <dgm:pt modelId="{728693DB-6D8E-466B-9C93-77FE39A222F4}" type="pres">
      <dgm:prSet presAssocID="{2EA4047E-AD03-4E2F-A1EB-CC452220DCDE}" presName="horz1" presStyleCnt="0"/>
      <dgm:spPr/>
    </dgm:pt>
    <dgm:pt modelId="{6E367160-7911-4E29-90BA-8EE30BA6E66E}" type="pres">
      <dgm:prSet presAssocID="{2EA4047E-AD03-4E2F-A1EB-CC452220DCDE}" presName="tx1" presStyleLbl="revTx" presStyleIdx="6" presStyleCnt="8"/>
      <dgm:spPr/>
    </dgm:pt>
    <dgm:pt modelId="{EAAB90F3-78B6-4F35-B277-3A933D1FB364}" type="pres">
      <dgm:prSet presAssocID="{2EA4047E-AD03-4E2F-A1EB-CC452220DCDE}" presName="vert1" presStyleCnt="0"/>
      <dgm:spPr/>
    </dgm:pt>
    <dgm:pt modelId="{743C5A28-290A-4B14-B23D-60BB3A95C926}" type="pres">
      <dgm:prSet presAssocID="{A03F5762-D2CC-4A20-B6C9-696283E5E89D}" presName="thickLine" presStyleLbl="alignNode1" presStyleIdx="7" presStyleCnt="8"/>
      <dgm:spPr/>
    </dgm:pt>
    <dgm:pt modelId="{85931935-8C04-401C-9DE7-4E340A0D036D}" type="pres">
      <dgm:prSet presAssocID="{A03F5762-D2CC-4A20-B6C9-696283E5E89D}" presName="horz1" presStyleCnt="0"/>
      <dgm:spPr/>
    </dgm:pt>
    <dgm:pt modelId="{D8586914-A048-40D8-B44A-0140863F95C4}" type="pres">
      <dgm:prSet presAssocID="{A03F5762-D2CC-4A20-B6C9-696283E5E89D}" presName="tx1" presStyleLbl="revTx" presStyleIdx="7" presStyleCnt="8"/>
      <dgm:spPr/>
    </dgm:pt>
    <dgm:pt modelId="{B7D21876-64F1-4458-B8FD-0F8FA0B2A9D0}" type="pres">
      <dgm:prSet presAssocID="{A03F5762-D2CC-4A20-B6C9-696283E5E89D}" presName="vert1" presStyleCnt="0"/>
      <dgm:spPr/>
    </dgm:pt>
  </dgm:ptLst>
  <dgm:cxnLst>
    <dgm:cxn modelId="{28C4010A-015A-4F34-AA41-F392454E36CF}" srcId="{1542FDA8-9A8E-48AD-A3FC-3D6DC462CA41}" destId="{E8D16611-05D6-437F-9F05-1D4335FF9CF6}" srcOrd="2" destOrd="0" parTransId="{01E69BB9-7C97-49A3-9CC7-392E5107D913}" sibTransId="{8B46F0BD-8F25-4304-88C2-1A828763F6DB}"/>
    <dgm:cxn modelId="{49CC381E-85A8-4D85-976E-68D4B9F96177}" srcId="{1542FDA8-9A8E-48AD-A3FC-3D6DC462CA41}" destId="{A03F5762-D2CC-4A20-B6C9-696283E5E89D}" srcOrd="7" destOrd="0" parTransId="{017B2273-D689-4803-B115-F2DAD8CF0BE3}" sibTransId="{957F3A19-65BA-457E-B6BD-FFE3A3496B37}"/>
    <dgm:cxn modelId="{AB03E231-6159-4A0C-87DE-F64301C790EC}" srcId="{1542FDA8-9A8E-48AD-A3FC-3D6DC462CA41}" destId="{25DD55E2-E1AE-42C3-9FA4-CF6EF1286018}" srcOrd="4" destOrd="0" parTransId="{94C90CC7-BBE5-412A-9379-7B7CC7F5154D}" sibTransId="{FA20A2F1-9414-47BF-945B-36D48EDF7B4F}"/>
    <dgm:cxn modelId="{A3D5F034-FF05-4BC6-A6D1-A425FFDC09FC}" srcId="{1542FDA8-9A8E-48AD-A3FC-3D6DC462CA41}" destId="{CD31D8D9-880B-43A7-980B-64AC11DCD1E1}" srcOrd="0" destOrd="0" parTransId="{7B9404CE-AED4-4EC0-A32C-383B2A700BE7}" sibTransId="{C4BE7BAA-89E4-46F8-BFB5-C5A484C935F0}"/>
    <dgm:cxn modelId="{53F40537-DC80-4C79-B3C0-0F4C880E1BD3}" type="presOf" srcId="{CD31D8D9-880B-43A7-980B-64AC11DCD1E1}" destId="{FB7D94B3-1E9B-4645-94BD-9DCA4EB68F62}" srcOrd="0" destOrd="0" presId="urn:microsoft.com/office/officeart/2008/layout/LinedList"/>
    <dgm:cxn modelId="{FAC5443C-8648-4818-84D7-0D9DA1DC605E}" srcId="{1542FDA8-9A8E-48AD-A3FC-3D6DC462CA41}" destId="{38C8E3C5-2B74-4F98-B175-155F3E7B9CE1}" srcOrd="1" destOrd="0" parTransId="{017ED9A5-5A92-4905-B7A7-C1897E73A35B}" sibTransId="{100C3377-84E0-4B2D-9805-D03F3B803E83}"/>
    <dgm:cxn modelId="{82ABAC3D-BB46-414A-949B-4F15D10EF65E}" type="presOf" srcId="{E541239F-8B8E-4B34-A6D9-6F45127D9722}" destId="{F5AEDED4-0752-4DC0-AF7D-8910DA368BFD}" srcOrd="0" destOrd="0" presId="urn:microsoft.com/office/officeart/2008/layout/LinedList"/>
    <dgm:cxn modelId="{EBE78468-4519-40BF-91A7-71AF4314094F}" type="presOf" srcId="{A03F5762-D2CC-4A20-B6C9-696283E5E89D}" destId="{D8586914-A048-40D8-B44A-0140863F95C4}" srcOrd="0" destOrd="0" presId="urn:microsoft.com/office/officeart/2008/layout/LinedList"/>
    <dgm:cxn modelId="{5E2FBC81-F361-4399-899C-A730A04878FA}" srcId="{1542FDA8-9A8E-48AD-A3FC-3D6DC462CA41}" destId="{8C1A7CED-8FC8-4645-85DF-B679AF630709}" srcOrd="5" destOrd="0" parTransId="{D33EF012-C500-4FD3-B9B3-0620B9DC95A5}" sibTransId="{19E87E31-21CB-4D8A-8F3A-94C479F4EE07}"/>
    <dgm:cxn modelId="{DFDFCA90-3960-4FFA-A6D3-8008E27DDE9C}" type="presOf" srcId="{25DD55E2-E1AE-42C3-9FA4-CF6EF1286018}" destId="{AB18899C-BB6F-406C-95C2-65AB01F0201D}" srcOrd="0" destOrd="0" presId="urn:microsoft.com/office/officeart/2008/layout/LinedList"/>
    <dgm:cxn modelId="{01FDEB95-F7D8-4D57-95B5-0FC21FBD3886}" type="presOf" srcId="{38C8E3C5-2B74-4F98-B175-155F3E7B9CE1}" destId="{117BC2F0-5625-457E-AD67-F16B7958F84E}" srcOrd="0" destOrd="0" presId="urn:microsoft.com/office/officeart/2008/layout/LinedList"/>
    <dgm:cxn modelId="{8649389F-92B1-40D6-83E9-EC8A4495B3A7}" type="presOf" srcId="{2EA4047E-AD03-4E2F-A1EB-CC452220DCDE}" destId="{6E367160-7911-4E29-90BA-8EE30BA6E66E}" srcOrd="0" destOrd="0" presId="urn:microsoft.com/office/officeart/2008/layout/LinedList"/>
    <dgm:cxn modelId="{89AC3FA7-8CE3-49C7-8B43-21AC2A0BB824}" type="presOf" srcId="{E8D16611-05D6-437F-9F05-1D4335FF9CF6}" destId="{BC46E542-833D-4F9A-A807-494FF456BFF2}" srcOrd="0" destOrd="0" presId="urn:microsoft.com/office/officeart/2008/layout/LinedList"/>
    <dgm:cxn modelId="{605264B3-AD4C-40B4-A0B9-6C0D6995F037}" srcId="{1542FDA8-9A8E-48AD-A3FC-3D6DC462CA41}" destId="{2EA4047E-AD03-4E2F-A1EB-CC452220DCDE}" srcOrd="6" destOrd="0" parTransId="{1CB9A3AE-5727-4435-9CA8-1DC967038815}" sibTransId="{34D1CA93-0D9A-4F95-970A-21592243C80A}"/>
    <dgm:cxn modelId="{A9C231CF-92A7-447A-BEE5-5EDE2A6207CA}" type="presOf" srcId="{1542FDA8-9A8E-48AD-A3FC-3D6DC462CA41}" destId="{1F88830D-87BA-48D3-93DB-8DAC75A7CD6D}" srcOrd="0" destOrd="0" presId="urn:microsoft.com/office/officeart/2008/layout/LinedList"/>
    <dgm:cxn modelId="{0B9C2FE3-AB91-46F9-B054-F70617A38F23}" srcId="{1542FDA8-9A8E-48AD-A3FC-3D6DC462CA41}" destId="{E541239F-8B8E-4B34-A6D9-6F45127D9722}" srcOrd="3" destOrd="0" parTransId="{3419D78B-FEC5-416A-A34C-A980B0F566A7}" sibTransId="{AEE7B2DD-5123-43BB-9D49-2D9E4D371228}"/>
    <dgm:cxn modelId="{32E9D7F4-9224-4003-A243-BBDA8907952D}" type="presOf" srcId="{8C1A7CED-8FC8-4645-85DF-B679AF630709}" destId="{DEDEBC8E-1DF6-456F-9F19-126E37E01460}" srcOrd="0" destOrd="0" presId="urn:microsoft.com/office/officeart/2008/layout/LinedList"/>
    <dgm:cxn modelId="{1FAF6082-5FFF-4181-B3F3-F69027E46132}" type="presParOf" srcId="{1F88830D-87BA-48D3-93DB-8DAC75A7CD6D}" destId="{9FFEEB1B-B1CD-46D6-8E04-78FC1CA8AB2E}" srcOrd="0" destOrd="0" presId="urn:microsoft.com/office/officeart/2008/layout/LinedList"/>
    <dgm:cxn modelId="{A1248192-175D-4D83-A3CF-868084461628}" type="presParOf" srcId="{1F88830D-87BA-48D3-93DB-8DAC75A7CD6D}" destId="{ADA99A95-ABB1-41AA-889F-E8F4ECCFC0EA}" srcOrd="1" destOrd="0" presId="urn:microsoft.com/office/officeart/2008/layout/LinedList"/>
    <dgm:cxn modelId="{F353AF43-F529-46C2-AAB4-F5A38C093E39}" type="presParOf" srcId="{ADA99A95-ABB1-41AA-889F-E8F4ECCFC0EA}" destId="{FB7D94B3-1E9B-4645-94BD-9DCA4EB68F62}" srcOrd="0" destOrd="0" presId="urn:microsoft.com/office/officeart/2008/layout/LinedList"/>
    <dgm:cxn modelId="{1595D3CC-B4B7-4F55-A37E-3B7A10A223B8}" type="presParOf" srcId="{ADA99A95-ABB1-41AA-889F-E8F4ECCFC0EA}" destId="{97E1ABDB-6359-4395-B569-1611C3F7FC22}" srcOrd="1" destOrd="0" presId="urn:microsoft.com/office/officeart/2008/layout/LinedList"/>
    <dgm:cxn modelId="{DFC5A31F-5BD8-40A7-97DF-8C47581661EA}" type="presParOf" srcId="{1F88830D-87BA-48D3-93DB-8DAC75A7CD6D}" destId="{B44B56FC-4213-4C2E-9E8A-C6DBA0A09782}" srcOrd="2" destOrd="0" presId="urn:microsoft.com/office/officeart/2008/layout/LinedList"/>
    <dgm:cxn modelId="{B430B287-886C-464A-BE07-98DA3156A4D1}" type="presParOf" srcId="{1F88830D-87BA-48D3-93DB-8DAC75A7CD6D}" destId="{168CA115-396F-4185-9382-FEACD47CA9B8}" srcOrd="3" destOrd="0" presId="urn:microsoft.com/office/officeart/2008/layout/LinedList"/>
    <dgm:cxn modelId="{846099BA-469C-4AD8-8A27-ED489D581DEC}" type="presParOf" srcId="{168CA115-396F-4185-9382-FEACD47CA9B8}" destId="{117BC2F0-5625-457E-AD67-F16B7958F84E}" srcOrd="0" destOrd="0" presId="urn:microsoft.com/office/officeart/2008/layout/LinedList"/>
    <dgm:cxn modelId="{B041E344-DB3E-4CD9-9EE7-A8A6F13FE6FA}" type="presParOf" srcId="{168CA115-396F-4185-9382-FEACD47CA9B8}" destId="{92E305EC-8F94-4A67-BEF6-83086FE73912}" srcOrd="1" destOrd="0" presId="urn:microsoft.com/office/officeart/2008/layout/LinedList"/>
    <dgm:cxn modelId="{B2B7A843-AF35-43EF-860A-634E10037DAB}" type="presParOf" srcId="{1F88830D-87BA-48D3-93DB-8DAC75A7CD6D}" destId="{E210A5CB-43D0-4B4C-B4AB-58188207E154}" srcOrd="4" destOrd="0" presId="urn:microsoft.com/office/officeart/2008/layout/LinedList"/>
    <dgm:cxn modelId="{B94F92CE-77C7-40EF-8EFD-1E3DF6159DB3}" type="presParOf" srcId="{1F88830D-87BA-48D3-93DB-8DAC75A7CD6D}" destId="{AF2FA0F3-402E-4576-B2C9-89040F992C02}" srcOrd="5" destOrd="0" presId="urn:microsoft.com/office/officeart/2008/layout/LinedList"/>
    <dgm:cxn modelId="{DA965D0B-2EDF-45AE-B495-B739B2A8C759}" type="presParOf" srcId="{AF2FA0F3-402E-4576-B2C9-89040F992C02}" destId="{BC46E542-833D-4F9A-A807-494FF456BFF2}" srcOrd="0" destOrd="0" presId="urn:microsoft.com/office/officeart/2008/layout/LinedList"/>
    <dgm:cxn modelId="{161AB0E1-2A89-4A1E-8BF2-C62246F0274F}" type="presParOf" srcId="{AF2FA0F3-402E-4576-B2C9-89040F992C02}" destId="{57C3CDEB-3708-4380-B938-BC619B4CAF7C}" srcOrd="1" destOrd="0" presId="urn:microsoft.com/office/officeart/2008/layout/LinedList"/>
    <dgm:cxn modelId="{DFEFD06D-26D9-457B-BEDF-CF930C63C39A}" type="presParOf" srcId="{1F88830D-87BA-48D3-93DB-8DAC75A7CD6D}" destId="{DC70FD64-BD7E-410A-A826-AD729F4A3FF0}" srcOrd="6" destOrd="0" presId="urn:microsoft.com/office/officeart/2008/layout/LinedList"/>
    <dgm:cxn modelId="{D8681EBA-E6F4-422F-B94E-D10423673352}" type="presParOf" srcId="{1F88830D-87BA-48D3-93DB-8DAC75A7CD6D}" destId="{D89EAA4E-C26C-464C-AA35-74E07F0EECB1}" srcOrd="7" destOrd="0" presId="urn:microsoft.com/office/officeart/2008/layout/LinedList"/>
    <dgm:cxn modelId="{491DF647-C529-4838-96D3-D42D4D53B3BC}" type="presParOf" srcId="{D89EAA4E-C26C-464C-AA35-74E07F0EECB1}" destId="{F5AEDED4-0752-4DC0-AF7D-8910DA368BFD}" srcOrd="0" destOrd="0" presId="urn:microsoft.com/office/officeart/2008/layout/LinedList"/>
    <dgm:cxn modelId="{40C0A1C6-9606-4438-97B3-67AE2174790D}" type="presParOf" srcId="{D89EAA4E-C26C-464C-AA35-74E07F0EECB1}" destId="{07A8C546-8F9E-4320-9DBE-E7218627DDD7}" srcOrd="1" destOrd="0" presId="urn:microsoft.com/office/officeart/2008/layout/LinedList"/>
    <dgm:cxn modelId="{84E4F701-A56C-46CC-887C-C60310FB5C4B}" type="presParOf" srcId="{1F88830D-87BA-48D3-93DB-8DAC75A7CD6D}" destId="{76F5ED47-5DEA-4735-8406-58FCEDACDE03}" srcOrd="8" destOrd="0" presId="urn:microsoft.com/office/officeart/2008/layout/LinedList"/>
    <dgm:cxn modelId="{CC6F207B-2648-4E8D-B9F8-1A0C6FAAAC81}" type="presParOf" srcId="{1F88830D-87BA-48D3-93DB-8DAC75A7CD6D}" destId="{947B6AA5-CF09-42E1-997F-58F7E81D5C42}" srcOrd="9" destOrd="0" presId="urn:microsoft.com/office/officeart/2008/layout/LinedList"/>
    <dgm:cxn modelId="{97F21E56-CF40-4692-932A-E76707015AF7}" type="presParOf" srcId="{947B6AA5-CF09-42E1-997F-58F7E81D5C42}" destId="{AB18899C-BB6F-406C-95C2-65AB01F0201D}" srcOrd="0" destOrd="0" presId="urn:microsoft.com/office/officeart/2008/layout/LinedList"/>
    <dgm:cxn modelId="{E9552561-98F1-4E15-AC21-2A772C6D06C4}" type="presParOf" srcId="{947B6AA5-CF09-42E1-997F-58F7E81D5C42}" destId="{4A1A6132-042B-40AF-905D-16B6338CAB53}" srcOrd="1" destOrd="0" presId="urn:microsoft.com/office/officeart/2008/layout/LinedList"/>
    <dgm:cxn modelId="{6D5CA47E-5D36-4C46-BEFE-4067A68B272B}" type="presParOf" srcId="{1F88830D-87BA-48D3-93DB-8DAC75A7CD6D}" destId="{A1EB1360-8ACB-4CD0-9394-1B31217ABAD1}" srcOrd="10" destOrd="0" presId="urn:microsoft.com/office/officeart/2008/layout/LinedList"/>
    <dgm:cxn modelId="{7761AE00-1CA4-42C1-9353-ABF9A5038CD7}" type="presParOf" srcId="{1F88830D-87BA-48D3-93DB-8DAC75A7CD6D}" destId="{04F3F123-0B2C-43F4-B88E-E8E90ABF7BCA}" srcOrd="11" destOrd="0" presId="urn:microsoft.com/office/officeart/2008/layout/LinedList"/>
    <dgm:cxn modelId="{60E25B57-F8CF-4367-ABFC-F407E13AD3B1}" type="presParOf" srcId="{04F3F123-0B2C-43F4-B88E-E8E90ABF7BCA}" destId="{DEDEBC8E-1DF6-456F-9F19-126E37E01460}" srcOrd="0" destOrd="0" presId="urn:microsoft.com/office/officeart/2008/layout/LinedList"/>
    <dgm:cxn modelId="{EC42B8F7-C114-4538-B855-5DA428BCB9C5}" type="presParOf" srcId="{04F3F123-0B2C-43F4-B88E-E8E90ABF7BCA}" destId="{10A50AD5-DABE-46D7-891A-DC5DD759BA8B}" srcOrd="1" destOrd="0" presId="urn:microsoft.com/office/officeart/2008/layout/LinedList"/>
    <dgm:cxn modelId="{98CD1052-C622-4F5A-B1D2-C9CDD481C7D9}" type="presParOf" srcId="{1F88830D-87BA-48D3-93DB-8DAC75A7CD6D}" destId="{9659C9C2-D984-419E-A4F9-221C047D258A}" srcOrd="12" destOrd="0" presId="urn:microsoft.com/office/officeart/2008/layout/LinedList"/>
    <dgm:cxn modelId="{C29FD28E-F9E3-461F-B391-7EA092947E8A}" type="presParOf" srcId="{1F88830D-87BA-48D3-93DB-8DAC75A7CD6D}" destId="{728693DB-6D8E-466B-9C93-77FE39A222F4}" srcOrd="13" destOrd="0" presId="urn:microsoft.com/office/officeart/2008/layout/LinedList"/>
    <dgm:cxn modelId="{E71D5675-3ED0-4E5A-87BD-6782FAA2EB32}" type="presParOf" srcId="{728693DB-6D8E-466B-9C93-77FE39A222F4}" destId="{6E367160-7911-4E29-90BA-8EE30BA6E66E}" srcOrd="0" destOrd="0" presId="urn:microsoft.com/office/officeart/2008/layout/LinedList"/>
    <dgm:cxn modelId="{D92EE40A-510B-49AD-8C6B-C85DDFCFE3F1}" type="presParOf" srcId="{728693DB-6D8E-466B-9C93-77FE39A222F4}" destId="{EAAB90F3-78B6-4F35-B277-3A933D1FB364}" srcOrd="1" destOrd="0" presId="urn:microsoft.com/office/officeart/2008/layout/LinedList"/>
    <dgm:cxn modelId="{3BF4D7F2-C08F-4C97-A774-65B8D807640C}" type="presParOf" srcId="{1F88830D-87BA-48D3-93DB-8DAC75A7CD6D}" destId="{743C5A28-290A-4B14-B23D-60BB3A95C926}" srcOrd="14" destOrd="0" presId="urn:microsoft.com/office/officeart/2008/layout/LinedList"/>
    <dgm:cxn modelId="{9850F8C4-69A4-4851-85C9-DB4355A1D133}" type="presParOf" srcId="{1F88830D-87BA-48D3-93DB-8DAC75A7CD6D}" destId="{85931935-8C04-401C-9DE7-4E340A0D036D}" srcOrd="15" destOrd="0" presId="urn:microsoft.com/office/officeart/2008/layout/LinedList"/>
    <dgm:cxn modelId="{2BC369E2-ABE4-4738-A4D1-B428B29074B8}" type="presParOf" srcId="{85931935-8C04-401C-9DE7-4E340A0D036D}" destId="{D8586914-A048-40D8-B44A-0140863F95C4}" srcOrd="0" destOrd="0" presId="urn:microsoft.com/office/officeart/2008/layout/LinedList"/>
    <dgm:cxn modelId="{CF79ACDF-CFDE-4405-AF70-3A063FAFF156}" type="presParOf" srcId="{85931935-8C04-401C-9DE7-4E340A0D036D}" destId="{B7D21876-64F1-4458-B8FD-0F8FA0B2A9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EEB1B-B1CD-46D6-8E04-78FC1CA8AB2E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94B3-1E9B-4645-94BD-9DCA4EB68F62}">
      <dsp:nvSpPr>
        <dsp:cNvPr id="0" name=""/>
        <dsp:cNvSpPr/>
      </dsp:nvSpPr>
      <dsp:spPr>
        <a:xfrm>
          <a:off x="0" y="0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Welcome and Introductions</a:t>
          </a:r>
        </a:p>
      </dsp:txBody>
      <dsp:txXfrm>
        <a:off x="0" y="0"/>
        <a:ext cx="6172199" cy="654321"/>
      </dsp:txXfrm>
    </dsp:sp>
    <dsp:sp modelId="{B44B56FC-4213-4C2E-9E8A-C6DBA0A09782}">
      <dsp:nvSpPr>
        <dsp:cNvPr id="0" name=""/>
        <dsp:cNvSpPr/>
      </dsp:nvSpPr>
      <dsp:spPr>
        <a:xfrm>
          <a:off x="0" y="654321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BC2F0-5625-457E-AD67-F16B7958F84E}">
      <dsp:nvSpPr>
        <dsp:cNvPr id="0" name=""/>
        <dsp:cNvSpPr/>
      </dsp:nvSpPr>
      <dsp:spPr>
        <a:xfrm>
          <a:off x="0" y="654321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COSUGI 2024 Update</a:t>
          </a:r>
          <a:endParaRPr lang="en-US" sz="2900" b="0" kern="1200" dirty="0">
            <a:latin typeface="Source Sans Pro SemiBold"/>
          </a:endParaRPr>
        </a:p>
      </dsp:txBody>
      <dsp:txXfrm>
        <a:off x="0" y="654321"/>
        <a:ext cx="6172199" cy="654321"/>
      </dsp:txXfrm>
    </dsp:sp>
    <dsp:sp modelId="{E210A5CB-43D0-4B4C-B4AB-58188207E154}">
      <dsp:nvSpPr>
        <dsp:cNvPr id="0" name=""/>
        <dsp:cNvSpPr/>
      </dsp:nvSpPr>
      <dsp:spPr>
        <a:xfrm>
          <a:off x="0" y="1308643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6E542-833D-4F9A-A807-494FF456BFF2}">
      <dsp:nvSpPr>
        <dsp:cNvPr id="0" name=""/>
        <dsp:cNvSpPr/>
      </dsp:nvSpPr>
      <dsp:spPr>
        <a:xfrm>
          <a:off x="0" y="1308642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SWAN RFID Library Updates</a:t>
          </a:r>
        </a:p>
      </dsp:txBody>
      <dsp:txXfrm>
        <a:off x="0" y="1308642"/>
        <a:ext cx="6172199" cy="654321"/>
      </dsp:txXfrm>
    </dsp:sp>
    <dsp:sp modelId="{DC70FD64-BD7E-410A-A826-AD729F4A3FF0}">
      <dsp:nvSpPr>
        <dsp:cNvPr id="0" name=""/>
        <dsp:cNvSpPr/>
      </dsp:nvSpPr>
      <dsp:spPr>
        <a:xfrm>
          <a:off x="0" y="1962964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EDED4-0752-4DC0-AF7D-8910DA368BFD}">
      <dsp:nvSpPr>
        <dsp:cNvPr id="0" name=""/>
        <dsp:cNvSpPr/>
      </dsp:nvSpPr>
      <dsp:spPr>
        <a:xfrm>
          <a:off x="0" y="1962964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Library Lockers and Drive-Up Windows</a:t>
          </a:r>
          <a:endParaRPr lang="en-US" sz="2900" kern="1200" dirty="0"/>
        </a:p>
      </dsp:txBody>
      <dsp:txXfrm>
        <a:off x="0" y="1962964"/>
        <a:ext cx="6172199" cy="654321"/>
      </dsp:txXfrm>
    </dsp:sp>
    <dsp:sp modelId="{76F5ED47-5DEA-4735-8406-58FCEDACDE03}">
      <dsp:nvSpPr>
        <dsp:cNvPr id="0" name=""/>
        <dsp:cNvSpPr/>
      </dsp:nvSpPr>
      <dsp:spPr>
        <a:xfrm>
          <a:off x="0" y="261728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8899C-BB6F-406C-95C2-65AB01F0201D}">
      <dsp:nvSpPr>
        <dsp:cNvPr id="0" name=""/>
        <dsp:cNvSpPr/>
      </dsp:nvSpPr>
      <dsp:spPr>
        <a:xfrm>
          <a:off x="0" y="2617285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SWAN Support Site – RFID</a:t>
          </a:r>
          <a:endParaRPr lang="en-US" sz="2900" kern="1200" dirty="0"/>
        </a:p>
      </dsp:txBody>
      <dsp:txXfrm>
        <a:off x="0" y="2617285"/>
        <a:ext cx="6172199" cy="654321"/>
      </dsp:txXfrm>
    </dsp:sp>
    <dsp:sp modelId="{A1EB1360-8ACB-4CD0-9394-1B31217ABAD1}">
      <dsp:nvSpPr>
        <dsp:cNvPr id="0" name=""/>
        <dsp:cNvSpPr/>
      </dsp:nvSpPr>
      <dsp:spPr>
        <a:xfrm>
          <a:off x="0" y="327160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EBC8E-1DF6-456F-9F19-126E37E01460}">
      <dsp:nvSpPr>
        <dsp:cNvPr id="0" name=""/>
        <dsp:cNvSpPr/>
      </dsp:nvSpPr>
      <dsp:spPr>
        <a:xfrm>
          <a:off x="0" y="3271607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Calibri"/>
              <a:cs typeface="Calibri"/>
            </a:rPr>
            <a:t>SWAN Forums</a:t>
          </a:r>
        </a:p>
      </dsp:txBody>
      <dsp:txXfrm>
        <a:off x="0" y="3271607"/>
        <a:ext cx="6172199" cy="654321"/>
      </dsp:txXfrm>
    </dsp:sp>
    <dsp:sp modelId="{9659C9C2-D984-419E-A4F9-221C047D258A}">
      <dsp:nvSpPr>
        <dsp:cNvPr id="0" name=""/>
        <dsp:cNvSpPr/>
      </dsp:nvSpPr>
      <dsp:spPr>
        <a:xfrm>
          <a:off x="0" y="392592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67160-7911-4E29-90BA-8EE30BA6E66E}">
      <dsp:nvSpPr>
        <dsp:cNvPr id="0" name=""/>
        <dsp:cNvSpPr/>
      </dsp:nvSpPr>
      <dsp:spPr>
        <a:xfrm>
          <a:off x="0" y="3925928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Open Discussion</a:t>
          </a:r>
        </a:p>
      </dsp:txBody>
      <dsp:txXfrm>
        <a:off x="0" y="3925928"/>
        <a:ext cx="6172199" cy="654321"/>
      </dsp:txXfrm>
    </dsp:sp>
    <dsp:sp modelId="{743C5A28-290A-4B14-B23D-60BB3A95C926}">
      <dsp:nvSpPr>
        <dsp:cNvPr id="0" name=""/>
        <dsp:cNvSpPr/>
      </dsp:nvSpPr>
      <dsp:spPr>
        <a:xfrm>
          <a:off x="0" y="458025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86914-A048-40D8-B44A-0140863F95C4}">
      <dsp:nvSpPr>
        <dsp:cNvPr id="0" name=""/>
        <dsp:cNvSpPr/>
      </dsp:nvSpPr>
      <dsp:spPr>
        <a:xfrm>
          <a:off x="0" y="4580250"/>
          <a:ext cx="6172199" cy="654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Next meeting:</a:t>
          </a:r>
          <a:r>
            <a:rPr lang="en-US" sz="2900" b="0" kern="1200" dirty="0">
              <a:latin typeface="Source Sans Pro SemiBold"/>
            </a:rPr>
            <a:t> </a:t>
          </a:r>
          <a:r>
            <a:rPr lang="en-US" sz="2900" b="0" kern="1200" dirty="0"/>
            <a:t> October 24, 2024</a:t>
          </a:r>
        </a:p>
      </dsp:txBody>
      <dsp:txXfrm>
        <a:off x="0" y="4580250"/>
        <a:ext cx="6172199" cy="654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B190-A7EB-4083-8550-ADF73D5DD4E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912A-FAF4-4A7E-9049-202369FF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241B8-F974-4DC8-829B-E3DD6322229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72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147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243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622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478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9884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732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773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195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4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73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837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74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5609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5103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81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701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192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2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9" y="4323806"/>
            <a:ext cx="5408612" cy="1568993"/>
          </a:xfrm>
          <a:prstGeom prst="rect">
            <a:avLst/>
          </a:prstGeom>
          <a:noFill/>
        </p:spPr>
        <p:txBody>
          <a:bodyPr tIns="0" anchor="t" anchorCtr="0">
            <a:noAutofit/>
          </a:bodyPr>
          <a:lstStyle>
            <a:lvl1pPr algn="l">
              <a:lnSpc>
                <a:spcPct val="83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9" y="3708691"/>
            <a:ext cx="5408612" cy="52411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B6F217-A3DF-4FA9-94C4-8884359D451D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0"/>
            <a:ext cx="1733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To view drawing guides: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Right click on slide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Grid and Guides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’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Check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Display drawing guides on screen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OK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Hint</a:t>
            </a:r>
            <a:r>
              <a:rPr lang="en-GB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quick viewing of guides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2792437" y="3078798"/>
            <a:ext cx="2792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Add Date and Footer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Choose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Insert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Click on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Header and Footer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Tick off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Date and time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'Fixed' 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date in the field</a:t>
            </a:r>
            <a:b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5.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Footer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desired text 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Leave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Don't show on title slide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unticked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Click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556125"/>
            <a:ext cx="2695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4"/>
          <p:cNvGrpSpPr>
            <a:grpSpLocks noChangeAspect="1"/>
          </p:cNvGrpSpPr>
          <p:nvPr userDrawn="1"/>
        </p:nvGrpSpPr>
        <p:grpSpPr bwMode="auto">
          <a:xfrm rot="5400000">
            <a:off x="564953" y="345726"/>
            <a:ext cx="2341127" cy="2919991"/>
            <a:chOff x="298" y="393"/>
            <a:chExt cx="821" cy="1024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8" y="393"/>
              <a:ext cx="80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Rectangle 5"/>
            <p:cNvSpPr>
              <a:spLocks noChangeAspect="1" noChangeArrowheads="1"/>
            </p:cNvSpPr>
            <p:nvPr userDrawn="1"/>
          </p:nvSpPr>
          <p:spPr bwMode="auto">
            <a:xfrm>
              <a:off x="639" y="864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6"/>
            <p:cNvSpPr>
              <a:spLocks noChangeAspect="1" noChangeArrowheads="1"/>
            </p:cNvSpPr>
            <p:nvPr userDrawn="1"/>
          </p:nvSpPr>
          <p:spPr bwMode="auto">
            <a:xfrm>
              <a:off x="639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Rectangle 7"/>
            <p:cNvSpPr>
              <a:spLocks noChangeAspect="1" noChangeArrowheads="1"/>
            </p:cNvSpPr>
            <p:nvPr userDrawn="1"/>
          </p:nvSpPr>
          <p:spPr bwMode="auto">
            <a:xfrm>
              <a:off x="639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 userDrawn="1"/>
          </p:nvSpPr>
          <p:spPr bwMode="auto">
            <a:xfrm>
              <a:off x="811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9"/>
            <p:cNvSpPr>
              <a:spLocks noChangeAspect="1" noChangeArrowheads="1"/>
            </p:cNvSpPr>
            <p:nvPr userDrawn="1"/>
          </p:nvSpPr>
          <p:spPr bwMode="auto">
            <a:xfrm>
              <a:off x="811" y="1207"/>
              <a:ext cx="136" cy="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10"/>
            <p:cNvSpPr>
              <a:spLocks noChangeAspect="1" noChangeArrowheads="1"/>
            </p:cNvSpPr>
            <p:nvPr userDrawn="1"/>
          </p:nvSpPr>
          <p:spPr bwMode="auto">
            <a:xfrm>
              <a:off x="983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Rectangle 11"/>
            <p:cNvSpPr>
              <a:spLocks noChangeAspect="1" noChangeArrowheads="1"/>
            </p:cNvSpPr>
            <p:nvPr userDrawn="1"/>
          </p:nvSpPr>
          <p:spPr bwMode="auto">
            <a:xfrm>
              <a:off x="469" y="864"/>
              <a:ext cx="136" cy="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12"/>
            <p:cNvSpPr>
              <a:spLocks noChangeAspect="1" noChangeArrowheads="1"/>
            </p:cNvSpPr>
            <p:nvPr userDrawn="1"/>
          </p:nvSpPr>
          <p:spPr bwMode="auto">
            <a:xfrm>
              <a:off x="639" y="692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Rectangle 13"/>
            <p:cNvSpPr>
              <a:spLocks noChangeAspect="1" noChangeArrowheads="1"/>
            </p:cNvSpPr>
            <p:nvPr userDrawn="1"/>
          </p:nvSpPr>
          <p:spPr bwMode="auto">
            <a:xfrm>
              <a:off x="298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Rectangle 14"/>
            <p:cNvSpPr>
              <a:spLocks noChangeAspect="1" noChangeArrowheads="1"/>
            </p:cNvSpPr>
            <p:nvPr userDrawn="1"/>
          </p:nvSpPr>
          <p:spPr bwMode="auto">
            <a:xfrm>
              <a:off x="298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15"/>
            <p:cNvSpPr>
              <a:spLocks noChangeAspect="1" noChangeArrowheads="1"/>
            </p:cNvSpPr>
            <p:nvPr userDrawn="1"/>
          </p:nvSpPr>
          <p:spPr bwMode="auto">
            <a:xfrm>
              <a:off x="469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16"/>
            <p:cNvSpPr>
              <a:spLocks noChangeAspect="1" noChangeArrowheads="1"/>
            </p:cNvSpPr>
            <p:nvPr userDrawn="1"/>
          </p:nvSpPr>
          <p:spPr bwMode="auto">
            <a:xfrm>
              <a:off x="469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916113"/>
            <a:ext cx="112395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2CA5-D6AF-4B33-B8D4-07ECF126C923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609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00788" y="1914526"/>
            <a:ext cx="5410199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B339-96BA-431F-BFEC-84B1195F970B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76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541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5407659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5408117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00789" y="0"/>
            <a:ext cx="5891211" cy="5891212"/>
          </a:xfrm>
        </p:spPr>
        <p:txBody>
          <a:bodyPr bIns="684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B1-64A0-4CD3-839E-5BA7A7D8BA87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19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37" y="637148"/>
            <a:ext cx="6949688" cy="31755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lang="da-DK" sz="20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6" y="1047969"/>
            <a:ext cx="6949688" cy="1961129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lang="da-DK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610467-7A6C-498D-A229-EAE8EE163B4B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 rot="5400000">
            <a:off x="9340341" y="1088957"/>
            <a:ext cx="2822454" cy="1918838"/>
            <a:chOff x="4758" y="401"/>
            <a:chExt cx="1404" cy="2142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58" y="401"/>
              <a:ext cx="1404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5726" y="401"/>
              <a:ext cx="194" cy="452"/>
            </a:xfrm>
            <a:prstGeom prst="rect">
              <a:avLst/>
            </a:prstGeom>
            <a:solidFill>
              <a:srgbClr val="B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>
              <a:off x="5726" y="1528"/>
              <a:ext cx="194" cy="453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5726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8"/>
            <p:cNvSpPr>
              <a:spLocks noChangeArrowheads="1"/>
            </p:cNvSpPr>
            <p:nvPr userDrawn="1"/>
          </p:nvSpPr>
          <p:spPr bwMode="auto">
            <a:xfrm>
              <a:off x="4758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5000" y="401"/>
              <a:ext cx="194" cy="452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5000" y="1528"/>
              <a:ext cx="194" cy="453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5000" y="965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 userDrawn="1"/>
          </p:nvSpPr>
          <p:spPr bwMode="auto">
            <a:xfrm>
              <a:off x="5484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 userDrawn="1"/>
          </p:nvSpPr>
          <p:spPr bwMode="auto">
            <a:xfrm>
              <a:off x="5484" y="1528"/>
              <a:ext cx="194" cy="453"/>
            </a:xfrm>
            <a:prstGeom prst="rect">
              <a:avLst/>
            </a:prstGeom>
            <a:solidFill>
              <a:srgbClr val="004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 userDrawn="1"/>
          </p:nvSpPr>
          <p:spPr bwMode="auto">
            <a:xfrm>
              <a:off x="5484" y="965"/>
              <a:ext cx="194" cy="452"/>
            </a:xfrm>
            <a:prstGeom prst="rect">
              <a:avLst/>
            </a:prstGeom>
            <a:solidFill>
              <a:srgbClr val="E40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 userDrawn="1"/>
          </p:nvSpPr>
          <p:spPr bwMode="auto">
            <a:xfrm>
              <a:off x="5484" y="2092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5242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"/>
            <p:cNvSpPr>
              <a:spLocks noChangeArrowheads="1"/>
            </p:cNvSpPr>
            <p:nvPr userDrawn="1"/>
          </p:nvSpPr>
          <p:spPr bwMode="auto">
            <a:xfrm>
              <a:off x="5242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5242" y="1528"/>
              <a:ext cx="194" cy="453"/>
            </a:xfrm>
            <a:prstGeom prst="rect">
              <a:avLst/>
            </a:prstGeom>
            <a:solidFill>
              <a:srgbClr val="22C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"/>
            <p:cNvSpPr>
              <a:spLocks noChangeArrowheads="1"/>
            </p:cNvSpPr>
            <p:nvPr userDrawn="1"/>
          </p:nvSpPr>
          <p:spPr bwMode="auto">
            <a:xfrm>
              <a:off x="5968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20"/>
            <p:cNvSpPr>
              <a:spLocks noChangeArrowheads="1"/>
            </p:cNvSpPr>
            <p:nvPr userDrawn="1"/>
          </p:nvSpPr>
          <p:spPr bwMode="auto">
            <a:xfrm>
              <a:off x="5968" y="965"/>
              <a:ext cx="194" cy="452"/>
            </a:xfrm>
            <a:prstGeom prst="rect">
              <a:avLst/>
            </a:prstGeom>
            <a:solidFill>
              <a:srgbClr val="6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E543-5D6C-4A74-910E-B653FE30A595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C7A5-E3ED-494A-8F6C-F7284BECDC3C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9" y="4323806"/>
            <a:ext cx="5408612" cy="1568993"/>
          </a:xfrm>
          <a:prstGeom prst="rect">
            <a:avLst/>
          </a:prstGeom>
          <a:noFill/>
        </p:spPr>
        <p:txBody>
          <a:bodyPr tIns="0" anchor="t" anchorCtr="0">
            <a:noAutofit/>
          </a:bodyPr>
          <a:lstStyle>
            <a:lvl1pPr algn="l">
              <a:lnSpc>
                <a:spcPct val="83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9" y="3708691"/>
            <a:ext cx="5408612" cy="52411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6E0F13-EC58-423C-98D9-208B466B2087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12192000" y="0"/>
            <a:ext cx="17335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To view drawing guides: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Right click on slide 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Grid and Guides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’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Check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Display drawing guides on screen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Select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OK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GB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Hint</a:t>
            </a:r>
            <a:r>
              <a:rPr lang="en-GB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: Alt + F9 for quick viewing of guides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2792437" y="3078798"/>
            <a:ext cx="27924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Add Date and Footer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1.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Choose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Insert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2.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Click on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Header and Footer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3.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Tick off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Date and time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4.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'Fixed' </a:t>
            </a:r>
            <a:r>
              <a:rPr lang="en-US" altLang="da-DK" sz="900" b="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date in the field</a:t>
            </a:r>
            <a:b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5.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Tick off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Footer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and enter the desired text </a:t>
            </a:r>
            <a:endParaRPr lang="en-GB" altLang="da-DK" sz="900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Leave </a:t>
            </a:r>
            <a:r>
              <a:rPr lang="en-US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Don't show on title slide </a:t>
            </a:r>
            <a:r>
              <a:rPr lang="en-US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unticked</a:t>
            </a: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6. </a:t>
            </a:r>
            <a:r>
              <a:rPr lang="en-GB" altLang="da-DK" sz="900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Click </a:t>
            </a:r>
            <a:r>
              <a:rPr lang="en-GB" alt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en-GB" altLang="da-DK" sz="900" b="1" noProof="1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556125"/>
            <a:ext cx="26955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4"/>
          <p:cNvGrpSpPr>
            <a:grpSpLocks noChangeAspect="1"/>
          </p:cNvGrpSpPr>
          <p:nvPr userDrawn="1"/>
        </p:nvGrpSpPr>
        <p:grpSpPr bwMode="auto">
          <a:xfrm rot="5400000">
            <a:off x="564953" y="345726"/>
            <a:ext cx="2341127" cy="2919991"/>
            <a:chOff x="298" y="393"/>
            <a:chExt cx="821" cy="1024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98" y="393"/>
              <a:ext cx="803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Rectangle 5"/>
            <p:cNvSpPr>
              <a:spLocks noChangeAspect="1" noChangeArrowheads="1"/>
            </p:cNvSpPr>
            <p:nvPr userDrawn="1"/>
          </p:nvSpPr>
          <p:spPr bwMode="auto">
            <a:xfrm>
              <a:off x="639" y="864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6"/>
            <p:cNvSpPr>
              <a:spLocks noChangeAspect="1" noChangeArrowheads="1"/>
            </p:cNvSpPr>
            <p:nvPr userDrawn="1"/>
          </p:nvSpPr>
          <p:spPr bwMode="auto">
            <a:xfrm>
              <a:off x="639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Rectangle 7"/>
            <p:cNvSpPr>
              <a:spLocks noChangeAspect="1" noChangeArrowheads="1"/>
            </p:cNvSpPr>
            <p:nvPr userDrawn="1"/>
          </p:nvSpPr>
          <p:spPr bwMode="auto">
            <a:xfrm>
              <a:off x="639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Rectangle 8"/>
            <p:cNvSpPr>
              <a:spLocks noChangeAspect="1" noChangeArrowheads="1"/>
            </p:cNvSpPr>
            <p:nvPr userDrawn="1"/>
          </p:nvSpPr>
          <p:spPr bwMode="auto">
            <a:xfrm>
              <a:off x="811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9"/>
            <p:cNvSpPr>
              <a:spLocks noChangeAspect="1" noChangeArrowheads="1"/>
            </p:cNvSpPr>
            <p:nvPr userDrawn="1"/>
          </p:nvSpPr>
          <p:spPr bwMode="auto">
            <a:xfrm>
              <a:off x="811" y="1207"/>
              <a:ext cx="136" cy="1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10"/>
            <p:cNvSpPr>
              <a:spLocks noChangeAspect="1" noChangeArrowheads="1"/>
            </p:cNvSpPr>
            <p:nvPr userDrawn="1"/>
          </p:nvSpPr>
          <p:spPr bwMode="auto">
            <a:xfrm>
              <a:off x="983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Rectangle 11"/>
            <p:cNvSpPr>
              <a:spLocks noChangeAspect="1" noChangeArrowheads="1"/>
            </p:cNvSpPr>
            <p:nvPr userDrawn="1"/>
          </p:nvSpPr>
          <p:spPr bwMode="auto">
            <a:xfrm>
              <a:off x="469" y="864"/>
              <a:ext cx="136" cy="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Rectangle 12"/>
            <p:cNvSpPr>
              <a:spLocks noChangeAspect="1" noChangeArrowheads="1"/>
            </p:cNvSpPr>
            <p:nvPr userDrawn="1"/>
          </p:nvSpPr>
          <p:spPr bwMode="auto">
            <a:xfrm>
              <a:off x="639" y="692"/>
              <a:ext cx="136" cy="136"/>
            </a:xfrm>
            <a:prstGeom prst="rect">
              <a:avLst/>
            </a:prstGeom>
            <a:solidFill>
              <a:srgbClr val="C4C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Rectangle 13"/>
            <p:cNvSpPr>
              <a:spLocks noChangeAspect="1" noChangeArrowheads="1"/>
            </p:cNvSpPr>
            <p:nvPr userDrawn="1"/>
          </p:nvSpPr>
          <p:spPr bwMode="auto">
            <a:xfrm>
              <a:off x="298" y="1036"/>
              <a:ext cx="136" cy="136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Rectangle 14"/>
            <p:cNvSpPr>
              <a:spLocks noChangeAspect="1" noChangeArrowheads="1"/>
            </p:cNvSpPr>
            <p:nvPr userDrawn="1"/>
          </p:nvSpPr>
          <p:spPr bwMode="auto">
            <a:xfrm>
              <a:off x="298" y="1207"/>
              <a:ext cx="136" cy="136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Rectangle 15"/>
            <p:cNvSpPr>
              <a:spLocks noChangeAspect="1" noChangeArrowheads="1"/>
            </p:cNvSpPr>
            <p:nvPr userDrawn="1"/>
          </p:nvSpPr>
          <p:spPr bwMode="auto">
            <a:xfrm>
              <a:off x="469" y="1036"/>
              <a:ext cx="136" cy="136"/>
            </a:xfrm>
            <a:prstGeom prst="rect">
              <a:avLst/>
            </a:prstGeom>
            <a:solidFill>
              <a:srgbClr val="616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Rectangle 16"/>
            <p:cNvSpPr>
              <a:spLocks noChangeAspect="1" noChangeArrowheads="1"/>
            </p:cNvSpPr>
            <p:nvPr userDrawn="1"/>
          </p:nvSpPr>
          <p:spPr bwMode="auto">
            <a:xfrm>
              <a:off x="469" y="1207"/>
              <a:ext cx="136" cy="136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9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8" y="1916113"/>
            <a:ext cx="112395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BDA5-08B2-463B-8C34-CBB731D0B611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75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300788" y="1914526"/>
            <a:ext cx="5410199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87AF-F394-45B1-A0D9-DA56075587FB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42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5407659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5408117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71489" y="1916113"/>
            <a:ext cx="5408612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00789" y="0"/>
            <a:ext cx="5891211" cy="5891212"/>
          </a:xfrm>
        </p:spPr>
        <p:txBody>
          <a:bodyPr bIns="684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8485-3F4A-4115-B972-87763347C671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01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37" y="637148"/>
            <a:ext cx="6949688" cy="317552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lang="da-DK" sz="20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66" y="1047969"/>
            <a:ext cx="6949688" cy="1961129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78000"/>
              </a:lnSpc>
              <a:spcBef>
                <a:spcPct val="0"/>
              </a:spcBef>
              <a:buNone/>
              <a:defRPr lang="da-DK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DC871-4E00-438A-B70F-D4F4DF145F3B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 rot="5400000">
            <a:off x="9340341" y="1088957"/>
            <a:ext cx="2822454" cy="1918838"/>
            <a:chOff x="4758" y="401"/>
            <a:chExt cx="1404" cy="2142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758" y="401"/>
              <a:ext cx="1404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>
              <a:off x="5726" y="401"/>
              <a:ext cx="194" cy="452"/>
            </a:xfrm>
            <a:prstGeom prst="rect">
              <a:avLst/>
            </a:prstGeom>
            <a:solidFill>
              <a:srgbClr val="B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6"/>
            <p:cNvSpPr>
              <a:spLocks noChangeArrowheads="1"/>
            </p:cNvSpPr>
            <p:nvPr userDrawn="1"/>
          </p:nvSpPr>
          <p:spPr bwMode="auto">
            <a:xfrm>
              <a:off x="5726" y="1528"/>
              <a:ext cx="194" cy="453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5726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8"/>
            <p:cNvSpPr>
              <a:spLocks noChangeArrowheads="1"/>
            </p:cNvSpPr>
            <p:nvPr userDrawn="1"/>
          </p:nvSpPr>
          <p:spPr bwMode="auto">
            <a:xfrm>
              <a:off x="4758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5000" y="401"/>
              <a:ext cx="194" cy="452"/>
            </a:xfrm>
            <a:prstGeom prst="rect">
              <a:avLst/>
            </a:prstGeom>
            <a:solidFill>
              <a:srgbClr val="009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5000" y="1528"/>
              <a:ext cx="194" cy="453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 userDrawn="1"/>
          </p:nvSpPr>
          <p:spPr bwMode="auto">
            <a:xfrm>
              <a:off x="5000" y="965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 userDrawn="1"/>
          </p:nvSpPr>
          <p:spPr bwMode="auto">
            <a:xfrm>
              <a:off x="5484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 userDrawn="1"/>
          </p:nvSpPr>
          <p:spPr bwMode="auto">
            <a:xfrm>
              <a:off x="5484" y="1528"/>
              <a:ext cx="194" cy="453"/>
            </a:xfrm>
            <a:prstGeom prst="rect">
              <a:avLst/>
            </a:prstGeom>
            <a:solidFill>
              <a:srgbClr val="004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 userDrawn="1"/>
          </p:nvSpPr>
          <p:spPr bwMode="auto">
            <a:xfrm>
              <a:off x="5484" y="965"/>
              <a:ext cx="194" cy="452"/>
            </a:xfrm>
            <a:prstGeom prst="rect">
              <a:avLst/>
            </a:prstGeom>
            <a:solidFill>
              <a:srgbClr val="E40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 userDrawn="1"/>
          </p:nvSpPr>
          <p:spPr bwMode="auto">
            <a:xfrm>
              <a:off x="5484" y="2092"/>
              <a:ext cx="194" cy="452"/>
            </a:xfrm>
            <a:prstGeom prst="rect">
              <a:avLst/>
            </a:prstGeom>
            <a:solidFill>
              <a:srgbClr val="D6D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16"/>
            <p:cNvSpPr>
              <a:spLocks noChangeArrowheads="1"/>
            </p:cNvSpPr>
            <p:nvPr userDrawn="1"/>
          </p:nvSpPr>
          <p:spPr bwMode="auto">
            <a:xfrm>
              <a:off x="5242" y="401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7"/>
            <p:cNvSpPr>
              <a:spLocks noChangeArrowheads="1"/>
            </p:cNvSpPr>
            <p:nvPr userDrawn="1"/>
          </p:nvSpPr>
          <p:spPr bwMode="auto">
            <a:xfrm>
              <a:off x="5242" y="965"/>
              <a:ext cx="194" cy="452"/>
            </a:xfrm>
            <a:prstGeom prst="rect">
              <a:avLst/>
            </a:prstGeom>
            <a:solidFill>
              <a:srgbClr val="A3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8"/>
            <p:cNvSpPr>
              <a:spLocks noChangeArrowheads="1"/>
            </p:cNvSpPr>
            <p:nvPr userDrawn="1"/>
          </p:nvSpPr>
          <p:spPr bwMode="auto">
            <a:xfrm>
              <a:off x="5242" y="1528"/>
              <a:ext cx="194" cy="453"/>
            </a:xfrm>
            <a:prstGeom prst="rect">
              <a:avLst/>
            </a:prstGeom>
            <a:solidFill>
              <a:srgbClr val="22C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9"/>
            <p:cNvSpPr>
              <a:spLocks noChangeArrowheads="1"/>
            </p:cNvSpPr>
            <p:nvPr userDrawn="1"/>
          </p:nvSpPr>
          <p:spPr bwMode="auto">
            <a:xfrm>
              <a:off x="5968" y="401"/>
              <a:ext cx="194" cy="452"/>
            </a:xfrm>
            <a:prstGeom prst="rect">
              <a:avLst/>
            </a:prstGeom>
            <a:solidFill>
              <a:srgbClr val="737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20"/>
            <p:cNvSpPr>
              <a:spLocks noChangeArrowheads="1"/>
            </p:cNvSpPr>
            <p:nvPr userDrawn="1"/>
          </p:nvSpPr>
          <p:spPr bwMode="auto">
            <a:xfrm>
              <a:off x="5968" y="965"/>
              <a:ext cx="194" cy="452"/>
            </a:xfrm>
            <a:prstGeom prst="rect">
              <a:avLst/>
            </a:prstGeom>
            <a:solidFill>
              <a:srgbClr val="6EA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183" y="6132313"/>
            <a:ext cx="888808" cy="5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6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1488" y="1033200"/>
            <a:ext cx="11248069" cy="320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E96A-19B4-4835-AFE2-6AE9289DDD91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6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294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063F-676A-49CC-B385-E990F1958648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95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: Grey/B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19C16-61B2-46C8-8237-76FD87AF2EE8}"/>
              </a:ext>
            </a:extLst>
          </p:cNvPr>
          <p:cNvSpPr/>
          <p:nvPr/>
        </p:nvSpPr>
        <p:spPr>
          <a:xfrm>
            <a:off x="6096000" y="0"/>
            <a:ext cx="6096000" cy="6011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COMPANY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5998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here to add text or click the image icon to add a picture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65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plit: BU/B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9643-7E9D-44EB-9843-C1245B7B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E3FF-33D2-4569-A1AE-14CC72239C4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D3F8-1ECD-4157-A94A-A7D44DA3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6378760"/>
            <a:ext cx="262779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COMPANY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E4303-FF99-473F-A6F9-BF4D71EF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6AC8301-ED22-4EAB-BFC4-7FFEEA60D487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6096000" y="0"/>
            <a:ext cx="6096000" cy="6011694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DBA7775B-AE01-4DC8-BC9A-770B71903881}"/>
              </a:ext>
            </a:extLst>
          </p:cNvPr>
          <p:cNvSpPr>
            <a:spLocks noGrp="1" noChangeAspect="1"/>
          </p:cNvSpPr>
          <p:nvPr>
            <p:ph sz="quarter" idx="16" hasCustomPrompt="1"/>
          </p:nvPr>
        </p:nvSpPr>
        <p:spPr>
          <a:xfrm>
            <a:off x="0" y="0"/>
            <a:ext cx="6096000" cy="6011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text or right-click the background to add a background picture fill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732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admap"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B8-9287-4190-93D9-99717DD1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863" y="6378760"/>
            <a:ext cx="37286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E28854E-E882-41AE-9DCC-8A083A106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E5A7182-BC18-4C0F-BE0E-36808406F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876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ADED006-0540-4E20-B183-705CA440A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7976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EB9D772-DB53-438E-85DA-AC8CF11302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6069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BE4AA6-4522-475E-84FC-75EFC671EF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7169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963B65F-41A6-4597-9661-708268AE46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8269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08C7124-59C7-4BA0-8E2E-58E506D0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9369" y="416282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5C2E395-7814-4EAB-BE11-47201098A9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5262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C8F048-71D8-413C-8A25-07874369F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362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42AC748-1EE1-4A52-AD57-FF327D6DE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7462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E849AB5-92DF-4780-B983-4ED5708BA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8562" y="3481789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C77F3F7-DE87-4E49-840A-C7350EC76E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4455" y="757637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426A8A0-9958-4BD3-A75F-0FE112246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5555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3A83932-486D-445D-AD1F-113C1A28C6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6655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55455C0-DB35-4934-BF28-49B7238A42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07755" y="2800751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7D30133C-2478-4404-87F3-0B6ABBCFF3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95848" y="1438675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4D1C5A7-3CF2-4C68-B706-EE750C5992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76948" y="2119713"/>
            <a:ext cx="2259020" cy="1308098"/>
          </a:xfrm>
          <a:custGeom>
            <a:avLst/>
            <a:gdLst>
              <a:gd name="connsiteX0" fmla="*/ 1128693 w 2259020"/>
              <a:gd name="connsiteY0" fmla="*/ 0 h 1308098"/>
              <a:gd name="connsiteX1" fmla="*/ 2259020 w 2259020"/>
              <a:gd name="connsiteY1" fmla="*/ 655774 h 1308098"/>
              <a:gd name="connsiteX2" fmla="*/ 1130326 w 2259020"/>
              <a:gd name="connsiteY2" fmla="*/ 1308098 h 1308098"/>
              <a:gd name="connsiteX3" fmla="*/ 0 w 2259020"/>
              <a:gd name="connsiteY3" fmla="*/ 652325 h 13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9020" h="1308098">
                <a:moveTo>
                  <a:pt x="1128693" y="0"/>
                </a:moveTo>
                <a:lnTo>
                  <a:pt x="2259020" y="655774"/>
                </a:lnTo>
                <a:lnTo>
                  <a:pt x="1130326" y="1308098"/>
                </a:lnTo>
                <a:lnTo>
                  <a:pt x="0" y="65232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57200" tIns="457200" rIns="457200" bIns="457200" anchor="ctr" anchorCtr="0">
            <a:noAutofit/>
          </a:bodyPr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5E8863E-C28A-48FA-AA8B-4BA08DD5B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931" y="1185743"/>
            <a:ext cx="2133233" cy="106793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4300" b="1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08603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01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August 18,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62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6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381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April 25, 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674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August 18, 2023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4013" r:id="rId2"/>
    <p:sldLayoutId id="2147484014" r:id="rId3"/>
    <p:sldLayoutId id="2147484015" r:id="rId4"/>
    <p:sldLayoutId id="2147484016" r:id="rId5"/>
    <p:sldLayoutId id="2147483985" r:id="rId6"/>
    <p:sldLayoutId id="2147483986" r:id="rId7"/>
    <p:sldLayoutId id="2147484001" r:id="rId8"/>
    <p:sldLayoutId id="2147484002" r:id="rId9"/>
    <p:sldLayoutId id="2147484003" r:id="rId10"/>
    <p:sldLayoutId id="2147484004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4006" r:id="rId17"/>
    <p:sldLayoutId id="2147484007" r:id="rId18"/>
    <p:sldLayoutId id="2147484008" r:id="rId19"/>
    <p:sldLayoutId id="2147484005" r:id="rId20"/>
    <p:sldLayoutId id="2147483999" r:id="rId21"/>
    <p:sldLayoutId id="2147483992" r:id="rId22"/>
    <p:sldLayoutId id="2147484009" r:id="rId23"/>
    <p:sldLayoutId id="2147484012" r:id="rId24"/>
    <p:sldLayoutId id="2147484011" r:id="rId25"/>
    <p:sldLayoutId id="2147484010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49" y="6132313"/>
            <a:ext cx="891242" cy="530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51" y="6333565"/>
            <a:ext cx="876581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DB5C4AB0-2E63-4BED-9C58-1B04A9F7BB9A}" type="datetime3">
              <a:rPr lang="en-GB" smtClean="0"/>
              <a:t>25 April, 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035" y="6333565"/>
            <a:ext cx="3780065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8" y="6333565"/>
            <a:ext cx="366712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2441" y="1917699"/>
            <a:ext cx="11247116" cy="397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4078" r:id="rId3"/>
    <p:sldLayoutId id="2147484030" r:id="rId4"/>
    <p:sldLayoutId id="2147483685" r:id="rId5"/>
    <p:sldLayoutId id="2147483686" r:id="rId6"/>
    <p:sldLayoutId id="2147483687" r:id="rId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9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3710" userDrawn="1">
          <p15:clr>
            <a:srgbClr val="F26B43"/>
          </p15:clr>
        </p15:guide>
        <p15:guide id="5" pos="297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orient="horz" pos="1206" userDrawn="1">
          <p15:clr>
            <a:srgbClr val="F26B43"/>
          </p15:clr>
        </p15:guide>
        <p15:guide id="8" orient="horz" pos="3712" userDrawn="1">
          <p15:clr>
            <a:srgbClr val="F26B43"/>
          </p15:clr>
        </p15:guide>
        <p15:guide id="10" orient="horz" pos="393" userDrawn="1">
          <p15:clr>
            <a:srgbClr val="F26B43"/>
          </p15:clr>
        </p15:guide>
        <p15:guide id="11" orient="horz" pos="95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49" y="6132313"/>
            <a:ext cx="891242" cy="5305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51" y="6333565"/>
            <a:ext cx="876581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A3B02A6B-6F34-4CBB-A0F3-3222B19CB943}" type="datetime7">
              <a:rPr lang="en-US" smtClean="0"/>
              <a:t>Apr-24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0035" y="6333565"/>
            <a:ext cx="3780065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488" y="6333565"/>
            <a:ext cx="366712" cy="2042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2441" y="625177"/>
            <a:ext cx="11247116" cy="895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2441" y="1917699"/>
            <a:ext cx="11247116" cy="3975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50" r:id="rId8"/>
    <p:sldLayoutId id="2147484051" r:id="rId9"/>
    <p:sldLayoutId id="2147483682" r:id="rId10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69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710">
          <p15:clr>
            <a:srgbClr val="F26B43"/>
          </p15:clr>
        </p15:guide>
        <p15:guide id="5" pos="297">
          <p15:clr>
            <a:srgbClr val="F26B43"/>
          </p15:clr>
        </p15:guide>
        <p15:guide id="6" pos="3704">
          <p15:clr>
            <a:srgbClr val="F26B43"/>
          </p15:clr>
        </p15:guide>
        <p15:guide id="7" orient="horz" pos="1206">
          <p15:clr>
            <a:srgbClr val="F26B43"/>
          </p15:clr>
        </p15:guide>
        <p15:guide id="8" orient="horz" pos="3712">
          <p15:clr>
            <a:srgbClr val="F26B43"/>
          </p15:clr>
        </p15:guide>
        <p15:guide id="10" orient="horz" pos="393">
          <p15:clr>
            <a:srgbClr val="F26B43"/>
          </p15:clr>
        </p15:guide>
        <p15:guide id="11" orient="horz" pos="9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s.swanlibraries.net/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mailto:rebecca@lagrangelibrary.org" TargetMode="External"/><Relationship Id="rId4" Type="http://schemas.openxmlformats.org/officeDocument/2006/relationships/hyperlink" Target="mailto:ahren@swanlibrarie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sugi.org/conference-2024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O-VN3uJvivI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wanlibraries.net/documentation/8805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8207282" cy="2387600"/>
          </a:xfrm>
        </p:spPr>
        <p:txBody>
          <a:bodyPr/>
          <a:lstStyle/>
          <a:p>
            <a:r>
              <a:rPr lang="en-US" dirty="0"/>
              <a:t>SWAN RFID Users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98948"/>
            <a:ext cx="740618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La Grange Public Library</a:t>
            </a:r>
          </a:p>
          <a:p>
            <a:r>
              <a:rPr lang="en-US" dirty="0">
                <a:ea typeface="Source Sans Pro"/>
              </a:rPr>
              <a:t>April 25,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D2D46-D484-89EC-0BAF-D8337F7D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SWAN Forums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F80CD5-6A1A-65E7-C8F4-BCD5C212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>
                <a:hlinkClick r:id="rId2"/>
              </a:rPr>
              <a:t>https://forums.swanlibraries.net/</a:t>
            </a:r>
            <a:endParaRPr lang="en-US"/>
          </a:p>
          <a:p>
            <a:pPr marL="457200" indent="-457200"/>
            <a:r>
              <a:rPr lang="en-US"/>
              <a:t>Keep the discussion going </a:t>
            </a:r>
          </a:p>
          <a:p>
            <a:pPr marL="457200" indent="-457200"/>
            <a:r>
              <a:rPr lang="en-US"/>
              <a:t>Joining and accessing the forums</a:t>
            </a:r>
          </a:p>
          <a:p>
            <a:pPr marL="0" indent="0">
              <a:buNone/>
            </a:pPr>
            <a:endParaRPr lang="en-US"/>
          </a:p>
          <a:p>
            <a:pPr>
              <a:buNone/>
            </a:pPr>
            <a:r>
              <a:rPr lang="en-US" b="1"/>
              <a:t>Open Discussion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4F0D5-4693-911F-A1DF-263DA1D9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A9D819-48E7-0C79-296D-48F08694355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7ABAA-6E63-40E9-9084-F884B8DF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568785"/>
            <a:ext cx="7406184" cy="85452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BF64-CAE6-45FC-B560-580FBDCE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727" y="3068267"/>
            <a:ext cx="8667112" cy="22000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solidFill>
                <a:schemeClr val="tx1"/>
              </a:solidFill>
              <a:ea typeface="Source Sans Pro"/>
            </a:endParaRPr>
          </a:p>
          <a:p>
            <a:r>
              <a:rPr lang="en-US" sz="2800" dirty="0">
                <a:solidFill>
                  <a:schemeClr val="tx1"/>
                </a:solidFill>
                <a:ea typeface="Source Sans Pro"/>
              </a:rPr>
              <a:t>      Next SWAN RFID Users Group Meeting: </a:t>
            </a:r>
            <a:endParaRPr lang="en-US" dirty="0">
              <a:solidFill>
                <a:schemeClr val="tx1"/>
              </a:solidFill>
              <a:ea typeface="Source Sans Pro"/>
            </a:endParaRPr>
          </a:p>
          <a:p>
            <a:r>
              <a:rPr lang="en-US" sz="2800" dirty="0">
                <a:solidFill>
                  <a:schemeClr val="tx1"/>
                </a:solidFill>
                <a:ea typeface="Source Sans Pro"/>
              </a:rPr>
              <a:t>      October 24, 2024</a:t>
            </a:r>
            <a:endParaRPr lang="en-US" dirty="0">
              <a:solidFill>
                <a:schemeClr val="tx1"/>
              </a:solidFill>
              <a:ea typeface="Source Sans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F9D62-391E-4BDA-A471-0EDABF75E3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60188" y="6329363"/>
            <a:ext cx="531812" cy="365125"/>
          </a:xfrm>
        </p:spPr>
        <p:txBody>
          <a:bodyPr/>
          <a:lstStyle/>
          <a:p>
            <a:fld id="{B2E8E252-A4C9-4825-B6A7-DD4A52002440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1E9935-E813-26AB-7D28-E89B7A352117}"/>
              </a:ext>
            </a:extLst>
          </p:cNvPr>
          <p:cNvSpPr>
            <a:spLocks noGrp="1"/>
          </p:cNvSpPr>
          <p:nvPr/>
        </p:nvSpPr>
        <p:spPr>
          <a:xfrm>
            <a:off x="968991" y="4771798"/>
            <a:ext cx="8404041" cy="19978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ea typeface="Source Sans Pro SemiBold"/>
              </a:rPr>
              <a:t>Ahren Sievers  </a:t>
            </a:r>
            <a:r>
              <a:rPr lang="en-US" sz="3200" dirty="0">
                <a:ea typeface="Source Sans Pro SemiBold"/>
                <a:hlinkClick r:id="rId4"/>
              </a:rPr>
              <a:t>ahren@swanlibraries.net</a:t>
            </a:r>
            <a:br>
              <a:rPr lang="en-US" sz="3200" dirty="0">
                <a:ea typeface="Source Sans Pro SemiBold"/>
              </a:rPr>
            </a:br>
            <a:br>
              <a:rPr lang="en-US" sz="3200" dirty="0">
                <a:ea typeface="Source Sans Pro SemiBold"/>
              </a:rPr>
            </a:br>
            <a:r>
              <a:rPr lang="en-US" sz="3200" dirty="0">
                <a:ea typeface="Source Sans Pro SemiBold"/>
              </a:rPr>
              <a:t>Rebecca Bartlett </a:t>
            </a:r>
            <a:r>
              <a:rPr lang="en-US" sz="3200" dirty="0">
                <a:ea typeface="Source Sans Pro SemiBold"/>
                <a:hlinkClick r:id="rId5"/>
              </a:rPr>
              <a:t>rebecca@lagrangelibrary.org</a:t>
            </a:r>
            <a:r>
              <a:rPr lang="en-US" sz="3200" dirty="0">
                <a:ea typeface="Source Sans Pro SemiBold"/>
              </a:rPr>
              <a:t> </a:t>
            </a:r>
            <a:br>
              <a:rPr lang="en-US" sz="3200" dirty="0">
                <a:ea typeface="Source Sans Pro SemiBold"/>
              </a:rPr>
            </a:br>
            <a:br>
              <a:rPr lang="en-US" sz="3200" dirty="0">
                <a:ea typeface="Source Sans Pro SemiBold"/>
              </a:rPr>
            </a:br>
            <a:endParaRPr lang="en-US" dirty="0">
              <a:ea typeface="Source Sans Pro Semi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0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4D79-0E58-1C4C-B805-155B3497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A6B6D-2692-7F2D-6F58-2D88723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B55020BF-71F0-315E-6694-50B7AAC6019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7EE3EF2-A7B1-4F23-8584-F0BBB5D3EC1A}" type="datetime4">
              <a:rPr lang="en-US" smtClean="0"/>
              <a:pPr>
                <a:spcAft>
                  <a:spcPts val="600"/>
                </a:spcAft>
              </a:pPr>
              <a:t>April 25, 2024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C273E50-C61F-3D67-D5BC-E94FB81E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654930"/>
              </p:ext>
            </p:extLst>
          </p:nvPr>
        </p:nvGraphicFramePr>
        <p:xfrm>
          <a:off x="5183188" y="987425"/>
          <a:ext cx="6172200" cy="523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11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6193-9365-5FD8-E33D-214E1343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Source Sans Pro SemiBold"/>
              </a:rPr>
              <a:t>COSUGI 2024 Update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84930-76B7-5EDB-70D8-8058536B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592" y="1821101"/>
            <a:ext cx="512298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ea typeface="Source Sans Pro"/>
              </a:rPr>
              <a:t>Carla Clark included RFID</a:t>
            </a:r>
            <a:r>
              <a:rPr lang="en-US" sz="3200" dirty="0"/>
              <a:t> integration in the </a:t>
            </a:r>
            <a:r>
              <a:rPr lang="en-US" sz="3200" dirty="0" err="1"/>
              <a:t>BLUECloud</a:t>
            </a:r>
            <a:r>
              <a:rPr lang="en-US" sz="3200" dirty="0"/>
              <a:t> Circulation initiatives for 2024-2025.</a:t>
            </a:r>
            <a:endParaRPr lang="en-US" sz="3200" dirty="0">
              <a:ea typeface="Source Sans Pro"/>
            </a:endParaRPr>
          </a:p>
          <a:p>
            <a:r>
              <a:rPr lang="en-US" sz="3200" dirty="0"/>
              <a:t>Session: BC Circulation: A Day in the Life. </a:t>
            </a:r>
            <a:r>
              <a:rPr lang="en-US" sz="3200" dirty="0">
                <a:hlinkClick r:id="rId2"/>
              </a:rPr>
              <a:t>COSUGI Reconnect 2024</a:t>
            </a:r>
            <a:r>
              <a:rPr lang="en-US" sz="3200" dirty="0"/>
              <a:t> (March 7, 2024).</a:t>
            </a:r>
            <a:endParaRPr lang="en-US" sz="3200" dirty="0">
              <a:ea typeface="Source Sans Pro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39E15-E0EE-B7EA-3C03-D137C195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396E9-022F-2BDE-9B23-C63B558005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April 25, 2024</a:t>
            </a:fld>
            <a:endParaRPr lang="en-US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D93036B-C514-216E-B8E2-F001E9C2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34" y="1822655"/>
            <a:ext cx="6296321" cy="35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898B-AE23-259D-F10F-52F936C8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SWAN RFID Library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BF9-A59D-F79D-D943-FD80FECA3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New installations, procedures, equipment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52B6D5-B2D9-6040-E410-E899BAB04C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EE3EF2-A7B1-4F23-8584-F0BBB5D3EC1A}" type="datetime4">
              <a:rPr lang="en-US" smtClean="0"/>
              <a:t>April 25, 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5C6D-5B58-C4E8-691B-CAA955E5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6442-C53B-49AC-BF92-0B50F1D9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Library Lockers and Drive-Up Windows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DF82-79EC-632D-AC93-CC203F0C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5DEDF-9D64-D691-4162-BE5F3CC23D5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396ADE-9909-4D89-85AF-2BEE99A3BE82}" type="datetime4">
              <a:rPr lang="en-US" smtClean="0"/>
              <a:pPr>
                <a:spcAft>
                  <a:spcPts val="600"/>
                </a:spcAft>
              </a:pPr>
              <a:t>April 25, 2024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9EAC0C7-A5FE-9761-2825-149153CD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99582"/>
              </p:ext>
            </p:extLst>
          </p:nvPr>
        </p:nvGraphicFramePr>
        <p:xfrm>
          <a:off x="5428178" y="987425"/>
          <a:ext cx="5682221" cy="5020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3280">
                  <a:extLst>
                    <a:ext uri="{9D8B030D-6E8A-4147-A177-3AD203B41FA5}">
                      <a16:colId xmlns:a16="http://schemas.microsoft.com/office/drawing/2014/main" val="4071172000"/>
                    </a:ext>
                  </a:extLst>
                </a:gridCol>
                <a:gridCol w="653520">
                  <a:extLst>
                    <a:ext uri="{9D8B030D-6E8A-4147-A177-3AD203B41FA5}">
                      <a16:colId xmlns:a16="http://schemas.microsoft.com/office/drawing/2014/main" val="3241518847"/>
                    </a:ext>
                  </a:extLst>
                </a:gridCol>
                <a:gridCol w="685516">
                  <a:extLst>
                    <a:ext uri="{9D8B030D-6E8A-4147-A177-3AD203B41FA5}">
                      <a16:colId xmlns:a16="http://schemas.microsoft.com/office/drawing/2014/main" val="1075991983"/>
                    </a:ext>
                  </a:extLst>
                </a:gridCol>
                <a:gridCol w="639905">
                  <a:extLst>
                    <a:ext uri="{9D8B030D-6E8A-4147-A177-3AD203B41FA5}">
                      <a16:colId xmlns:a16="http://schemas.microsoft.com/office/drawing/2014/main" val="1103674838"/>
                    </a:ext>
                  </a:extLst>
                </a:gridCol>
              </a:tblGrid>
              <a:tr h="455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Agency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Route To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RFID?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4035575441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Bloomingdale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BDD_L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BDD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2644929815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Bensenville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BVD_L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BVD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560192463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Downers Grove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DGS_L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DGS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2602395039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Glen Ellyn Public Library Drive-up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GED_D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GED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1567001494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Geneva Public Library Drive-up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GVD_D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GVD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4251395794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Indian Prairie Public Library District Drive-up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INS_D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3333962130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La Grange Public Library Drive_up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LGS_D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LGS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3732231880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Matteson Area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MTS_L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559076577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North Riverside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NRS_L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266959915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Oak Park Public Library Main Branch Indoor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OPS_LI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OPS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2719515311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Oak Park Public Library Main Branch Outdoor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OPS_LO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OPS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3609524338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Park Forest Public Library Drive-up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PFS_D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PFS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1971643862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St. Charles Public Library District Drive-up Window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SCD_D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SCD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490115894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Stickney-Forest View Public Library Central Stickney Locker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SFS_LC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SFS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1753286983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Stickney-Forest View Public Library District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SFS_LO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SFS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3678695109"/>
                  </a:ext>
                </a:extLst>
              </a:tr>
              <a:tr h="2761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Villa Park Public Library Locker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VPD_L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VPD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9" marR="8169" marT="8169" marB="49014" anchor="ctr"/>
                </a:tc>
                <a:extLst>
                  <a:ext uri="{0D108BD9-81ED-4DB2-BD59-A6C34878D82A}">
                    <a16:rowId xmlns:a16="http://schemas.microsoft.com/office/drawing/2014/main" val="273447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33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291A-72EC-97A7-7F2B-D919B528C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21 of the 100 SWAN Libraries have an RFID system:</a:t>
            </a:r>
          </a:p>
          <a:p>
            <a:pPr marL="457200" indent="-457200"/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4 SWAN RFID Libraries have Indoor or Outdoor Lockers (BDD, DGS, MTS, OPS)</a:t>
            </a:r>
          </a:p>
          <a:p>
            <a:pPr marL="457200" indent="-457200"/>
            <a:r>
              <a:rPr lang="en-US" sz="32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3 SWAN RFID Libraries have a Drive-Up window (GVD, LGS, SCD). OLS is in the process of building a Drive-Up window.</a:t>
            </a:r>
            <a:endParaRPr lang="en-US" sz="3200" dirty="0">
              <a:latin typeface="Source Sans Pro"/>
              <a:ea typeface="Source Sans Pro"/>
              <a:cs typeface="Arial"/>
            </a:endParaRPr>
          </a:p>
          <a:p>
            <a:endParaRPr lang="en-US" dirty="0">
              <a:ea typeface="Source Sans Pr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839F-6B3F-1784-E592-6070EB99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619AD-622E-7281-2FC1-39211C17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Source Sans Pro SemiBold"/>
              </a:rPr>
              <a:t>By the Numbers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33121-E0D7-5EDE-00F9-32002EC0F3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F53B-BBEC-286F-642C-09AD6DA5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3" y="51211"/>
            <a:ext cx="3111690" cy="1600200"/>
          </a:xfrm>
        </p:spPr>
        <p:txBody>
          <a:bodyPr/>
          <a:lstStyle/>
          <a:p>
            <a:r>
              <a:rPr lang="en-US" dirty="0">
                <a:ea typeface="Source Sans Pro SemiBold"/>
              </a:rPr>
              <a:t>La Grange Public Library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469E-CD2A-0239-5B1B-F909CCA8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27283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Source Sans Pro"/>
              </a:rPr>
              <a:t>Purchased 3M RFID system with security gates and four 3M Self-checks (2014). </a:t>
            </a:r>
          </a:p>
          <a:p>
            <a:r>
              <a:rPr lang="en-US" dirty="0">
                <a:ea typeface="Source Sans Pro"/>
              </a:rPr>
              <a:t>RFID system activated upon migration to </a:t>
            </a:r>
            <a:r>
              <a:rPr lang="en-US" dirty="0" err="1">
                <a:ea typeface="Source Sans Pro"/>
              </a:rPr>
              <a:t>SirsiDynix</a:t>
            </a:r>
            <a:r>
              <a:rPr lang="en-US" dirty="0">
                <a:ea typeface="Source Sans Pro"/>
              </a:rPr>
              <a:t> </a:t>
            </a:r>
            <a:r>
              <a:rPr lang="en-US" dirty="0" err="1">
                <a:ea typeface="Source Sans Pro"/>
              </a:rPr>
              <a:t>WorkFlows</a:t>
            </a:r>
            <a:r>
              <a:rPr lang="en-US" dirty="0">
                <a:ea typeface="Source Sans Pro"/>
              </a:rPr>
              <a:t> (2015).</a:t>
            </a:r>
          </a:p>
          <a:p>
            <a:r>
              <a:rPr lang="en-US" dirty="0">
                <a:ea typeface="Source Sans Pro"/>
              </a:rPr>
              <a:t>Purchased a Bibliotheca </a:t>
            </a:r>
            <a:r>
              <a:rPr lang="en-US" dirty="0" err="1">
                <a:ea typeface="Source Sans Pro"/>
              </a:rPr>
              <a:t>SelfCheck</a:t>
            </a:r>
            <a:r>
              <a:rPr lang="en-US" dirty="0">
                <a:ea typeface="Source Sans Pro"/>
              </a:rPr>
              <a:t> 500 (2021).</a:t>
            </a:r>
          </a:p>
          <a:p>
            <a:r>
              <a:rPr lang="en-US" dirty="0">
                <a:ea typeface="Source Sans Pro"/>
              </a:rPr>
              <a:t>Installed 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Pick Up Window</a:t>
            </a:r>
            <a:r>
              <a:rPr lang="en-US" dirty="0">
                <a:ea typeface="Source Sans Pro"/>
              </a:rPr>
              <a:t> (2023).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F40A-10C9-87E5-27E2-D92DC528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0FCDB-62FB-4A7C-D0A4-22EAC575C38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EE3EF2-A7B1-4F23-8584-F0BBB5D3EC1A}" type="datetime4">
              <a:rPr lang="en-US" smtClean="0"/>
              <a:t>April 25, 2024</a:t>
            </a:fld>
            <a:endParaRPr lang="en-US"/>
          </a:p>
        </p:txBody>
      </p:sp>
      <p:pic>
        <p:nvPicPr>
          <p:cNvPr id="9" name="Picture 8" descr="A computer on a desk next to a window&#10;&#10;Description automatically generated">
            <a:extLst>
              <a:ext uri="{FF2B5EF4-FFF2-40B4-BE49-F238E27FC236}">
                <a16:creationId xmlns:a16="http://schemas.microsoft.com/office/drawing/2014/main" id="{B2E87BEE-0D52-D633-9566-79FA704C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1" y="1911350"/>
            <a:ext cx="4659843" cy="35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8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7C5B-CE4E-51B0-2B49-2994C00C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Source Sans Pro SemiBold"/>
              </a:rPr>
              <a:t>La Grange Public Library Tour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54B8-22AE-AD16-08A0-0ECAB3AA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012B8-A12E-0635-4E16-7EAA1590F7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7EE3EF2-A7B1-4F23-8584-F0BBB5D3EC1A}" type="datetime4">
              <a:rPr lang="en-US" smtClean="0"/>
              <a:t>April 25, 2024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DBEF6-712E-8C90-8F14-35AA57F54B4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08526" y="1721268"/>
            <a:ext cx="2524210" cy="4228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Source Sans Pro SemiBold"/>
                <a:ea typeface="Source Sans Pro SemiBold"/>
              </a:rPr>
              <a:t>3M Self-Check</a:t>
            </a:r>
            <a:endParaRPr lang="en-US">
              <a:latin typeface="Source Sans Pro SemiBold"/>
              <a:ea typeface="Source Sans Pro SemiBold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ED225E-C496-5927-C201-8366AEE4BB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04497" y="1681163"/>
            <a:ext cx="4287503" cy="703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Source Sans Pro SemiBold"/>
                <a:ea typeface="Source Sans Pro"/>
              </a:rPr>
              <a:t>Bibliotheca </a:t>
            </a:r>
            <a:r>
              <a:rPr lang="en-US" err="1">
                <a:latin typeface="Source Sans Pro SemiBold"/>
                <a:ea typeface="Source Sans Pro"/>
              </a:rPr>
              <a:t>SelfCheck</a:t>
            </a:r>
            <a:r>
              <a:rPr lang="en-US" dirty="0">
                <a:latin typeface="Source Sans Pro SemiBold"/>
                <a:ea typeface="Source Sans Pro"/>
              </a:rPr>
              <a:t> 500</a:t>
            </a:r>
            <a:endParaRPr lang="en-US">
              <a:latin typeface="Source Sans Pro SemiBold"/>
              <a:ea typeface="Source Sans Pro SemiBold"/>
            </a:endParaRPr>
          </a:p>
        </p:txBody>
      </p:sp>
      <p:pic>
        <p:nvPicPr>
          <p:cNvPr id="3" name="Picture 2" descr="A clear plastic barriers in front of a glass door&#10;&#10;Description automatically generated">
            <a:extLst>
              <a:ext uri="{FF2B5EF4-FFF2-40B4-BE49-F238E27FC236}">
                <a16:creationId xmlns:a16="http://schemas.microsoft.com/office/drawing/2014/main" id="{9CC3E5C1-8EB0-2612-C791-3105D2FE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02" y="2232526"/>
            <a:ext cx="3618962" cy="3703053"/>
          </a:xfrm>
          <a:prstGeom prst="rect">
            <a:avLst/>
          </a:prstGeom>
        </p:spPr>
      </p:pic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5BF9C180-B707-BE2E-81A2-9FB26FB5F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4" y="2389857"/>
            <a:ext cx="3632869" cy="3388394"/>
          </a:xfrm>
          <a:prstGeom prst="rect">
            <a:avLst/>
          </a:prstGeom>
        </p:spPr>
      </p:pic>
      <p:pic>
        <p:nvPicPr>
          <p:cNvPr id="9" name="Picture 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9FED798D-E756-1B9B-C4A4-B9A702E4D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093" y="2384591"/>
            <a:ext cx="3461920" cy="338555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19D2087-5208-2C0E-734F-9C0CF33DAAFD}"/>
              </a:ext>
            </a:extLst>
          </p:cNvPr>
          <p:cNvSpPr txBox="1">
            <a:spLocks/>
          </p:cNvSpPr>
          <p:nvPr/>
        </p:nvSpPr>
        <p:spPr>
          <a:xfrm>
            <a:off x="4403558" y="1713247"/>
            <a:ext cx="2885157" cy="42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ource Sans Pro SemiBold"/>
                <a:ea typeface="Source Sans Pro SemiBold"/>
              </a:rPr>
              <a:t>Security Gates</a:t>
            </a:r>
            <a:endParaRPr lang="en-US">
              <a:latin typeface="Source Sans Pro SemiBold"/>
              <a:ea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8414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28C1-D677-9DC3-AA74-5942AE92C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>
            <a:normAutofit/>
          </a:bodyPr>
          <a:lstStyle/>
          <a:p>
            <a:r>
              <a:rPr lang="en-US"/>
              <a:t>SWAN Support Site - RFID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44474-D5F8-5506-6F68-1A385D0A1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>
                <a:hlinkClick r:id="rId2"/>
              </a:rPr>
              <a:t>https://support.swanlibraries.net/documentation/88053</a:t>
            </a:r>
            <a:endParaRPr lang="en-US" sz="2200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F0F05DD-B073-0C2C-70C3-8149D72B0A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6006" y="6329381"/>
            <a:ext cx="53226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4EFCDCF-21B4-7636-8C0A-DA5526BE719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2938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April 25,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20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005661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PPT-2020" id="{687F51A9-11E1-413C-9051-8EC365FB562F}" vid="{E20A4488-0C2C-4E35-BEF5-616CAADE7AFA}"/>
    </a:ext>
  </a:extLst>
</a:theme>
</file>

<file path=ppt/theme/theme2.xml><?xml version="1.0" encoding="utf-8"?>
<a:theme xmlns:a="http://schemas.openxmlformats.org/drawingml/2006/main" name="Office Theme">
  <a:themeElements>
    <a:clrScheme name="Lyngsoe Systems">
      <a:dk1>
        <a:srgbClr val="000000"/>
      </a:dk1>
      <a:lt1>
        <a:sysClr val="window" lastClr="FFFFFF"/>
      </a:lt1>
      <a:dk2>
        <a:srgbClr val="3D3D3D"/>
      </a:dk2>
      <a:lt2>
        <a:srgbClr val="D0D3D4"/>
      </a:lt2>
      <a:accent1>
        <a:srgbClr val="004467"/>
      </a:accent1>
      <a:accent2>
        <a:srgbClr val="0090BB"/>
      </a:accent2>
      <a:accent3>
        <a:srgbClr val="22C2B5"/>
      </a:accent3>
      <a:accent4>
        <a:srgbClr val="E4046E"/>
      </a:accent4>
      <a:accent5>
        <a:srgbClr val="0CBD58"/>
      </a:accent5>
      <a:accent6>
        <a:srgbClr val="B60033"/>
      </a:accent6>
      <a:hlink>
        <a:srgbClr val="0090BB"/>
      </a:hlink>
      <a:folHlink>
        <a:srgbClr val="0CBD58"/>
      </a:folHlink>
    </a:clrScheme>
    <a:fontScheme name="Lyngsoe System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11DC4A8-051A-43FC-8588-99C7841322F2}" vid="{FF5CB339-284D-4459-986C-7BF5D4B2EE5D}"/>
    </a:ext>
  </a:extLst>
</a:theme>
</file>

<file path=ppt/theme/theme3.xml><?xml version="1.0" encoding="utf-8"?>
<a:theme xmlns:a="http://schemas.openxmlformats.org/drawingml/2006/main" name="1_Office Theme">
  <a:themeElements>
    <a:clrScheme name="Lyngsoe Systems">
      <a:dk1>
        <a:srgbClr val="000000"/>
      </a:dk1>
      <a:lt1>
        <a:sysClr val="window" lastClr="FFFFFF"/>
      </a:lt1>
      <a:dk2>
        <a:srgbClr val="3D3D3D"/>
      </a:dk2>
      <a:lt2>
        <a:srgbClr val="D0D3D4"/>
      </a:lt2>
      <a:accent1>
        <a:srgbClr val="004467"/>
      </a:accent1>
      <a:accent2>
        <a:srgbClr val="0090BB"/>
      </a:accent2>
      <a:accent3>
        <a:srgbClr val="22C2B5"/>
      </a:accent3>
      <a:accent4>
        <a:srgbClr val="E4046E"/>
      </a:accent4>
      <a:accent5>
        <a:srgbClr val="0CBD58"/>
      </a:accent5>
      <a:accent6>
        <a:srgbClr val="B60033"/>
      </a:accent6>
      <a:hlink>
        <a:srgbClr val="0090BB"/>
      </a:hlink>
      <a:folHlink>
        <a:srgbClr val="0CBD58"/>
      </a:folHlink>
    </a:clrScheme>
    <a:fontScheme name="Lyngsoe System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11DC4A8-051A-43FC-8588-99C7841322F2}" vid="{FF5CB339-284D-4459-986C-7BF5D4B2EE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6" ma:contentTypeDescription="Create a new document." ma:contentTypeScope="" ma:versionID="63733f954283ed179e420f17767ce57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1a88a393afc10e6ce662d66fd2d45a69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Props1.xml><?xml version="1.0" encoding="utf-8"?>
<ds:datastoreItem xmlns:ds="http://schemas.openxmlformats.org/officeDocument/2006/customXml" ds:itemID="{2D6DBCB5-0D90-48D3-AA64-7006A1D8C6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21891D-9B9E-4305-AD6A-40E0D04C9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841a4-3d51-4a73-8a6d-9ab7925a3ac0"/>
    <ds:schemaRef ds:uri="13f1bf54-b3b9-4f6e-ab24-51a0268d9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89855B-151A-4C35-9D9C-A3D647EBE73F}">
  <ds:schemaRefs>
    <ds:schemaRef ds:uri="http://schemas.microsoft.com/office/2006/metadata/properties"/>
    <ds:schemaRef ds:uri="13f1bf54-b3b9-4f6e-ab24-51a0268d9c4c"/>
    <ds:schemaRef ds:uri="http://purl.org/dc/terms/"/>
    <ds:schemaRef ds:uri="6d2841a4-3d51-4a73-8a6d-9ab7925a3ac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SWAN-PPT-2020</vt:lpstr>
      <vt:lpstr>Office Theme</vt:lpstr>
      <vt:lpstr>1_Office Theme</vt:lpstr>
      <vt:lpstr>SWAN RFID Users Group</vt:lpstr>
      <vt:lpstr>Agenda</vt:lpstr>
      <vt:lpstr>COSUGI 2024 Update</vt:lpstr>
      <vt:lpstr>SWAN RFID Library Updates</vt:lpstr>
      <vt:lpstr>Library Lockers and Drive-Up Windows</vt:lpstr>
      <vt:lpstr>By the Numbers</vt:lpstr>
      <vt:lpstr>La Grange Public Library </vt:lpstr>
      <vt:lpstr>La Grange Public Library Tour</vt:lpstr>
      <vt:lpstr>SWAN Support Site - RFID</vt:lpstr>
      <vt:lpstr>SWAN Forums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Quarterly Meeting</dc:title>
  <dc:creator/>
  <cp:lastModifiedBy/>
  <cp:revision>2311</cp:revision>
  <dcterms:created xsi:type="dcterms:W3CDTF">2021-12-03T17:37:01Z</dcterms:created>
  <dcterms:modified xsi:type="dcterms:W3CDTF">2024-04-25T16:46:38Z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ArticulateGUID">
    <vt:lpwstr>D1B39070-BB8C-435E-8538-D63DF5746AC7</vt:lpwstr>
  </property>
  <property fmtid="{D5CDD505-2E9C-101B-9397-08002B2CF9AE}" pid="4" name="ArticulatePath">
    <vt:lpwstr>https://swanlibraries.sharepoint.com/SharedDocs/Administration/Governance/Quarterly/2022/SWAN-2022-Q1-Presentation</vt:lpwstr>
  </property>
  <property fmtid="{D5CDD505-2E9C-101B-9397-08002B2CF9AE}" pid="5" name="MediaServiceImageTags">
    <vt:lpwstr/>
  </property>
</Properties>
</file>