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3" r:id="rId4"/>
    <p:sldMasterId id="214748402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70" r:id="rId7"/>
    <p:sldId id="262" r:id="rId8"/>
    <p:sldId id="261" r:id="rId9"/>
    <p:sldId id="264" r:id="rId10"/>
    <p:sldId id="260" r:id="rId11"/>
    <p:sldId id="273" r:id="rId12"/>
    <p:sldId id="258" r:id="rId13"/>
    <p:sldId id="266" r:id="rId14"/>
    <p:sldId id="269" r:id="rId15"/>
    <p:sldId id="267" r:id="rId16"/>
    <p:sldId id="259" r:id="rId17"/>
    <p:sldId id="3270" r:id="rId18"/>
    <p:sldId id="3271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A26FA-303B-98B5-07A1-76D0115BA19F}" v="9" dt="2024-05-09T12:09:55.066"/>
    <p1510:client id="{335C389C-E0AA-F55F-028A-3F68EAD557AA}" v="381" dt="2024-05-08T14:38:35.052"/>
    <p1510:client id="{7894E373-0B12-D149-591F-9A55925A2739}" v="18" dt="2024-05-09T13:45:14.557"/>
    <p1510:client id="{8828A09F-5F8B-4355-B9CA-15DB54560C63}" v="5" dt="2024-05-08T22:06:41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e Totton" userId="041f9387-cbe8-4440-adf5-c61ccdb894a0" providerId="ADAL" clId="{8828A09F-5F8B-4355-B9CA-15DB54560C63}"/>
    <pc:docChg chg="undo custSel addSld delSld modSld sldOrd">
      <pc:chgData name="Vickie Totton" userId="041f9387-cbe8-4440-adf5-c61ccdb894a0" providerId="ADAL" clId="{8828A09F-5F8B-4355-B9CA-15DB54560C63}" dt="2024-05-08T22:08:17.685" v="228" actId="255"/>
      <pc:docMkLst>
        <pc:docMk/>
      </pc:docMkLst>
      <pc:sldChg chg="modSp mod">
        <pc:chgData name="Vickie Totton" userId="041f9387-cbe8-4440-adf5-c61ccdb894a0" providerId="ADAL" clId="{8828A09F-5F8B-4355-B9CA-15DB54560C63}" dt="2024-04-23T18:22:20.755" v="8" actId="20577"/>
        <pc:sldMkLst>
          <pc:docMk/>
          <pc:sldMk cId="564033165" sldId="256"/>
        </pc:sldMkLst>
        <pc:spChg chg="mod">
          <ac:chgData name="Vickie Totton" userId="041f9387-cbe8-4440-adf5-c61ccdb894a0" providerId="ADAL" clId="{8828A09F-5F8B-4355-B9CA-15DB54560C63}" dt="2024-04-23T18:22:20.755" v="8" actId="20577"/>
          <ac:spMkLst>
            <pc:docMk/>
            <pc:sldMk cId="564033165" sldId="256"/>
            <ac:spMk id="3" creationId="{B5ACB4E9-4212-4291-8E9F-7C29C2B607CC}"/>
          </ac:spMkLst>
        </pc:spChg>
      </pc:sldChg>
      <pc:sldChg chg="ord">
        <pc:chgData name="Vickie Totton" userId="041f9387-cbe8-4440-adf5-c61ccdb894a0" providerId="ADAL" clId="{8828A09F-5F8B-4355-B9CA-15DB54560C63}" dt="2024-04-23T18:22:34.472" v="10"/>
        <pc:sldMkLst>
          <pc:docMk/>
          <pc:sldMk cId="2566817643" sldId="260"/>
        </pc:sldMkLst>
      </pc:sldChg>
      <pc:sldChg chg="modSp mod">
        <pc:chgData name="Vickie Totton" userId="041f9387-cbe8-4440-adf5-c61ccdb894a0" providerId="ADAL" clId="{8828A09F-5F8B-4355-B9CA-15DB54560C63}" dt="2024-05-08T21:46:06.304" v="29" actId="20577"/>
        <pc:sldMkLst>
          <pc:docMk/>
          <pc:sldMk cId="1285299912" sldId="270"/>
        </pc:sldMkLst>
        <pc:spChg chg="mod">
          <ac:chgData name="Vickie Totton" userId="041f9387-cbe8-4440-adf5-c61ccdb894a0" providerId="ADAL" clId="{8828A09F-5F8B-4355-B9CA-15DB54560C63}" dt="2024-05-08T21:46:06.304" v="29" actId="20577"/>
          <ac:spMkLst>
            <pc:docMk/>
            <pc:sldMk cId="1285299912" sldId="270"/>
            <ac:spMk id="12" creationId="{6F51D715-8EDC-04C3-9FF7-35FF5DB834C2}"/>
          </ac:spMkLst>
        </pc:spChg>
      </pc:sldChg>
      <pc:sldChg chg="del ord">
        <pc:chgData name="Vickie Totton" userId="041f9387-cbe8-4440-adf5-c61ccdb894a0" providerId="ADAL" clId="{8828A09F-5F8B-4355-B9CA-15DB54560C63}" dt="2024-05-08T21:57:47.354" v="45" actId="2696"/>
        <pc:sldMkLst>
          <pc:docMk/>
          <pc:sldMk cId="1576521229" sldId="271"/>
        </pc:sldMkLst>
      </pc:sldChg>
      <pc:sldChg chg="new del">
        <pc:chgData name="Vickie Totton" userId="041f9387-cbe8-4440-adf5-c61ccdb894a0" providerId="ADAL" clId="{8828A09F-5F8B-4355-B9CA-15DB54560C63}" dt="2024-05-08T21:52:57.615" v="38" actId="2696"/>
        <pc:sldMkLst>
          <pc:docMk/>
          <pc:sldMk cId="970959606" sldId="274"/>
        </pc:sldMkLst>
      </pc:sldChg>
      <pc:sldChg chg="new del">
        <pc:chgData name="Vickie Totton" userId="041f9387-cbe8-4440-adf5-c61ccdb894a0" providerId="ADAL" clId="{8828A09F-5F8B-4355-B9CA-15DB54560C63}" dt="2024-05-08T21:56:41.720" v="44" actId="2696"/>
        <pc:sldMkLst>
          <pc:docMk/>
          <pc:sldMk cId="2685859886" sldId="274"/>
        </pc:sldMkLst>
      </pc:sldChg>
      <pc:sldChg chg="add del">
        <pc:chgData name="Vickie Totton" userId="041f9387-cbe8-4440-adf5-c61ccdb894a0" providerId="ADAL" clId="{8828A09F-5F8B-4355-B9CA-15DB54560C63}" dt="2024-05-08T21:54:04.352" v="42"/>
        <pc:sldMkLst>
          <pc:docMk/>
          <pc:sldMk cId="1324003186" sldId="275"/>
        </pc:sldMkLst>
      </pc:sldChg>
      <pc:sldChg chg="addSp delSp new del mod">
        <pc:chgData name="Vickie Totton" userId="041f9387-cbe8-4440-adf5-c61ccdb894a0" providerId="ADAL" clId="{8828A09F-5F8B-4355-B9CA-15DB54560C63}" dt="2024-05-08T21:53:04.548" v="39" actId="2696"/>
        <pc:sldMkLst>
          <pc:docMk/>
          <pc:sldMk cId="3817392739" sldId="275"/>
        </pc:sldMkLst>
        <pc:spChg chg="add del">
          <ac:chgData name="Vickie Totton" userId="041f9387-cbe8-4440-adf5-c61ccdb894a0" providerId="ADAL" clId="{8828A09F-5F8B-4355-B9CA-15DB54560C63}" dt="2024-05-08T21:52:49.847" v="37" actId="22"/>
          <ac:spMkLst>
            <pc:docMk/>
            <pc:sldMk cId="3817392739" sldId="275"/>
            <ac:spMk id="8" creationId="{0668CECE-E2DE-C87E-3AD7-6AD8F5DE618F}"/>
          </ac:spMkLst>
        </pc:spChg>
      </pc:sldChg>
      <pc:sldChg chg="addSp modSp add mod modClrScheme chgLayout">
        <pc:chgData name="Vickie Totton" userId="041f9387-cbe8-4440-adf5-c61ccdb894a0" providerId="ADAL" clId="{8828A09F-5F8B-4355-B9CA-15DB54560C63}" dt="2024-05-08T22:01:55.181" v="159" actId="255"/>
        <pc:sldMkLst>
          <pc:docMk/>
          <pc:sldMk cId="2408551674" sldId="3270"/>
        </pc:sldMkLst>
        <pc:spChg chg="mod">
          <ac:chgData name="Vickie Totton" userId="041f9387-cbe8-4440-adf5-c61ccdb894a0" providerId="ADAL" clId="{8828A09F-5F8B-4355-B9CA-15DB54560C63}" dt="2024-05-08T22:00:40.582" v="99" actId="26606"/>
          <ac:spMkLst>
            <pc:docMk/>
            <pc:sldMk cId="2408551674" sldId="3270"/>
            <ac:spMk id="2" creationId="{0A635124-71F7-D163-343E-660B42FA28BB}"/>
          </ac:spMkLst>
        </pc:spChg>
        <pc:spChg chg="mod">
          <ac:chgData name="Vickie Totton" userId="041f9387-cbe8-4440-adf5-c61ccdb894a0" providerId="ADAL" clId="{8828A09F-5F8B-4355-B9CA-15DB54560C63}" dt="2024-05-08T22:01:55.181" v="159" actId="255"/>
          <ac:spMkLst>
            <pc:docMk/>
            <pc:sldMk cId="2408551674" sldId="3270"/>
            <ac:spMk id="3" creationId="{C37AB59D-048B-2690-39C8-20E4DA02EA5F}"/>
          </ac:spMkLst>
        </pc:spChg>
        <pc:spChg chg="mod">
          <ac:chgData name="Vickie Totton" userId="041f9387-cbe8-4440-adf5-c61ccdb894a0" providerId="ADAL" clId="{8828A09F-5F8B-4355-B9CA-15DB54560C63}" dt="2024-05-08T22:00:40.582" v="99" actId="26606"/>
          <ac:spMkLst>
            <pc:docMk/>
            <pc:sldMk cId="2408551674" sldId="3270"/>
            <ac:spMk id="4" creationId="{D405D2CD-A967-6E6C-610D-F5C671946827}"/>
          </ac:spMkLst>
        </pc:spChg>
        <pc:spChg chg="mod">
          <ac:chgData name="Vickie Totton" userId="041f9387-cbe8-4440-adf5-c61ccdb894a0" providerId="ADAL" clId="{8828A09F-5F8B-4355-B9CA-15DB54560C63}" dt="2024-05-08T22:00:40.582" v="99" actId="26606"/>
          <ac:spMkLst>
            <pc:docMk/>
            <pc:sldMk cId="2408551674" sldId="3270"/>
            <ac:spMk id="5" creationId="{FADD1BA2-D671-3B2A-0E01-60303EEFBCAB}"/>
          </ac:spMkLst>
        </pc:spChg>
        <pc:spChg chg="mod">
          <ac:chgData name="Vickie Totton" userId="041f9387-cbe8-4440-adf5-c61ccdb894a0" providerId="ADAL" clId="{8828A09F-5F8B-4355-B9CA-15DB54560C63}" dt="2024-05-08T22:00:40.582" v="99" actId="26606"/>
          <ac:spMkLst>
            <pc:docMk/>
            <pc:sldMk cId="2408551674" sldId="3270"/>
            <ac:spMk id="6" creationId="{98A74734-9C5F-46FE-E818-2C60A9E292D9}"/>
          </ac:spMkLst>
        </pc:spChg>
        <pc:picChg chg="add mod ord">
          <ac:chgData name="Vickie Totton" userId="041f9387-cbe8-4440-adf5-c61ccdb894a0" providerId="ADAL" clId="{8828A09F-5F8B-4355-B9CA-15DB54560C63}" dt="2024-05-08T22:01:09.250" v="157" actId="1036"/>
          <ac:picMkLst>
            <pc:docMk/>
            <pc:sldMk cId="2408551674" sldId="3270"/>
            <ac:picMk id="8" creationId="{AE0FC76D-5BFA-A1C7-9C26-EE1686AD2EEE}"/>
          </ac:picMkLst>
        </pc:picChg>
      </pc:sldChg>
      <pc:sldChg chg="addSp delSp modSp new mod">
        <pc:chgData name="Vickie Totton" userId="041f9387-cbe8-4440-adf5-c61ccdb894a0" providerId="ADAL" clId="{8828A09F-5F8B-4355-B9CA-15DB54560C63}" dt="2024-05-08T22:08:17.685" v="228" actId="255"/>
        <pc:sldMkLst>
          <pc:docMk/>
          <pc:sldMk cId="2959931722" sldId="3271"/>
        </pc:sldMkLst>
        <pc:spChg chg="del mod">
          <ac:chgData name="Vickie Totton" userId="041f9387-cbe8-4440-adf5-c61ccdb894a0" providerId="ADAL" clId="{8828A09F-5F8B-4355-B9CA-15DB54560C63}" dt="2024-05-08T22:07:47.908" v="204" actId="21"/>
          <ac:spMkLst>
            <pc:docMk/>
            <pc:sldMk cId="2959931722" sldId="3271"/>
            <ac:spMk id="2" creationId="{008E54CD-667D-8554-4FF7-90ABF63871D4}"/>
          </ac:spMkLst>
        </pc:spChg>
        <pc:spChg chg="mod">
          <ac:chgData name="Vickie Totton" userId="041f9387-cbe8-4440-adf5-c61ccdb894a0" providerId="ADAL" clId="{8828A09F-5F8B-4355-B9CA-15DB54560C63}" dt="2024-05-08T22:08:17.685" v="228" actId="255"/>
          <ac:spMkLst>
            <pc:docMk/>
            <pc:sldMk cId="2959931722" sldId="3271"/>
            <ac:spMk id="3" creationId="{7FE9FFDA-AF2A-E456-7B20-C8B07C4B73E5}"/>
          </ac:spMkLst>
        </pc:spChg>
        <pc:spChg chg="del">
          <ac:chgData name="Vickie Totton" userId="041f9387-cbe8-4440-adf5-c61ccdb894a0" providerId="ADAL" clId="{8828A09F-5F8B-4355-B9CA-15DB54560C63}" dt="2024-05-08T22:06:41.211" v="176" actId="931"/>
          <ac:spMkLst>
            <pc:docMk/>
            <pc:sldMk cId="2959931722" sldId="3271"/>
            <ac:spMk id="4" creationId="{362192EE-39DE-A5C1-B0A8-C5000EFD8FA2}"/>
          </ac:spMkLst>
        </pc:spChg>
        <pc:spChg chg="add mod">
          <ac:chgData name="Vickie Totton" userId="041f9387-cbe8-4440-adf5-c61ccdb894a0" providerId="ADAL" clId="{8828A09F-5F8B-4355-B9CA-15DB54560C63}" dt="2024-05-08T22:07:47.908" v="204" actId="21"/>
          <ac:spMkLst>
            <pc:docMk/>
            <pc:sldMk cId="2959931722" sldId="3271"/>
            <ac:spMk id="11" creationId="{1E5D19B8-F297-FF21-53C9-0A271684715C}"/>
          </ac:spMkLst>
        </pc:spChg>
        <pc:picChg chg="add mod">
          <ac:chgData name="Vickie Totton" userId="041f9387-cbe8-4440-adf5-c61ccdb894a0" providerId="ADAL" clId="{8828A09F-5F8B-4355-B9CA-15DB54560C63}" dt="2024-05-08T22:06:41.211" v="176" actId="931"/>
          <ac:picMkLst>
            <pc:docMk/>
            <pc:sldMk cId="2959931722" sldId="3271"/>
            <ac:picMk id="9" creationId="{460EEDC4-D8A8-407D-BD7C-6FF3CDB43C17}"/>
          </ac:picMkLst>
        </pc:picChg>
      </pc:sldChg>
    </pc:docChg>
  </pc:docChgLst>
  <pc:docChgLst>
    <pc:chgData name="MaryKellie Marquez" userId="S::marykellie_warrenville.com#ext#@swanlibraries.onmicrosoft.com::e6eec7b2-3a4c-4528-813a-c97f7e88f109" providerId="AD" clId="Web-{CEDB3132-4ED6-6B2F-244B-0CA002079DAE}"/>
    <pc:docChg chg="addSld delSld modSld sldOrd">
      <pc:chgData name="MaryKellie Marquez" userId="S::marykellie_warrenville.com#ext#@swanlibraries.onmicrosoft.com::e6eec7b2-3a4c-4528-813a-c97f7e88f109" providerId="AD" clId="Web-{CEDB3132-4ED6-6B2F-244B-0CA002079DAE}" dt="2024-05-07T13:24:05.138" v="866" actId="1076"/>
      <pc:docMkLst>
        <pc:docMk/>
      </pc:docMkLst>
      <pc:sldChg chg="del">
        <pc:chgData name="MaryKellie Marquez" userId="S::marykellie_warrenville.com#ext#@swanlibraries.onmicrosoft.com::e6eec7b2-3a4c-4528-813a-c97f7e88f109" providerId="AD" clId="Web-{CEDB3132-4ED6-6B2F-244B-0CA002079DAE}" dt="2024-05-07T13:01:11.323" v="774"/>
        <pc:sldMkLst>
          <pc:docMk/>
          <pc:sldMk cId="2461743873" sldId="257"/>
        </pc:sldMkLst>
      </pc:sldChg>
      <pc:sldChg chg="modSp ord">
        <pc:chgData name="MaryKellie Marquez" userId="S::marykellie_warrenville.com#ext#@swanlibraries.onmicrosoft.com::e6eec7b2-3a4c-4528-813a-c97f7e88f109" providerId="AD" clId="Web-{CEDB3132-4ED6-6B2F-244B-0CA002079DAE}" dt="2024-05-07T13:20:41.493" v="796"/>
        <pc:sldMkLst>
          <pc:docMk/>
          <pc:sldMk cId="2566817643" sldId="260"/>
        </pc:sldMkLst>
        <pc:picChg chg="mod">
          <ac:chgData name="MaryKellie Marquez" userId="S::marykellie_warrenville.com#ext#@swanlibraries.onmicrosoft.com::e6eec7b2-3a4c-4528-813a-c97f7e88f109" providerId="AD" clId="Web-{CEDB3132-4ED6-6B2F-244B-0CA002079DAE}" dt="2024-05-07T13:00:57.588" v="773" actId="1076"/>
          <ac:picMkLst>
            <pc:docMk/>
            <pc:sldMk cId="2566817643" sldId="260"/>
            <ac:picMk id="8" creationId="{34FAFAC4-2F98-C682-087E-B170091DA763}"/>
          </ac:picMkLst>
        </pc:picChg>
      </pc:sldChg>
      <pc:sldChg chg="addSp delSp modSp ord">
        <pc:chgData name="MaryKellie Marquez" userId="S::marykellie_warrenville.com#ext#@swanlibraries.onmicrosoft.com::e6eec7b2-3a4c-4528-813a-c97f7e88f109" providerId="AD" clId="Web-{CEDB3132-4ED6-6B2F-244B-0CA002079DAE}" dt="2024-05-07T13:02:05.980" v="776"/>
        <pc:sldMkLst>
          <pc:docMk/>
          <pc:sldMk cId="761184843" sldId="261"/>
        </pc:sldMkLst>
        <pc:spChg chg="mod">
          <ac:chgData name="MaryKellie Marquez" userId="S::marykellie_warrenville.com#ext#@swanlibraries.onmicrosoft.com::e6eec7b2-3a4c-4528-813a-c97f7e88f109" providerId="AD" clId="Web-{CEDB3132-4ED6-6B2F-244B-0CA002079DAE}" dt="2024-05-07T12:34:02.938" v="279" actId="20577"/>
          <ac:spMkLst>
            <pc:docMk/>
            <pc:sldMk cId="761184843" sldId="261"/>
            <ac:spMk id="7" creationId="{9E81714E-D5EA-4F5C-9963-E30B2DCE7A2F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2:42:03.231" v="408" actId="20577"/>
          <ac:spMkLst>
            <pc:docMk/>
            <pc:sldMk cId="761184843" sldId="261"/>
            <ac:spMk id="8" creationId="{A7FFC89F-B280-4897-A708-ECFBF01BB4CD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2:46:11.941" v="453" actId="14100"/>
          <ac:spMkLst>
            <pc:docMk/>
            <pc:sldMk cId="761184843" sldId="261"/>
            <ac:spMk id="9" creationId="{E037065D-A99D-486A-9B6D-7A2AF41129C2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2:45:58.378" v="451" actId="1076"/>
          <ac:spMkLst>
            <pc:docMk/>
            <pc:sldMk cId="761184843" sldId="261"/>
            <ac:spMk id="10" creationId="{6D7846D2-D9BE-43AF-95B0-9C6C0CC0957C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2:46:21.566" v="454" actId="1076"/>
          <ac:spMkLst>
            <pc:docMk/>
            <pc:sldMk cId="761184843" sldId="261"/>
            <ac:spMk id="11" creationId="{0226B5A4-2D81-4D25-9452-6F82B0FA7B40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2:43:20.546" v="427"/>
          <ac:spMkLst>
            <pc:docMk/>
            <pc:sldMk cId="761184843" sldId="261"/>
            <ac:spMk id="14" creationId="{9462AF36-EE68-99C2-C398-4EFFC8AC7C17}"/>
          </ac:spMkLst>
        </pc:spChg>
        <pc:spChg chg="add mod">
          <ac:chgData name="MaryKellie Marquez" userId="S::marykellie_warrenville.com#ext#@swanlibraries.onmicrosoft.com::e6eec7b2-3a4c-4528-813a-c97f7e88f109" providerId="AD" clId="Web-{CEDB3132-4ED6-6B2F-244B-0CA002079DAE}" dt="2024-05-07T12:46:47.676" v="457" actId="20577"/>
          <ac:spMkLst>
            <pc:docMk/>
            <pc:sldMk cId="761184843" sldId="261"/>
            <ac:spMk id="15" creationId="{DFEF7654-7D6C-70CB-2674-FD0478901497}"/>
          </ac:spMkLst>
        </pc:spChg>
        <pc:spChg chg="add del mod">
          <ac:chgData name="MaryKellie Marquez" userId="S::marykellie_warrenville.com#ext#@swanlibraries.onmicrosoft.com::e6eec7b2-3a4c-4528-813a-c97f7e88f109" providerId="AD" clId="Web-{CEDB3132-4ED6-6B2F-244B-0CA002079DAE}" dt="2024-05-07T12:44:49.767" v="443"/>
          <ac:spMkLst>
            <pc:docMk/>
            <pc:sldMk cId="761184843" sldId="261"/>
            <ac:spMk id="16" creationId="{C2821BDE-BE62-0B64-2B47-8AE1C6CA62E7}"/>
          </ac:spMkLst>
        </pc:spChg>
        <pc:spChg chg="add mod">
          <ac:chgData name="MaryKellie Marquez" userId="S::marykellie_warrenville.com#ext#@swanlibraries.onmicrosoft.com::e6eec7b2-3a4c-4528-813a-c97f7e88f109" providerId="AD" clId="Web-{CEDB3132-4ED6-6B2F-244B-0CA002079DAE}" dt="2024-05-07T12:51:24.652" v="595" actId="20577"/>
          <ac:spMkLst>
            <pc:docMk/>
            <pc:sldMk cId="761184843" sldId="261"/>
            <ac:spMk id="17" creationId="{7CF7383C-F16D-78EA-4C37-0EF6F4D668AA}"/>
          </ac:spMkLst>
        </pc:spChg>
        <pc:picChg chg="add del mod">
          <ac:chgData name="MaryKellie Marquez" userId="S::marykellie_warrenville.com#ext#@swanlibraries.onmicrosoft.com::e6eec7b2-3a4c-4528-813a-c97f7e88f109" providerId="AD" clId="Web-{CEDB3132-4ED6-6B2F-244B-0CA002079DAE}" dt="2024-05-07T12:34:13.579" v="282"/>
          <ac:picMkLst>
            <pc:docMk/>
            <pc:sldMk cId="761184843" sldId="261"/>
            <ac:picMk id="2" creationId="{EDC7DCA0-B90E-9853-A06A-EAA73B45CCD5}"/>
          </ac:picMkLst>
        </pc:picChg>
        <pc:picChg chg="add del mod">
          <ac:chgData name="MaryKellie Marquez" userId="S::marykellie_warrenville.com#ext#@swanlibraries.onmicrosoft.com::e6eec7b2-3a4c-4528-813a-c97f7e88f109" providerId="AD" clId="Web-{CEDB3132-4ED6-6B2F-244B-0CA002079DAE}" dt="2024-05-07T12:34:11.563" v="281"/>
          <ac:picMkLst>
            <pc:docMk/>
            <pc:sldMk cId="761184843" sldId="261"/>
            <ac:picMk id="3" creationId="{EC429DB2-4EF4-DBD9-0462-D16E485CC9C7}"/>
          </ac:picMkLst>
        </pc:picChg>
        <pc:picChg chg="add mod">
          <ac:chgData name="MaryKellie Marquez" userId="S::marykellie_warrenville.com#ext#@swanlibraries.onmicrosoft.com::e6eec7b2-3a4c-4528-813a-c97f7e88f109" providerId="AD" clId="Web-{CEDB3132-4ED6-6B2F-244B-0CA002079DAE}" dt="2024-05-07T12:34:32.095" v="285" actId="14100"/>
          <ac:picMkLst>
            <pc:docMk/>
            <pc:sldMk cId="761184843" sldId="261"/>
            <ac:picMk id="12" creationId="{841FC5A8-697A-8E68-6E37-7E246E97253C}"/>
          </ac:picMkLst>
        </pc:picChg>
        <pc:picChg chg="add del mod">
          <ac:chgData name="MaryKellie Marquez" userId="S::marykellie_warrenville.com#ext#@swanlibraries.onmicrosoft.com::e6eec7b2-3a4c-4528-813a-c97f7e88f109" providerId="AD" clId="Web-{CEDB3132-4ED6-6B2F-244B-0CA002079DAE}" dt="2024-05-07T12:16:26.959" v="8"/>
          <ac:picMkLst>
            <pc:docMk/>
            <pc:sldMk cId="761184843" sldId="261"/>
            <ac:picMk id="13" creationId="{D838AC20-A3FC-24C0-8020-AD4E01A02374}"/>
          </ac:picMkLst>
        </pc:picChg>
      </pc:sldChg>
      <pc:sldChg chg="addSp modSp ord">
        <pc:chgData name="MaryKellie Marquez" userId="S::marykellie_warrenville.com#ext#@swanlibraries.onmicrosoft.com::e6eec7b2-3a4c-4528-813a-c97f7e88f109" providerId="AD" clId="Web-{CEDB3132-4ED6-6B2F-244B-0CA002079DAE}" dt="2024-05-07T13:07:15.894" v="779" actId="20577"/>
        <pc:sldMkLst>
          <pc:docMk/>
          <pc:sldMk cId="3113159803" sldId="262"/>
        </pc:sldMkLst>
        <pc:spChg chg="mod">
          <ac:chgData name="MaryKellie Marquez" userId="S::marykellie_warrenville.com#ext#@swanlibraries.onmicrosoft.com::e6eec7b2-3a4c-4528-813a-c97f7e88f109" providerId="AD" clId="Web-{CEDB3132-4ED6-6B2F-244B-0CA002079DAE}" dt="2024-05-07T13:07:15.894" v="779" actId="20577"/>
          <ac:spMkLst>
            <pc:docMk/>
            <pc:sldMk cId="3113159803" sldId="262"/>
            <ac:spMk id="3" creationId="{2FEBF18C-2494-4587-A15A-866FB234A01E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2:20:22.558" v="66" actId="14100"/>
          <ac:spMkLst>
            <pc:docMk/>
            <pc:sldMk cId="3113159803" sldId="262"/>
            <ac:spMk id="7" creationId="{9E81714E-D5EA-4F5C-9963-E30B2DCE7A2F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3:00:19.978" v="770" actId="1076"/>
          <ac:spMkLst>
            <pc:docMk/>
            <pc:sldMk cId="3113159803" sldId="262"/>
            <ac:spMk id="11" creationId="{0226B5A4-2D81-4D25-9452-6F82B0FA7B40}"/>
          </ac:spMkLst>
        </pc:spChg>
        <pc:picChg chg="add mod">
          <ac:chgData name="MaryKellie Marquez" userId="S::marykellie_warrenville.com#ext#@swanlibraries.onmicrosoft.com::e6eec7b2-3a4c-4528-813a-c97f7e88f109" providerId="AD" clId="Web-{CEDB3132-4ED6-6B2F-244B-0CA002079DAE}" dt="2024-05-07T13:00:28.056" v="771" actId="1076"/>
          <ac:picMkLst>
            <pc:docMk/>
            <pc:sldMk cId="3113159803" sldId="262"/>
            <ac:picMk id="8" creationId="{26B8AED5-7126-9B61-5BFA-206AE56AB0A9}"/>
          </ac:picMkLst>
        </pc:picChg>
      </pc:sldChg>
      <pc:sldChg chg="addSp delSp modSp new">
        <pc:chgData name="MaryKellie Marquez" userId="S::marykellie_warrenville.com#ext#@swanlibraries.onmicrosoft.com::e6eec7b2-3a4c-4528-813a-c97f7e88f109" providerId="AD" clId="Web-{CEDB3132-4ED6-6B2F-244B-0CA002079DAE}" dt="2024-05-07T13:17:29.550" v="794" actId="20577"/>
        <pc:sldMkLst>
          <pc:docMk/>
          <pc:sldMk cId="4117303340" sldId="263"/>
        </pc:sldMkLst>
        <pc:spChg chg="del">
          <ac:chgData name="MaryKellie Marquez" userId="S::marykellie_warrenville.com#ext#@swanlibraries.onmicrosoft.com::e6eec7b2-3a4c-4528-813a-c97f7e88f109" providerId="AD" clId="Web-{CEDB3132-4ED6-6B2F-244B-0CA002079DAE}" dt="2024-05-07T13:15:53.579" v="785"/>
          <ac:spMkLst>
            <pc:docMk/>
            <pc:sldMk cId="4117303340" sldId="263"/>
            <ac:spMk id="3" creationId="{D05A2B84-2139-BB0D-CF89-15D2C370BA5D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spMkLst>
            <pc:docMk/>
            <pc:sldMk cId="4117303340" sldId="263"/>
            <ac:spMk id="6" creationId="{FC8E7CC4-A9B0-06E5-03A2-AC9542DC5647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spMkLst>
            <pc:docMk/>
            <pc:sldMk cId="4117303340" sldId="263"/>
            <ac:spMk id="7" creationId="{3FE3F008-BEC4-3862-870E-4A32A7E01351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spMkLst>
            <pc:docMk/>
            <pc:sldMk cId="4117303340" sldId="263"/>
            <ac:spMk id="8" creationId="{54AC8558-5B89-C293-DD0A-1036A579C5A6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spMkLst>
            <pc:docMk/>
            <pc:sldMk cId="4117303340" sldId="263"/>
            <ac:spMk id="9" creationId="{CCB89AE3-9FB7-84D9-226A-A57BAD2D66E8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spMkLst>
            <pc:docMk/>
            <pc:sldMk cId="4117303340" sldId="263"/>
            <ac:spMk id="10" creationId="{D58A7804-A0FC-46A5-9EC9-6A7B8CF69359}"/>
          </ac:spMkLst>
        </pc:spChg>
        <pc:sp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spMkLst>
            <pc:docMk/>
            <pc:sldMk cId="4117303340" sldId="263"/>
            <ac:spMk id="12" creationId="{B23FFB18-0738-1168-A88F-3DA80808F537}"/>
          </ac:spMkLst>
        </pc:spChg>
        <pc:spChg chg="add">
          <ac:chgData name="MaryKellie Marquez" userId="S::marykellie_warrenville.com#ext#@swanlibraries.onmicrosoft.com::e6eec7b2-3a4c-4528-813a-c97f7e88f109" providerId="AD" clId="Web-{CEDB3132-4ED6-6B2F-244B-0CA002079DAE}" dt="2024-05-07T13:15:55.907" v="786"/>
          <ac:spMkLst>
            <pc:docMk/>
            <pc:sldMk cId="4117303340" sldId="263"/>
            <ac:spMk id="13" creationId="{A65F5ED5-9B2D-AE23-8986-11635D2EEBB3}"/>
          </ac:spMkLst>
        </pc:spChg>
        <pc:spChg chg="add">
          <ac:chgData name="MaryKellie Marquez" userId="S::marykellie_warrenville.com#ext#@swanlibraries.onmicrosoft.com::e6eec7b2-3a4c-4528-813a-c97f7e88f109" providerId="AD" clId="Web-{CEDB3132-4ED6-6B2F-244B-0CA002079DAE}" dt="2024-05-07T13:15:55.907" v="786"/>
          <ac:spMkLst>
            <pc:docMk/>
            <pc:sldMk cId="4117303340" sldId="263"/>
            <ac:spMk id="14" creationId="{FC9E6F91-32D9-9B34-558A-A54BDD0A1EDC}"/>
          </ac:spMkLst>
        </pc:spChg>
        <pc:spChg chg="add">
          <ac:chgData name="MaryKellie Marquez" userId="S::marykellie_warrenville.com#ext#@swanlibraries.onmicrosoft.com::e6eec7b2-3a4c-4528-813a-c97f7e88f109" providerId="AD" clId="Web-{CEDB3132-4ED6-6B2F-244B-0CA002079DAE}" dt="2024-05-07T13:15:55.907" v="786"/>
          <ac:spMkLst>
            <pc:docMk/>
            <pc:sldMk cId="4117303340" sldId="263"/>
            <ac:spMk id="15" creationId="{34F39404-060E-45EA-1AA0-D528014BBFB3}"/>
          </ac:spMkLst>
        </pc:spChg>
        <pc:spChg chg="add">
          <ac:chgData name="MaryKellie Marquez" userId="S::marykellie_warrenville.com#ext#@swanlibraries.onmicrosoft.com::e6eec7b2-3a4c-4528-813a-c97f7e88f109" providerId="AD" clId="Web-{CEDB3132-4ED6-6B2F-244B-0CA002079DAE}" dt="2024-05-07T13:15:55.907" v="786"/>
          <ac:spMkLst>
            <pc:docMk/>
            <pc:sldMk cId="4117303340" sldId="263"/>
            <ac:spMk id="16" creationId="{6AAADC49-B043-52C8-2276-2C72AA508572}"/>
          </ac:spMkLst>
        </pc:spChg>
        <pc:spChg chg="add">
          <ac:chgData name="MaryKellie Marquez" userId="S::marykellie_warrenville.com#ext#@swanlibraries.onmicrosoft.com::e6eec7b2-3a4c-4528-813a-c97f7e88f109" providerId="AD" clId="Web-{CEDB3132-4ED6-6B2F-244B-0CA002079DAE}" dt="2024-05-07T13:15:55.907" v="786"/>
          <ac:spMkLst>
            <pc:docMk/>
            <pc:sldMk cId="4117303340" sldId="263"/>
            <ac:spMk id="17" creationId="{D963B07F-3D24-DDD1-ECBB-77A1F620F003}"/>
          </ac:spMkLst>
        </pc:spChg>
        <pc:spChg chg="add mod">
          <ac:chgData name="MaryKellie Marquez" userId="S::marykellie_warrenville.com#ext#@swanlibraries.onmicrosoft.com::e6eec7b2-3a4c-4528-813a-c97f7e88f109" providerId="AD" clId="Web-{CEDB3132-4ED6-6B2F-244B-0CA002079DAE}" dt="2024-05-07T13:17:29.550" v="794" actId="20577"/>
          <ac:spMkLst>
            <pc:docMk/>
            <pc:sldMk cId="4117303340" sldId="263"/>
            <ac:spMk id="19" creationId="{C1BD9E41-41D5-4C8B-746E-66318EAF2674}"/>
          </ac:spMkLst>
        </pc:spChg>
        <pc:picChg chg="add del">
          <ac:chgData name="MaryKellie Marquez" userId="S::marykellie_warrenville.com#ext#@swanlibraries.onmicrosoft.com::e6eec7b2-3a4c-4528-813a-c97f7e88f109" providerId="AD" clId="Web-{CEDB3132-4ED6-6B2F-244B-0CA002079DAE}" dt="2024-05-07T13:15:45.438" v="784"/>
          <ac:picMkLst>
            <pc:docMk/>
            <pc:sldMk cId="4117303340" sldId="263"/>
            <ac:picMk id="11" creationId="{FD23A646-4E95-40EA-B66A-A3AF7AE07C52}"/>
          </ac:picMkLst>
        </pc:picChg>
        <pc:picChg chg="add">
          <ac:chgData name="MaryKellie Marquez" userId="S::marykellie_warrenville.com#ext#@swanlibraries.onmicrosoft.com::e6eec7b2-3a4c-4528-813a-c97f7e88f109" providerId="AD" clId="Web-{CEDB3132-4ED6-6B2F-244B-0CA002079DAE}" dt="2024-05-07T13:15:55.907" v="786"/>
          <ac:picMkLst>
            <pc:docMk/>
            <pc:sldMk cId="4117303340" sldId="263"/>
            <ac:picMk id="18" creationId="{FD23A646-4E95-40EA-B66A-A3AF7AE07C52}"/>
          </ac:picMkLst>
        </pc:picChg>
      </pc:sldChg>
      <pc:sldChg chg="addSp modSp new">
        <pc:chgData name="MaryKellie Marquez" userId="S::marykellie_warrenville.com#ext#@swanlibraries.onmicrosoft.com::e6eec7b2-3a4c-4528-813a-c97f7e88f109" providerId="AD" clId="Web-{CEDB3132-4ED6-6B2F-244B-0CA002079DAE}" dt="2024-05-07T13:24:05.138" v="866" actId="1076"/>
        <pc:sldMkLst>
          <pc:docMk/>
          <pc:sldMk cId="1605705530" sldId="264"/>
        </pc:sldMkLst>
        <pc:spChg chg="mod">
          <ac:chgData name="MaryKellie Marquez" userId="S::marykellie_warrenville.com#ext#@swanlibraries.onmicrosoft.com::e6eec7b2-3a4c-4528-813a-c97f7e88f109" providerId="AD" clId="Web-{CEDB3132-4ED6-6B2F-244B-0CA002079DAE}" dt="2024-05-07T13:20:55.415" v="802" actId="20577"/>
          <ac:spMkLst>
            <pc:docMk/>
            <pc:sldMk cId="1605705530" sldId="264"/>
            <ac:spMk id="2" creationId="{960DDE59-AA6B-1713-40AC-2605E275E94D}"/>
          </ac:spMkLst>
        </pc:spChg>
        <pc:spChg chg="mod">
          <ac:chgData name="MaryKellie Marquez" userId="S::marykellie_warrenville.com#ext#@swanlibraries.onmicrosoft.com::e6eec7b2-3a4c-4528-813a-c97f7e88f109" providerId="AD" clId="Web-{CEDB3132-4ED6-6B2F-244B-0CA002079DAE}" dt="2024-05-07T13:23:51.248" v="865" actId="20577"/>
          <ac:spMkLst>
            <pc:docMk/>
            <pc:sldMk cId="1605705530" sldId="264"/>
            <ac:spMk id="3" creationId="{419571DC-2860-2388-F119-972D74BF9844}"/>
          </ac:spMkLst>
        </pc:spChg>
        <pc:picChg chg="add mod">
          <ac:chgData name="MaryKellie Marquez" userId="S::marykellie_warrenville.com#ext#@swanlibraries.onmicrosoft.com::e6eec7b2-3a4c-4528-813a-c97f7e88f109" providerId="AD" clId="Web-{CEDB3132-4ED6-6B2F-244B-0CA002079DAE}" dt="2024-05-07T13:24:05.138" v="866" actId="1076"/>
          <ac:picMkLst>
            <pc:docMk/>
            <pc:sldMk cId="1605705530" sldId="264"/>
            <ac:picMk id="7" creationId="{9A940286-41A1-6BC1-BBD7-759B3487DAFE}"/>
          </ac:picMkLst>
        </pc:picChg>
      </pc:sldChg>
    </pc:docChg>
  </pc:docChgLst>
  <pc:docChgLst>
    <pc:chgData name="Claudia Nickson" userId="S::claudia@swanlibraries.net::acbbef51-8e57-4e2b-acbf-e00465ef880a" providerId="AD" clId="Web-{AFC1E4D3-5B9F-E847-9457-3E9D09F06FF7}"/>
    <pc:docChg chg="addSld modSld">
      <pc:chgData name="Claudia Nickson" userId="S::claudia@swanlibraries.net::acbbef51-8e57-4e2b-acbf-e00465ef880a" providerId="AD" clId="Web-{AFC1E4D3-5B9F-E847-9457-3E9D09F06FF7}" dt="2024-05-07T14:14:24.925" v="40" actId="20577"/>
      <pc:docMkLst>
        <pc:docMk/>
      </pc:docMkLst>
      <pc:sldChg chg="addSp delSp modSp new mod modClrScheme chgLayout">
        <pc:chgData name="Claudia Nickson" userId="S::claudia@swanlibraries.net::acbbef51-8e57-4e2b-acbf-e00465ef880a" providerId="AD" clId="Web-{AFC1E4D3-5B9F-E847-9457-3E9D09F06FF7}" dt="2024-05-07T14:14:24.925" v="40" actId="20577"/>
        <pc:sldMkLst>
          <pc:docMk/>
          <pc:sldMk cId="1285299912" sldId="270"/>
        </pc:sldMkLst>
        <pc:spChg chg="del">
          <ac:chgData name="Claudia Nickson" userId="S::claudia@swanlibraries.net::acbbef51-8e57-4e2b-acbf-e00465ef880a" providerId="AD" clId="Web-{AFC1E4D3-5B9F-E847-9457-3E9D09F06FF7}" dt="2024-05-07T14:10:08.516" v="1"/>
          <ac:spMkLst>
            <pc:docMk/>
            <pc:sldMk cId="1285299912" sldId="270"/>
            <ac:spMk id="2" creationId="{4B4CF3D3-03BF-5638-2003-95C36424D2FD}"/>
          </ac:spMkLst>
        </pc:spChg>
        <pc:spChg chg="del">
          <ac:chgData name="Claudia Nickson" userId="S::claudia@swanlibraries.net::acbbef51-8e57-4e2b-acbf-e00465ef880a" providerId="AD" clId="Web-{AFC1E4D3-5B9F-E847-9457-3E9D09F06FF7}" dt="2024-05-07T14:10:08.516" v="1"/>
          <ac:spMkLst>
            <pc:docMk/>
            <pc:sldMk cId="1285299912" sldId="270"/>
            <ac:spMk id="3" creationId="{89996AC6-8CBE-1BF5-4265-BEF68DBCE4B9}"/>
          </ac:spMkLst>
        </pc:spChg>
        <pc:spChg chg="add mod">
          <ac:chgData name="Claudia Nickson" userId="S::claudia@swanlibraries.net::acbbef51-8e57-4e2b-acbf-e00465ef880a" providerId="AD" clId="Web-{AFC1E4D3-5B9F-E847-9457-3E9D09F06FF7}" dt="2024-05-07T14:10:13.110" v="4" actId="20577"/>
          <ac:spMkLst>
            <pc:docMk/>
            <pc:sldMk cId="1285299912" sldId="270"/>
            <ac:spMk id="8" creationId="{F1EE7E30-50D2-3E5F-1065-3C2B3DD5F785}"/>
          </ac:spMkLst>
        </pc:spChg>
        <pc:spChg chg="add mod">
          <ac:chgData name="Claudia Nickson" userId="S::claudia@swanlibraries.net::acbbef51-8e57-4e2b-acbf-e00465ef880a" providerId="AD" clId="Web-{AFC1E4D3-5B9F-E847-9457-3E9D09F06FF7}" dt="2024-05-07T14:10:08.516" v="1"/>
          <ac:spMkLst>
            <pc:docMk/>
            <pc:sldMk cId="1285299912" sldId="270"/>
            <ac:spMk id="10" creationId="{5D06D548-C639-C9FD-1DE1-374E46865513}"/>
          </ac:spMkLst>
        </pc:spChg>
        <pc:spChg chg="add mod">
          <ac:chgData name="Claudia Nickson" userId="S::claudia@swanlibraries.net::acbbef51-8e57-4e2b-acbf-e00465ef880a" providerId="AD" clId="Web-{AFC1E4D3-5B9F-E847-9457-3E9D09F06FF7}" dt="2024-05-07T14:14:24.925" v="40" actId="20577"/>
          <ac:spMkLst>
            <pc:docMk/>
            <pc:sldMk cId="1285299912" sldId="270"/>
            <ac:spMk id="12" creationId="{6F51D715-8EDC-04C3-9FF7-35FF5DB834C2}"/>
          </ac:spMkLst>
        </pc:spChg>
        <pc:spChg chg="add mod">
          <ac:chgData name="Claudia Nickson" userId="S::claudia@swanlibraries.net::acbbef51-8e57-4e2b-acbf-e00465ef880a" providerId="AD" clId="Web-{AFC1E4D3-5B9F-E847-9457-3E9D09F06FF7}" dt="2024-05-07T14:10:08.516" v="1"/>
          <ac:spMkLst>
            <pc:docMk/>
            <pc:sldMk cId="1285299912" sldId="270"/>
            <ac:spMk id="14" creationId="{CC8BDBD5-493F-C0AD-E4C1-6536A567225F}"/>
          </ac:spMkLst>
        </pc:spChg>
        <pc:spChg chg="add mod">
          <ac:chgData name="Claudia Nickson" userId="S::claudia@swanlibraries.net::acbbef51-8e57-4e2b-acbf-e00465ef880a" providerId="AD" clId="Web-{AFC1E4D3-5B9F-E847-9457-3E9D09F06FF7}" dt="2024-05-07T14:10:08.516" v="1"/>
          <ac:spMkLst>
            <pc:docMk/>
            <pc:sldMk cId="1285299912" sldId="270"/>
            <ac:spMk id="16" creationId="{F7C28E0B-0F1A-2CC1-AD0F-762E3CDF2FEE}"/>
          </ac:spMkLst>
        </pc:spChg>
        <pc:spChg chg="add mod">
          <ac:chgData name="Claudia Nickson" userId="S::claudia@swanlibraries.net::acbbef51-8e57-4e2b-acbf-e00465ef880a" providerId="AD" clId="Web-{AFC1E4D3-5B9F-E847-9457-3E9D09F06FF7}" dt="2024-05-07T14:10:08.516" v="1"/>
          <ac:spMkLst>
            <pc:docMk/>
            <pc:sldMk cId="1285299912" sldId="270"/>
            <ac:spMk id="18" creationId="{AAAFCD88-39B5-EBC3-B50F-17B80054D094}"/>
          </ac:spMkLst>
        </pc:spChg>
      </pc:sldChg>
    </pc:docChg>
  </pc:docChgLst>
  <pc:docChgLst>
    <pc:chgData name="Claudia Nickson" userId="S::claudia@swanlibraries.net::acbbef51-8e57-4e2b-acbf-e00465ef880a" providerId="AD" clId="Web-{7F6DBD11-E43A-1D79-F8E4-11A193B47396}"/>
    <pc:docChg chg="modSld">
      <pc:chgData name="Claudia Nickson" userId="S::claudia@swanlibraries.net::acbbef51-8e57-4e2b-acbf-e00465ef880a" providerId="AD" clId="Web-{7F6DBD11-E43A-1D79-F8E4-11A193B47396}" dt="2024-05-06T15:10:39.357" v="88" actId="20577"/>
      <pc:docMkLst>
        <pc:docMk/>
      </pc:docMkLst>
      <pc:sldChg chg="addSp delSp modSp">
        <pc:chgData name="Claudia Nickson" userId="S::claudia@swanlibraries.net::acbbef51-8e57-4e2b-acbf-e00465ef880a" providerId="AD" clId="Web-{7F6DBD11-E43A-1D79-F8E4-11A193B47396}" dt="2024-05-06T15:10:39.357" v="88" actId="20577"/>
        <pc:sldMkLst>
          <pc:docMk/>
          <pc:sldMk cId="2056219273" sldId="259"/>
        </pc:sldMkLst>
        <pc:spChg chg="mod">
          <ac:chgData name="Claudia Nickson" userId="S::claudia@swanlibraries.net::acbbef51-8e57-4e2b-acbf-e00465ef880a" providerId="AD" clId="Web-{7F6DBD11-E43A-1D79-F8E4-11A193B47396}" dt="2024-05-06T15:02:40.263" v="15" actId="688"/>
          <ac:spMkLst>
            <pc:docMk/>
            <pc:sldMk cId="2056219273" sldId="259"/>
            <ac:spMk id="2" creationId="{AD7746F3-28E8-4A73-B644-7432DC5EBC4E}"/>
          </ac:spMkLst>
        </pc:spChg>
        <pc:spChg chg="add del mod">
          <ac:chgData name="Claudia Nickson" userId="S::claudia@swanlibraries.net::acbbef51-8e57-4e2b-acbf-e00465ef880a" providerId="AD" clId="Web-{7F6DBD11-E43A-1D79-F8E4-11A193B47396}" dt="2024-05-06T15:04:38.079" v="18"/>
          <ac:spMkLst>
            <pc:docMk/>
            <pc:sldMk cId="2056219273" sldId="259"/>
            <ac:spMk id="9" creationId="{85111621-B838-44F6-6D44-D687FD61F7E7}"/>
          </ac:spMkLst>
        </pc:spChg>
        <pc:spChg chg="del">
          <ac:chgData name="Claudia Nickson" userId="S::claudia@swanlibraries.net::acbbef51-8e57-4e2b-acbf-e00465ef880a" providerId="AD" clId="Web-{7F6DBD11-E43A-1D79-F8E4-11A193B47396}" dt="2024-05-06T15:01:28.573" v="9"/>
          <ac:spMkLst>
            <pc:docMk/>
            <pc:sldMk cId="2056219273" sldId="259"/>
            <ac:spMk id="10" creationId="{435923F5-AB06-4F17-8C29-156973809373}"/>
          </ac:spMkLst>
        </pc:spChg>
        <pc:spChg chg="add del mod">
          <ac:chgData name="Claudia Nickson" userId="S::claudia@swanlibraries.net::acbbef51-8e57-4e2b-acbf-e00465ef880a" providerId="AD" clId="Web-{7F6DBD11-E43A-1D79-F8E4-11A193B47396}" dt="2024-05-06T15:04:56.283" v="23"/>
          <ac:spMkLst>
            <pc:docMk/>
            <pc:sldMk cId="2056219273" sldId="259"/>
            <ac:spMk id="13" creationId="{B029BB01-0728-62CE-A3A6-E9E69D2DEE42}"/>
          </ac:spMkLst>
        </pc:spChg>
        <pc:spChg chg="add del mod">
          <ac:chgData name="Claudia Nickson" userId="S::claudia@swanlibraries.net::acbbef51-8e57-4e2b-acbf-e00465ef880a" providerId="AD" clId="Web-{7F6DBD11-E43A-1D79-F8E4-11A193B47396}" dt="2024-05-06T15:05:10.565" v="25"/>
          <ac:spMkLst>
            <pc:docMk/>
            <pc:sldMk cId="2056219273" sldId="259"/>
            <ac:spMk id="16" creationId="{99D8E10C-C9D9-BAA2-7612-4A2037B8AAE7}"/>
          </ac:spMkLst>
        </pc:spChg>
        <pc:spChg chg="add del mod">
          <ac:chgData name="Claudia Nickson" userId="S::claudia@swanlibraries.net::acbbef51-8e57-4e2b-acbf-e00465ef880a" providerId="AD" clId="Web-{7F6DBD11-E43A-1D79-F8E4-11A193B47396}" dt="2024-05-06T15:07:25.866" v="28"/>
          <ac:spMkLst>
            <pc:docMk/>
            <pc:sldMk cId="2056219273" sldId="259"/>
            <ac:spMk id="19" creationId="{2BC78E20-F4AE-2E4C-A510-F3D673565FE4}"/>
          </ac:spMkLst>
        </pc:spChg>
        <pc:spChg chg="add del mod">
          <ac:chgData name="Claudia Nickson" userId="S::claudia@swanlibraries.net::acbbef51-8e57-4e2b-acbf-e00465ef880a" providerId="AD" clId="Web-{7F6DBD11-E43A-1D79-F8E4-11A193B47396}" dt="2024-05-06T15:07:45.945" v="33"/>
          <ac:spMkLst>
            <pc:docMk/>
            <pc:sldMk cId="2056219273" sldId="259"/>
            <ac:spMk id="22" creationId="{8BFD02A1-7156-CA33-F1C3-055A44DBF807}"/>
          </ac:spMkLst>
        </pc:spChg>
        <pc:spChg chg="add mod">
          <ac:chgData name="Claudia Nickson" userId="S::claudia@swanlibraries.net::acbbef51-8e57-4e2b-acbf-e00465ef880a" providerId="AD" clId="Web-{7F6DBD11-E43A-1D79-F8E4-11A193B47396}" dt="2024-05-06T15:10:39.357" v="88" actId="20577"/>
          <ac:spMkLst>
            <pc:docMk/>
            <pc:sldMk cId="2056219273" sldId="259"/>
            <ac:spMk id="24" creationId="{3CB2C287-B690-552B-4F9D-98012B99C951}"/>
          </ac:spMkLst>
        </pc:spChg>
        <pc:picChg chg="add mod">
          <ac:chgData name="Claudia Nickson" userId="S::claudia@swanlibraries.net::acbbef51-8e57-4e2b-acbf-e00465ef880a" providerId="AD" clId="Web-{7F6DBD11-E43A-1D79-F8E4-11A193B47396}" dt="2024-05-06T15:02:41.888" v="16" actId="1076"/>
          <ac:picMkLst>
            <pc:docMk/>
            <pc:sldMk cId="2056219273" sldId="259"/>
            <ac:picMk id="3" creationId="{0664CC86-6564-2478-7830-C08EBDA2E53A}"/>
          </ac:picMkLst>
        </pc:picChg>
        <pc:picChg chg="del">
          <ac:chgData name="Claudia Nickson" userId="S::claudia@swanlibraries.net::acbbef51-8e57-4e2b-acbf-e00465ef880a" providerId="AD" clId="Web-{7F6DBD11-E43A-1D79-F8E4-11A193B47396}" dt="2024-05-06T15:02:47.341" v="17"/>
          <ac:picMkLst>
            <pc:docMk/>
            <pc:sldMk cId="2056219273" sldId="259"/>
            <ac:picMk id="8" creationId="{9D7E9F0B-5280-4958-82BE-BF135F096493}"/>
          </ac:picMkLst>
        </pc:picChg>
        <pc:picChg chg="add del mod ord">
          <ac:chgData name="Claudia Nickson" userId="S::claudia@swanlibraries.net::acbbef51-8e57-4e2b-acbf-e00465ef880a" providerId="AD" clId="Web-{7F6DBD11-E43A-1D79-F8E4-11A193B47396}" dt="2024-05-06T15:04:47.283" v="22"/>
          <ac:picMkLst>
            <pc:docMk/>
            <pc:sldMk cId="2056219273" sldId="259"/>
            <ac:picMk id="11" creationId="{4A22A1CF-00F6-A4BD-4A11-15D4996647A0}"/>
          </ac:picMkLst>
        </pc:picChg>
        <pc:picChg chg="add del mod ord">
          <ac:chgData name="Claudia Nickson" userId="S::claudia@swanlibraries.net::acbbef51-8e57-4e2b-acbf-e00465ef880a" providerId="AD" clId="Web-{7F6DBD11-E43A-1D79-F8E4-11A193B47396}" dt="2024-05-06T15:05:00.736" v="24"/>
          <ac:picMkLst>
            <pc:docMk/>
            <pc:sldMk cId="2056219273" sldId="259"/>
            <ac:picMk id="14" creationId="{5C0557C5-06F0-B70D-9D1C-85B7874CAB46}"/>
          </ac:picMkLst>
        </pc:picChg>
        <pc:picChg chg="add del mod ord">
          <ac:chgData name="Claudia Nickson" userId="S::claudia@swanlibraries.net::acbbef51-8e57-4e2b-acbf-e00465ef880a" providerId="AD" clId="Web-{7F6DBD11-E43A-1D79-F8E4-11A193B47396}" dt="2024-05-06T15:05:20.846" v="27"/>
          <ac:picMkLst>
            <pc:docMk/>
            <pc:sldMk cId="2056219273" sldId="259"/>
            <ac:picMk id="17" creationId="{4FC691F5-079C-A227-5E44-BBE50B76867B}"/>
          </ac:picMkLst>
        </pc:picChg>
        <pc:picChg chg="add del mod ord">
          <ac:chgData name="Claudia Nickson" userId="S::claudia@swanlibraries.net::acbbef51-8e57-4e2b-acbf-e00465ef880a" providerId="AD" clId="Web-{7F6DBD11-E43A-1D79-F8E4-11A193B47396}" dt="2024-05-06T15:07:41.867" v="32"/>
          <ac:picMkLst>
            <pc:docMk/>
            <pc:sldMk cId="2056219273" sldId="259"/>
            <ac:picMk id="20" creationId="{3725D8D0-7C30-DA49-F777-9E0DCC00608D}"/>
          </ac:picMkLst>
        </pc:picChg>
        <pc:picChg chg="add mod">
          <ac:chgData name="Claudia Nickson" userId="S::claudia@swanlibraries.net::acbbef51-8e57-4e2b-acbf-e00465ef880a" providerId="AD" clId="Web-{7F6DBD11-E43A-1D79-F8E4-11A193B47396}" dt="2024-05-06T15:10:25.153" v="87" actId="1076"/>
          <ac:picMkLst>
            <pc:docMk/>
            <pc:sldMk cId="2056219273" sldId="259"/>
            <ac:picMk id="23" creationId="{4A0E042C-2A03-8F0B-C94E-2C3ED7BF86F2}"/>
          </ac:picMkLst>
        </pc:picChg>
      </pc:sldChg>
    </pc:docChg>
  </pc:docChgLst>
  <pc:docChgLst>
    <pc:chgData name="Claudia Nickson" userId="S::claudia@swanlibraries.net::acbbef51-8e57-4e2b-acbf-e00465ef880a" providerId="AD" clId="Web-{7894E373-0B12-D149-591F-9A55925A2739}"/>
    <pc:docChg chg="modSld">
      <pc:chgData name="Claudia Nickson" userId="S::claudia@swanlibraries.net::acbbef51-8e57-4e2b-acbf-e00465ef880a" providerId="AD" clId="Web-{7894E373-0B12-D149-591F-9A55925A2739}" dt="2024-05-09T13:45:14.557" v="16" actId="20577"/>
      <pc:docMkLst>
        <pc:docMk/>
      </pc:docMkLst>
      <pc:sldChg chg="modSp">
        <pc:chgData name="Claudia Nickson" userId="S::claudia@swanlibraries.net::acbbef51-8e57-4e2b-acbf-e00465ef880a" providerId="AD" clId="Web-{7894E373-0B12-D149-591F-9A55925A2739}" dt="2024-05-09T13:45:14.557" v="16" actId="20577"/>
        <pc:sldMkLst>
          <pc:docMk/>
          <pc:sldMk cId="2566817643" sldId="260"/>
        </pc:sldMkLst>
        <pc:spChg chg="mod">
          <ac:chgData name="Claudia Nickson" userId="S::claudia@swanlibraries.net::acbbef51-8e57-4e2b-acbf-e00465ef880a" providerId="AD" clId="Web-{7894E373-0B12-D149-591F-9A55925A2739}" dt="2024-05-09T13:45:14.557" v="16" actId="20577"/>
          <ac:spMkLst>
            <pc:docMk/>
            <pc:sldMk cId="2566817643" sldId="260"/>
            <ac:spMk id="2" creationId="{07DC474E-5A8F-43B0-906E-DAF7C9430EA1}"/>
          </ac:spMkLst>
        </pc:spChg>
      </pc:sldChg>
      <pc:sldChg chg="modSp">
        <pc:chgData name="Claudia Nickson" userId="S::claudia@swanlibraries.net::acbbef51-8e57-4e2b-acbf-e00465ef880a" providerId="AD" clId="Web-{7894E373-0B12-D149-591F-9A55925A2739}" dt="2024-05-09T12:22:51.912" v="14" actId="14100"/>
        <pc:sldMkLst>
          <pc:docMk/>
          <pc:sldMk cId="2069995075" sldId="269"/>
        </pc:sldMkLst>
        <pc:spChg chg="mod">
          <ac:chgData name="Claudia Nickson" userId="S::claudia@swanlibraries.net::acbbef51-8e57-4e2b-acbf-e00465ef880a" providerId="AD" clId="Web-{7894E373-0B12-D149-591F-9A55925A2739}" dt="2024-05-09T12:22:51.912" v="14" actId="14100"/>
          <ac:spMkLst>
            <pc:docMk/>
            <pc:sldMk cId="2069995075" sldId="269"/>
            <ac:spMk id="2" creationId="{07DC474E-5A8F-43B0-906E-DAF7C9430EA1}"/>
          </ac:spMkLst>
        </pc:spChg>
      </pc:sldChg>
      <pc:sldChg chg="modSp">
        <pc:chgData name="Claudia Nickson" userId="S::claudia@swanlibraries.net::acbbef51-8e57-4e2b-acbf-e00465ef880a" providerId="AD" clId="Web-{7894E373-0B12-D149-591F-9A55925A2739}" dt="2024-05-09T12:21:42.176" v="13" actId="20577"/>
        <pc:sldMkLst>
          <pc:docMk/>
          <pc:sldMk cId="1285299912" sldId="270"/>
        </pc:sldMkLst>
        <pc:spChg chg="mod">
          <ac:chgData name="Claudia Nickson" userId="S::claudia@swanlibraries.net::acbbef51-8e57-4e2b-acbf-e00465ef880a" providerId="AD" clId="Web-{7894E373-0B12-D149-591F-9A55925A2739}" dt="2024-05-09T12:21:42.176" v="13" actId="20577"/>
          <ac:spMkLst>
            <pc:docMk/>
            <pc:sldMk cId="1285299912" sldId="270"/>
            <ac:spMk id="12" creationId="{6F51D715-8EDC-04C3-9FF7-35FF5DB834C2}"/>
          </ac:spMkLst>
        </pc:spChg>
      </pc:sldChg>
    </pc:docChg>
  </pc:docChgLst>
  <pc:docChgLst>
    <pc:chgData name="Samantha Dietel" userId="S::samantha@swanlibraries.net::cea45ef4-7209-4bab-8b06-b9d3b34e40db" providerId="AD" clId="Web-{335C389C-E0AA-F55F-028A-3F68EAD557AA}"/>
    <pc:docChg chg="addSld delSld modSld sldOrd">
      <pc:chgData name="Samantha Dietel" userId="S::samantha@swanlibraries.net::cea45ef4-7209-4bab-8b06-b9d3b34e40db" providerId="AD" clId="Web-{335C389C-E0AA-F55F-028A-3F68EAD557AA}" dt="2024-05-08T14:38:35.052" v="286" actId="20577"/>
      <pc:docMkLst>
        <pc:docMk/>
      </pc:docMkLst>
      <pc:sldChg chg="modSp">
        <pc:chgData name="Samantha Dietel" userId="S::samantha@swanlibraries.net::cea45ef4-7209-4bab-8b06-b9d3b34e40db" providerId="AD" clId="Web-{335C389C-E0AA-F55F-028A-3F68EAD557AA}" dt="2024-05-08T14:26:56.716" v="17" actId="20577"/>
        <pc:sldMkLst>
          <pc:docMk/>
          <pc:sldMk cId="2566817643" sldId="260"/>
        </pc:sldMkLst>
        <pc:spChg chg="mod">
          <ac:chgData name="Samantha Dietel" userId="S::samantha@swanlibraries.net::cea45ef4-7209-4bab-8b06-b9d3b34e40db" providerId="AD" clId="Web-{335C389C-E0AA-F55F-028A-3F68EAD557AA}" dt="2024-05-08T14:26:56.716" v="17" actId="20577"/>
          <ac:spMkLst>
            <pc:docMk/>
            <pc:sldMk cId="2566817643" sldId="260"/>
            <ac:spMk id="2" creationId="{07DC474E-5A8F-43B0-906E-DAF7C9430EA1}"/>
          </ac:spMkLst>
        </pc:spChg>
      </pc:sldChg>
      <pc:sldChg chg="modSp new ord">
        <pc:chgData name="Samantha Dietel" userId="S::samantha@swanlibraries.net::cea45ef4-7209-4bab-8b06-b9d3b34e40db" providerId="AD" clId="Web-{335C389C-E0AA-F55F-028A-3F68EAD557AA}" dt="2024-05-08T14:29:53.347" v="22" actId="20577"/>
        <pc:sldMkLst>
          <pc:docMk/>
          <pc:sldMk cId="1576521229" sldId="271"/>
        </pc:sldMkLst>
        <pc:spChg chg="mod">
          <ac:chgData name="Samantha Dietel" userId="S::samantha@swanlibraries.net::cea45ef4-7209-4bab-8b06-b9d3b34e40db" providerId="AD" clId="Web-{335C389C-E0AA-F55F-028A-3F68EAD557AA}" dt="2024-05-08T14:29:53.347" v="22" actId="20577"/>
          <ac:spMkLst>
            <pc:docMk/>
            <pc:sldMk cId="1576521229" sldId="271"/>
            <ac:spMk id="2" creationId="{280D4890-B26D-6D7D-E534-A264E34387EF}"/>
          </ac:spMkLst>
        </pc:spChg>
      </pc:sldChg>
      <pc:sldChg chg="modSp new del">
        <pc:chgData name="Samantha Dietel" userId="S::samantha@swanlibraries.net::cea45ef4-7209-4bab-8b06-b9d3b34e40db" providerId="AD" clId="Web-{335C389C-E0AA-F55F-028A-3F68EAD557AA}" dt="2024-05-08T14:35:06.483" v="104"/>
        <pc:sldMkLst>
          <pc:docMk/>
          <pc:sldMk cId="2148684325" sldId="272"/>
        </pc:sldMkLst>
        <pc:spChg chg="mod">
          <ac:chgData name="Samantha Dietel" userId="S::samantha@swanlibraries.net::cea45ef4-7209-4bab-8b06-b9d3b34e40db" providerId="AD" clId="Web-{335C389C-E0AA-F55F-028A-3F68EAD557AA}" dt="2024-05-08T14:30:47.974" v="28" actId="20577"/>
          <ac:spMkLst>
            <pc:docMk/>
            <pc:sldMk cId="2148684325" sldId="272"/>
            <ac:spMk id="2" creationId="{C94C6F6B-CDB3-FD33-5293-6824277864F9}"/>
          </ac:spMkLst>
        </pc:spChg>
      </pc:sldChg>
      <pc:sldChg chg="addSp modSp new mod ord modClrScheme chgLayout">
        <pc:chgData name="Samantha Dietel" userId="S::samantha@swanlibraries.net::cea45ef4-7209-4bab-8b06-b9d3b34e40db" providerId="AD" clId="Web-{335C389C-E0AA-F55F-028A-3F68EAD557AA}" dt="2024-05-08T14:38:35.052" v="286" actId="20577"/>
        <pc:sldMkLst>
          <pc:docMk/>
          <pc:sldMk cId="1550240995" sldId="273"/>
        </pc:sldMkLst>
        <pc:spChg chg="mod">
          <ac:chgData name="Samantha Dietel" userId="S::samantha@swanlibraries.net::cea45ef4-7209-4bab-8b06-b9d3b34e40db" providerId="AD" clId="Web-{335C389C-E0AA-F55F-028A-3F68EAD557AA}" dt="2024-05-08T14:36:07.031" v="185" actId="1076"/>
          <ac:spMkLst>
            <pc:docMk/>
            <pc:sldMk cId="1550240995" sldId="273"/>
            <ac:spMk id="2" creationId="{2C0D425C-31FC-858D-A942-163B2987A0C1}"/>
          </ac:spMkLst>
        </pc:spChg>
        <pc:spChg chg="mod">
          <ac:chgData name="Samantha Dietel" userId="S::samantha@swanlibraries.net::cea45ef4-7209-4bab-8b06-b9d3b34e40db" providerId="AD" clId="Web-{335C389C-E0AA-F55F-028A-3F68EAD557AA}" dt="2024-05-08T14:38:35.052" v="286" actId="20577"/>
          <ac:spMkLst>
            <pc:docMk/>
            <pc:sldMk cId="1550240995" sldId="273"/>
            <ac:spMk id="3" creationId="{5B0B436C-D8E9-92F8-28FF-B3EEC1617144}"/>
          </ac:spMkLst>
        </pc:spChg>
        <pc:spChg chg="mod">
          <ac:chgData name="Samantha Dietel" userId="S::samantha@swanlibraries.net::cea45ef4-7209-4bab-8b06-b9d3b34e40db" providerId="AD" clId="Web-{335C389C-E0AA-F55F-028A-3F68EAD557AA}" dt="2024-05-08T14:34:22.966" v="102"/>
          <ac:spMkLst>
            <pc:docMk/>
            <pc:sldMk cId="1550240995" sldId="273"/>
            <ac:spMk id="4" creationId="{380750EC-D609-B07B-8E78-9D1360A06AE7}"/>
          </ac:spMkLst>
        </pc:spChg>
        <pc:spChg chg="mod">
          <ac:chgData name="Samantha Dietel" userId="S::samantha@swanlibraries.net::cea45ef4-7209-4bab-8b06-b9d3b34e40db" providerId="AD" clId="Web-{335C389C-E0AA-F55F-028A-3F68EAD557AA}" dt="2024-05-08T14:34:22.966" v="102"/>
          <ac:spMkLst>
            <pc:docMk/>
            <pc:sldMk cId="1550240995" sldId="273"/>
            <ac:spMk id="5" creationId="{31929FEB-F3F2-B7F6-E40C-F151CCCCBE18}"/>
          </ac:spMkLst>
        </pc:spChg>
        <pc:spChg chg="mod">
          <ac:chgData name="Samantha Dietel" userId="S::samantha@swanlibraries.net::cea45ef4-7209-4bab-8b06-b9d3b34e40db" providerId="AD" clId="Web-{335C389C-E0AA-F55F-028A-3F68EAD557AA}" dt="2024-05-08T14:34:22.966" v="102"/>
          <ac:spMkLst>
            <pc:docMk/>
            <pc:sldMk cId="1550240995" sldId="273"/>
            <ac:spMk id="6" creationId="{AF848BD9-9987-B38A-4CAE-15005F6E9FC6}"/>
          </ac:spMkLst>
        </pc:spChg>
        <pc:spChg chg="add mod">
          <ac:chgData name="Samantha Dietel" userId="S::samantha@swanlibraries.net::cea45ef4-7209-4bab-8b06-b9d3b34e40db" providerId="AD" clId="Web-{335C389C-E0AA-F55F-028A-3F68EAD557AA}" dt="2024-05-08T14:38:17.551" v="283" actId="1076"/>
          <ac:spMkLst>
            <pc:docMk/>
            <pc:sldMk cId="1550240995" sldId="273"/>
            <ac:spMk id="8" creationId="{C804AC43-3F7D-C2E8-D8E0-927E382ABB32}"/>
          </ac:spMkLst>
        </pc:spChg>
        <pc:picChg chg="add mod ord">
          <ac:chgData name="Samantha Dietel" userId="S::samantha@swanlibraries.net::cea45ef4-7209-4bab-8b06-b9d3b34e40db" providerId="AD" clId="Web-{335C389C-E0AA-F55F-028A-3F68EAD557AA}" dt="2024-05-08T14:38:13.801" v="282" actId="1076"/>
          <ac:picMkLst>
            <pc:docMk/>
            <pc:sldMk cId="1550240995" sldId="273"/>
            <ac:picMk id="7" creationId="{0F6D9170-DA24-DB4E-F122-BE0755ED0268}"/>
          </ac:picMkLst>
        </pc:picChg>
      </pc:sldChg>
      <pc:sldChg chg="new del">
        <pc:chgData name="Samantha Dietel" userId="S::samantha@swanlibraries.net::cea45ef4-7209-4bab-8b06-b9d3b34e40db" providerId="AD" clId="Web-{335C389C-E0AA-F55F-028A-3F68EAD557AA}" dt="2024-05-08T14:30:29.020" v="25"/>
        <pc:sldMkLst>
          <pc:docMk/>
          <pc:sldMk cId="2303159628" sldId="273"/>
        </pc:sldMkLst>
      </pc:sldChg>
    </pc:docChg>
  </pc:docChgLst>
  <pc:docChgLst>
    <pc:chgData name="Claudia Nickson" userId="S::claudia@swanlibraries.net::acbbef51-8e57-4e2b-acbf-e00465ef880a" providerId="AD" clId="Web-{8E90B1EB-B693-E60D-AA45-E7B58ABF4E1E}"/>
    <pc:docChg chg="modSld">
      <pc:chgData name="Claudia Nickson" userId="S::claudia@swanlibraries.net::acbbef51-8e57-4e2b-acbf-e00465ef880a" providerId="AD" clId="Web-{8E90B1EB-B693-E60D-AA45-E7B58ABF4E1E}" dt="2024-05-06T19:16:55.737" v="130" actId="1076"/>
      <pc:docMkLst>
        <pc:docMk/>
      </pc:docMkLst>
      <pc:sldChg chg="modSp">
        <pc:chgData name="Claudia Nickson" userId="S::claudia@swanlibraries.net::acbbef51-8e57-4e2b-acbf-e00465ef880a" providerId="AD" clId="Web-{8E90B1EB-B693-E60D-AA45-E7B58ABF4E1E}" dt="2024-05-06T19:16:55.737" v="130" actId="1076"/>
        <pc:sldMkLst>
          <pc:docMk/>
          <pc:sldMk cId="2566817643" sldId="260"/>
        </pc:sldMkLst>
        <pc:spChg chg="mod">
          <ac:chgData name="Claudia Nickson" userId="S::claudia@swanlibraries.net::acbbef51-8e57-4e2b-acbf-e00465ef880a" providerId="AD" clId="Web-{8E90B1EB-B693-E60D-AA45-E7B58ABF4E1E}" dt="2024-05-06T19:16:42.346" v="128" actId="20577"/>
          <ac:spMkLst>
            <pc:docMk/>
            <pc:sldMk cId="2566817643" sldId="260"/>
            <ac:spMk id="2" creationId="{07DC474E-5A8F-43B0-906E-DAF7C9430EA1}"/>
          </ac:spMkLst>
        </pc:spChg>
        <pc:picChg chg="mod">
          <ac:chgData name="Claudia Nickson" userId="S::claudia@swanlibraries.net::acbbef51-8e57-4e2b-acbf-e00465ef880a" providerId="AD" clId="Web-{8E90B1EB-B693-E60D-AA45-E7B58ABF4E1E}" dt="2024-05-06T19:16:55.737" v="130" actId="1076"/>
          <ac:picMkLst>
            <pc:docMk/>
            <pc:sldMk cId="2566817643" sldId="260"/>
            <ac:picMk id="8" creationId="{34FAFAC4-2F98-C682-087E-B170091DA763}"/>
          </ac:picMkLst>
        </pc:picChg>
      </pc:sldChg>
    </pc:docChg>
  </pc:docChgLst>
  <pc:docChgLst>
    <pc:chgData name="Claudia Nickson" userId="S::claudia@swanlibraries.net::acbbef51-8e57-4e2b-acbf-e00465ef880a" providerId="AD" clId="Web-{2A6C1871-EF05-03F8-4AC3-52A68B47001F}"/>
    <pc:docChg chg="modSld">
      <pc:chgData name="Claudia Nickson" userId="S::claudia@swanlibraries.net::acbbef51-8e57-4e2b-acbf-e00465ef880a" providerId="AD" clId="Web-{2A6C1871-EF05-03F8-4AC3-52A68B47001F}" dt="2024-05-06T18:27:14.226" v="104" actId="20577"/>
      <pc:docMkLst>
        <pc:docMk/>
      </pc:docMkLst>
      <pc:sldChg chg="addSp delSp modSp">
        <pc:chgData name="Claudia Nickson" userId="S::claudia@swanlibraries.net::acbbef51-8e57-4e2b-acbf-e00465ef880a" providerId="AD" clId="Web-{2A6C1871-EF05-03F8-4AC3-52A68B47001F}" dt="2024-05-06T18:27:14.226" v="104" actId="20577"/>
        <pc:sldMkLst>
          <pc:docMk/>
          <pc:sldMk cId="2566817643" sldId="260"/>
        </pc:sldMkLst>
        <pc:spChg chg="mod">
          <ac:chgData name="Claudia Nickson" userId="S::claudia@swanlibraries.net::acbbef51-8e57-4e2b-acbf-e00465ef880a" providerId="AD" clId="Web-{2A6C1871-EF05-03F8-4AC3-52A68B47001F}" dt="2024-05-06T18:27:14.226" v="104" actId="20577"/>
          <ac:spMkLst>
            <pc:docMk/>
            <pc:sldMk cId="2566817643" sldId="260"/>
            <ac:spMk id="2" creationId="{07DC474E-5A8F-43B0-906E-DAF7C9430EA1}"/>
          </ac:spMkLst>
        </pc:spChg>
        <pc:spChg chg="mod">
          <ac:chgData name="Claudia Nickson" userId="S::claudia@swanlibraries.net::acbbef51-8e57-4e2b-acbf-e00465ef880a" providerId="AD" clId="Web-{2A6C1871-EF05-03F8-4AC3-52A68B47001F}" dt="2024-05-06T18:07:36.559" v="41" actId="20577"/>
          <ac:spMkLst>
            <pc:docMk/>
            <pc:sldMk cId="2566817643" sldId="260"/>
            <ac:spMk id="5" creationId="{52C853AF-B031-4F9E-B008-0E82E5DCC64F}"/>
          </ac:spMkLst>
        </pc:spChg>
        <pc:picChg chg="add del mod">
          <ac:chgData name="Claudia Nickson" userId="S::claudia@swanlibraries.net::acbbef51-8e57-4e2b-acbf-e00465ef880a" providerId="AD" clId="Web-{2A6C1871-EF05-03F8-4AC3-52A68B47001F}" dt="2024-05-06T18:15:11.766" v="46"/>
          <ac:picMkLst>
            <pc:docMk/>
            <pc:sldMk cId="2566817643" sldId="260"/>
            <ac:picMk id="7" creationId="{F53CF52F-714E-B00B-DA7D-D5A45F1A1BDC}"/>
          </ac:picMkLst>
        </pc:picChg>
        <pc:picChg chg="add mod">
          <ac:chgData name="Claudia Nickson" userId="S::claudia@swanlibraries.net::acbbef51-8e57-4e2b-acbf-e00465ef880a" providerId="AD" clId="Web-{2A6C1871-EF05-03F8-4AC3-52A68B47001F}" dt="2024-05-06T18:15:55.173" v="54" actId="14100"/>
          <ac:picMkLst>
            <pc:docMk/>
            <pc:sldMk cId="2566817643" sldId="260"/>
            <ac:picMk id="8" creationId="{34FAFAC4-2F98-C682-087E-B170091DA763}"/>
          </ac:picMkLst>
        </pc:picChg>
      </pc:sldChg>
    </pc:docChg>
  </pc:docChgLst>
  <pc:docChgLst>
    <pc:chgData clId="Web-{1AE1B8CD-43D1-8A4D-9C43-3E9B447D42EB}"/>
    <pc:docChg chg="modSld">
      <pc:chgData name="" userId="" providerId="" clId="Web-{1AE1B8CD-43D1-8A4D-9C43-3E9B447D42EB}" dt="2024-05-06T19:05:50.719" v="0" actId="1076"/>
      <pc:docMkLst>
        <pc:docMk/>
      </pc:docMkLst>
      <pc:sldChg chg="modSp">
        <pc:chgData name="" userId="" providerId="" clId="Web-{1AE1B8CD-43D1-8A4D-9C43-3E9B447D42EB}" dt="2024-05-06T19:05:50.719" v="0" actId="1076"/>
        <pc:sldMkLst>
          <pc:docMk/>
          <pc:sldMk cId="2566817643" sldId="260"/>
        </pc:sldMkLst>
        <pc:picChg chg="mod">
          <ac:chgData name="" userId="" providerId="" clId="Web-{1AE1B8CD-43D1-8A4D-9C43-3E9B447D42EB}" dt="2024-05-06T19:05:50.719" v="0" actId="1076"/>
          <ac:picMkLst>
            <pc:docMk/>
            <pc:sldMk cId="2566817643" sldId="260"/>
            <ac:picMk id="8" creationId="{34FAFAC4-2F98-C682-087E-B170091DA763}"/>
          </ac:picMkLst>
        </pc:picChg>
      </pc:sldChg>
    </pc:docChg>
  </pc:docChgLst>
  <pc:docChgLst>
    <pc:chgData name="Claudia Nickson" userId="S::claudia@swanlibraries.net::acbbef51-8e57-4e2b-acbf-e00465ef880a" providerId="AD" clId="Web-{0CEBCBAD-60C5-A4D3-DB44-FDD703AF7C18}"/>
    <pc:docChg chg="addSld delSld modSld sldOrd">
      <pc:chgData name="Claudia Nickson" userId="S::claudia@swanlibraries.net::acbbef51-8e57-4e2b-acbf-e00465ef880a" providerId="AD" clId="Web-{0CEBCBAD-60C5-A4D3-DB44-FDD703AF7C18}" dt="2024-05-07T14:03:35.273" v="673" actId="20577"/>
      <pc:docMkLst>
        <pc:docMk/>
      </pc:docMkLst>
      <pc:sldChg chg="delSp modSp mod modClrScheme chgLayout">
        <pc:chgData name="Claudia Nickson" userId="S::claudia@swanlibraries.net::acbbef51-8e57-4e2b-acbf-e00465ef880a" providerId="AD" clId="Web-{0CEBCBAD-60C5-A4D3-DB44-FDD703AF7C18}" dt="2024-05-07T13:34:25.894" v="36" actId="20577"/>
        <pc:sldMkLst>
          <pc:docMk/>
          <pc:sldMk cId="1735956773" sldId="258"/>
        </pc:sldMkLst>
        <pc:spChg chg="mod">
          <ac:chgData name="Claudia Nickson" userId="S::claudia@swanlibraries.net::acbbef51-8e57-4e2b-acbf-e00465ef880a" providerId="AD" clId="Web-{0CEBCBAD-60C5-A4D3-DB44-FDD703AF7C18}" dt="2024-05-07T13:34:18.300" v="34"/>
          <ac:spMkLst>
            <pc:docMk/>
            <pc:sldMk cId="1735956773" sldId="258"/>
            <ac:spMk id="2" creationId="{18964D6A-189A-4366-9C36-D59534140CFC}"/>
          </ac:spMkLst>
        </pc:spChg>
        <pc:spChg chg="del mod">
          <ac:chgData name="Claudia Nickson" userId="S::claudia@swanlibraries.net::acbbef51-8e57-4e2b-acbf-e00465ef880a" providerId="AD" clId="Web-{0CEBCBAD-60C5-A4D3-DB44-FDD703AF7C18}" dt="2024-05-07T13:33:45.002" v="18"/>
          <ac:spMkLst>
            <pc:docMk/>
            <pc:sldMk cId="1735956773" sldId="258"/>
            <ac:spMk id="4" creationId="{570E560A-5569-4F56-B4F0-717D5D92B770}"/>
          </ac:spMkLst>
        </pc:spChg>
        <pc:spChg chg="mod">
          <ac:chgData name="Claudia Nickson" userId="S::claudia@swanlibraries.net::acbbef51-8e57-4e2b-acbf-e00465ef880a" providerId="AD" clId="Web-{0CEBCBAD-60C5-A4D3-DB44-FDD703AF7C18}" dt="2024-05-07T13:34:18.300" v="34"/>
          <ac:spMkLst>
            <pc:docMk/>
            <pc:sldMk cId="1735956773" sldId="258"/>
            <ac:spMk id="5" creationId="{5B8288E7-4729-47D4-8AFA-3420FCDB3A72}"/>
          </ac:spMkLst>
        </pc:spChg>
        <pc:spChg chg="mod">
          <ac:chgData name="Claudia Nickson" userId="S::claudia@swanlibraries.net::acbbef51-8e57-4e2b-acbf-e00465ef880a" providerId="AD" clId="Web-{0CEBCBAD-60C5-A4D3-DB44-FDD703AF7C18}" dt="2024-05-07T13:34:18.300" v="34"/>
          <ac:spMkLst>
            <pc:docMk/>
            <pc:sldMk cId="1735956773" sldId="258"/>
            <ac:spMk id="6" creationId="{B948C421-922C-4910-84FF-4DF4B2D519A4}"/>
          </ac:spMkLst>
        </pc:spChg>
        <pc:spChg chg="mod">
          <ac:chgData name="Claudia Nickson" userId="S::claudia@swanlibraries.net::acbbef51-8e57-4e2b-acbf-e00465ef880a" providerId="AD" clId="Web-{0CEBCBAD-60C5-A4D3-DB44-FDD703AF7C18}" dt="2024-05-07T13:34:18.300" v="34"/>
          <ac:spMkLst>
            <pc:docMk/>
            <pc:sldMk cId="1735956773" sldId="258"/>
            <ac:spMk id="7" creationId="{D586D4CC-284B-43A0-9E32-B1A73EFC4DD0}"/>
          </ac:spMkLst>
        </pc:spChg>
        <pc:spChg chg="mod">
          <ac:chgData name="Claudia Nickson" userId="S::claudia@swanlibraries.net::acbbef51-8e57-4e2b-acbf-e00465ef880a" providerId="AD" clId="Web-{0CEBCBAD-60C5-A4D3-DB44-FDD703AF7C18}" dt="2024-05-07T13:34:25.894" v="36" actId="20577"/>
          <ac:spMkLst>
            <pc:docMk/>
            <pc:sldMk cId="1735956773" sldId="258"/>
            <ac:spMk id="12" creationId="{4D4B8399-1F66-4CC9-A456-67361A0B3A99}"/>
          </ac:spMkLst>
        </pc:spChg>
      </pc:sldChg>
      <pc:sldChg chg="ord">
        <pc:chgData name="Claudia Nickson" userId="S::claudia@swanlibraries.net::acbbef51-8e57-4e2b-acbf-e00465ef880a" providerId="AD" clId="Web-{0CEBCBAD-60C5-A4D3-DB44-FDD703AF7C18}" dt="2024-05-07T13:33:15.438" v="1"/>
        <pc:sldMkLst>
          <pc:docMk/>
          <pc:sldMk cId="2056219273" sldId="259"/>
        </pc:sldMkLst>
      </pc:sldChg>
      <pc:sldChg chg="modSp">
        <pc:chgData name="Claudia Nickson" userId="S::claudia@swanlibraries.net::acbbef51-8e57-4e2b-acbf-e00465ef880a" providerId="AD" clId="Web-{0CEBCBAD-60C5-A4D3-DB44-FDD703AF7C18}" dt="2024-05-07T13:31:37.326" v="0" actId="20577"/>
        <pc:sldMkLst>
          <pc:docMk/>
          <pc:sldMk cId="3113159803" sldId="262"/>
        </pc:sldMkLst>
        <pc:spChg chg="mod">
          <ac:chgData name="Claudia Nickson" userId="S::claudia@swanlibraries.net::acbbef51-8e57-4e2b-acbf-e00465ef880a" providerId="AD" clId="Web-{0CEBCBAD-60C5-A4D3-DB44-FDD703AF7C18}" dt="2024-05-07T13:31:37.326" v="0" actId="20577"/>
          <ac:spMkLst>
            <pc:docMk/>
            <pc:sldMk cId="3113159803" sldId="262"/>
            <ac:spMk id="7" creationId="{9E81714E-D5EA-4F5C-9963-E30B2DCE7A2F}"/>
          </ac:spMkLst>
        </pc:spChg>
      </pc:sldChg>
      <pc:sldChg chg="delSp modSp new del mod modClrScheme chgLayout">
        <pc:chgData name="Claudia Nickson" userId="S::claudia@swanlibraries.net::acbbef51-8e57-4e2b-acbf-e00465ef880a" providerId="AD" clId="Web-{0CEBCBAD-60C5-A4D3-DB44-FDD703AF7C18}" dt="2024-05-07T13:39:39.934" v="39"/>
        <pc:sldMkLst>
          <pc:docMk/>
          <pc:sldMk cId="1774898271" sldId="265"/>
        </pc:sldMkLst>
        <pc:spChg chg="del">
          <ac:chgData name="Claudia Nickson" userId="S::claudia@swanlibraries.net::acbbef51-8e57-4e2b-acbf-e00465ef880a" providerId="AD" clId="Web-{0CEBCBAD-60C5-A4D3-DB44-FDD703AF7C18}" dt="2024-05-07T13:35:06.473" v="38"/>
          <ac:spMkLst>
            <pc:docMk/>
            <pc:sldMk cId="1774898271" sldId="265"/>
            <ac:spMk id="2" creationId="{C97FCE66-57DD-A2BE-6D14-B15431A9BE73}"/>
          </ac:spMkLst>
        </pc:spChg>
        <pc:spChg chg="mod ord">
          <ac:chgData name="Claudia Nickson" userId="S::claudia@swanlibraries.net::acbbef51-8e57-4e2b-acbf-e00465ef880a" providerId="AD" clId="Web-{0CEBCBAD-60C5-A4D3-DB44-FDD703AF7C18}" dt="2024-05-07T13:35:06.473" v="38"/>
          <ac:spMkLst>
            <pc:docMk/>
            <pc:sldMk cId="1774898271" sldId="265"/>
            <ac:spMk id="3" creationId="{E2EA1D4D-E05A-C42D-224C-0D2CCC49B024}"/>
          </ac:spMkLst>
        </pc:spChg>
        <pc:spChg chg="mod ord">
          <ac:chgData name="Claudia Nickson" userId="S::claudia@swanlibraries.net::acbbef51-8e57-4e2b-acbf-e00465ef880a" providerId="AD" clId="Web-{0CEBCBAD-60C5-A4D3-DB44-FDD703AF7C18}" dt="2024-05-07T13:35:06.473" v="38"/>
          <ac:spMkLst>
            <pc:docMk/>
            <pc:sldMk cId="1774898271" sldId="265"/>
            <ac:spMk id="4" creationId="{C345400F-D4E5-3BF3-7860-E6614F8CAA70}"/>
          </ac:spMkLst>
        </pc:spChg>
        <pc:spChg chg="mod ord">
          <ac:chgData name="Claudia Nickson" userId="S::claudia@swanlibraries.net::acbbef51-8e57-4e2b-acbf-e00465ef880a" providerId="AD" clId="Web-{0CEBCBAD-60C5-A4D3-DB44-FDD703AF7C18}" dt="2024-05-07T13:35:06.473" v="38"/>
          <ac:spMkLst>
            <pc:docMk/>
            <pc:sldMk cId="1774898271" sldId="265"/>
            <ac:spMk id="5" creationId="{E0D0DC7A-C7DC-E129-8486-5FEB370781C1}"/>
          </ac:spMkLst>
        </pc:spChg>
        <pc:spChg chg="mod ord">
          <ac:chgData name="Claudia Nickson" userId="S::claudia@swanlibraries.net::acbbef51-8e57-4e2b-acbf-e00465ef880a" providerId="AD" clId="Web-{0CEBCBAD-60C5-A4D3-DB44-FDD703AF7C18}" dt="2024-05-07T13:35:06.473" v="38"/>
          <ac:spMkLst>
            <pc:docMk/>
            <pc:sldMk cId="1774898271" sldId="265"/>
            <ac:spMk id="6" creationId="{8BD97779-F801-2E2D-CE90-C7C8C5995CCD}"/>
          </ac:spMkLst>
        </pc:spChg>
      </pc:sldChg>
      <pc:sldChg chg="new del">
        <pc:chgData name="Claudia Nickson" userId="S::claudia@swanlibraries.net::acbbef51-8e57-4e2b-acbf-e00465ef880a" providerId="AD" clId="Web-{0CEBCBAD-60C5-A4D3-DB44-FDD703AF7C18}" dt="2024-05-07T13:39:50.263" v="41"/>
        <pc:sldMkLst>
          <pc:docMk/>
          <pc:sldMk cId="3329534948" sldId="265"/>
        </pc:sldMkLst>
      </pc:sldChg>
      <pc:sldChg chg="new del">
        <pc:chgData name="Claudia Nickson" userId="S::claudia@swanlibraries.net::acbbef51-8e57-4e2b-acbf-e00465ef880a" providerId="AD" clId="Web-{0CEBCBAD-60C5-A4D3-DB44-FDD703AF7C18}" dt="2024-05-07T13:40:06.091" v="44"/>
        <pc:sldMkLst>
          <pc:docMk/>
          <pc:sldMk cId="3765774371" sldId="265"/>
        </pc:sldMkLst>
      </pc:sldChg>
      <pc:sldChg chg="addSp delSp modSp add replId">
        <pc:chgData name="Claudia Nickson" userId="S::claudia@swanlibraries.net::acbbef51-8e57-4e2b-acbf-e00465ef880a" providerId="AD" clId="Web-{0CEBCBAD-60C5-A4D3-DB44-FDD703AF7C18}" dt="2024-05-07T13:58:59.812" v="492" actId="14100"/>
        <pc:sldMkLst>
          <pc:docMk/>
          <pc:sldMk cId="4234283855" sldId="266"/>
        </pc:sldMkLst>
        <pc:spChg chg="mod">
          <ac:chgData name="Claudia Nickson" userId="S::claudia@swanlibraries.net::acbbef51-8e57-4e2b-acbf-e00465ef880a" providerId="AD" clId="Web-{0CEBCBAD-60C5-A4D3-DB44-FDD703AF7C18}" dt="2024-05-07T13:58:52.890" v="488" actId="20577"/>
          <ac:spMkLst>
            <pc:docMk/>
            <pc:sldMk cId="4234283855" sldId="266"/>
            <ac:spMk id="2" creationId="{07DC474E-5A8F-43B0-906E-DAF7C9430EA1}"/>
          </ac:spMkLst>
        </pc:spChg>
        <pc:spChg chg="del mod">
          <ac:chgData name="Claudia Nickson" userId="S::claudia@swanlibraries.net::acbbef51-8e57-4e2b-acbf-e00465ef880a" providerId="AD" clId="Web-{0CEBCBAD-60C5-A4D3-DB44-FDD703AF7C18}" dt="2024-05-07T13:44:41.130" v="158"/>
          <ac:spMkLst>
            <pc:docMk/>
            <pc:sldMk cId="4234283855" sldId="266"/>
            <ac:spMk id="5" creationId="{52C853AF-B031-4F9E-B008-0E82E5DCC64F}"/>
          </ac:spMkLst>
        </pc:spChg>
        <pc:picChg chg="add mod">
          <ac:chgData name="Claudia Nickson" userId="S::claudia@swanlibraries.net::acbbef51-8e57-4e2b-acbf-e00465ef880a" providerId="AD" clId="Web-{0CEBCBAD-60C5-A4D3-DB44-FDD703AF7C18}" dt="2024-05-07T13:58:59.812" v="492" actId="14100"/>
          <ac:picMkLst>
            <pc:docMk/>
            <pc:sldMk cId="4234283855" sldId="266"/>
            <ac:picMk id="7" creationId="{9B9449E8-66E3-5599-7BB5-2E115A2F8F4F}"/>
          </ac:picMkLst>
        </pc:picChg>
        <pc:picChg chg="del">
          <ac:chgData name="Claudia Nickson" userId="S::claudia@swanlibraries.net::acbbef51-8e57-4e2b-acbf-e00465ef880a" providerId="AD" clId="Web-{0CEBCBAD-60C5-A4D3-DB44-FDD703AF7C18}" dt="2024-05-07T13:40:08.888" v="45"/>
          <ac:picMkLst>
            <pc:docMk/>
            <pc:sldMk cId="4234283855" sldId="266"/>
            <ac:picMk id="8" creationId="{34FAFAC4-2F98-C682-087E-B170091DA763}"/>
          </ac:picMkLst>
        </pc:picChg>
      </pc:sldChg>
      <pc:sldChg chg="modSp new">
        <pc:chgData name="Claudia Nickson" userId="S::claudia@swanlibraries.net::acbbef51-8e57-4e2b-acbf-e00465ef880a" providerId="AD" clId="Web-{0CEBCBAD-60C5-A4D3-DB44-FDD703AF7C18}" dt="2024-05-07T13:57:44.919" v="476" actId="20577"/>
        <pc:sldMkLst>
          <pc:docMk/>
          <pc:sldMk cId="4157302902" sldId="267"/>
        </pc:sldMkLst>
        <pc:spChg chg="mod">
          <ac:chgData name="Claudia Nickson" userId="S::claudia@swanlibraries.net::acbbef51-8e57-4e2b-acbf-e00465ef880a" providerId="AD" clId="Web-{0CEBCBAD-60C5-A4D3-DB44-FDD703AF7C18}" dt="2024-05-07T13:54:06.834" v="347" actId="20577"/>
          <ac:spMkLst>
            <pc:docMk/>
            <pc:sldMk cId="4157302902" sldId="267"/>
            <ac:spMk id="2" creationId="{1A6A4433-58B4-427A-9B64-1323EB13686B}"/>
          </ac:spMkLst>
        </pc:spChg>
        <pc:spChg chg="mod">
          <ac:chgData name="Claudia Nickson" userId="S::claudia@swanlibraries.net::acbbef51-8e57-4e2b-acbf-e00465ef880a" providerId="AD" clId="Web-{0CEBCBAD-60C5-A4D3-DB44-FDD703AF7C18}" dt="2024-05-07T13:57:44.919" v="476" actId="20577"/>
          <ac:spMkLst>
            <pc:docMk/>
            <pc:sldMk cId="4157302902" sldId="267"/>
            <ac:spMk id="3" creationId="{9DF990E9-8376-EE57-DA24-BD4E16EBA099}"/>
          </ac:spMkLst>
        </pc:spChg>
      </pc:sldChg>
      <pc:sldChg chg="new del">
        <pc:chgData name="Claudia Nickson" userId="S::claudia@swanlibraries.net::acbbef51-8e57-4e2b-acbf-e00465ef880a" providerId="AD" clId="Web-{0CEBCBAD-60C5-A4D3-DB44-FDD703AF7C18}" dt="2024-05-07T13:58:28.811" v="479"/>
        <pc:sldMkLst>
          <pc:docMk/>
          <pc:sldMk cId="3666507843" sldId="268"/>
        </pc:sldMkLst>
      </pc:sldChg>
      <pc:sldChg chg="delSp modSp add replId">
        <pc:chgData name="Claudia Nickson" userId="S::claudia@swanlibraries.net::acbbef51-8e57-4e2b-acbf-e00465ef880a" providerId="AD" clId="Web-{0CEBCBAD-60C5-A4D3-DB44-FDD703AF7C18}" dt="2024-05-07T14:03:35.273" v="673" actId="20577"/>
        <pc:sldMkLst>
          <pc:docMk/>
          <pc:sldMk cId="2069995075" sldId="269"/>
        </pc:sldMkLst>
        <pc:spChg chg="mod">
          <ac:chgData name="Claudia Nickson" userId="S::claudia@swanlibraries.net::acbbef51-8e57-4e2b-acbf-e00465ef880a" providerId="AD" clId="Web-{0CEBCBAD-60C5-A4D3-DB44-FDD703AF7C18}" dt="2024-05-07T14:03:35.273" v="673" actId="20577"/>
          <ac:spMkLst>
            <pc:docMk/>
            <pc:sldMk cId="2069995075" sldId="269"/>
            <ac:spMk id="2" creationId="{07DC474E-5A8F-43B0-906E-DAF7C9430EA1}"/>
          </ac:spMkLst>
        </pc:spChg>
        <pc:picChg chg="del">
          <ac:chgData name="Claudia Nickson" userId="S::claudia@swanlibraries.net::acbbef51-8e57-4e2b-acbf-e00465ef880a" providerId="AD" clId="Web-{0CEBCBAD-60C5-A4D3-DB44-FDD703AF7C18}" dt="2024-05-07T13:58:36.358" v="483"/>
          <ac:picMkLst>
            <pc:docMk/>
            <pc:sldMk cId="2069995075" sldId="269"/>
            <ac:picMk id="7" creationId="{9B9449E8-66E3-5599-7BB5-2E115A2F8F4F}"/>
          </ac:picMkLst>
        </pc:picChg>
      </pc:sldChg>
    </pc:docChg>
  </pc:docChgLst>
  <pc:docChgLst>
    <pc:chgData name="Samantha Dietel" userId="S::samantha@swanlibraries.net::cea45ef4-7209-4bab-8b06-b9d3b34e40db" providerId="AD" clId="Web-{1B3A26FA-303B-98B5-07A1-76D0115BA19F}"/>
    <pc:docChg chg="modSld">
      <pc:chgData name="Samantha Dietel" userId="S::samantha@swanlibraries.net::cea45ef4-7209-4bab-8b06-b9d3b34e40db" providerId="AD" clId="Web-{1B3A26FA-303B-98B5-07A1-76D0115BA19F}" dt="2024-05-09T12:09:55.066" v="8" actId="20577"/>
      <pc:docMkLst>
        <pc:docMk/>
      </pc:docMkLst>
      <pc:sldChg chg="modSp">
        <pc:chgData name="Samantha Dietel" userId="S::samantha@swanlibraries.net::cea45ef4-7209-4bab-8b06-b9d3b34e40db" providerId="AD" clId="Web-{1B3A26FA-303B-98B5-07A1-76D0115BA19F}" dt="2024-05-09T12:09:55.066" v="8" actId="20577"/>
        <pc:sldMkLst>
          <pc:docMk/>
          <pc:sldMk cId="2566817643" sldId="260"/>
        </pc:sldMkLst>
        <pc:spChg chg="mod">
          <ac:chgData name="Samantha Dietel" userId="S::samantha@swanlibraries.net::cea45ef4-7209-4bab-8b06-b9d3b34e40db" providerId="AD" clId="Web-{1B3A26FA-303B-98B5-07A1-76D0115BA19F}" dt="2024-05-09T12:09:55.066" v="8" actId="20577"/>
          <ac:spMkLst>
            <pc:docMk/>
            <pc:sldMk cId="2566817643" sldId="260"/>
            <ac:spMk id="5" creationId="{52C853AF-B031-4F9E-B008-0E82E5DCC64F}"/>
          </ac:spMkLst>
        </pc:spChg>
      </pc:sldChg>
      <pc:sldChg chg="modSp">
        <pc:chgData name="Samantha Dietel" userId="S::samantha@swanlibraries.net::cea45ef4-7209-4bab-8b06-b9d3b34e40db" providerId="AD" clId="Web-{1B3A26FA-303B-98B5-07A1-76D0115BA19F}" dt="2024-05-09T12:09:28.815" v="5" actId="20577"/>
        <pc:sldMkLst>
          <pc:docMk/>
          <pc:sldMk cId="1285299912" sldId="270"/>
        </pc:sldMkLst>
        <pc:spChg chg="mod">
          <ac:chgData name="Samantha Dietel" userId="S::samantha@swanlibraries.net::cea45ef4-7209-4bab-8b06-b9d3b34e40db" providerId="AD" clId="Web-{1B3A26FA-303B-98B5-07A1-76D0115BA19F}" dt="2024-05-09T12:09:28.815" v="5" actId="20577"/>
          <ac:spMkLst>
            <pc:docMk/>
            <pc:sldMk cId="1285299912" sldId="270"/>
            <ac:spMk id="12" creationId="{6F51D715-8EDC-04C3-9FF7-35FF5DB834C2}"/>
          </ac:spMkLst>
        </pc:spChg>
      </pc:sldChg>
    </pc:docChg>
  </pc:docChgLst>
  <pc:docChgLst>
    <pc:chgData name="Vickie Totton" userId="S::vickie@swanlibraries.net::041f9387-cbe8-4440-adf5-c61ccdb894a0" providerId="AD" clId="Web-{9C809CCA-7C9E-E6C4-57DB-4434D4AC8FE6}"/>
    <pc:docChg chg="modSld">
      <pc:chgData name="Vickie Totton" userId="S::vickie@swanlibraries.net::041f9387-cbe8-4440-adf5-c61ccdb894a0" providerId="AD" clId="Web-{9C809CCA-7C9E-E6C4-57DB-4434D4AC8FE6}" dt="2024-05-06T19:12:04.970" v="0" actId="1076"/>
      <pc:docMkLst>
        <pc:docMk/>
      </pc:docMkLst>
      <pc:sldChg chg="modSp">
        <pc:chgData name="Vickie Totton" userId="S::vickie@swanlibraries.net::041f9387-cbe8-4440-adf5-c61ccdb894a0" providerId="AD" clId="Web-{9C809CCA-7C9E-E6C4-57DB-4434D4AC8FE6}" dt="2024-05-06T19:12:04.970" v="0" actId="1076"/>
        <pc:sldMkLst>
          <pc:docMk/>
          <pc:sldMk cId="2566817643" sldId="260"/>
        </pc:sldMkLst>
        <pc:picChg chg="mod">
          <ac:chgData name="Vickie Totton" userId="S::vickie@swanlibraries.net::041f9387-cbe8-4440-adf5-c61ccdb894a0" providerId="AD" clId="Web-{9C809CCA-7C9E-E6C4-57DB-4434D4AC8FE6}" dt="2024-05-06T19:12:04.970" v="0" actId="1076"/>
          <ac:picMkLst>
            <pc:docMk/>
            <pc:sldMk cId="2566817643" sldId="260"/>
            <ac:picMk id="8" creationId="{34FAFAC4-2F98-C682-087E-B170091DA763}"/>
          </ac:picMkLst>
        </pc:picChg>
      </pc:sldChg>
    </pc:docChg>
  </pc:docChgLst>
  <pc:docChgLst>
    <pc:chgData name="Claudia Nickson" userId="S::claudia@swanlibraries.net::acbbef51-8e57-4e2b-acbf-e00465ef880a" providerId="AD" clId="Web-{1AE1B8CD-43D1-8A4D-9C43-3E9B447D42EB}"/>
    <pc:docChg chg="modSld">
      <pc:chgData name="Claudia Nickson" userId="S::claudia@swanlibraries.net::acbbef51-8e57-4e2b-acbf-e00465ef880a" providerId="AD" clId="Web-{1AE1B8CD-43D1-8A4D-9C43-3E9B447D42EB}" dt="2024-05-06T19:06:01.923" v="5" actId="1076"/>
      <pc:docMkLst>
        <pc:docMk/>
      </pc:docMkLst>
      <pc:sldChg chg="modSp">
        <pc:chgData name="Claudia Nickson" userId="S::claudia@swanlibraries.net::acbbef51-8e57-4e2b-acbf-e00465ef880a" providerId="AD" clId="Web-{1AE1B8CD-43D1-8A4D-9C43-3E9B447D42EB}" dt="2024-05-06T19:06:01.923" v="5" actId="1076"/>
        <pc:sldMkLst>
          <pc:docMk/>
          <pc:sldMk cId="2566817643" sldId="260"/>
        </pc:sldMkLst>
        <pc:picChg chg="mod">
          <ac:chgData name="Claudia Nickson" userId="S::claudia@swanlibraries.net::acbbef51-8e57-4e2b-acbf-e00465ef880a" providerId="AD" clId="Web-{1AE1B8CD-43D1-8A4D-9C43-3E9B447D42EB}" dt="2024-05-06T19:06:01.923" v="5" actId="1076"/>
          <ac:picMkLst>
            <pc:docMk/>
            <pc:sldMk cId="2566817643" sldId="260"/>
            <ac:picMk id="8" creationId="{34FAFAC4-2F98-C682-087E-B170091DA763}"/>
          </ac:picMkLst>
        </pc:picChg>
      </pc:sldChg>
    </pc:docChg>
  </pc:docChgLst>
  <pc:docChgLst>
    <pc:chgData name="Susana Leyva" userId="S::sleyva_phlibrary.org#ext#@swanlibraries.onmicrosoft.com::a92652f3-9553-4b75-98c9-14d951a49ea4" providerId="AD" clId="Web-{06F83C50-BA68-20DE-99D4-DF3F1989790B}"/>
    <pc:docChg chg="modSld">
      <pc:chgData name="Susana Leyva" userId="S::sleyva_phlibrary.org#ext#@swanlibraries.onmicrosoft.com::a92652f3-9553-4b75-98c9-14d951a49ea4" providerId="AD" clId="Web-{06F83C50-BA68-20DE-99D4-DF3F1989790B}" dt="2024-05-06T20:26:04.892" v="31" actId="20577"/>
      <pc:docMkLst>
        <pc:docMk/>
      </pc:docMkLst>
      <pc:sldChg chg="modSp">
        <pc:chgData name="Susana Leyva" userId="S::sleyva_phlibrary.org#ext#@swanlibraries.onmicrosoft.com::a92652f3-9553-4b75-98c9-14d951a49ea4" providerId="AD" clId="Web-{06F83C50-BA68-20DE-99D4-DF3F1989790B}" dt="2024-05-06T20:26:04.892" v="31" actId="20577"/>
        <pc:sldMkLst>
          <pc:docMk/>
          <pc:sldMk cId="2461743873" sldId="257"/>
        </pc:sldMkLst>
        <pc:spChg chg="mod">
          <ac:chgData name="Susana Leyva" userId="S::sleyva_phlibrary.org#ext#@swanlibraries.onmicrosoft.com::a92652f3-9553-4b75-98c9-14d951a49ea4" providerId="AD" clId="Web-{06F83C50-BA68-20DE-99D4-DF3F1989790B}" dt="2024-05-06T20:24:39.718" v="29" actId="20577"/>
          <ac:spMkLst>
            <pc:docMk/>
            <pc:sldMk cId="2461743873" sldId="257"/>
            <ac:spMk id="2" creationId="{7CC2CF07-83C4-437E-BC3E-DCD6254310C1}"/>
          </ac:spMkLst>
        </pc:spChg>
        <pc:spChg chg="mod">
          <ac:chgData name="Susana Leyva" userId="S::sleyva_phlibrary.org#ext#@swanlibraries.onmicrosoft.com::a92652f3-9553-4b75-98c9-14d951a49ea4" providerId="AD" clId="Web-{06F83C50-BA68-20DE-99D4-DF3F1989790B}" dt="2024-05-06T20:26:04.892" v="31" actId="20577"/>
          <ac:spMkLst>
            <pc:docMk/>
            <pc:sldMk cId="2461743873" sldId="257"/>
            <ac:spMk id="3" creationId="{68D9DAC5-4B56-424F-88EC-3657531139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9C3983-5806-4645-BAB1-C0433AAC45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E67EF-3A69-47D0-AD33-928126C056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C5342-E59E-4DCC-9624-990AB594F0A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905C4-08F7-4A45-BC0C-DA3ED78C7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42B7D-AE7E-40E9-8F44-833F74D0A5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829B-5118-4B01-8500-76461160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May 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May 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C29CB9-C7BD-47C6-AC11-58514A254E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58975"/>
            <a:ext cx="10515600" cy="41306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F7C9BB-AC72-41F2-97E8-EE10FC79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500063"/>
            <a:ext cx="10514012" cy="54694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333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-1219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196" y="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8584" y="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0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333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511C61-DAC0-4F98-B858-B71E6CBFB21D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308" y="0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1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450591"/>
            <a:ext cx="7406184" cy="2296973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908498"/>
            <a:ext cx="7406184" cy="1454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swan&#10;&#10;Description automatically generated">
            <a:extLst>
              <a:ext uri="{FF2B5EF4-FFF2-40B4-BE49-F238E27FC236}">
                <a16:creationId xmlns:a16="http://schemas.microsoft.com/office/drawing/2014/main" id="{55E98CA4-AC12-A474-390B-B1E982C29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15024"/>
            <a:ext cx="1489264" cy="1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5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450591"/>
            <a:ext cx="7406184" cy="2296973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908498"/>
            <a:ext cx="7406184" cy="1454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swan&#10;&#10;Description automatically generated">
            <a:extLst>
              <a:ext uri="{FF2B5EF4-FFF2-40B4-BE49-F238E27FC236}">
                <a16:creationId xmlns:a16="http://schemas.microsoft.com/office/drawing/2014/main" id="{55E98CA4-AC12-A474-390B-B1E982C29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15024"/>
            <a:ext cx="1489264" cy="1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450591"/>
            <a:ext cx="7406184" cy="2296973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908498"/>
            <a:ext cx="7406184" cy="1454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swan&#10;&#10;Description automatically generated">
            <a:extLst>
              <a:ext uri="{FF2B5EF4-FFF2-40B4-BE49-F238E27FC236}">
                <a16:creationId xmlns:a16="http://schemas.microsoft.com/office/drawing/2014/main" id="{55E98CA4-AC12-A474-390B-B1E982C29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15024"/>
            <a:ext cx="1489264" cy="1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450591"/>
            <a:ext cx="7406184" cy="2296973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908498"/>
            <a:ext cx="7406184" cy="1454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swan&#10;&#10;Description automatically generated">
            <a:extLst>
              <a:ext uri="{FF2B5EF4-FFF2-40B4-BE49-F238E27FC236}">
                <a16:creationId xmlns:a16="http://schemas.microsoft.com/office/drawing/2014/main" id="{55E98CA4-AC12-A474-390B-B1E982C29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15024"/>
            <a:ext cx="1489264" cy="1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0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450591"/>
            <a:ext cx="7406184" cy="2296973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908498"/>
            <a:ext cx="7406184" cy="1454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swan&#10;&#10;Description automatically generated">
            <a:extLst>
              <a:ext uri="{FF2B5EF4-FFF2-40B4-BE49-F238E27FC236}">
                <a16:creationId xmlns:a16="http://schemas.microsoft.com/office/drawing/2014/main" id="{55E98CA4-AC12-A474-390B-B1E982C29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15024"/>
            <a:ext cx="1489264" cy="1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5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6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May 9,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7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3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0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2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7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May 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May 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C29CB9-C7BD-47C6-AC11-58514A254E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58975"/>
            <a:ext cx="10515600" cy="4130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1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F7C9BB-AC72-41F2-97E8-EE10FC79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500063"/>
            <a:ext cx="10514012" cy="54694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333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8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-1219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196" y="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9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8584" y="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333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511C61-DAC0-4F98-B858-B71E6CBFB21D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8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9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7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308" y="0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44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May 9,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May 9,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9" r:id="rId17"/>
    <p:sldLayoutId id="2147484017" r:id="rId18"/>
    <p:sldLayoutId id="2147484018" r:id="rId19"/>
    <p:sldLayoutId id="2147484020" r:id="rId20"/>
    <p:sldLayoutId id="2147484019" r:id="rId21"/>
    <p:sldLayoutId id="2147484012" r:id="rId22"/>
    <p:sldLayoutId id="2147484025" r:id="rId23"/>
    <p:sldLayoutId id="2147484024" r:id="rId24"/>
    <p:sldLayoutId id="2147484023" r:id="rId25"/>
    <p:sldLayoutId id="214748402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May 9,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wanlibraries.net/documentation/64655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support.swanlibraries.net/meetings-trainings/swan-online-learn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SWAN Acquisitions and Cataloging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May 09,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C474E-5A8F-43B0-906E-DAF7C943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4"/>
            <a:ext cx="10515600" cy="5875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3)   Ensure the pre-cat has the required MARC tags: 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457200" indent="-457200"/>
            <a:r>
              <a:rPr lang="en-US">
                <a:ea typeface="Source Sans Pro"/>
              </a:rPr>
              <a:t>020 or 024 (ISBN or UPC)</a:t>
            </a:r>
          </a:p>
          <a:p>
            <a:pPr marL="457200" indent="-457200"/>
            <a:r>
              <a:rPr lang="en-US">
                <a:ea typeface="Source Sans Pro"/>
              </a:rPr>
              <a:t>100 (author)</a:t>
            </a:r>
          </a:p>
          <a:p>
            <a:pPr marL="457200" indent="-457200"/>
            <a:r>
              <a:rPr lang="en-US">
                <a:ea typeface="Source Sans Pro"/>
              </a:rPr>
              <a:t>245 (title)</a:t>
            </a:r>
          </a:p>
          <a:p>
            <a:pPr marL="457200" indent="-457200"/>
            <a:r>
              <a:rPr lang="en-US">
                <a:ea typeface="Source Sans Pro"/>
              </a:rPr>
              <a:t>250 (edition statement, when applicable) </a:t>
            </a:r>
          </a:p>
          <a:p>
            <a:pPr marL="457200" indent="-457200"/>
            <a:r>
              <a:rPr lang="en-US">
                <a:ea typeface="Source Sans Pro"/>
              </a:rPr>
              <a:t>264 (publication place, publisher, date of publication)</a:t>
            </a:r>
          </a:p>
          <a:p>
            <a:pPr marL="457200" indent="-457200"/>
            <a:r>
              <a:rPr lang="en-US">
                <a:ea typeface="Source Sans Pro"/>
              </a:rPr>
              <a:t>300 (physical description: number of pages or discs)</a:t>
            </a:r>
          </a:p>
          <a:p>
            <a:pPr marL="457200" indent="-457200"/>
            <a:r>
              <a:rPr lang="en-US">
                <a:ea typeface="Source Sans Pro"/>
              </a:rPr>
              <a:t>590 (format)</a:t>
            </a:r>
          </a:p>
          <a:p>
            <a:pPr marL="457200" indent="-457200"/>
            <a:r>
              <a:rPr lang="en-US">
                <a:ea typeface="Source Sans Pro"/>
              </a:rPr>
              <a:t>946 (signature:  library 3-letter code, your initials, YYYYMMDD)</a:t>
            </a:r>
            <a:endParaRPr lang="en-US"/>
          </a:p>
          <a:p>
            <a:pPr marL="457200" indent="-457200"/>
            <a:r>
              <a:rPr lang="en-US">
                <a:ea typeface="Source Sans Pro"/>
              </a:rPr>
              <a:t>977 PRE-CAT</a:t>
            </a:r>
          </a:p>
          <a:p>
            <a:pPr marL="514350" indent="-514350"/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514350" indent="-514350"/>
            <a:endParaRPr lang="en-US">
              <a:ea typeface="Source Sans Pro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3071D1-EB8D-45BA-8AD8-5BA34DA33F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DC504-6E9F-47CE-81C5-312723EC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478EE-10CE-4EC7-8D2D-44A2912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4433-58B4-427A-9B64-1323EB13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Duplicate records with children's materials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90E9-8376-EE57-DA24-BD4E16EB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637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As mentioned before, ALWAYS do a title search in addition to searching by UPC number, especially when it comes to children's materials.  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We combine ISBNs for Paw Prints, </a:t>
            </a:r>
            <a:r>
              <a:rPr lang="en-US" err="1">
                <a:ea typeface="Source Sans Pro"/>
              </a:rPr>
              <a:t>Follettbound</a:t>
            </a:r>
            <a:r>
              <a:rPr lang="en-US">
                <a:ea typeface="Source Sans Pro"/>
              </a:rPr>
              <a:t>, </a:t>
            </a:r>
            <a:r>
              <a:rPr lang="en-US" err="1">
                <a:ea typeface="Source Sans Pro"/>
              </a:rPr>
              <a:t>Penworthy</a:t>
            </a:r>
            <a:r>
              <a:rPr lang="en-US">
                <a:ea typeface="Source Sans Pro"/>
              </a:rPr>
              <a:t>, and other imprints into one record. 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Recommended reading: </a:t>
            </a:r>
            <a:r>
              <a:rPr lang="en-US">
                <a:ea typeface="Source Sans Pro"/>
                <a:hlinkClick r:id="rId2"/>
              </a:rPr>
              <a:t>When to Input a New Record.</a:t>
            </a:r>
            <a:r>
              <a:rPr lang="en-US">
                <a:ea typeface="Source Sans Pro"/>
              </a:rPr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54CC1-78F4-3C73-3A7A-043047B8BF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973D3-2C37-74F2-FCAB-34DF49FB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928F3-35DD-6026-F290-EADAF5AC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46F3-28E8-4A73-B644-7432DC5E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02" y="1309573"/>
            <a:ext cx="2820988" cy="3644465"/>
          </a:xfrm>
        </p:spPr>
        <p:txBody>
          <a:bodyPr/>
          <a:lstStyle/>
          <a:p>
            <a:r>
              <a:rPr lang="en-US">
                <a:ea typeface="Source Sans Pro SemiBold"/>
              </a:rPr>
              <a:t>New self-paced course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4596D-77AE-4472-B884-EAFD643966C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AE53F9F-27FB-41CD-95B8-B1520CC1B6AE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2ACDE-3786-4A64-A7D5-C203D78C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28924-3CAD-4414-81EC-A8FE49E3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Cartoon bee with megaphone">
            <a:extLst>
              <a:ext uri="{FF2B5EF4-FFF2-40B4-BE49-F238E27FC236}">
                <a16:creationId xmlns:a16="http://schemas.microsoft.com/office/drawing/2014/main" id="{0664CC86-6564-2478-7830-C08EBDA2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96408"/>
            <a:ext cx="2834217" cy="2535767"/>
          </a:xfrm>
          <a:prstGeom prst="rect">
            <a:avLst/>
          </a:prstGeom>
        </p:spPr>
      </p:pic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A0E042C-2A03-8F0B-C94E-2C3ED7B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75" y="200025"/>
            <a:ext cx="2724150" cy="30289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B2C287-B690-552B-4F9D-98012B99C951}"/>
              </a:ext>
            </a:extLst>
          </p:cNvPr>
          <p:cNvSpPr txBox="1"/>
          <p:nvPr/>
        </p:nvSpPr>
        <p:spPr>
          <a:xfrm>
            <a:off x="5979582" y="3556000"/>
            <a:ext cx="470958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Source Sans Pro"/>
              </a:rPr>
              <a:t>19 courses in Circulation and Technical Services</a:t>
            </a:r>
          </a:p>
          <a:p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To access: </a:t>
            </a:r>
          </a:p>
          <a:p>
            <a:endParaRPr lang="en-US">
              <a:ea typeface="Source Sans Pro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ea typeface="+mn-lt"/>
                <a:cs typeface="+mn-lt"/>
                <a:hlinkClick r:id="rId4"/>
              </a:rPr>
              <a:t>https://support.swanlibraries.net/meetings-trainings/swan-online-learning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/>
              <a:buChar char="Ø"/>
            </a:pPr>
            <a:endParaRPr lang="en-US">
              <a:ea typeface="Source Sans Pro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ea typeface="+mn-lt"/>
                <a:cs typeface="+mn-lt"/>
              </a:rPr>
              <a:t>Register in L2 before requesting access to the courses.</a:t>
            </a:r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5621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5124-71F7-D163-343E-660B42F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Symphony 4.1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B59D-048B-2690-39C8-20E4DA02E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262419" cy="4503755"/>
          </a:xfrm>
        </p:spPr>
        <p:txBody>
          <a:bodyPr>
            <a:normAutofit/>
          </a:bodyPr>
          <a:lstStyle/>
          <a:p>
            <a:r>
              <a:rPr lang="en-US" sz="2400"/>
              <a:t>Scheduled overnight Monday, June 17th</a:t>
            </a:r>
          </a:p>
          <a:p>
            <a:r>
              <a:rPr lang="en-US" sz="2400"/>
              <a:t>SirsiDynix will begin upgrade process around 11PM June 17th</a:t>
            </a:r>
          </a:p>
          <a:p>
            <a:r>
              <a:rPr lang="en-US" sz="2400"/>
              <a:t>During the upgrade window (2-3h) </a:t>
            </a:r>
            <a:r>
              <a:rPr lang="en-US" sz="2400" err="1"/>
              <a:t>WebServices</a:t>
            </a:r>
            <a:r>
              <a:rPr lang="en-US" sz="2400"/>
              <a:t>/SIP2 will be offline</a:t>
            </a:r>
          </a:p>
          <a:p>
            <a:pPr lvl="1"/>
            <a:r>
              <a:rPr lang="en-US"/>
              <a:t>No access to My Account in Aspen | E-Resources | SIP2</a:t>
            </a:r>
          </a:p>
          <a:p>
            <a:r>
              <a:rPr lang="en-US" sz="2400"/>
              <a:t>Go-Live Tuesday, June 18th</a:t>
            </a:r>
          </a:p>
          <a:p>
            <a:r>
              <a:rPr lang="en-US" sz="2400"/>
              <a:t>SWAN does not anticipate any library staff disruption or required use of Offline Mode</a:t>
            </a:r>
          </a:p>
          <a:p>
            <a:r>
              <a:rPr lang="en-US" sz="2400"/>
              <a:t>Upon receiving All-Clear from SWAN, member libraries may access WorkFlows Tuesday morning, June 18</a:t>
            </a:r>
          </a:p>
          <a:p>
            <a:r>
              <a:rPr lang="en-US" sz="2400"/>
              <a:t>Watch SWANcom for updates!</a:t>
            </a:r>
          </a:p>
        </p:txBody>
      </p:sp>
      <p:pic>
        <p:nvPicPr>
          <p:cNvPr id="8" name="Graphic 7" descr="Internet Of Things outline">
            <a:extLst>
              <a:ext uri="{FF2B5EF4-FFF2-40B4-BE49-F238E27FC236}">
                <a16:creationId xmlns:a16="http://schemas.microsoft.com/office/drawing/2014/main" id="{AE0FC76D-5BFA-A1C7-9C26-EE1686AD2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3329" y="508100"/>
            <a:ext cx="1755340" cy="17553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5D2CD-A967-6E6C-610D-F5C67194682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99684E3-A0FF-49CA-B05E-EC4BBEDCAE69}" type="datetime4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May 9, 2024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1BA2-D671-3B2A-0E01-60303EEF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74734-9C5F-46FE-E818-2C60A9E2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AA610F-65FB-4D76-A9F7-0135426F9A2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855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9FFDA-AF2A-E456-7B20-C8B07C4B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/>
              <a:t>Open Discussion</a:t>
            </a:r>
          </a:p>
        </p:txBody>
      </p:sp>
      <p:pic>
        <p:nvPicPr>
          <p:cNvPr id="9" name="Content Placeholder 8" descr="People sitting on blue chairs">
            <a:extLst>
              <a:ext uri="{FF2B5EF4-FFF2-40B4-BE49-F238E27FC236}">
                <a16:creationId xmlns:a16="http://schemas.microsoft.com/office/drawing/2014/main" id="{460EEDC4-D8A8-407D-BD7C-6FF3CDB4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650"/>
            <a:ext cx="6172200" cy="411517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F6162-A95B-7539-0870-831F6FA51E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May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935EF-FA3A-7ADE-C7C5-440D2A2E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822A-D515-94CF-9206-CE108785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E5D19B8-F297-FF21-53C9-0A271684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07F50-B66D-C5B4-A89C-7AD1C884C5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May 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3E7-CC2E-DC9E-13FA-BD1C059F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215D2-65F1-3894-1512-9F60375B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13" name="Google Shape;233;p33">
            <a:extLst>
              <a:ext uri="{FF2B5EF4-FFF2-40B4-BE49-F238E27FC236}">
                <a16:creationId xmlns:a16="http://schemas.microsoft.com/office/drawing/2014/main" id="{A65F5ED5-9B2D-AE23-8986-11635D2EEBB3}"/>
              </a:ext>
            </a:extLst>
          </p:cNvPr>
          <p:cNvSpPr txBox="1">
            <a:spLocks noGrp="1"/>
          </p:cNvSpPr>
          <p:nvPr/>
        </p:nvSpPr>
        <p:spPr>
          <a:xfrm>
            <a:off x="354875" y="-78075"/>
            <a:ext cx="5364631" cy="13457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en-US">
                <a:solidFill>
                  <a:schemeClr val="dk2"/>
                </a:solidFill>
              </a:rPr>
              <a:t>The Team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235;p33">
            <a:extLst>
              <a:ext uri="{FF2B5EF4-FFF2-40B4-BE49-F238E27FC236}">
                <a16:creationId xmlns:a16="http://schemas.microsoft.com/office/drawing/2014/main" id="{FC9E6F91-32D9-9B34-558A-A54BDD0A1EDC}"/>
              </a:ext>
            </a:extLst>
          </p:cNvPr>
          <p:cNvSpPr txBox="1"/>
          <p:nvPr/>
        </p:nvSpPr>
        <p:spPr>
          <a:xfrm>
            <a:off x="354875" y="30218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SWAN</a:t>
            </a:r>
            <a:endParaRPr sz="2600" b="1"/>
          </a:p>
        </p:txBody>
      </p:sp>
      <p:sp>
        <p:nvSpPr>
          <p:cNvPr id="15" name="Google Shape;236;p33">
            <a:extLst>
              <a:ext uri="{FF2B5EF4-FFF2-40B4-BE49-F238E27FC236}">
                <a16:creationId xmlns:a16="http://schemas.microsoft.com/office/drawing/2014/main" id="{34F39404-060E-45EA-1AA0-D528014BBFB3}"/>
              </a:ext>
            </a:extLst>
          </p:cNvPr>
          <p:cNvSpPr txBox="1"/>
          <p:nvPr/>
        </p:nvSpPr>
        <p:spPr>
          <a:xfrm>
            <a:off x="354875" y="3508125"/>
            <a:ext cx="5155500" cy="405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Samantha Dietel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highlight>
                  <a:srgbClr val="FFFFFF"/>
                </a:highlight>
              </a:rPr>
              <a:t>samantha@swanlibraries.net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Consultant, Bibliographic Services</a:t>
            </a:r>
            <a:endParaRPr sz="1200" b="1" i="1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Claudia Nickson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claudia@swanlibraries.net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Consultant, Bibliographic Services</a:t>
            </a:r>
            <a:endParaRPr sz="1200" b="1" i="1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2F549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Vickie Totton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vickie@swanlibraries.net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2"/>
                </a:solidFill>
                <a:highlight>
                  <a:srgbClr val="FFFFFF"/>
                </a:highlight>
              </a:rPr>
              <a:t>C</a:t>
            </a: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onsultant, Information Technology Systems &amp; Support</a:t>
            </a:r>
            <a:endParaRPr sz="1700" i="1">
              <a:solidFill>
                <a:schemeClr val="dk2"/>
              </a:solidFill>
            </a:endParaRPr>
          </a:p>
          <a:p>
            <a:endParaRPr lang="en-US" sz="1200" b="1" i="1">
              <a:solidFill>
                <a:schemeClr val="dk2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2000">
                <a:solidFill>
                  <a:srgbClr val="222222"/>
                </a:solidFill>
                <a:ea typeface="+mn-lt"/>
                <a:cs typeface="+mn-lt"/>
              </a:rPr>
              <a:t>Cynthia Romanowski</a:t>
            </a:r>
            <a:endParaRPr sz="2000">
              <a:ea typeface="Source Sans Pr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sym typeface="Roboto"/>
              </a:rPr>
              <a:t>cynthia@swanlibraries.net</a:t>
            </a:r>
            <a:endParaRPr sz="1100">
              <a:solidFill>
                <a:schemeClr val="tx2"/>
              </a:solidFill>
              <a:ea typeface="+mn-lt"/>
              <a:cs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Bibliographic Services Manager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6" name="Google Shape;237;p33">
            <a:extLst>
              <a:ext uri="{FF2B5EF4-FFF2-40B4-BE49-F238E27FC236}">
                <a16:creationId xmlns:a16="http://schemas.microsoft.com/office/drawing/2014/main" id="{6AAADC49-B043-52C8-2276-2C72AA508572}"/>
              </a:ext>
            </a:extLst>
          </p:cNvPr>
          <p:cNvSpPr txBox="1"/>
          <p:nvPr/>
        </p:nvSpPr>
        <p:spPr>
          <a:xfrm>
            <a:off x="354875" y="835875"/>
            <a:ext cx="3754358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+mj-lt"/>
                <a:ea typeface="Source Sans Pro"/>
                <a:cs typeface="Source Sans Pro"/>
                <a:sym typeface="Source Sans Pro"/>
              </a:rPr>
              <a:t>ACUG CO-CHAIRS</a:t>
            </a:r>
            <a:endParaRPr sz="2600" b="1"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Google Shape;238;p33">
            <a:extLst>
              <a:ext uri="{FF2B5EF4-FFF2-40B4-BE49-F238E27FC236}">
                <a16:creationId xmlns:a16="http://schemas.microsoft.com/office/drawing/2014/main" id="{D963B07F-3D24-DDD1-ECBB-77A1F620F003}"/>
              </a:ext>
            </a:extLst>
          </p:cNvPr>
          <p:cNvSpPr txBox="1"/>
          <p:nvPr/>
        </p:nvSpPr>
        <p:spPr>
          <a:xfrm>
            <a:off x="354875" y="1365076"/>
            <a:ext cx="6036509" cy="16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Susana Leyva- Palos Heights Public Library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sleyva@phlibrary.org</a:t>
            </a:r>
          </a:p>
          <a:p>
            <a:r>
              <a:rPr lang="en-US" sz="1200" b="1" i="1">
                <a:solidFill>
                  <a:schemeClr val="dk2"/>
                </a:solidFill>
              </a:rPr>
              <a:t>Head of Technical Services </a:t>
            </a:r>
            <a:endParaRPr sz="1200" b="1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chemeClr val="dk2"/>
              </a:solidFill>
            </a:endParaRPr>
          </a:p>
          <a:p>
            <a:r>
              <a:rPr lang="en-US" sz="2000"/>
              <a:t>MaryKellie Marquez- Warrenville Public Library District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</a:rPr>
              <a:t>marykellie@warrenville.com</a:t>
            </a:r>
            <a:endParaRPr sz="105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Acquisitions and Cataloging Manager</a:t>
            </a:r>
            <a:endParaRPr sz="2000" b="1" i="1">
              <a:solidFill>
                <a:schemeClr val="dk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23A646-4E95-40EA-B66A-A3AF7AE0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901" y="3170997"/>
            <a:ext cx="4532243" cy="1994452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C1BD9E41-41D5-4C8B-746E-66318EAF2674}"/>
              </a:ext>
            </a:extLst>
          </p:cNvPr>
          <p:cNvSpPr txBox="1"/>
          <p:nvPr/>
        </p:nvSpPr>
        <p:spPr>
          <a:xfrm>
            <a:off x="6650553" y="1128527"/>
            <a:ext cx="47263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Mark your calendars now! Next meeting is </a:t>
            </a:r>
            <a:r>
              <a:rPr lang="en-US" sz="2400" b="1"/>
              <a:t>Thursday, September 12, 2024</a:t>
            </a:r>
            <a:r>
              <a:rPr lang="en-US" sz="2400"/>
              <a:t>!!!</a:t>
            </a:r>
            <a:endParaRPr lang="en-US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0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EE7E30-50D2-3E5F-1065-3C2B3DD5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/>
          <a:lstStyle/>
          <a:p>
            <a:r>
              <a:rPr lang="en-US">
                <a:ea typeface="Source Sans Pro SemiBold"/>
              </a:rPr>
              <a:t>Agenda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06D548-C639-C9FD-1DE1-374E46865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F51D715-8EDC-04C3-9FF7-35FF5DB8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17009"/>
            <a:ext cx="6172200" cy="55932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ea typeface="Source Sans Pro"/>
              </a:rPr>
              <a:t>Updates from LACONI TSS Acquisition  </a:t>
            </a:r>
          </a:p>
          <a:p>
            <a:r>
              <a:rPr lang="en-US" sz="2400">
                <a:ea typeface="Source Sans Pro"/>
              </a:rPr>
              <a:t>Order Cards </a:t>
            </a:r>
          </a:p>
          <a:p>
            <a:r>
              <a:rPr lang="en-US" sz="2400">
                <a:ea typeface="Source Sans Pro"/>
              </a:rPr>
              <a:t>Brief Record and On-the-Fly Item Creation and Maintenance </a:t>
            </a:r>
          </a:p>
          <a:p>
            <a:r>
              <a:rPr lang="en-US" sz="2400">
                <a:ea typeface="Source Sans Pro"/>
              </a:rPr>
              <a:t>SWAN Support Site Revamp</a:t>
            </a:r>
          </a:p>
          <a:p>
            <a:r>
              <a:rPr lang="en-US" sz="2400">
                <a:ea typeface="Source Sans Pro"/>
              </a:rPr>
              <a:t>Pre-Cat Libraries Expectations</a:t>
            </a:r>
          </a:p>
          <a:p>
            <a:r>
              <a:rPr lang="en-US" sz="2400">
                <a:ea typeface="Source Sans Pro"/>
              </a:rPr>
              <a:t>Duplicate records (Paw Prints, </a:t>
            </a:r>
            <a:r>
              <a:rPr lang="en-US" sz="2400" err="1">
                <a:ea typeface="Source Sans Pro"/>
              </a:rPr>
              <a:t>Penworthy</a:t>
            </a:r>
            <a:r>
              <a:rPr lang="en-US" sz="2400">
                <a:ea typeface="Source Sans Pro"/>
              </a:rPr>
              <a:t>, </a:t>
            </a:r>
            <a:r>
              <a:rPr lang="en-US" sz="2400" err="1">
                <a:ea typeface="Source Sans Pro"/>
              </a:rPr>
              <a:t>Follettbound</a:t>
            </a:r>
            <a:r>
              <a:rPr lang="en-US" sz="2400">
                <a:ea typeface="Source Sans Pro"/>
              </a:rPr>
              <a:t>...)</a:t>
            </a:r>
          </a:p>
          <a:p>
            <a:r>
              <a:rPr lang="en-US" sz="2400">
                <a:ea typeface="Source Sans Pro"/>
              </a:rPr>
              <a:t>New SWAN Self-Paced Course</a:t>
            </a:r>
          </a:p>
          <a:p>
            <a:r>
              <a:rPr lang="en-US" sz="2400">
                <a:ea typeface="Source Sans Pro"/>
              </a:rPr>
              <a:t>SWAN Symphony Upgrade to 4.1</a:t>
            </a:r>
          </a:p>
          <a:p>
            <a:r>
              <a:rPr lang="en-US" sz="2400">
                <a:ea typeface="Source Sans Pro"/>
              </a:rPr>
              <a:t>Vinyl records</a:t>
            </a:r>
          </a:p>
          <a:p>
            <a:r>
              <a:rPr lang="en-US" sz="2400">
                <a:ea typeface="Source Sans Pro"/>
              </a:rPr>
              <a:t>Open Discussion</a:t>
            </a:r>
          </a:p>
          <a:p>
            <a:endParaRPr lang="en-US" sz="2400">
              <a:ea typeface="Source Sans Pro"/>
            </a:endParaRPr>
          </a:p>
          <a:p>
            <a:pPr marL="0" indent="0">
              <a:buNone/>
            </a:pPr>
            <a:r>
              <a:rPr lang="en-US" sz="2400">
                <a:ea typeface="Source Sans Pro"/>
              </a:rPr>
              <a:t>Next meeting: September 12th, 2024-9:30 a.m.</a:t>
            </a:r>
          </a:p>
          <a:p>
            <a:endParaRPr lang="en-US">
              <a:ea typeface="Source Sans Pro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C8BDBD5-493F-C0AD-E4C1-6536A56722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B511C61-DAC0-4F98-B858-B71E6CBFB21D}" type="datetime4">
              <a:rPr lang="en-US" smtClean="0"/>
              <a:pPr>
                <a:spcAft>
                  <a:spcPts val="600"/>
                </a:spcAft>
              </a:pPr>
              <a:t>May 9, 2024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F7C28E0B-0F1A-2CC1-AD0F-762E3CDF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AAFCD88-39B5-EBC3-B50F-17B80054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1714E-D5EA-4F5C-9963-E30B2DCE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104" y="584330"/>
            <a:ext cx="10348586" cy="1127234"/>
          </a:xfrm>
        </p:spPr>
        <p:txBody>
          <a:bodyPr anchor="b">
            <a:normAutofit fontScale="90000"/>
          </a:bodyPr>
          <a:lstStyle/>
          <a:p>
            <a:r>
              <a:rPr lang="en-US">
                <a:ea typeface="Source Sans Pro SemiBold"/>
              </a:rPr>
              <a:t>          Technical Services Section</a:t>
            </a:r>
            <a:br>
              <a:rPr lang="en-US">
                <a:ea typeface="Source Sans Pro SemiBold"/>
              </a:rPr>
            </a:br>
            <a:r>
              <a:rPr lang="en-US">
                <a:ea typeface="Source Sans Pro SemiBold"/>
              </a:rPr>
              <a:t>          Acquisitions Roundup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F18C-2494-4587-A15A-866FB234A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762" y="2264036"/>
            <a:ext cx="5181600" cy="40068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>
                <a:ea typeface="Source Sans Pro"/>
              </a:rPr>
              <a:t>Ingram is innovating with AI </a:t>
            </a:r>
            <a:r>
              <a:rPr lang="en-US" sz="2000" err="1">
                <a:ea typeface="Source Sans Pro"/>
              </a:rPr>
              <a:t>AutoStore</a:t>
            </a:r>
            <a:r>
              <a:rPr lang="en-US" sz="2000">
                <a:ea typeface="Source Sans Pro"/>
              </a:rPr>
              <a:t> Cube Storage.</a:t>
            </a:r>
          </a:p>
          <a:p>
            <a:r>
              <a:rPr lang="en-US" sz="2000">
                <a:ea typeface="Source Sans Pro"/>
              </a:rPr>
              <a:t>They offer a leasing program and Ingram Express for "Need it Now " to compete with Amazon-flat fee, free shipping, small fuel surcharge ($3 or $6).</a:t>
            </a:r>
          </a:p>
          <a:p>
            <a:r>
              <a:rPr lang="en-US" sz="2000">
                <a:ea typeface="Source Sans Pro"/>
              </a:rPr>
              <a:t>Ingram has a print-on-demand that prints 75,000/100,000 books a day!</a:t>
            </a:r>
          </a:p>
          <a:p>
            <a:r>
              <a:rPr lang="en-US" sz="2000">
                <a:ea typeface="Source Sans Pro"/>
              </a:rPr>
              <a:t>Coming soon: a premium service called </a:t>
            </a:r>
            <a:r>
              <a:rPr lang="en-US" sz="2000" err="1">
                <a:ea typeface="Source Sans Pro"/>
              </a:rPr>
              <a:t>iCurate</a:t>
            </a:r>
            <a:r>
              <a:rPr lang="en-US" sz="2000">
                <a:ea typeface="Source Sans Pro"/>
              </a:rPr>
              <a:t>, a $2,100 value but is free! It is powered by actual librarians.</a:t>
            </a:r>
          </a:p>
          <a:p>
            <a:r>
              <a:rPr lang="en-US" sz="2000">
                <a:ea typeface="Source Sans Pro"/>
              </a:rPr>
              <a:t>This service would ship standing orders on the 1st of each month for Adult, Teen and Youth.</a:t>
            </a:r>
          </a:p>
          <a:p>
            <a:endParaRPr lang="en-US" sz="2000">
              <a:ea typeface="Source Sans Pro"/>
            </a:endParaRP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6B5A4-2D81-4D25-9452-6F82B0FA7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091" y="2264036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>
                <a:ea typeface="Source Sans Pro"/>
              </a:rPr>
              <a:t>Midwest Tape is committed to providing physical A/V media.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Midwest Tape has real people customer service agents.</a:t>
            </a:r>
            <a:endParaRPr lang="en-US">
              <a:ea typeface="Source Sans Pro"/>
            </a:endParaRPr>
          </a:p>
          <a:p>
            <a:r>
              <a:rPr lang="en-US" sz="2000">
                <a:ea typeface="Source Sans Pro"/>
              </a:rPr>
              <a:t>Offering electronic EDI ordering, invoicing and seamless order/data integration.</a:t>
            </a:r>
          </a:p>
          <a:p>
            <a:r>
              <a:rPr lang="en-US" sz="2000">
                <a:ea typeface="Source Sans Pro"/>
              </a:rPr>
              <a:t>Midwest Tape Return Program offers free replacements of cases, artwork and materials for up to one year.</a:t>
            </a:r>
          </a:p>
          <a:p>
            <a:r>
              <a:rPr lang="en-US" sz="2000">
                <a:ea typeface="Source Sans Pro"/>
              </a:rPr>
              <a:t>Coming soon: My Cart will offer live streaming tv.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E0C9-EA3B-4F5B-A6C5-F7044C91D6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224C-57FD-4953-827E-73F693F3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66E5D-1984-454A-91D0-5E0FBF86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 descr="LACONI">
            <a:extLst>
              <a:ext uri="{FF2B5EF4-FFF2-40B4-BE49-F238E27FC236}">
                <a16:creationId xmlns:a16="http://schemas.microsoft.com/office/drawing/2014/main" id="{26B8AED5-7126-9B61-5BFA-206AE56A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30" y="803913"/>
            <a:ext cx="2920650" cy="6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5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1714E-D5EA-4F5C-9963-E30B2DCE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359023" cy="1732659"/>
          </a:xfrm>
        </p:spPr>
        <p:txBody>
          <a:bodyPr/>
          <a:lstStyle/>
          <a:p>
            <a:r>
              <a:rPr lang="en-US">
                <a:ea typeface="Source Sans Pro SemiBold"/>
              </a:rPr>
              <a:t>       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FFC89F-B280-4897-A708-ECFBF01B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295" y="1712477"/>
            <a:ext cx="2120225" cy="416818"/>
          </a:xfrm>
        </p:spPr>
        <p:txBody>
          <a:bodyPr>
            <a:normAutofit fontScale="70000" lnSpcReduction="20000"/>
          </a:bodyPr>
          <a:lstStyle/>
          <a:p>
            <a:r>
              <a:rPr lang="en-US" b="0">
                <a:latin typeface="Source Sans Pro"/>
                <a:ea typeface="Source Sans Pro"/>
              </a:rPr>
              <a:t>Children's Plus, Inc.</a:t>
            </a:r>
            <a:endParaRPr lang="en-US" b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37065D-A99D-486A-9B6D-7A2AF4112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7980"/>
            <a:ext cx="5178663" cy="40916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ea typeface="Source Sans Pro"/>
              </a:rPr>
              <a:t>CPI will be undergoing a rebranding in August 2024 to </a:t>
            </a:r>
            <a:r>
              <a:rPr lang="en-US" sz="2000" i="1" err="1">
                <a:ea typeface="Source Sans Pro"/>
              </a:rPr>
              <a:t>Libraria</a:t>
            </a:r>
            <a:r>
              <a:rPr lang="en-US" sz="2000">
                <a:ea typeface="Source Sans Pro"/>
              </a:rPr>
              <a:t>.</a:t>
            </a:r>
          </a:p>
          <a:p>
            <a:r>
              <a:rPr lang="en-US" sz="2000">
                <a:ea typeface="Source Sans Pro"/>
              </a:rPr>
              <a:t>EDI compatible-Quick click</a:t>
            </a:r>
          </a:p>
          <a:p>
            <a:r>
              <a:rPr lang="en-US" sz="2000">
                <a:ea typeface="Source Sans Pro"/>
              </a:rPr>
              <a:t>Free Collection Development Service</a:t>
            </a:r>
          </a:p>
          <a:p>
            <a:r>
              <a:rPr lang="en-US" sz="2000">
                <a:ea typeface="Source Sans Pro"/>
              </a:rPr>
              <a:t>Monthly/Seasonal Lists</a:t>
            </a:r>
          </a:p>
          <a:p>
            <a:r>
              <a:rPr lang="en-US" sz="2000">
                <a:ea typeface="Source Sans Pro"/>
              </a:rPr>
              <a:t>They also offer cataloging and processing.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7846D2-D9BE-43AF-95B0-9C6C0CC0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1707" y="4332505"/>
            <a:ext cx="1404504" cy="385502"/>
          </a:xfrm>
        </p:spPr>
        <p:txBody>
          <a:bodyPr>
            <a:normAutofit fontScale="70000" lnSpcReduction="20000"/>
          </a:bodyPr>
          <a:lstStyle/>
          <a:p>
            <a:r>
              <a:rPr lang="en-US" b="0">
                <a:latin typeface="Source Sans Pro"/>
                <a:ea typeface="Source Sans Pro"/>
              </a:rPr>
              <a:t>Brodart 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6B5A4-2D81-4D25-9452-6F82B0FA7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1268" y="4718007"/>
            <a:ext cx="5183188" cy="10332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ea typeface="Source Sans Pro"/>
              </a:rPr>
              <a:t>Has partnered with Library IQ</a:t>
            </a:r>
          </a:p>
          <a:p>
            <a:r>
              <a:rPr lang="en-US" sz="2000">
                <a:ea typeface="Source Sans Pro"/>
              </a:rPr>
              <a:t>Offering a system that will show how well an item will circ in your library.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E0C9-EA3B-4F5B-A6C5-F7044C91D6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224C-57FD-4953-827E-73F693F3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66E5D-1984-454A-91D0-5E0FBF86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LACONI">
            <a:extLst>
              <a:ext uri="{FF2B5EF4-FFF2-40B4-BE49-F238E27FC236}">
                <a16:creationId xmlns:a16="http://schemas.microsoft.com/office/drawing/2014/main" id="{841FC5A8-697A-8E68-6E37-7E246E97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40" y="908296"/>
            <a:ext cx="2743198" cy="6364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EF7654-7D6C-70CB-2674-FD0478901497}"/>
              </a:ext>
            </a:extLst>
          </p:cNvPr>
          <p:cNvSpPr txBox="1"/>
          <p:nvPr/>
        </p:nvSpPr>
        <p:spPr>
          <a:xfrm>
            <a:off x="6095999" y="1670136"/>
            <a:ext cx="1887254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ea typeface="Source Sans Pro"/>
              </a:rPr>
              <a:t>Baker &amp; Taylor</a:t>
            </a:r>
            <a:endParaRPr lang="en-US" sz="1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F7383C-F16D-78EA-4C37-0EF6F4D668AA}"/>
              </a:ext>
            </a:extLst>
          </p:cNvPr>
          <p:cNvSpPr txBox="1"/>
          <p:nvPr/>
        </p:nvSpPr>
        <p:spPr>
          <a:xfrm>
            <a:off x="6137753" y="2014603"/>
            <a:ext cx="512523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Source Sans Pro"/>
              </a:rPr>
              <a:t>Curt Leppert thanked attendees for their patience through COVID and the two cyber-attacks.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Source Sans Pro"/>
              </a:rPr>
              <a:t>B&amp;T has partnered with Library Ideas to be the exclusive publisher of VOX books. There are over 700 titles with a 12% discount through 6/30/2024.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Source Sans Pro"/>
              </a:rPr>
              <a:t>Unprocessed VOX books will begin shipping on 5/15/2024 and pre-processed ones will ship on 6/1/2024.</a:t>
            </a:r>
          </a:p>
        </p:txBody>
      </p:sp>
    </p:spTree>
    <p:extLst>
      <p:ext uri="{BB962C8B-B14F-4D97-AF65-F5344CB8AC3E}">
        <p14:creationId xmlns:p14="http://schemas.microsoft.com/office/powerpoint/2010/main" val="76118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DE59-AA6B-1713-40AC-2605E275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Order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71DC-2860-2388-F119-972D74BF9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Does anyone use some other method instead of order cards? </a:t>
            </a:r>
          </a:p>
          <a:p>
            <a:r>
              <a:rPr lang="en-US">
                <a:ea typeface="Source Sans Pro"/>
              </a:rPr>
              <a:t>If so, what system/method do you use?</a:t>
            </a:r>
          </a:p>
          <a:p>
            <a:endParaRPr lang="en-US">
              <a:ea typeface="Source Sans Pr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0D3F-D8AC-A1EB-FE24-1C7112A87C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F69F-CC1F-F6AF-65AC-06D70D6B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E2D2E-25C9-1DBE-F1E7-4C7D8591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Vintage card catalogs at the library - and how we used them - Click ...">
            <a:extLst>
              <a:ext uri="{FF2B5EF4-FFF2-40B4-BE49-F238E27FC236}">
                <a16:creationId xmlns:a16="http://schemas.microsoft.com/office/drawing/2014/main" id="{9A940286-41A1-6BC1-BBD7-759B3487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30" y="2982693"/>
            <a:ext cx="4914377" cy="31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853AF-B031-4F9E-B008-0E82E5DC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 SemiBold"/>
                <a:ea typeface="Source Sans Pro SemiBold"/>
              </a:rPr>
              <a:t>Brief Record and On-the-Fly Item Creation and Maintenance   </a:t>
            </a:r>
            <a:endParaRPr lang="en-US" sz="1300">
              <a:latin typeface="Source Sans Pro"/>
              <a:ea typeface="Source Sans Pro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C474E-5A8F-43B0-906E-DAF7C943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791"/>
            <a:ext cx="10515600" cy="4076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Use the "Add Brief Title" wizard instead of the Helper in the Charge/Checkout Wizard.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Place a copy-level hold so when the item returns it can be fully cataloged. 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3071D1-EB8D-45BA-8AD8-5BA34DA33F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DC504-6E9F-47CE-81C5-312723EC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478EE-10CE-4EC7-8D2D-44A2912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Confused Bee">
            <a:extLst>
              <a:ext uri="{FF2B5EF4-FFF2-40B4-BE49-F238E27FC236}">
                <a16:creationId xmlns:a16="http://schemas.microsoft.com/office/drawing/2014/main" id="{34FAFAC4-2F98-C682-087E-B170091D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072" y="1026714"/>
            <a:ext cx="2139952" cy="1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425C-31FC-858D-A942-163B2987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93" y="707377"/>
            <a:ext cx="3111690" cy="2616200"/>
          </a:xfrm>
        </p:spPr>
        <p:txBody>
          <a:bodyPr anchor="b">
            <a:normAutofit/>
          </a:bodyPr>
          <a:lstStyle/>
          <a:p>
            <a:r>
              <a:rPr lang="en-US" sz="2700"/>
              <a:t>SWAN Support Site Revamp:</a:t>
            </a:r>
            <a:br>
              <a:rPr lang="en-US" sz="2700">
                <a:ea typeface="Source Sans Pro SemiBold"/>
              </a:rPr>
            </a:br>
            <a:r>
              <a:rPr lang="en-US" sz="2700"/>
              <a:t>Acquisitions and Cataloging Documentation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B436C-D8E9-92F8-28FF-B3EEC1617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094" y="3429000"/>
            <a:ext cx="4116932" cy="2439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SWAN conducts a support site documentation review yearly.</a:t>
            </a:r>
            <a:endParaRPr lang="en-US">
              <a:ea typeface="Source Sans Pro"/>
            </a:endParaRPr>
          </a:p>
          <a:p>
            <a:r>
              <a:rPr lang="en-US">
                <a:ea typeface="+mn-lt"/>
                <a:cs typeface="+mn-lt"/>
              </a:rPr>
              <a:t>Remember that the support site is a living document, so it is updated constantly throughout the year.</a:t>
            </a:r>
            <a:endParaRPr lang="en-US"/>
          </a:p>
          <a:p>
            <a:r>
              <a:rPr lang="en-US">
                <a:ea typeface="Source Sans Pro"/>
              </a:rPr>
              <a:t>Click around and explore!</a:t>
            </a:r>
          </a:p>
          <a:p>
            <a:endParaRPr lang="en-US">
              <a:ea typeface="Source Sans Pro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F6D9170-DA24-DB4E-F122-BE0755ED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086515"/>
            <a:ext cx="6172200" cy="356444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750EC-D609-B07B-8E78-9D1360A06A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9FEB-F3F2-B7F6-E40C-F151CCCC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BD9-9987-B38A-4CAE-15005F6E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4AC43-3F7D-C2E8-D8E0-927E382ABB32}"/>
              </a:ext>
            </a:extLst>
          </p:cNvPr>
          <p:cNvSpPr txBox="1"/>
          <p:nvPr/>
        </p:nvSpPr>
        <p:spPr>
          <a:xfrm>
            <a:off x="4709583" y="1090083"/>
            <a:ext cx="66463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Source Sans Pro"/>
              </a:rPr>
              <a:t>Some documentation has been corrected, expanded, or made more concise.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Source Sans Pro"/>
              </a:rPr>
              <a:t>You may notice some new display options with accordions.</a:t>
            </a:r>
          </a:p>
        </p:txBody>
      </p:sp>
    </p:spTree>
    <p:extLst>
      <p:ext uri="{BB962C8B-B14F-4D97-AF65-F5344CB8AC3E}">
        <p14:creationId xmlns:p14="http://schemas.microsoft.com/office/powerpoint/2010/main" val="155024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4D6A-189A-4366-9C36-D5953414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>
            <a:normAutofit/>
          </a:bodyPr>
          <a:lstStyle/>
          <a:p>
            <a:r>
              <a:rPr lang="en-US"/>
              <a:t>Pre-Cat Libraries</a:t>
            </a:r>
            <a:br>
              <a:rPr lang="en-US"/>
            </a:br>
            <a:r>
              <a:rPr lang="en-US"/>
              <a:t>Expectations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4B8399-1F66-4CC9-A456-67361A0B3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6D4CC-284B-43A0-9E32-B1A73EFC4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CB57BB4-A9A0-4A73-AAE1-F7FECBD190D9}" type="datetime4">
              <a:rPr lang="en-US" smtClean="0"/>
              <a:pPr>
                <a:spcAft>
                  <a:spcPts val="600"/>
                </a:spcAft>
              </a:pPr>
              <a:t>May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88E7-4729-47D4-8AFA-3420FCD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8C421-922C-4910-84FF-4DF4B2D5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5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C474E-5A8F-43B0-906E-DAF7C943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4374"/>
            <a:ext cx="10515600" cy="5462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en-US">
                <a:ea typeface="Source Sans Pro"/>
              </a:rPr>
              <a:t>Perform an ISBN/UPC search AND a title search before adding a new pre-cat.</a:t>
            </a:r>
            <a:endParaRPr lang="en-US"/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  <a:p>
            <a:pPr marL="514350" indent="-514350">
              <a:buAutoNum type="arabicParenR"/>
            </a:pPr>
            <a:r>
              <a:rPr lang="en-US">
                <a:ea typeface="Source Sans Pro"/>
              </a:rPr>
              <a:t>Whenever possible, report duplicate records via the ticket system. </a:t>
            </a:r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514350" indent="-514350">
              <a:buAutoNum type="arabicParenR"/>
            </a:pPr>
            <a:endParaRPr lang="en-US">
              <a:ea typeface="Source Sans Pro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3071D1-EB8D-45BA-8AD8-5BA34DA33F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DC504-6E9F-47CE-81C5-312723EC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478EE-10CE-4EC7-8D2D-44A2912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B9449E8-66E3-5599-7BB5-2E115A2F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93" y="3094762"/>
            <a:ext cx="7374467" cy="22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3855"/>
      </p:ext>
    </p:extLst>
  </p:cSld>
  <p:clrMapOvr>
    <a:masterClrMapping/>
  </p:clrMapOvr>
</p:sld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WAN Acq and Cat Users PP.pptx" id="{3A94B496-1C45-492C-89E4-119A1E808E9B}" vid="{BCF12A89-AB97-4B5D-8C7D-85D121543562}"/>
    </a:ext>
  </a:extLst>
</a:theme>
</file>

<file path=ppt/theme/theme2.xml><?xml version="1.0" encoding="utf-8"?>
<a:theme xmlns:a="http://schemas.openxmlformats.org/drawingml/2006/main" name="1_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1e7e7ef-549e-4fd4-ad85-ad6791407527">
      <UserInfo>
        <DisplayName>Claudia Nickson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94673502C434B9729C4F63ECCCE33" ma:contentTypeVersion="6" ma:contentTypeDescription="Create a new document." ma:contentTypeScope="" ma:versionID="998a00cdf66b6bb21e069a1095b16d41">
  <xsd:schema xmlns:xsd="http://www.w3.org/2001/XMLSchema" xmlns:xs="http://www.w3.org/2001/XMLSchema" xmlns:p="http://schemas.microsoft.com/office/2006/metadata/properties" xmlns:ns2="ffe2b5af-82bf-431e-b0ce-963c88a37417" xmlns:ns3="b1e7e7ef-549e-4fd4-ad85-ad6791407527" targetNamespace="http://schemas.microsoft.com/office/2006/metadata/properties" ma:root="true" ma:fieldsID="125e99208eb3d62cfc5fbb43a59dfa8b" ns2:_="" ns3:_="">
    <xsd:import namespace="ffe2b5af-82bf-431e-b0ce-963c88a37417"/>
    <xsd:import namespace="b1e7e7ef-549e-4fd4-ad85-ad6791407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2b5af-82bf-431e-b0ce-963c88a37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e7ef-549e-4fd4-ad85-ad6791407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73A22-70AD-42F1-8514-CCE9582929DA}">
  <ds:schemaRefs>
    <ds:schemaRef ds:uri="b1e7e7ef-549e-4fd4-ad85-ad6791407527"/>
    <ds:schemaRef ds:uri="ffe2b5af-82bf-431e-b0ce-963c88a374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A36DF1-A564-4C9D-B2CD-709FA07058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39E99C-25E3-4D71-90BE-0D686C875D3D}">
  <ds:schemaRefs>
    <ds:schemaRef ds:uri="b1e7e7ef-549e-4fd4-ad85-ad6791407527"/>
    <ds:schemaRef ds:uri="ffe2b5af-82bf-431e-b0ce-963c88a374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SWAN Acq and Cat Users PP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SWAN-PPT-2020</vt:lpstr>
      <vt:lpstr>1_SWAN-PPT-2020</vt:lpstr>
      <vt:lpstr>SWAN Acquisitions and Cataloging Users</vt:lpstr>
      <vt:lpstr>Agenda</vt:lpstr>
      <vt:lpstr>          Technical Services Section           Acquisitions Roundup 2024</vt:lpstr>
      <vt:lpstr>       </vt:lpstr>
      <vt:lpstr>Order Cards</vt:lpstr>
      <vt:lpstr>Brief Record and On-the-Fly Item Creation and Maintenance   </vt:lpstr>
      <vt:lpstr>SWAN Support Site Revamp: Acquisitions and Cataloging Documentation Updates</vt:lpstr>
      <vt:lpstr>Pre-Cat Libraries Expectations</vt:lpstr>
      <vt:lpstr>PowerPoint Presentation</vt:lpstr>
      <vt:lpstr>PowerPoint Presentation</vt:lpstr>
      <vt:lpstr>Duplicate records with children's materials</vt:lpstr>
      <vt:lpstr>New self-paced course</vt:lpstr>
      <vt:lpstr>Symphony 4.1 upgrade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Acquisitions and Cataloging Users</dc:title>
  <dc:creator>Vickie Totton</dc:creator>
  <cp:revision>1</cp:revision>
  <dcterms:created xsi:type="dcterms:W3CDTF">2024-04-23T18:16:44Z</dcterms:created>
  <dcterms:modified xsi:type="dcterms:W3CDTF">2024-05-09T13:45:23Z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0x01010053794673502C434B9729C4F63ECCCE33</vt:lpwstr>
  </property>
</Properties>
</file>