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983" r:id="rId3"/>
    <p:sldMasterId id="2147483660" r:id="rId4"/>
  </p:sldMasterIdLst>
  <p:notesMasterIdLst>
    <p:notesMasterId r:id="rId33"/>
  </p:notesMasterIdLst>
  <p:handoutMasterIdLst>
    <p:handoutMasterId r:id="rId34"/>
  </p:handoutMasterIdLst>
  <p:sldIdLst>
    <p:sldId id="256" r:id="rId5"/>
    <p:sldId id="263" r:id="rId6"/>
    <p:sldId id="3279" r:id="rId7"/>
    <p:sldId id="3284" r:id="rId8"/>
    <p:sldId id="3302" r:id="rId9"/>
    <p:sldId id="3277" r:id="rId10"/>
    <p:sldId id="3304" r:id="rId11"/>
    <p:sldId id="3245" r:id="rId12"/>
    <p:sldId id="3289" r:id="rId13"/>
    <p:sldId id="3268" r:id="rId14"/>
    <p:sldId id="3160" r:id="rId15"/>
    <p:sldId id="3285" r:id="rId16"/>
    <p:sldId id="3299" r:id="rId17"/>
    <p:sldId id="3298" r:id="rId18"/>
    <p:sldId id="3255" r:id="rId19"/>
    <p:sldId id="3300" r:id="rId20"/>
    <p:sldId id="3301" r:id="rId21"/>
    <p:sldId id="3294" r:id="rId22"/>
    <p:sldId id="3293" r:id="rId23"/>
    <p:sldId id="3259" r:id="rId24"/>
    <p:sldId id="3287" r:id="rId25"/>
    <p:sldId id="3305" r:id="rId26"/>
    <p:sldId id="3161" r:id="rId27"/>
    <p:sldId id="3303" r:id="rId28"/>
    <p:sldId id="3306" r:id="rId29"/>
    <p:sldId id="3296" r:id="rId30"/>
    <p:sldId id="3258" r:id="rId31"/>
    <p:sldId id="3257" r:id="rId32"/>
  </p:sldIdLst>
  <p:sldSz cx="12192000" cy="6858000"/>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EAC1"/>
    <a:srgbClr val="EDE5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B0EB54-1B65-225C-53CC-C5E1B20898A9}" v="77" dt="2024-06-25T15:20:09.505"/>
    <p1510:client id="{664EC0F4-AABC-4D67-8D2C-4F9C78AB9991}" v="31" dt="2024-06-25T12:36:49.370"/>
    <p1510:client id="{83891BC2-98A5-46CA-85AB-7A26E0016726}" v="51" dt="2024-06-24T21:54:30.390"/>
    <p1510:client id="{B3F9B427-704C-4843-9A86-06A4C4526447}" v="549" dt="2024-06-25T21:28:29.534"/>
    <p1510:client id="{C8F3AD8F-5691-4576-AD78-666F3604E8F0}" v="92" dt="2024-06-25T15:31:14.512"/>
    <p1510:client id="{CF34F851-78D9-460E-B24E-492ED396EDA0}" v="11" dt="2024-06-25T12:32:31.917"/>
    <p1510:client id="{E2B62BC9-D365-3413-DBB1-CD966275C6BB}" v="10" dt="2024-06-25T15:10:12.9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954" y="90"/>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gs" Target="tags/tag1.xml"/><Relationship Id="rId8" Type="http://schemas.openxmlformats.org/officeDocument/2006/relationships/slide" Target="slides/slide4.xml"/><Relationship Id="rId3"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597E38-ABDD-4E87-A628-E3085276B305}"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en-US"/>
        </a:p>
      </dgm:t>
    </dgm:pt>
    <dgm:pt modelId="{1377FF88-3BE9-4E7C-834A-EE3CC4B16C9D}">
      <dgm:prSet/>
      <dgm:spPr/>
      <dgm:t>
        <a:bodyPr/>
        <a:lstStyle/>
        <a:p>
          <a:r>
            <a:rPr lang="en-US"/>
            <a:t>SWAN all-inclusive package</a:t>
          </a:r>
        </a:p>
      </dgm:t>
    </dgm:pt>
    <dgm:pt modelId="{64C0A0E5-A5FA-4297-804D-5C337859747E}" type="parTrans" cxnId="{A54CA2D3-C06F-43DC-B387-BB81A9D07F37}">
      <dgm:prSet/>
      <dgm:spPr/>
      <dgm:t>
        <a:bodyPr/>
        <a:lstStyle/>
        <a:p>
          <a:endParaRPr lang="en-US"/>
        </a:p>
      </dgm:t>
    </dgm:pt>
    <dgm:pt modelId="{79681B46-236C-4332-8B51-148D35FA34E1}" type="sibTrans" cxnId="{A54CA2D3-C06F-43DC-B387-BB81A9D07F37}">
      <dgm:prSet/>
      <dgm:spPr/>
      <dgm:t>
        <a:bodyPr/>
        <a:lstStyle/>
        <a:p>
          <a:endParaRPr lang="en-US"/>
        </a:p>
      </dgm:t>
    </dgm:pt>
    <dgm:pt modelId="{A7AEB80B-77BB-4391-937E-D02999F4BD6B}">
      <dgm:prSet/>
      <dgm:spPr/>
      <dgm:t>
        <a:bodyPr/>
        <a:lstStyle/>
        <a:p>
          <a:r>
            <a:rPr lang="en-US"/>
            <a:t>RAILS EBSCO Flagship package</a:t>
          </a:r>
        </a:p>
      </dgm:t>
    </dgm:pt>
    <dgm:pt modelId="{5D7A223E-4588-43DE-A995-30122D00B7BA}" type="parTrans" cxnId="{35DABEEE-246E-4C47-98B2-5E1446E5A4D8}">
      <dgm:prSet/>
      <dgm:spPr/>
      <dgm:t>
        <a:bodyPr/>
        <a:lstStyle/>
        <a:p>
          <a:endParaRPr lang="en-US"/>
        </a:p>
      </dgm:t>
    </dgm:pt>
    <dgm:pt modelId="{90307A0B-A026-4181-AAA1-EB9B0D99BCFE}" type="sibTrans" cxnId="{35DABEEE-246E-4C47-98B2-5E1446E5A4D8}">
      <dgm:prSet/>
      <dgm:spPr/>
      <dgm:t>
        <a:bodyPr/>
        <a:lstStyle/>
        <a:p>
          <a:endParaRPr lang="en-US"/>
        </a:p>
      </dgm:t>
    </dgm:pt>
    <dgm:pt modelId="{2404E8E0-88AF-4163-AF01-02667A948E65}">
      <dgm:prSet/>
      <dgm:spPr/>
      <dgm:t>
        <a:bodyPr/>
        <a:lstStyle/>
        <a:p>
          <a:pPr>
            <a:lnSpc>
              <a:spcPct val="100000"/>
            </a:lnSpc>
          </a:pPr>
          <a:r>
            <a:rPr lang="en-US"/>
            <a:t>57 libraries total</a:t>
          </a:r>
        </a:p>
      </dgm:t>
    </dgm:pt>
    <dgm:pt modelId="{6096F9C3-8618-4219-9522-D6F883DE4A26}" type="parTrans" cxnId="{F465ED6B-1336-4FF3-9AC1-8AB4AD089D37}">
      <dgm:prSet/>
      <dgm:spPr/>
      <dgm:t>
        <a:bodyPr/>
        <a:lstStyle/>
        <a:p>
          <a:endParaRPr lang="en-US"/>
        </a:p>
      </dgm:t>
    </dgm:pt>
    <dgm:pt modelId="{1003FFC2-EDE5-4F1F-A2D3-A3ED17AC3658}" type="sibTrans" cxnId="{F465ED6B-1336-4FF3-9AC1-8AB4AD089D37}">
      <dgm:prSet/>
      <dgm:spPr/>
      <dgm:t>
        <a:bodyPr/>
        <a:lstStyle/>
        <a:p>
          <a:endParaRPr lang="en-US"/>
        </a:p>
      </dgm:t>
    </dgm:pt>
    <dgm:pt modelId="{A638BC4A-1B39-4E45-A203-8F2CFAEEB9A9}">
      <dgm:prSet/>
      <dgm:spPr/>
      <dgm:t>
        <a:bodyPr/>
        <a:lstStyle/>
        <a:p>
          <a:pPr>
            <a:lnSpc>
              <a:spcPct val="100000"/>
            </a:lnSpc>
          </a:pPr>
          <a:r>
            <a:rPr lang="en-US"/>
            <a:t>51 libraries total</a:t>
          </a:r>
        </a:p>
      </dgm:t>
    </dgm:pt>
    <dgm:pt modelId="{73FDEE33-A9DD-48B3-80E5-5C1D0CEFBEE1}" type="parTrans" cxnId="{CE00C828-CB65-4E02-A01A-A3683BA21591}">
      <dgm:prSet/>
      <dgm:spPr/>
      <dgm:t>
        <a:bodyPr/>
        <a:lstStyle/>
        <a:p>
          <a:endParaRPr lang="en-US"/>
        </a:p>
      </dgm:t>
    </dgm:pt>
    <dgm:pt modelId="{6EC5E08E-B455-4058-A6D7-44438155D81D}" type="sibTrans" cxnId="{CE00C828-CB65-4E02-A01A-A3683BA21591}">
      <dgm:prSet/>
      <dgm:spPr/>
      <dgm:t>
        <a:bodyPr/>
        <a:lstStyle/>
        <a:p>
          <a:endParaRPr lang="en-US"/>
        </a:p>
      </dgm:t>
    </dgm:pt>
    <dgm:pt modelId="{4E0D5A45-BF78-45D6-8753-D6024683237C}">
      <dgm:prSet/>
      <dgm:spPr/>
      <dgm:t>
        <a:bodyPr/>
        <a:lstStyle/>
        <a:p>
          <a:pPr>
            <a:lnSpc>
              <a:spcPct val="100000"/>
            </a:lnSpc>
          </a:pPr>
          <a:r>
            <a:rPr lang="en-US"/>
            <a:t>Not enough interest to make cost appropriate</a:t>
          </a:r>
        </a:p>
      </dgm:t>
    </dgm:pt>
    <dgm:pt modelId="{E9BF3FBC-12ED-471E-BB32-F66DF8BAF9EE}" type="parTrans" cxnId="{D1994918-5911-48A2-8F9B-C604C99AE684}">
      <dgm:prSet/>
      <dgm:spPr/>
      <dgm:t>
        <a:bodyPr/>
        <a:lstStyle/>
        <a:p>
          <a:endParaRPr lang="en-US"/>
        </a:p>
      </dgm:t>
    </dgm:pt>
    <dgm:pt modelId="{2E5C1AA7-D3E3-4F85-95B4-EA50310BA525}" type="sibTrans" cxnId="{D1994918-5911-48A2-8F9B-C604C99AE684}">
      <dgm:prSet/>
      <dgm:spPr/>
      <dgm:t>
        <a:bodyPr/>
        <a:lstStyle/>
        <a:p>
          <a:endParaRPr lang="en-US"/>
        </a:p>
      </dgm:t>
    </dgm:pt>
    <dgm:pt modelId="{CACC4796-6FBB-41CA-ABE6-03DA386FD1AB}">
      <dgm:prSet/>
      <dgm:spPr/>
      <dgm:t>
        <a:bodyPr/>
        <a:lstStyle/>
        <a:p>
          <a:pPr>
            <a:lnSpc>
              <a:spcPct val="100000"/>
            </a:lnSpc>
          </a:pPr>
          <a:r>
            <a:rPr lang="en-US"/>
            <a:t>Package includes:</a:t>
          </a:r>
        </a:p>
      </dgm:t>
    </dgm:pt>
    <dgm:pt modelId="{559D580D-A924-457D-A43C-5FD418724A03}" type="parTrans" cxnId="{0FDEDDAA-06B9-49CE-865B-F306E08ABECC}">
      <dgm:prSet/>
      <dgm:spPr/>
      <dgm:t>
        <a:bodyPr/>
        <a:lstStyle/>
        <a:p>
          <a:endParaRPr lang="en-US"/>
        </a:p>
      </dgm:t>
    </dgm:pt>
    <dgm:pt modelId="{71348446-3B26-4411-BB37-11FAA7688369}" type="sibTrans" cxnId="{0FDEDDAA-06B9-49CE-865B-F306E08ABECC}">
      <dgm:prSet/>
      <dgm:spPr/>
      <dgm:t>
        <a:bodyPr/>
        <a:lstStyle/>
        <a:p>
          <a:endParaRPr lang="en-US"/>
        </a:p>
      </dgm:t>
    </dgm:pt>
    <dgm:pt modelId="{0319E610-5D4C-43DD-B806-6EA3E1239008}">
      <dgm:prSet/>
      <dgm:spPr/>
      <dgm:t>
        <a:bodyPr/>
        <a:lstStyle/>
        <a:p>
          <a:pPr>
            <a:lnSpc>
              <a:spcPct val="100000"/>
            </a:lnSpc>
          </a:pPr>
          <a:r>
            <a:rPr lang="en-US"/>
            <a:t>ConsumerReports.org</a:t>
          </a:r>
        </a:p>
      </dgm:t>
    </dgm:pt>
    <dgm:pt modelId="{4EE4BFAE-F83B-45FC-BA12-8703C7542E33}" type="parTrans" cxnId="{8FB165E5-3241-40AF-8AFE-47C831B070BC}">
      <dgm:prSet/>
      <dgm:spPr/>
      <dgm:t>
        <a:bodyPr/>
        <a:lstStyle/>
        <a:p>
          <a:endParaRPr lang="en-US"/>
        </a:p>
      </dgm:t>
    </dgm:pt>
    <dgm:pt modelId="{D84560A6-5948-456A-849C-31D9E2C9626F}" type="sibTrans" cxnId="{8FB165E5-3241-40AF-8AFE-47C831B070BC}">
      <dgm:prSet/>
      <dgm:spPr/>
      <dgm:t>
        <a:bodyPr/>
        <a:lstStyle/>
        <a:p>
          <a:endParaRPr lang="en-US"/>
        </a:p>
      </dgm:t>
    </dgm:pt>
    <dgm:pt modelId="{23785572-88DA-4504-85C3-AF2BF4B858F3}">
      <dgm:prSet/>
      <dgm:spPr/>
      <dgm:t>
        <a:bodyPr/>
        <a:lstStyle/>
        <a:p>
          <a:pPr>
            <a:lnSpc>
              <a:spcPct val="100000"/>
            </a:lnSpc>
          </a:pPr>
          <a:r>
            <a:rPr lang="en-US" err="1"/>
            <a:t>NoveList</a:t>
          </a:r>
          <a:r>
            <a:rPr lang="en-US"/>
            <a:t> Plus / </a:t>
          </a:r>
          <a:r>
            <a:rPr lang="en-US" err="1"/>
            <a:t>NoveList</a:t>
          </a:r>
          <a:r>
            <a:rPr lang="en-US"/>
            <a:t> K-8 Plus</a:t>
          </a:r>
        </a:p>
      </dgm:t>
    </dgm:pt>
    <dgm:pt modelId="{4C06EF1A-2EDD-4BAC-82B5-34830115B9B7}" type="parTrans" cxnId="{4ED66250-1290-4D37-8DA3-C5FB4EB63A7C}">
      <dgm:prSet/>
      <dgm:spPr/>
      <dgm:t>
        <a:bodyPr/>
        <a:lstStyle/>
        <a:p>
          <a:endParaRPr lang="en-US"/>
        </a:p>
      </dgm:t>
    </dgm:pt>
    <dgm:pt modelId="{B1FF496E-5BA4-44CF-95CF-FE030082F112}" type="sibTrans" cxnId="{4ED66250-1290-4D37-8DA3-C5FB4EB63A7C}">
      <dgm:prSet/>
      <dgm:spPr/>
      <dgm:t>
        <a:bodyPr/>
        <a:lstStyle/>
        <a:p>
          <a:endParaRPr lang="en-US"/>
        </a:p>
      </dgm:t>
    </dgm:pt>
    <dgm:pt modelId="{31FA1521-54F6-4DA6-ACD9-B9EF682E4147}">
      <dgm:prSet/>
      <dgm:spPr/>
      <dgm:t>
        <a:bodyPr/>
        <a:lstStyle/>
        <a:p>
          <a:pPr>
            <a:lnSpc>
              <a:spcPct val="100000"/>
            </a:lnSpc>
          </a:pPr>
          <a:r>
            <a:rPr lang="en-US"/>
            <a:t>Choice of 6 additional databases</a:t>
          </a:r>
        </a:p>
      </dgm:t>
    </dgm:pt>
    <dgm:pt modelId="{2D20E4A5-EF21-4ABA-8824-3265E4844B84}" type="parTrans" cxnId="{F26C4411-5769-4C43-A2E5-690F9DD8A8C3}">
      <dgm:prSet/>
      <dgm:spPr/>
      <dgm:t>
        <a:bodyPr/>
        <a:lstStyle/>
        <a:p>
          <a:endParaRPr lang="en-US"/>
        </a:p>
      </dgm:t>
    </dgm:pt>
    <dgm:pt modelId="{3431CF04-9267-45C1-BE43-0982F0A65818}" type="sibTrans" cxnId="{F26C4411-5769-4C43-A2E5-690F9DD8A8C3}">
      <dgm:prSet/>
      <dgm:spPr/>
      <dgm:t>
        <a:bodyPr/>
        <a:lstStyle/>
        <a:p>
          <a:endParaRPr lang="en-US"/>
        </a:p>
      </dgm:t>
    </dgm:pt>
    <dgm:pt modelId="{CDD69AF7-1610-41F8-AA77-BE82F8478AAE}">
      <dgm:prSet/>
      <dgm:spPr/>
      <dgm:t>
        <a:bodyPr/>
        <a:lstStyle/>
        <a:p>
          <a:pPr>
            <a:lnSpc>
              <a:spcPct val="100000"/>
            </a:lnSpc>
          </a:pPr>
          <a:r>
            <a:rPr lang="en-US"/>
            <a:t>Estimated pricing was based on 84-96 libraries</a:t>
          </a:r>
        </a:p>
      </dgm:t>
    </dgm:pt>
    <dgm:pt modelId="{376889D3-D802-4EF2-8BE4-0FC1A81473A8}" type="parTrans" cxnId="{DCA8CCD3-0212-40B5-BD1D-4565B5A23197}">
      <dgm:prSet/>
      <dgm:spPr/>
      <dgm:t>
        <a:bodyPr/>
        <a:lstStyle/>
        <a:p>
          <a:endParaRPr lang="en-US"/>
        </a:p>
      </dgm:t>
    </dgm:pt>
    <dgm:pt modelId="{523CC7C1-A126-49C2-877D-61504F6AC748}" type="sibTrans" cxnId="{DCA8CCD3-0212-40B5-BD1D-4565B5A23197}">
      <dgm:prSet/>
      <dgm:spPr/>
      <dgm:t>
        <a:bodyPr/>
        <a:lstStyle/>
        <a:p>
          <a:endParaRPr lang="en-US"/>
        </a:p>
      </dgm:t>
    </dgm:pt>
    <dgm:pt modelId="{CA04F20F-04F6-42E2-9DAC-96695E054614}" type="pres">
      <dgm:prSet presAssocID="{63597E38-ABDD-4E87-A628-E3085276B305}" presName="linear" presStyleCnt="0">
        <dgm:presLayoutVars>
          <dgm:dir/>
          <dgm:animLvl val="lvl"/>
          <dgm:resizeHandles val="exact"/>
        </dgm:presLayoutVars>
      </dgm:prSet>
      <dgm:spPr/>
    </dgm:pt>
    <dgm:pt modelId="{6287AE1F-A080-4E1F-A54C-42370B726C75}" type="pres">
      <dgm:prSet presAssocID="{1377FF88-3BE9-4E7C-834A-EE3CC4B16C9D}" presName="parentLin" presStyleCnt="0"/>
      <dgm:spPr/>
    </dgm:pt>
    <dgm:pt modelId="{DA37D1D5-EDC7-401B-B7EA-4F76C3DD7C4E}" type="pres">
      <dgm:prSet presAssocID="{1377FF88-3BE9-4E7C-834A-EE3CC4B16C9D}" presName="parentLeftMargin" presStyleLbl="node1" presStyleIdx="0" presStyleCnt="2"/>
      <dgm:spPr/>
    </dgm:pt>
    <dgm:pt modelId="{AA723EC1-1814-403F-B21F-EE98FF21F072}" type="pres">
      <dgm:prSet presAssocID="{1377FF88-3BE9-4E7C-834A-EE3CC4B16C9D}" presName="parentText" presStyleLbl="node1" presStyleIdx="0" presStyleCnt="2">
        <dgm:presLayoutVars>
          <dgm:chMax val="0"/>
          <dgm:bulletEnabled val="1"/>
        </dgm:presLayoutVars>
      </dgm:prSet>
      <dgm:spPr/>
    </dgm:pt>
    <dgm:pt modelId="{376CCCCF-7DBA-4331-A934-686422360AA1}" type="pres">
      <dgm:prSet presAssocID="{1377FF88-3BE9-4E7C-834A-EE3CC4B16C9D}" presName="negativeSpace" presStyleCnt="0"/>
      <dgm:spPr/>
    </dgm:pt>
    <dgm:pt modelId="{6C0DDD53-78B9-43E0-9C9B-CE77A566910B}" type="pres">
      <dgm:prSet presAssocID="{1377FF88-3BE9-4E7C-834A-EE3CC4B16C9D}" presName="childText" presStyleLbl="conFgAcc1" presStyleIdx="0" presStyleCnt="2">
        <dgm:presLayoutVars>
          <dgm:bulletEnabled val="1"/>
        </dgm:presLayoutVars>
      </dgm:prSet>
      <dgm:spPr/>
    </dgm:pt>
    <dgm:pt modelId="{3A1EC78A-9663-410C-AA7D-930CB90527B4}" type="pres">
      <dgm:prSet presAssocID="{79681B46-236C-4332-8B51-148D35FA34E1}" presName="spaceBetweenRectangles" presStyleCnt="0"/>
      <dgm:spPr/>
    </dgm:pt>
    <dgm:pt modelId="{6686AB77-59E9-48B0-8081-4DCDF5ED9CB1}" type="pres">
      <dgm:prSet presAssocID="{A7AEB80B-77BB-4391-937E-D02999F4BD6B}" presName="parentLin" presStyleCnt="0"/>
      <dgm:spPr/>
    </dgm:pt>
    <dgm:pt modelId="{6AEEF35A-8712-40E7-8A91-6315E78AB748}" type="pres">
      <dgm:prSet presAssocID="{A7AEB80B-77BB-4391-937E-D02999F4BD6B}" presName="parentLeftMargin" presStyleLbl="node1" presStyleIdx="0" presStyleCnt="2"/>
      <dgm:spPr/>
    </dgm:pt>
    <dgm:pt modelId="{1A9F9689-9B91-44BB-9E8D-CB67FFD9401E}" type="pres">
      <dgm:prSet presAssocID="{A7AEB80B-77BB-4391-937E-D02999F4BD6B}" presName="parentText" presStyleLbl="node1" presStyleIdx="1" presStyleCnt="2">
        <dgm:presLayoutVars>
          <dgm:chMax val="0"/>
          <dgm:bulletEnabled val="1"/>
        </dgm:presLayoutVars>
      </dgm:prSet>
      <dgm:spPr/>
    </dgm:pt>
    <dgm:pt modelId="{ECFA5E78-E4E7-4878-B7EB-15C986A969BB}" type="pres">
      <dgm:prSet presAssocID="{A7AEB80B-77BB-4391-937E-D02999F4BD6B}" presName="negativeSpace" presStyleCnt="0"/>
      <dgm:spPr/>
    </dgm:pt>
    <dgm:pt modelId="{15A983CF-9D9C-4A41-A697-3923A0A55EA3}" type="pres">
      <dgm:prSet presAssocID="{A7AEB80B-77BB-4391-937E-D02999F4BD6B}" presName="childText" presStyleLbl="conFgAcc1" presStyleIdx="1" presStyleCnt="2">
        <dgm:presLayoutVars>
          <dgm:bulletEnabled val="1"/>
        </dgm:presLayoutVars>
      </dgm:prSet>
      <dgm:spPr/>
    </dgm:pt>
  </dgm:ptLst>
  <dgm:cxnLst>
    <dgm:cxn modelId="{949AE00F-FCAA-4BD2-B4AA-444C0F7F9B7F}" type="presOf" srcId="{23785572-88DA-4504-85C3-AF2BF4B858F3}" destId="{15A983CF-9D9C-4A41-A697-3923A0A55EA3}" srcOrd="0" destOrd="3" presId="urn:microsoft.com/office/officeart/2005/8/layout/list1"/>
    <dgm:cxn modelId="{F26C4411-5769-4C43-A2E5-690F9DD8A8C3}" srcId="{CACC4796-6FBB-41CA-ABE6-03DA386FD1AB}" destId="{31FA1521-54F6-4DA6-ACD9-B9EF682E4147}" srcOrd="2" destOrd="0" parTransId="{2D20E4A5-EF21-4ABA-8824-3265E4844B84}" sibTransId="{3431CF04-9267-45C1-BE43-0982F0A65818}"/>
    <dgm:cxn modelId="{D1994918-5911-48A2-8F9B-C604C99AE684}" srcId="{CDD69AF7-1610-41F8-AA77-BE82F8478AAE}" destId="{4E0D5A45-BF78-45D6-8753-D6024683237C}" srcOrd="0" destOrd="0" parTransId="{E9BF3FBC-12ED-471E-BB32-F66DF8BAF9EE}" sibTransId="{2E5C1AA7-D3E3-4F85-95B4-EA50310BA525}"/>
    <dgm:cxn modelId="{D7D91B1B-4D8B-423D-9E98-AB0901EC68AF}" type="presOf" srcId="{4E0D5A45-BF78-45D6-8753-D6024683237C}" destId="{6C0DDD53-78B9-43E0-9C9B-CE77A566910B}" srcOrd="0" destOrd="2" presId="urn:microsoft.com/office/officeart/2005/8/layout/list1"/>
    <dgm:cxn modelId="{75C71A28-B7F5-479C-93E7-C80A20356480}" type="presOf" srcId="{63597E38-ABDD-4E87-A628-E3085276B305}" destId="{CA04F20F-04F6-42E2-9DAC-96695E054614}" srcOrd="0" destOrd="0" presId="urn:microsoft.com/office/officeart/2005/8/layout/list1"/>
    <dgm:cxn modelId="{CE00C828-CB65-4E02-A01A-A3683BA21591}" srcId="{A7AEB80B-77BB-4391-937E-D02999F4BD6B}" destId="{A638BC4A-1B39-4E45-A203-8F2CFAEEB9A9}" srcOrd="0" destOrd="0" parTransId="{73FDEE33-A9DD-48B3-80E5-5C1D0CEFBEE1}" sibTransId="{6EC5E08E-B455-4058-A6D7-44438155D81D}"/>
    <dgm:cxn modelId="{11A01039-D66E-4198-92E4-29A1CB9D8110}" type="presOf" srcId="{2404E8E0-88AF-4163-AF01-02667A948E65}" destId="{6C0DDD53-78B9-43E0-9C9B-CE77A566910B}" srcOrd="0" destOrd="0" presId="urn:microsoft.com/office/officeart/2005/8/layout/list1"/>
    <dgm:cxn modelId="{F4D13845-3171-4297-AC7B-2DE92BC5B0F6}" type="presOf" srcId="{31FA1521-54F6-4DA6-ACD9-B9EF682E4147}" destId="{15A983CF-9D9C-4A41-A697-3923A0A55EA3}" srcOrd="0" destOrd="4" presId="urn:microsoft.com/office/officeart/2005/8/layout/list1"/>
    <dgm:cxn modelId="{C3E49E47-06EB-4593-8384-2FC813CA88CD}" type="presOf" srcId="{CACC4796-6FBB-41CA-ABE6-03DA386FD1AB}" destId="{15A983CF-9D9C-4A41-A697-3923A0A55EA3}" srcOrd="0" destOrd="1" presId="urn:microsoft.com/office/officeart/2005/8/layout/list1"/>
    <dgm:cxn modelId="{CC690C68-1706-470B-84C3-345182961656}" type="presOf" srcId="{A7AEB80B-77BB-4391-937E-D02999F4BD6B}" destId="{1A9F9689-9B91-44BB-9E8D-CB67FFD9401E}" srcOrd="1" destOrd="0" presId="urn:microsoft.com/office/officeart/2005/8/layout/list1"/>
    <dgm:cxn modelId="{F465ED6B-1336-4FF3-9AC1-8AB4AD089D37}" srcId="{1377FF88-3BE9-4E7C-834A-EE3CC4B16C9D}" destId="{2404E8E0-88AF-4163-AF01-02667A948E65}" srcOrd="0" destOrd="0" parTransId="{6096F9C3-8618-4219-9522-D6F883DE4A26}" sibTransId="{1003FFC2-EDE5-4F1F-A2D3-A3ED17AC3658}"/>
    <dgm:cxn modelId="{4ED66250-1290-4D37-8DA3-C5FB4EB63A7C}" srcId="{CACC4796-6FBB-41CA-ABE6-03DA386FD1AB}" destId="{23785572-88DA-4504-85C3-AF2BF4B858F3}" srcOrd="1" destOrd="0" parTransId="{4C06EF1A-2EDD-4BAC-82B5-34830115B9B7}" sibTransId="{B1FF496E-5BA4-44CF-95CF-FE030082F112}"/>
    <dgm:cxn modelId="{D12E9656-803F-4F18-802E-4500751F0292}" type="presOf" srcId="{CDD69AF7-1610-41F8-AA77-BE82F8478AAE}" destId="{6C0DDD53-78B9-43E0-9C9B-CE77A566910B}" srcOrd="0" destOrd="1" presId="urn:microsoft.com/office/officeart/2005/8/layout/list1"/>
    <dgm:cxn modelId="{0FAC2F91-27C0-4991-8B2C-435F4B89FE62}" type="presOf" srcId="{1377FF88-3BE9-4E7C-834A-EE3CC4B16C9D}" destId="{DA37D1D5-EDC7-401B-B7EA-4F76C3DD7C4E}" srcOrd="0" destOrd="0" presId="urn:microsoft.com/office/officeart/2005/8/layout/list1"/>
    <dgm:cxn modelId="{AA1C4295-8DE0-4E86-873C-B4C1610EFAD8}" type="presOf" srcId="{A638BC4A-1B39-4E45-A203-8F2CFAEEB9A9}" destId="{15A983CF-9D9C-4A41-A697-3923A0A55EA3}" srcOrd="0" destOrd="0" presId="urn:microsoft.com/office/officeart/2005/8/layout/list1"/>
    <dgm:cxn modelId="{0FDEDDAA-06B9-49CE-865B-F306E08ABECC}" srcId="{A7AEB80B-77BB-4391-937E-D02999F4BD6B}" destId="{CACC4796-6FBB-41CA-ABE6-03DA386FD1AB}" srcOrd="1" destOrd="0" parTransId="{559D580D-A924-457D-A43C-5FD418724A03}" sibTransId="{71348446-3B26-4411-BB37-11FAA7688369}"/>
    <dgm:cxn modelId="{56F763B9-0D90-45F4-8C09-A67C81937835}" type="presOf" srcId="{0319E610-5D4C-43DD-B806-6EA3E1239008}" destId="{15A983CF-9D9C-4A41-A697-3923A0A55EA3}" srcOrd="0" destOrd="2" presId="urn:microsoft.com/office/officeart/2005/8/layout/list1"/>
    <dgm:cxn modelId="{FD8178CC-7381-4FBE-94FB-B3CAAAB23CB0}" type="presOf" srcId="{1377FF88-3BE9-4E7C-834A-EE3CC4B16C9D}" destId="{AA723EC1-1814-403F-B21F-EE98FF21F072}" srcOrd="1" destOrd="0" presId="urn:microsoft.com/office/officeart/2005/8/layout/list1"/>
    <dgm:cxn modelId="{A54CA2D3-C06F-43DC-B387-BB81A9D07F37}" srcId="{63597E38-ABDD-4E87-A628-E3085276B305}" destId="{1377FF88-3BE9-4E7C-834A-EE3CC4B16C9D}" srcOrd="0" destOrd="0" parTransId="{64C0A0E5-A5FA-4297-804D-5C337859747E}" sibTransId="{79681B46-236C-4332-8B51-148D35FA34E1}"/>
    <dgm:cxn modelId="{DCA8CCD3-0212-40B5-BD1D-4565B5A23197}" srcId="{1377FF88-3BE9-4E7C-834A-EE3CC4B16C9D}" destId="{CDD69AF7-1610-41F8-AA77-BE82F8478AAE}" srcOrd="1" destOrd="0" parTransId="{376889D3-D802-4EF2-8BE4-0FC1A81473A8}" sibTransId="{523CC7C1-A126-49C2-877D-61504F6AC748}"/>
    <dgm:cxn modelId="{8FB165E5-3241-40AF-8AFE-47C831B070BC}" srcId="{CACC4796-6FBB-41CA-ABE6-03DA386FD1AB}" destId="{0319E610-5D4C-43DD-B806-6EA3E1239008}" srcOrd="0" destOrd="0" parTransId="{4EE4BFAE-F83B-45FC-BA12-8703C7542E33}" sibTransId="{D84560A6-5948-456A-849C-31D9E2C9626F}"/>
    <dgm:cxn modelId="{35DABEEE-246E-4C47-98B2-5E1446E5A4D8}" srcId="{63597E38-ABDD-4E87-A628-E3085276B305}" destId="{A7AEB80B-77BB-4391-937E-D02999F4BD6B}" srcOrd="1" destOrd="0" parTransId="{5D7A223E-4588-43DE-A995-30122D00B7BA}" sibTransId="{90307A0B-A026-4181-AAA1-EB9B0D99BCFE}"/>
    <dgm:cxn modelId="{48CBBBFE-E5E5-4494-889C-D3A58C3CA5CA}" type="presOf" srcId="{A7AEB80B-77BB-4391-937E-D02999F4BD6B}" destId="{6AEEF35A-8712-40E7-8A91-6315E78AB748}" srcOrd="0" destOrd="0" presId="urn:microsoft.com/office/officeart/2005/8/layout/list1"/>
    <dgm:cxn modelId="{5F11F025-9A11-4240-8EE9-D5F506BB93DA}" type="presParOf" srcId="{CA04F20F-04F6-42E2-9DAC-96695E054614}" destId="{6287AE1F-A080-4E1F-A54C-42370B726C75}" srcOrd="0" destOrd="0" presId="urn:microsoft.com/office/officeart/2005/8/layout/list1"/>
    <dgm:cxn modelId="{A4BDF4AA-638E-4421-8EDE-C6024FE9C779}" type="presParOf" srcId="{6287AE1F-A080-4E1F-A54C-42370B726C75}" destId="{DA37D1D5-EDC7-401B-B7EA-4F76C3DD7C4E}" srcOrd="0" destOrd="0" presId="urn:microsoft.com/office/officeart/2005/8/layout/list1"/>
    <dgm:cxn modelId="{FE4BA002-1599-4069-80A4-5ACC6146C61B}" type="presParOf" srcId="{6287AE1F-A080-4E1F-A54C-42370B726C75}" destId="{AA723EC1-1814-403F-B21F-EE98FF21F072}" srcOrd="1" destOrd="0" presId="urn:microsoft.com/office/officeart/2005/8/layout/list1"/>
    <dgm:cxn modelId="{6662D612-1A1F-48FC-BE86-B4E58A6B76D9}" type="presParOf" srcId="{CA04F20F-04F6-42E2-9DAC-96695E054614}" destId="{376CCCCF-7DBA-4331-A934-686422360AA1}" srcOrd="1" destOrd="0" presId="urn:microsoft.com/office/officeart/2005/8/layout/list1"/>
    <dgm:cxn modelId="{E640C4DA-DF07-4B35-A887-0809A8B3F940}" type="presParOf" srcId="{CA04F20F-04F6-42E2-9DAC-96695E054614}" destId="{6C0DDD53-78B9-43E0-9C9B-CE77A566910B}" srcOrd="2" destOrd="0" presId="urn:microsoft.com/office/officeart/2005/8/layout/list1"/>
    <dgm:cxn modelId="{22208A68-5330-4E1B-B22B-B1B2E71699A0}" type="presParOf" srcId="{CA04F20F-04F6-42E2-9DAC-96695E054614}" destId="{3A1EC78A-9663-410C-AA7D-930CB90527B4}" srcOrd="3" destOrd="0" presId="urn:microsoft.com/office/officeart/2005/8/layout/list1"/>
    <dgm:cxn modelId="{0E497D61-620F-4E34-9A09-70B6EB3A1577}" type="presParOf" srcId="{CA04F20F-04F6-42E2-9DAC-96695E054614}" destId="{6686AB77-59E9-48B0-8081-4DCDF5ED9CB1}" srcOrd="4" destOrd="0" presId="urn:microsoft.com/office/officeart/2005/8/layout/list1"/>
    <dgm:cxn modelId="{5F3CFBFE-4B18-4699-964A-03FE3743739E}" type="presParOf" srcId="{6686AB77-59E9-48B0-8081-4DCDF5ED9CB1}" destId="{6AEEF35A-8712-40E7-8A91-6315E78AB748}" srcOrd="0" destOrd="0" presId="urn:microsoft.com/office/officeart/2005/8/layout/list1"/>
    <dgm:cxn modelId="{1F9CEAEF-899A-4C04-B31D-0FB4C2653285}" type="presParOf" srcId="{6686AB77-59E9-48B0-8081-4DCDF5ED9CB1}" destId="{1A9F9689-9B91-44BB-9E8D-CB67FFD9401E}" srcOrd="1" destOrd="0" presId="urn:microsoft.com/office/officeart/2005/8/layout/list1"/>
    <dgm:cxn modelId="{ABCBD496-6230-4BED-9AC9-17B561E69E1B}" type="presParOf" srcId="{CA04F20F-04F6-42E2-9DAC-96695E054614}" destId="{ECFA5E78-E4E7-4878-B7EB-15C986A969BB}" srcOrd="5" destOrd="0" presId="urn:microsoft.com/office/officeart/2005/8/layout/list1"/>
    <dgm:cxn modelId="{DFD3A2D7-C756-40A4-835A-F47D0EC48405}" type="presParOf" srcId="{CA04F20F-04F6-42E2-9DAC-96695E054614}" destId="{15A983CF-9D9C-4A41-A697-3923A0A55EA3}"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0DDD53-78B9-43E0-9C9B-CE77A566910B}">
      <dsp:nvSpPr>
        <dsp:cNvPr id="0" name=""/>
        <dsp:cNvSpPr/>
      </dsp:nvSpPr>
      <dsp:spPr>
        <a:xfrm>
          <a:off x="0" y="470312"/>
          <a:ext cx="6172199" cy="15561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9031" tIns="395732" rIns="479031" bIns="135128" numCol="1" spcCol="1270" anchor="t" anchorCtr="0">
          <a:noAutofit/>
        </a:bodyPr>
        <a:lstStyle/>
        <a:p>
          <a:pPr marL="171450" lvl="1" indent="-171450" algn="l" defTabSz="844550">
            <a:lnSpc>
              <a:spcPct val="100000"/>
            </a:lnSpc>
            <a:spcBef>
              <a:spcPct val="0"/>
            </a:spcBef>
            <a:spcAft>
              <a:spcPct val="15000"/>
            </a:spcAft>
            <a:buChar char="•"/>
          </a:pPr>
          <a:r>
            <a:rPr lang="en-US" sz="1900" kern="1200"/>
            <a:t>57 libraries total</a:t>
          </a:r>
        </a:p>
        <a:p>
          <a:pPr marL="171450" lvl="1" indent="-171450" algn="l" defTabSz="844550">
            <a:lnSpc>
              <a:spcPct val="100000"/>
            </a:lnSpc>
            <a:spcBef>
              <a:spcPct val="0"/>
            </a:spcBef>
            <a:spcAft>
              <a:spcPct val="15000"/>
            </a:spcAft>
            <a:buChar char="•"/>
          </a:pPr>
          <a:r>
            <a:rPr lang="en-US" sz="1900" kern="1200"/>
            <a:t>Estimated pricing was based on 84-96 libraries</a:t>
          </a:r>
        </a:p>
        <a:p>
          <a:pPr marL="342900" lvl="2" indent="-171450" algn="l" defTabSz="844550">
            <a:lnSpc>
              <a:spcPct val="100000"/>
            </a:lnSpc>
            <a:spcBef>
              <a:spcPct val="0"/>
            </a:spcBef>
            <a:spcAft>
              <a:spcPct val="15000"/>
            </a:spcAft>
            <a:buChar char="•"/>
          </a:pPr>
          <a:r>
            <a:rPr lang="en-US" sz="1900" kern="1200"/>
            <a:t>Not enough interest to make cost appropriate</a:t>
          </a:r>
        </a:p>
      </dsp:txBody>
      <dsp:txXfrm>
        <a:off x="0" y="470312"/>
        <a:ext cx="6172199" cy="1556100"/>
      </dsp:txXfrm>
    </dsp:sp>
    <dsp:sp modelId="{AA723EC1-1814-403F-B21F-EE98FF21F072}">
      <dsp:nvSpPr>
        <dsp:cNvPr id="0" name=""/>
        <dsp:cNvSpPr/>
      </dsp:nvSpPr>
      <dsp:spPr>
        <a:xfrm>
          <a:off x="308610" y="189872"/>
          <a:ext cx="4320540" cy="5608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3306" tIns="0" rIns="163306" bIns="0" numCol="1" spcCol="1270" anchor="ctr" anchorCtr="0">
          <a:noAutofit/>
        </a:bodyPr>
        <a:lstStyle/>
        <a:p>
          <a:pPr marL="0" lvl="0" indent="0" algn="l" defTabSz="844550">
            <a:lnSpc>
              <a:spcPct val="90000"/>
            </a:lnSpc>
            <a:spcBef>
              <a:spcPct val="0"/>
            </a:spcBef>
            <a:spcAft>
              <a:spcPct val="35000"/>
            </a:spcAft>
            <a:buNone/>
          </a:pPr>
          <a:r>
            <a:rPr lang="en-US" sz="1900" kern="1200"/>
            <a:t>SWAN all-inclusive package</a:t>
          </a:r>
        </a:p>
      </dsp:txBody>
      <dsp:txXfrm>
        <a:off x="335990" y="217252"/>
        <a:ext cx="4265780" cy="506120"/>
      </dsp:txXfrm>
    </dsp:sp>
    <dsp:sp modelId="{15A983CF-9D9C-4A41-A697-3923A0A55EA3}">
      <dsp:nvSpPr>
        <dsp:cNvPr id="0" name=""/>
        <dsp:cNvSpPr/>
      </dsp:nvSpPr>
      <dsp:spPr>
        <a:xfrm>
          <a:off x="0" y="2409452"/>
          <a:ext cx="6172199" cy="22743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9031" tIns="395732" rIns="479031" bIns="135128" numCol="1" spcCol="1270" anchor="t" anchorCtr="0">
          <a:noAutofit/>
        </a:bodyPr>
        <a:lstStyle/>
        <a:p>
          <a:pPr marL="171450" lvl="1" indent="-171450" algn="l" defTabSz="844550">
            <a:lnSpc>
              <a:spcPct val="100000"/>
            </a:lnSpc>
            <a:spcBef>
              <a:spcPct val="0"/>
            </a:spcBef>
            <a:spcAft>
              <a:spcPct val="15000"/>
            </a:spcAft>
            <a:buChar char="•"/>
          </a:pPr>
          <a:r>
            <a:rPr lang="en-US" sz="1900" kern="1200"/>
            <a:t>51 libraries total</a:t>
          </a:r>
        </a:p>
        <a:p>
          <a:pPr marL="171450" lvl="1" indent="-171450" algn="l" defTabSz="844550">
            <a:lnSpc>
              <a:spcPct val="100000"/>
            </a:lnSpc>
            <a:spcBef>
              <a:spcPct val="0"/>
            </a:spcBef>
            <a:spcAft>
              <a:spcPct val="15000"/>
            </a:spcAft>
            <a:buChar char="•"/>
          </a:pPr>
          <a:r>
            <a:rPr lang="en-US" sz="1900" kern="1200"/>
            <a:t>Package includes:</a:t>
          </a:r>
        </a:p>
        <a:p>
          <a:pPr marL="342900" lvl="2" indent="-171450" algn="l" defTabSz="844550">
            <a:lnSpc>
              <a:spcPct val="100000"/>
            </a:lnSpc>
            <a:spcBef>
              <a:spcPct val="0"/>
            </a:spcBef>
            <a:spcAft>
              <a:spcPct val="15000"/>
            </a:spcAft>
            <a:buChar char="•"/>
          </a:pPr>
          <a:r>
            <a:rPr lang="en-US" sz="1900" kern="1200"/>
            <a:t>ConsumerReports.org</a:t>
          </a:r>
        </a:p>
        <a:p>
          <a:pPr marL="342900" lvl="2" indent="-171450" algn="l" defTabSz="844550">
            <a:lnSpc>
              <a:spcPct val="100000"/>
            </a:lnSpc>
            <a:spcBef>
              <a:spcPct val="0"/>
            </a:spcBef>
            <a:spcAft>
              <a:spcPct val="15000"/>
            </a:spcAft>
            <a:buChar char="•"/>
          </a:pPr>
          <a:r>
            <a:rPr lang="en-US" sz="1900" kern="1200" err="1"/>
            <a:t>NoveList</a:t>
          </a:r>
          <a:r>
            <a:rPr lang="en-US" sz="1900" kern="1200"/>
            <a:t> Plus / </a:t>
          </a:r>
          <a:r>
            <a:rPr lang="en-US" sz="1900" kern="1200" err="1"/>
            <a:t>NoveList</a:t>
          </a:r>
          <a:r>
            <a:rPr lang="en-US" sz="1900" kern="1200"/>
            <a:t> K-8 Plus</a:t>
          </a:r>
        </a:p>
        <a:p>
          <a:pPr marL="342900" lvl="2" indent="-171450" algn="l" defTabSz="844550">
            <a:lnSpc>
              <a:spcPct val="100000"/>
            </a:lnSpc>
            <a:spcBef>
              <a:spcPct val="0"/>
            </a:spcBef>
            <a:spcAft>
              <a:spcPct val="15000"/>
            </a:spcAft>
            <a:buChar char="•"/>
          </a:pPr>
          <a:r>
            <a:rPr lang="en-US" sz="1900" kern="1200"/>
            <a:t>Choice of 6 additional databases</a:t>
          </a:r>
        </a:p>
      </dsp:txBody>
      <dsp:txXfrm>
        <a:off x="0" y="2409452"/>
        <a:ext cx="6172199" cy="2274300"/>
      </dsp:txXfrm>
    </dsp:sp>
    <dsp:sp modelId="{1A9F9689-9B91-44BB-9E8D-CB67FFD9401E}">
      <dsp:nvSpPr>
        <dsp:cNvPr id="0" name=""/>
        <dsp:cNvSpPr/>
      </dsp:nvSpPr>
      <dsp:spPr>
        <a:xfrm>
          <a:off x="308610" y="2129012"/>
          <a:ext cx="4320540" cy="5608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3306" tIns="0" rIns="163306" bIns="0" numCol="1" spcCol="1270" anchor="ctr" anchorCtr="0">
          <a:noAutofit/>
        </a:bodyPr>
        <a:lstStyle/>
        <a:p>
          <a:pPr marL="0" lvl="0" indent="0" algn="l" defTabSz="844550">
            <a:lnSpc>
              <a:spcPct val="90000"/>
            </a:lnSpc>
            <a:spcBef>
              <a:spcPct val="0"/>
            </a:spcBef>
            <a:spcAft>
              <a:spcPct val="35000"/>
            </a:spcAft>
            <a:buNone/>
          </a:pPr>
          <a:r>
            <a:rPr lang="en-US" sz="1900" kern="1200"/>
            <a:t>RAILS EBSCO Flagship package</a:t>
          </a:r>
        </a:p>
      </dsp:txBody>
      <dsp:txXfrm>
        <a:off x="335990" y="2156392"/>
        <a:ext cx="4265780" cy="50612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9C3983-5806-4645-BAB1-C0433AAC45B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1AE67EF-3A69-47D0-AD33-928126C0565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2C5342-E59E-4DCC-9624-990AB594F0AF}" type="datetimeFigureOut">
              <a:rPr lang="en-US" smtClean="0"/>
              <a:t>6/25/2024</a:t>
            </a:fld>
            <a:endParaRPr lang="en-US"/>
          </a:p>
        </p:txBody>
      </p:sp>
      <p:sp>
        <p:nvSpPr>
          <p:cNvPr id="4" name="Footer Placeholder 3">
            <a:extLst>
              <a:ext uri="{FF2B5EF4-FFF2-40B4-BE49-F238E27FC236}">
                <a16:creationId xmlns:a16="http://schemas.microsoft.com/office/drawing/2014/main" id="{616905C4-08F7-4A45-BC0C-DA3ED78C742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2242B7D-AE7E-40E9-8F44-833F74D0A5E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69C829B-5118-4B01-8500-76461160D71E}" type="slidenum">
              <a:rPr lang="en-US" smtClean="0"/>
              <a:t>‹#›</a:t>
            </a:fld>
            <a:endParaRPr lang="en-US"/>
          </a:p>
        </p:txBody>
      </p:sp>
    </p:spTree>
    <p:extLst>
      <p:ext uri="{BB962C8B-B14F-4D97-AF65-F5344CB8AC3E}">
        <p14:creationId xmlns:p14="http://schemas.microsoft.com/office/powerpoint/2010/main" val="115835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A2B190-A7EB-4083-8550-ADF73D5DD4E6}" type="datetimeFigureOut">
              <a:rPr lang="en-US" smtClean="0"/>
              <a:t>6/25/2024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57912A-FAF4-4A7E-9049-202369FF8334}" type="slidenum">
              <a:rPr lang="en-US" smtClean="0"/>
              <a:t>‹#›</a:t>
            </a:fld>
            <a:endParaRPr lang="en-US"/>
          </a:p>
        </p:txBody>
      </p:sp>
    </p:spTree>
    <p:extLst>
      <p:ext uri="{BB962C8B-B14F-4D97-AF65-F5344CB8AC3E}">
        <p14:creationId xmlns:p14="http://schemas.microsoft.com/office/powerpoint/2010/main" val="281225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57912A-FAF4-4A7E-9049-202369FF8334}" type="slidenum">
              <a:rPr lang="en-US" smtClean="0"/>
              <a:t>6</a:t>
            </a:fld>
            <a:endParaRPr lang="en-US"/>
          </a:p>
        </p:txBody>
      </p:sp>
    </p:spTree>
    <p:extLst>
      <p:ext uri="{BB962C8B-B14F-4D97-AF65-F5344CB8AC3E}">
        <p14:creationId xmlns:p14="http://schemas.microsoft.com/office/powerpoint/2010/main" val="1645855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Te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55E85-9FCB-4CD8-A587-B5DBC47D028B}"/>
              </a:ext>
            </a:extLst>
          </p:cNvPr>
          <p:cNvSpPr>
            <a:spLocks noGrp="1"/>
          </p:cNvSpPr>
          <p:nvPr>
            <p:ph type="ctrTitle"/>
          </p:nvPr>
        </p:nvSpPr>
        <p:spPr>
          <a:xfrm>
            <a:off x="968991" y="2450591"/>
            <a:ext cx="7406184" cy="2296973"/>
          </a:xfrm>
        </p:spPr>
        <p:txBody>
          <a:bodyPr anchor="b"/>
          <a:lstStyle>
            <a:lvl1pPr algn="l">
              <a:defRPr sz="6000"/>
            </a:lvl1pPr>
          </a:lstStyle>
          <a:p>
            <a:endParaRPr lang="en-US"/>
          </a:p>
        </p:txBody>
      </p:sp>
      <p:sp>
        <p:nvSpPr>
          <p:cNvPr id="3" name="Subtitle 2">
            <a:extLst>
              <a:ext uri="{FF2B5EF4-FFF2-40B4-BE49-F238E27FC236}">
                <a16:creationId xmlns:a16="http://schemas.microsoft.com/office/drawing/2014/main" id="{587BEA46-D9AF-4EB0-A234-8DE326DB2426}"/>
              </a:ext>
            </a:extLst>
          </p:cNvPr>
          <p:cNvSpPr>
            <a:spLocks noGrp="1"/>
          </p:cNvSpPr>
          <p:nvPr>
            <p:ph type="subTitle" idx="1"/>
          </p:nvPr>
        </p:nvSpPr>
        <p:spPr>
          <a:xfrm>
            <a:off x="968991" y="4908498"/>
            <a:ext cx="7406184" cy="1454771"/>
          </a:xfrm>
        </p:spPr>
        <p:txBody>
          <a:bodyPr/>
          <a:lstStyle>
            <a:lvl1pPr marL="0" indent="0" algn="l">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sp>
        <p:nvSpPr>
          <p:cNvPr id="10" name="Right Triangle 9">
            <a:extLst>
              <a:ext uri="{FF2B5EF4-FFF2-40B4-BE49-F238E27FC236}">
                <a16:creationId xmlns:a16="http://schemas.microsoft.com/office/drawing/2014/main" id="{30317738-FF21-47C7-BA4C-E2EC43F9B334}"/>
              </a:ext>
              <a:ext uri="{C183D7F6-B498-43B3-948B-1728B52AA6E4}">
                <adec:decorative xmlns:adec="http://schemas.microsoft.com/office/drawing/2017/decorative" val="1"/>
              </a:ext>
            </a:extLst>
          </p:cNvPr>
          <p:cNvSpPr/>
          <p:nvPr/>
        </p:nvSpPr>
        <p:spPr>
          <a:xfrm flipH="1" flipV="1">
            <a:off x="7710984" y="0"/>
            <a:ext cx="4481015" cy="68580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logo of a swan&#10;&#10;Description automatically generated">
            <a:extLst>
              <a:ext uri="{FF2B5EF4-FFF2-40B4-BE49-F238E27FC236}">
                <a16:creationId xmlns:a16="http://schemas.microsoft.com/office/drawing/2014/main" id="{55E98CA4-AC12-A474-390B-B1E982C295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8991" y="815024"/>
            <a:ext cx="1489264" cy="1489264"/>
          </a:xfrm>
          <a:prstGeom prst="rect">
            <a:avLst/>
          </a:prstGeom>
        </p:spPr>
      </p:pic>
    </p:spTree>
    <p:extLst>
      <p:ext uri="{BB962C8B-B14F-4D97-AF65-F5344CB8AC3E}">
        <p14:creationId xmlns:p14="http://schemas.microsoft.com/office/powerpoint/2010/main" val="3172387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 Pi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9FD00A4-A0AB-4044-9167-74A9737CA2BC}"/>
              </a:ext>
              <a:ext uri="{C183D7F6-B498-43B3-948B-1728B52AA6E4}">
                <adec:decorative xmlns:adec="http://schemas.microsoft.com/office/drawing/2017/decorative" val="1"/>
              </a:ext>
            </a:extLst>
          </p:cNvPr>
          <p:cNvSpPr/>
          <p:nvPr/>
        </p:nvSpPr>
        <p:spPr>
          <a:xfrm>
            <a:off x="0" y="1709739"/>
            <a:ext cx="11360150" cy="27850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2" name="Title 1">
            <a:extLst>
              <a:ext uri="{FF2B5EF4-FFF2-40B4-BE49-F238E27FC236}">
                <a16:creationId xmlns:a16="http://schemas.microsoft.com/office/drawing/2014/main" id="{9DFD280C-DDF5-4D3E-81C7-4A036BF38FDE}"/>
              </a:ext>
            </a:extLst>
          </p:cNvPr>
          <p:cNvSpPr>
            <a:spLocks noGrp="1"/>
          </p:cNvSpPr>
          <p:nvPr>
            <p:ph type="title"/>
          </p:nvPr>
        </p:nvSpPr>
        <p:spPr>
          <a:xfrm>
            <a:off x="831850" y="1709739"/>
            <a:ext cx="10515600" cy="2362006"/>
          </a:xfrm>
        </p:spPr>
        <p:txBody>
          <a:bodyPr anchor="b"/>
          <a:lstStyle>
            <a:lvl1pPr>
              <a:defRPr lang="en-US" dirty="0">
                <a:solidFill>
                  <a:schemeClr val="bg2"/>
                </a:solidFill>
              </a:defRPr>
            </a:lvl1pPr>
          </a:lstStyle>
          <a:p>
            <a:endParaRPr lang="en-US"/>
          </a:p>
        </p:txBody>
      </p:sp>
      <p:sp>
        <p:nvSpPr>
          <p:cNvPr id="3" name="Text Placeholder 2">
            <a:extLst>
              <a:ext uri="{FF2B5EF4-FFF2-40B4-BE49-F238E27FC236}">
                <a16:creationId xmlns:a16="http://schemas.microsoft.com/office/drawing/2014/main" id="{424A3DD7-7945-497B-A62C-583B78AF01D4}"/>
              </a:ext>
            </a:extLst>
          </p:cNvPr>
          <p:cNvSpPr>
            <a:spLocks noGrp="1"/>
          </p:cNvSpPr>
          <p:nvPr>
            <p:ph type="body" idx="1"/>
          </p:nvPr>
        </p:nvSpPr>
        <p:spPr>
          <a:xfrm>
            <a:off x="831850" y="4599296"/>
            <a:ext cx="10515600" cy="1422114"/>
          </a:xfrm>
        </p:spPr>
        <p:txBody>
          <a:bodyPr/>
          <a:lstStyle>
            <a:lvl1pPr marL="0" indent="0">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6" name="Date Placeholder 3">
            <a:extLst>
              <a:ext uri="{FF2B5EF4-FFF2-40B4-BE49-F238E27FC236}">
                <a16:creationId xmlns:a16="http://schemas.microsoft.com/office/drawing/2014/main" id="{DBCD6B62-7F68-4708-8957-3244A93506B7}"/>
              </a:ext>
            </a:extLst>
          </p:cNvPr>
          <p:cNvSpPr>
            <a:spLocks noGrp="1"/>
          </p:cNvSpPr>
          <p:nvPr>
            <p:ph type="dt" sz="half" idx="2"/>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E29B648E-B581-423D-9B17-BE3736B2CEBE}" type="datetime4">
              <a:rPr lang="en-US" smtClean="0"/>
              <a:t>June 25, 2024</a:t>
            </a:fld>
            <a:endParaRPr lang="en-US"/>
          </a:p>
        </p:txBody>
      </p:sp>
      <p:sp>
        <p:nvSpPr>
          <p:cNvPr id="5" name="Footer Placeholder 4">
            <a:extLst>
              <a:ext uri="{FF2B5EF4-FFF2-40B4-BE49-F238E27FC236}">
                <a16:creationId xmlns:a16="http://schemas.microsoft.com/office/drawing/2014/main" id="{B4A21A10-E1FA-4A6B-AC65-A28DA3C385CE}"/>
              </a:ext>
            </a:extLst>
          </p:cNvPr>
          <p:cNvSpPr>
            <a:spLocks noGrp="1"/>
          </p:cNvSpPr>
          <p:nvPr>
            <p:ph type="ftr" sz="quarter" idx="11"/>
          </p:nvPr>
        </p:nvSpPr>
        <p:spPr/>
        <p:txBody>
          <a:bodyPr/>
          <a:lstStyle>
            <a:lvl1pPr>
              <a:defRPr>
                <a:solidFill>
                  <a:schemeClr val="tx1"/>
                </a:solidFill>
              </a:defRPr>
            </a:lvl1pPr>
          </a:lstStyle>
          <a:p>
            <a:r>
              <a:rPr lang="en-US"/>
              <a:t>SWAN Library Services</a:t>
            </a:r>
          </a:p>
        </p:txBody>
      </p:sp>
      <p:sp>
        <p:nvSpPr>
          <p:cNvPr id="8" name="Slide Number Placeholder 5">
            <a:extLst>
              <a:ext uri="{FF2B5EF4-FFF2-40B4-BE49-F238E27FC236}">
                <a16:creationId xmlns:a16="http://schemas.microsoft.com/office/drawing/2014/main" id="{C07E4A8F-FAA6-4762-87E0-555B2B99EE81}"/>
              </a:ext>
            </a:extLst>
          </p:cNvPr>
          <p:cNvSpPr>
            <a:spLocks noGrp="1"/>
          </p:cNvSpPr>
          <p:nvPr>
            <p:ph type="sldNum" sz="quarter" idx="12"/>
          </p:nvPr>
        </p:nvSpPr>
        <p:spPr>
          <a:xfrm>
            <a:off x="11546006" y="6329381"/>
            <a:ext cx="532263" cy="365125"/>
          </a:xfrm>
        </p:spPr>
        <p:txBody>
          <a:bodyPr/>
          <a:lstStyle>
            <a:lvl1pPr>
              <a:defRPr>
                <a:solidFill>
                  <a:schemeClr val="tx1"/>
                </a:solidFill>
              </a:defRPr>
            </a:lvl1pPr>
          </a:lstStyle>
          <a:p>
            <a:fld id="{1FAA610F-65FB-4D76-A9F7-0135426F9A2E}" type="slidenum">
              <a:rPr lang="en-US" smtClean="0"/>
              <a:pPr/>
              <a:t>‹#›</a:t>
            </a:fld>
            <a:endParaRPr lang="en-US"/>
          </a:p>
        </p:txBody>
      </p:sp>
    </p:spTree>
    <p:extLst>
      <p:ext uri="{BB962C8B-B14F-4D97-AF65-F5344CB8AC3E}">
        <p14:creationId xmlns:p14="http://schemas.microsoft.com/office/powerpoint/2010/main" val="3873191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Section Header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9FD00A4-A0AB-4044-9167-74A9737CA2BC}"/>
              </a:ext>
              <a:ext uri="{C183D7F6-B498-43B3-948B-1728B52AA6E4}">
                <adec:decorative xmlns:adec="http://schemas.microsoft.com/office/drawing/2017/decorative" val="1"/>
              </a:ext>
            </a:extLst>
          </p:cNvPr>
          <p:cNvSpPr/>
          <p:nvPr/>
        </p:nvSpPr>
        <p:spPr>
          <a:xfrm>
            <a:off x="-12700" y="1709739"/>
            <a:ext cx="11360150" cy="27850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2" name="Title 1">
            <a:extLst>
              <a:ext uri="{FF2B5EF4-FFF2-40B4-BE49-F238E27FC236}">
                <a16:creationId xmlns:a16="http://schemas.microsoft.com/office/drawing/2014/main" id="{9DFD280C-DDF5-4D3E-81C7-4A036BF38FDE}"/>
              </a:ext>
            </a:extLst>
          </p:cNvPr>
          <p:cNvSpPr>
            <a:spLocks noGrp="1"/>
          </p:cNvSpPr>
          <p:nvPr>
            <p:ph type="title"/>
          </p:nvPr>
        </p:nvSpPr>
        <p:spPr>
          <a:xfrm>
            <a:off x="831850" y="1709739"/>
            <a:ext cx="10515600" cy="2362006"/>
          </a:xfrm>
        </p:spPr>
        <p:txBody>
          <a:bodyPr anchor="b"/>
          <a:lstStyle>
            <a:lvl1pPr>
              <a:defRPr lang="en-US" dirty="0">
                <a:solidFill>
                  <a:schemeClr val="bg2"/>
                </a:solidFill>
              </a:defRPr>
            </a:lvl1pPr>
          </a:lstStyle>
          <a:p>
            <a:endParaRPr lang="en-US"/>
          </a:p>
        </p:txBody>
      </p:sp>
      <p:sp>
        <p:nvSpPr>
          <p:cNvPr id="3" name="Text Placeholder 2">
            <a:extLst>
              <a:ext uri="{FF2B5EF4-FFF2-40B4-BE49-F238E27FC236}">
                <a16:creationId xmlns:a16="http://schemas.microsoft.com/office/drawing/2014/main" id="{424A3DD7-7945-497B-A62C-583B78AF01D4}"/>
              </a:ext>
            </a:extLst>
          </p:cNvPr>
          <p:cNvSpPr>
            <a:spLocks noGrp="1"/>
          </p:cNvSpPr>
          <p:nvPr>
            <p:ph type="body" idx="1"/>
          </p:nvPr>
        </p:nvSpPr>
        <p:spPr>
          <a:xfrm>
            <a:off x="831850" y="4599296"/>
            <a:ext cx="10515600" cy="1422114"/>
          </a:xfrm>
        </p:spPr>
        <p:txBody>
          <a:bodyPr/>
          <a:lstStyle>
            <a:lvl1pPr marL="0" indent="0">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6" name="Date Placeholder 3">
            <a:extLst>
              <a:ext uri="{FF2B5EF4-FFF2-40B4-BE49-F238E27FC236}">
                <a16:creationId xmlns:a16="http://schemas.microsoft.com/office/drawing/2014/main" id="{28CCFDCA-74D4-4C1C-A353-E3C0E55D0A50}"/>
              </a:ext>
            </a:extLst>
          </p:cNvPr>
          <p:cNvSpPr>
            <a:spLocks noGrp="1"/>
          </p:cNvSpPr>
          <p:nvPr>
            <p:ph type="dt" sz="half" idx="2"/>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01ADDB7A-9C8D-4E10-91A4-D9693DD7523A}" type="datetime4">
              <a:rPr lang="en-US" smtClean="0"/>
              <a:t>June 25, 2024</a:t>
            </a:fld>
            <a:endParaRPr lang="en-US"/>
          </a:p>
        </p:txBody>
      </p:sp>
      <p:sp>
        <p:nvSpPr>
          <p:cNvPr id="5" name="Footer Placeholder 4">
            <a:extLst>
              <a:ext uri="{FF2B5EF4-FFF2-40B4-BE49-F238E27FC236}">
                <a16:creationId xmlns:a16="http://schemas.microsoft.com/office/drawing/2014/main" id="{B4A21A10-E1FA-4A6B-AC65-A28DA3C385CE}"/>
              </a:ext>
            </a:extLst>
          </p:cNvPr>
          <p:cNvSpPr>
            <a:spLocks noGrp="1"/>
          </p:cNvSpPr>
          <p:nvPr>
            <p:ph type="ftr" sz="quarter" idx="11"/>
          </p:nvPr>
        </p:nvSpPr>
        <p:spPr/>
        <p:txBody>
          <a:bodyPr/>
          <a:lstStyle>
            <a:lvl1pPr>
              <a:defRPr>
                <a:solidFill>
                  <a:schemeClr val="tx1"/>
                </a:solidFill>
              </a:defRPr>
            </a:lvl1pPr>
          </a:lstStyle>
          <a:p>
            <a:r>
              <a:rPr lang="en-US"/>
              <a:t>SWAN Library Services</a:t>
            </a:r>
          </a:p>
        </p:txBody>
      </p:sp>
      <p:sp>
        <p:nvSpPr>
          <p:cNvPr id="8" name="Slide Number Placeholder 5">
            <a:extLst>
              <a:ext uri="{FF2B5EF4-FFF2-40B4-BE49-F238E27FC236}">
                <a16:creationId xmlns:a16="http://schemas.microsoft.com/office/drawing/2014/main" id="{8BE6A1D7-6A4F-4489-BB2F-F593FA3F1F6C}"/>
              </a:ext>
            </a:extLst>
          </p:cNvPr>
          <p:cNvSpPr>
            <a:spLocks noGrp="1"/>
          </p:cNvSpPr>
          <p:nvPr>
            <p:ph type="sldNum" sz="quarter" idx="12"/>
          </p:nvPr>
        </p:nvSpPr>
        <p:spPr>
          <a:xfrm>
            <a:off x="11546006" y="6329381"/>
            <a:ext cx="532263" cy="365125"/>
          </a:xfrm>
        </p:spPr>
        <p:txBody>
          <a:bodyPr/>
          <a:lstStyle>
            <a:lvl1pPr>
              <a:defRPr>
                <a:solidFill>
                  <a:schemeClr val="tx1"/>
                </a:solidFill>
              </a:defRPr>
            </a:lvl1pPr>
          </a:lstStyle>
          <a:p>
            <a:fld id="{1FAA610F-65FB-4D76-A9F7-0135426F9A2E}" type="slidenum">
              <a:rPr lang="en-US" smtClean="0"/>
              <a:pPr/>
              <a:t>‹#›</a:t>
            </a:fld>
            <a:endParaRPr lang="en-US"/>
          </a:p>
        </p:txBody>
      </p:sp>
    </p:spTree>
    <p:extLst>
      <p:ext uri="{BB962C8B-B14F-4D97-AF65-F5344CB8AC3E}">
        <p14:creationId xmlns:p14="http://schemas.microsoft.com/office/powerpoint/2010/main" val="10892624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D70EE-147A-4FAA-8281-D44B5A0C6E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0474C4-475C-4D86-A1B7-A96807F2281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7B98D6-2618-46F2-B8FD-EA3BCC54CF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AA9F8449-E76C-4854-9644-24E6E0A6F4D8}"/>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BE77881E-05EA-445D-A401-3F862F6B3C8C}" type="datetime4">
              <a:rPr lang="en-US" smtClean="0"/>
              <a:t>June 25, 2024</a:t>
            </a:fld>
            <a:endParaRPr lang="en-US"/>
          </a:p>
        </p:txBody>
      </p:sp>
      <p:sp>
        <p:nvSpPr>
          <p:cNvPr id="6" name="Footer Placeholder 5">
            <a:extLst>
              <a:ext uri="{FF2B5EF4-FFF2-40B4-BE49-F238E27FC236}">
                <a16:creationId xmlns:a16="http://schemas.microsoft.com/office/drawing/2014/main" id="{EF23A2DB-C3D8-402C-9D5E-58BF4932602D}"/>
              </a:ext>
            </a:extLst>
          </p:cNvPr>
          <p:cNvSpPr>
            <a:spLocks noGrp="1"/>
          </p:cNvSpPr>
          <p:nvPr>
            <p:ph type="ftr" sz="quarter" idx="11"/>
          </p:nvPr>
        </p:nvSpPr>
        <p:spPr/>
        <p:txBody>
          <a:bodyPr/>
          <a:lstStyle/>
          <a:p>
            <a:r>
              <a:rPr lang="en-US"/>
              <a:t>SWAN Library Services</a:t>
            </a:r>
          </a:p>
        </p:txBody>
      </p:sp>
      <p:sp>
        <p:nvSpPr>
          <p:cNvPr id="7" name="Slide Number Placeholder 6">
            <a:extLst>
              <a:ext uri="{FF2B5EF4-FFF2-40B4-BE49-F238E27FC236}">
                <a16:creationId xmlns:a16="http://schemas.microsoft.com/office/drawing/2014/main" id="{6926CF35-4B17-4345-A226-163A4E705156}"/>
              </a:ext>
            </a:extLst>
          </p:cNvPr>
          <p:cNvSpPr>
            <a:spLocks noGrp="1"/>
          </p:cNvSpPr>
          <p:nvPr>
            <p:ph type="sldNum" sz="quarter" idx="12"/>
          </p:nvPr>
        </p:nvSpPr>
        <p:spPr/>
        <p:txBody>
          <a:bodyPr/>
          <a:lstStyle/>
          <a:p>
            <a:fld id="{1FAA610F-65FB-4D76-A9F7-0135426F9A2E}" type="slidenum">
              <a:rPr lang="en-US" smtClean="0"/>
              <a:t>‹#›</a:t>
            </a:fld>
            <a:endParaRPr lang="en-US"/>
          </a:p>
        </p:txBody>
      </p:sp>
    </p:spTree>
    <p:extLst>
      <p:ext uri="{BB962C8B-B14F-4D97-AF65-F5344CB8AC3E}">
        <p14:creationId xmlns:p14="http://schemas.microsoft.com/office/powerpoint/2010/main" val="14473962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0F071-E411-41CC-92CE-D63EDE14DAE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F41F0FE-5788-4775-8A10-5B91DFAC8535}"/>
              </a:ext>
            </a:extLst>
          </p:cNvPr>
          <p:cNvSpPr>
            <a:spLocks noGrp="1"/>
          </p:cNvSpPr>
          <p:nvPr>
            <p:ph type="body" idx="1"/>
          </p:nvPr>
        </p:nvSpPr>
        <p:spPr>
          <a:xfrm>
            <a:off x="839788" y="1681163"/>
            <a:ext cx="5157787" cy="823912"/>
          </a:xfrm>
        </p:spPr>
        <p:txBody>
          <a:bodyPr anchor="b"/>
          <a:lstStyle>
            <a:lvl1pPr marL="0" indent="0">
              <a:buNone/>
              <a:defRPr sz="2400" b="1">
                <a:solidFill>
                  <a:schemeClr val="accent6"/>
                </a:solidFill>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BD8AF7-6D29-4167-AF67-CB296B6A20D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F4022A-F48A-41E0-9F88-AA63D5FC2D1D}"/>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6"/>
                </a:solidFill>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28D0C1-D1A4-4F0C-943E-126C8F04D4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5394A939-17CE-4BFF-AE7A-567853F204AF}"/>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0F5C9A9B-D1AA-4AC1-8FB5-7E3684919E9D}" type="datetime4">
              <a:rPr lang="en-US" smtClean="0"/>
              <a:t>June 25, 2024</a:t>
            </a:fld>
            <a:endParaRPr lang="en-US"/>
          </a:p>
        </p:txBody>
      </p:sp>
      <p:sp>
        <p:nvSpPr>
          <p:cNvPr id="8" name="Footer Placeholder 7">
            <a:extLst>
              <a:ext uri="{FF2B5EF4-FFF2-40B4-BE49-F238E27FC236}">
                <a16:creationId xmlns:a16="http://schemas.microsoft.com/office/drawing/2014/main" id="{0D05BE40-DC62-42A8-97A6-34ACA610AE29}"/>
              </a:ext>
            </a:extLst>
          </p:cNvPr>
          <p:cNvSpPr>
            <a:spLocks noGrp="1"/>
          </p:cNvSpPr>
          <p:nvPr>
            <p:ph type="ftr" sz="quarter" idx="11"/>
          </p:nvPr>
        </p:nvSpPr>
        <p:spPr/>
        <p:txBody>
          <a:bodyPr/>
          <a:lstStyle/>
          <a:p>
            <a:r>
              <a:rPr lang="en-US"/>
              <a:t>SWAN Library Services</a:t>
            </a:r>
          </a:p>
        </p:txBody>
      </p:sp>
      <p:sp>
        <p:nvSpPr>
          <p:cNvPr id="9" name="Slide Number Placeholder 8">
            <a:extLst>
              <a:ext uri="{FF2B5EF4-FFF2-40B4-BE49-F238E27FC236}">
                <a16:creationId xmlns:a16="http://schemas.microsoft.com/office/drawing/2014/main" id="{B1F6EAF5-0ADA-4CFD-B7BF-9FC51FF16059}"/>
              </a:ext>
            </a:extLst>
          </p:cNvPr>
          <p:cNvSpPr>
            <a:spLocks noGrp="1"/>
          </p:cNvSpPr>
          <p:nvPr>
            <p:ph type="sldNum" sz="quarter" idx="12"/>
          </p:nvPr>
        </p:nvSpPr>
        <p:spPr/>
        <p:txBody>
          <a:bodyPr/>
          <a:lstStyle/>
          <a:p>
            <a:fld id="{1FAA610F-65FB-4D76-A9F7-0135426F9A2E}" type="slidenum">
              <a:rPr lang="en-US" smtClean="0"/>
              <a:t>‹#›</a:t>
            </a:fld>
            <a:endParaRPr lang="en-US"/>
          </a:p>
        </p:txBody>
      </p:sp>
    </p:spTree>
    <p:extLst>
      <p:ext uri="{BB962C8B-B14F-4D97-AF65-F5344CB8AC3E}">
        <p14:creationId xmlns:p14="http://schemas.microsoft.com/office/powerpoint/2010/main" val="36617147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A49A0-70D5-45EE-BB58-A3319E86DE37}"/>
              </a:ext>
            </a:extLst>
          </p:cNvPr>
          <p:cNvSpPr>
            <a:spLocks noGrp="1"/>
          </p:cNvSpPr>
          <p:nvPr>
            <p:ph type="title"/>
          </p:nvPr>
        </p:nvSpPr>
        <p:spPr/>
        <p:txBody>
          <a:bodyPr/>
          <a:lstStyle/>
          <a:p>
            <a:r>
              <a:rPr lang="en-US"/>
              <a:t>Click to edit Master title style</a:t>
            </a:r>
          </a:p>
        </p:txBody>
      </p:sp>
      <p:sp>
        <p:nvSpPr>
          <p:cNvPr id="6" name="Date Placeholder 3">
            <a:extLst>
              <a:ext uri="{FF2B5EF4-FFF2-40B4-BE49-F238E27FC236}">
                <a16:creationId xmlns:a16="http://schemas.microsoft.com/office/drawing/2014/main" id="{F07131D5-03EB-4766-95D1-C17D7CC99B34}"/>
              </a:ext>
            </a:extLst>
          </p:cNvPr>
          <p:cNvSpPr>
            <a:spLocks noGrp="1"/>
          </p:cNvSpPr>
          <p:nvPr>
            <p:ph type="dt" sz="half" idx="2"/>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38A104C2-794D-408E-B7D4-19D0A0004167}" type="datetime4">
              <a:rPr lang="en-US" smtClean="0"/>
              <a:t>June 25, 2024</a:t>
            </a:fld>
            <a:endParaRPr lang="en-US"/>
          </a:p>
        </p:txBody>
      </p:sp>
      <p:sp>
        <p:nvSpPr>
          <p:cNvPr id="4" name="Footer Placeholder 3">
            <a:extLst>
              <a:ext uri="{FF2B5EF4-FFF2-40B4-BE49-F238E27FC236}">
                <a16:creationId xmlns:a16="http://schemas.microsoft.com/office/drawing/2014/main" id="{225045F6-B494-4F18-A1E4-40EB6E008A07}"/>
              </a:ext>
            </a:extLst>
          </p:cNvPr>
          <p:cNvSpPr>
            <a:spLocks noGrp="1"/>
          </p:cNvSpPr>
          <p:nvPr>
            <p:ph type="ftr" sz="quarter" idx="11"/>
          </p:nvPr>
        </p:nvSpPr>
        <p:spPr/>
        <p:txBody>
          <a:bodyPr/>
          <a:lstStyle/>
          <a:p>
            <a:r>
              <a:rPr lang="en-US"/>
              <a:t>SWAN Library Services</a:t>
            </a:r>
          </a:p>
        </p:txBody>
      </p:sp>
      <p:sp>
        <p:nvSpPr>
          <p:cNvPr id="5" name="Slide Number Placeholder 4">
            <a:extLst>
              <a:ext uri="{FF2B5EF4-FFF2-40B4-BE49-F238E27FC236}">
                <a16:creationId xmlns:a16="http://schemas.microsoft.com/office/drawing/2014/main" id="{B03D6364-4603-447D-89F8-990CFDCE81DF}"/>
              </a:ext>
            </a:extLst>
          </p:cNvPr>
          <p:cNvSpPr>
            <a:spLocks noGrp="1"/>
          </p:cNvSpPr>
          <p:nvPr>
            <p:ph type="sldNum" sz="quarter" idx="12"/>
          </p:nvPr>
        </p:nvSpPr>
        <p:spPr/>
        <p:txBody>
          <a:bodyPr/>
          <a:lstStyle/>
          <a:p>
            <a:fld id="{1FAA610F-65FB-4D76-A9F7-0135426F9A2E}" type="slidenum">
              <a:rPr lang="en-US" smtClean="0"/>
              <a:t>‹#›</a:t>
            </a:fld>
            <a:endParaRPr lang="en-US"/>
          </a:p>
        </p:txBody>
      </p:sp>
      <p:sp>
        <p:nvSpPr>
          <p:cNvPr id="7" name="Picture Placeholder 6">
            <a:extLst>
              <a:ext uri="{FF2B5EF4-FFF2-40B4-BE49-F238E27FC236}">
                <a16:creationId xmlns:a16="http://schemas.microsoft.com/office/drawing/2014/main" id="{F3C29CB9-C7BD-47C6-AC11-58514A254E6D}"/>
              </a:ext>
            </a:extLst>
          </p:cNvPr>
          <p:cNvSpPr>
            <a:spLocks noGrp="1"/>
          </p:cNvSpPr>
          <p:nvPr>
            <p:ph type="pic" sz="quarter" idx="13"/>
          </p:nvPr>
        </p:nvSpPr>
        <p:spPr>
          <a:xfrm>
            <a:off x="838200" y="1958975"/>
            <a:ext cx="10515600" cy="4130675"/>
          </a:xfrm>
        </p:spPr>
        <p:txBody>
          <a:bodyPr/>
          <a:lstStyle/>
          <a:p>
            <a:endParaRPr lang="en-US"/>
          </a:p>
        </p:txBody>
      </p:sp>
    </p:spTree>
    <p:extLst>
      <p:ext uri="{BB962C8B-B14F-4D97-AF65-F5344CB8AC3E}">
        <p14:creationId xmlns:p14="http://schemas.microsoft.com/office/powerpoint/2010/main" val="25629988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F631F2D5-72B0-436C-85CB-AE3347719921}"/>
              </a:ext>
            </a:extLst>
          </p:cNvPr>
          <p:cNvSpPr>
            <a:spLocks noGrp="1"/>
          </p:cNvSpPr>
          <p:nvPr>
            <p:ph type="dt" sz="half" idx="2"/>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2EE7B571-5521-4B40-BCCB-691A46A883E4}" type="datetime4">
              <a:rPr lang="en-US" smtClean="0"/>
              <a:t>June 25, 2024</a:t>
            </a:fld>
            <a:endParaRPr lang="en-US"/>
          </a:p>
        </p:txBody>
      </p:sp>
      <p:sp>
        <p:nvSpPr>
          <p:cNvPr id="6" name="Picture Placeholder 5">
            <a:extLst>
              <a:ext uri="{FF2B5EF4-FFF2-40B4-BE49-F238E27FC236}">
                <a16:creationId xmlns:a16="http://schemas.microsoft.com/office/drawing/2014/main" id="{8CF7C9BB-AC72-41F2-97E8-EE10FC7999D3}"/>
              </a:ext>
            </a:extLst>
          </p:cNvPr>
          <p:cNvSpPr>
            <a:spLocks noGrp="1"/>
          </p:cNvSpPr>
          <p:nvPr>
            <p:ph type="pic" sz="quarter" idx="13"/>
          </p:nvPr>
        </p:nvSpPr>
        <p:spPr>
          <a:xfrm>
            <a:off x="838201" y="500063"/>
            <a:ext cx="10514012" cy="5469416"/>
          </a:xfrm>
        </p:spPr>
        <p:txBody>
          <a:bodyPr/>
          <a:lstStyle/>
          <a:p>
            <a:endParaRPr lang="en-US"/>
          </a:p>
        </p:txBody>
      </p:sp>
      <p:sp>
        <p:nvSpPr>
          <p:cNvPr id="3" name="Footer Placeholder 2">
            <a:extLst>
              <a:ext uri="{FF2B5EF4-FFF2-40B4-BE49-F238E27FC236}">
                <a16:creationId xmlns:a16="http://schemas.microsoft.com/office/drawing/2014/main" id="{A14CD0FC-9FE5-45EC-AE9A-0BE0C56491A4}"/>
              </a:ext>
            </a:extLst>
          </p:cNvPr>
          <p:cNvSpPr>
            <a:spLocks noGrp="1"/>
          </p:cNvSpPr>
          <p:nvPr>
            <p:ph type="ftr" sz="quarter" idx="11"/>
          </p:nvPr>
        </p:nvSpPr>
        <p:spPr/>
        <p:txBody>
          <a:bodyPr/>
          <a:lstStyle/>
          <a:p>
            <a:r>
              <a:rPr lang="en-US"/>
              <a:t>SWAN Library Services</a:t>
            </a:r>
          </a:p>
        </p:txBody>
      </p:sp>
      <p:sp>
        <p:nvSpPr>
          <p:cNvPr id="4" name="Slide Number Placeholder 3">
            <a:extLst>
              <a:ext uri="{FF2B5EF4-FFF2-40B4-BE49-F238E27FC236}">
                <a16:creationId xmlns:a16="http://schemas.microsoft.com/office/drawing/2014/main" id="{BD5F80AA-12AE-42BC-87FB-85DA288C9B04}"/>
              </a:ext>
            </a:extLst>
          </p:cNvPr>
          <p:cNvSpPr>
            <a:spLocks noGrp="1"/>
          </p:cNvSpPr>
          <p:nvPr>
            <p:ph type="sldNum" sz="quarter" idx="12"/>
          </p:nvPr>
        </p:nvSpPr>
        <p:spPr/>
        <p:txBody>
          <a:bodyPr/>
          <a:lstStyle/>
          <a:p>
            <a:fld id="{1FAA610F-65FB-4D76-A9F7-0135426F9A2E}" type="slidenum">
              <a:rPr lang="en-US" smtClean="0"/>
              <a:t>‹#›</a:t>
            </a:fld>
            <a:endParaRPr lang="en-US"/>
          </a:p>
        </p:txBody>
      </p:sp>
    </p:spTree>
    <p:extLst>
      <p:ext uri="{BB962C8B-B14F-4D97-AF65-F5344CB8AC3E}">
        <p14:creationId xmlns:p14="http://schemas.microsoft.com/office/powerpoint/2010/main" val="23124273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00C18-749C-4B0A-A09E-F49296195A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CB54BED-E682-4FF9-957A-FBF5EB3FA3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5845DE-70C7-4D20-87A7-954F546E2B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5B2A5DE8-42C1-407B-BA04-8B9A34939042}"/>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8074083B-4733-4ACF-B281-F35F5563A786}" type="datetime4">
              <a:rPr lang="en-US" smtClean="0"/>
              <a:t>June 25, 2024</a:t>
            </a:fld>
            <a:endParaRPr lang="en-US"/>
          </a:p>
        </p:txBody>
      </p:sp>
      <p:sp>
        <p:nvSpPr>
          <p:cNvPr id="6" name="Footer Placeholder 5">
            <a:extLst>
              <a:ext uri="{FF2B5EF4-FFF2-40B4-BE49-F238E27FC236}">
                <a16:creationId xmlns:a16="http://schemas.microsoft.com/office/drawing/2014/main" id="{0E447331-CFF6-480C-929A-82D15DD8AB79}"/>
              </a:ext>
            </a:extLst>
          </p:cNvPr>
          <p:cNvSpPr>
            <a:spLocks noGrp="1"/>
          </p:cNvSpPr>
          <p:nvPr>
            <p:ph type="ftr" sz="quarter" idx="11"/>
          </p:nvPr>
        </p:nvSpPr>
        <p:spPr/>
        <p:txBody>
          <a:bodyPr/>
          <a:lstStyle/>
          <a:p>
            <a:r>
              <a:rPr lang="en-US"/>
              <a:t>SWAN Library Services</a:t>
            </a:r>
          </a:p>
        </p:txBody>
      </p:sp>
      <p:sp>
        <p:nvSpPr>
          <p:cNvPr id="7" name="Slide Number Placeholder 6">
            <a:extLst>
              <a:ext uri="{FF2B5EF4-FFF2-40B4-BE49-F238E27FC236}">
                <a16:creationId xmlns:a16="http://schemas.microsoft.com/office/drawing/2014/main" id="{1E96CA49-3834-4A21-8CDC-F1AA4E3F66A2}"/>
              </a:ext>
            </a:extLst>
          </p:cNvPr>
          <p:cNvSpPr>
            <a:spLocks noGrp="1"/>
          </p:cNvSpPr>
          <p:nvPr>
            <p:ph type="sldNum" sz="quarter" idx="12"/>
          </p:nvPr>
        </p:nvSpPr>
        <p:spPr/>
        <p:txBody>
          <a:bodyPr/>
          <a:lstStyle/>
          <a:p>
            <a:fld id="{1FAA610F-65FB-4D76-A9F7-0135426F9A2E}" type="slidenum">
              <a:rPr lang="en-US" smtClean="0"/>
              <a:t>‹#›</a:t>
            </a:fld>
            <a:endParaRPr lang="en-US"/>
          </a:p>
        </p:txBody>
      </p:sp>
    </p:spTree>
    <p:extLst>
      <p:ext uri="{BB962C8B-B14F-4D97-AF65-F5344CB8AC3E}">
        <p14:creationId xmlns:p14="http://schemas.microsoft.com/office/powerpoint/2010/main" val="2786277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 Blue">
    <p:spTree>
      <p:nvGrpSpPr>
        <p:cNvPr id="1" name=""/>
        <p:cNvGrpSpPr/>
        <p:nvPr/>
      </p:nvGrpSpPr>
      <p:grpSpPr>
        <a:xfrm>
          <a:off x="0" y="0"/>
          <a:ext cx="0" cy="0"/>
          <a:chOff x="0" y="0"/>
          <a:chExt cx="0" cy="0"/>
        </a:xfrm>
      </p:grpSpPr>
      <p:sp>
        <p:nvSpPr>
          <p:cNvPr id="10" name="Right Triangle 9">
            <a:extLst>
              <a:ext uri="{FF2B5EF4-FFF2-40B4-BE49-F238E27FC236}">
                <a16:creationId xmlns:a16="http://schemas.microsoft.com/office/drawing/2014/main" id="{93AB3359-EB6E-4BED-85C6-48C868971F7E}"/>
              </a:ext>
              <a:ext uri="{C183D7F6-B498-43B3-948B-1728B52AA6E4}">
                <adec:decorative xmlns:adec="http://schemas.microsoft.com/office/drawing/2017/decorative" val="1"/>
              </a:ext>
            </a:extLst>
          </p:cNvPr>
          <p:cNvSpPr/>
          <p:nvPr/>
        </p:nvSpPr>
        <p:spPr>
          <a:xfrm>
            <a:off x="-40387" y="3330"/>
            <a:ext cx="5401873" cy="6865816"/>
          </a:xfrm>
          <a:custGeom>
            <a:avLst/>
            <a:gdLst>
              <a:gd name="connsiteX0" fmla="*/ 0 w 5663821"/>
              <a:gd name="connsiteY0" fmla="*/ 6858000 h 6858000"/>
              <a:gd name="connsiteX1" fmla="*/ 0 w 5663821"/>
              <a:gd name="connsiteY1" fmla="*/ 0 h 6858000"/>
              <a:gd name="connsiteX2" fmla="*/ 5663821 w 5663821"/>
              <a:gd name="connsiteY2" fmla="*/ 6858000 h 6858000"/>
              <a:gd name="connsiteX3" fmla="*/ 0 w 5663821"/>
              <a:gd name="connsiteY3" fmla="*/ 6858000 h 6858000"/>
              <a:gd name="connsiteX0" fmla="*/ 0 w 5663821"/>
              <a:gd name="connsiteY0" fmla="*/ 6858000 h 6858000"/>
              <a:gd name="connsiteX1" fmla="*/ 0 w 5663821"/>
              <a:gd name="connsiteY1" fmla="*/ 0 h 6858000"/>
              <a:gd name="connsiteX2" fmla="*/ 222913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2502089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4235355 w 5663821"/>
              <a:gd name="connsiteY2" fmla="*/ 27017 h 6858000"/>
              <a:gd name="connsiteX3" fmla="*/ 5663821 w 5663821"/>
              <a:gd name="connsiteY3" fmla="*/ 6858000 h 6858000"/>
              <a:gd name="connsiteX4" fmla="*/ 0 w 5663821"/>
              <a:gd name="connsiteY4" fmla="*/ 6858000 h 6858000"/>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7167442"/>
              <a:gd name="connsiteX1" fmla="*/ 0 w 6318913"/>
              <a:gd name="connsiteY1" fmla="*/ 0 h 7167442"/>
              <a:gd name="connsiteX2" fmla="*/ 4235355 w 6318913"/>
              <a:gd name="connsiteY2" fmla="*/ 27017 h 7167442"/>
              <a:gd name="connsiteX3" fmla="*/ 6318913 w 6318913"/>
              <a:gd name="connsiteY3" fmla="*/ 6885295 h 7167442"/>
              <a:gd name="connsiteX4" fmla="*/ 0 w 6318913"/>
              <a:gd name="connsiteY4" fmla="*/ 6858000 h 7167442"/>
              <a:gd name="connsiteX0" fmla="*/ 0 w 6318927"/>
              <a:gd name="connsiteY0" fmla="*/ 6858000 h 6885889"/>
              <a:gd name="connsiteX1" fmla="*/ 0 w 6318927"/>
              <a:gd name="connsiteY1" fmla="*/ 0 h 6885889"/>
              <a:gd name="connsiteX2" fmla="*/ 4235355 w 6318927"/>
              <a:gd name="connsiteY2" fmla="*/ 27017 h 6885889"/>
              <a:gd name="connsiteX3" fmla="*/ 6318913 w 6318927"/>
              <a:gd name="connsiteY3" fmla="*/ 6885295 h 6885889"/>
              <a:gd name="connsiteX4" fmla="*/ 0 w 6318927"/>
              <a:gd name="connsiteY4" fmla="*/ 6858000 h 6885889"/>
              <a:gd name="connsiteX0" fmla="*/ 0 w 6318927"/>
              <a:gd name="connsiteY0" fmla="*/ 6871927 h 6899816"/>
              <a:gd name="connsiteX1" fmla="*/ 0 w 6318927"/>
              <a:gd name="connsiteY1" fmla="*/ 13927 h 6899816"/>
              <a:gd name="connsiteX2" fmla="*/ 4235356 w 6318927"/>
              <a:gd name="connsiteY2" fmla="*/ 0 h 6899816"/>
              <a:gd name="connsiteX3" fmla="*/ 6318913 w 6318927"/>
              <a:gd name="connsiteY3" fmla="*/ 6899222 h 6899816"/>
              <a:gd name="connsiteX4" fmla="*/ 0 w 6318927"/>
              <a:gd name="connsiteY4" fmla="*/ 6871927 h 6899816"/>
              <a:gd name="connsiteX0" fmla="*/ 5547 w 6324474"/>
              <a:gd name="connsiteY0" fmla="*/ 6876197 h 6904086"/>
              <a:gd name="connsiteX1" fmla="*/ 0 w 6324474"/>
              <a:gd name="connsiteY1" fmla="*/ 0 h 6904086"/>
              <a:gd name="connsiteX2" fmla="*/ 4240903 w 6324474"/>
              <a:gd name="connsiteY2" fmla="*/ 4270 h 6904086"/>
              <a:gd name="connsiteX3" fmla="*/ 6324460 w 6324474"/>
              <a:gd name="connsiteY3" fmla="*/ 6903492 h 6904086"/>
              <a:gd name="connsiteX4" fmla="*/ 5547 w 6324474"/>
              <a:gd name="connsiteY4" fmla="*/ 6876197 h 6904086"/>
              <a:gd name="connsiteX0" fmla="*/ 0 w 6318927"/>
              <a:gd name="connsiteY0" fmla="*/ 6871927 h 6899816"/>
              <a:gd name="connsiteX1" fmla="*/ 0 w 6318927"/>
              <a:gd name="connsiteY1" fmla="*/ 9378 h 6899816"/>
              <a:gd name="connsiteX2" fmla="*/ 4235356 w 6318927"/>
              <a:gd name="connsiteY2" fmla="*/ 0 h 6899816"/>
              <a:gd name="connsiteX3" fmla="*/ 6318913 w 6318927"/>
              <a:gd name="connsiteY3" fmla="*/ 6899222 h 6899816"/>
              <a:gd name="connsiteX4" fmla="*/ 0 w 6318927"/>
              <a:gd name="connsiteY4" fmla="*/ 6871927 h 6899816"/>
              <a:gd name="connsiteX0" fmla="*/ 0 w 6318927"/>
              <a:gd name="connsiteY0" fmla="*/ 6871927 h 6899816"/>
              <a:gd name="connsiteX1" fmla="*/ 349403 w 6318927"/>
              <a:gd name="connsiteY1" fmla="*/ 104912 h 6899816"/>
              <a:gd name="connsiteX2" fmla="*/ 4235356 w 6318927"/>
              <a:gd name="connsiteY2" fmla="*/ 0 h 6899816"/>
              <a:gd name="connsiteX3" fmla="*/ 6318913 w 6318927"/>
              <a:gd name="connsiteY3" fmla="*/ 6899222 h 6899816"/>
              <a:gd name="connsiteX4" fmla="*/ 0 w 6318927"/>
              <a:gd name="connsiteY4" fmla="*/ 6871927 h 6899816"/>
              <a:gd name="connsiteX0" fmla="*/ 11093 w 6330020"/>
              <a:gd name="connsiteY0" fmla="*/ 6871927 h 6899816"/>
              <a:gd name="connsiteX1" fmla="*/ 0 w 6330020"/>
              <a:gd name="connsiteY1" fmla="*/ 4828 h 6899816"/>
              <a:gd name="connsiteX2" fmla="*/ 4246449 w 6330020"/>
              <a:gd name="connsiteY2" fmla="*/ 0 h 6899816"/>
              <a:gd name="connsiteX3" fmla="*/ 6330006 w 6330020"/>
              <a:gd name="connsiteY3" fmla="*/ 6899222 h 6899816"/>
              <a:gd name="connsiteX4" fmla="*/ 11093 w 6330020"/>
              <a:gd name="connsiteY4" fmla="*/ 6871927 h 6899816"/>
              <a:gd name="connsiteX0" fmla="*/ 11093 w 6330020"/>
              <a:gd name="connsiteY0" fmla="*/ 6876476 h 6904365"/>
              <a:gd name="connsiteX1" fmla="*/ 0 w 6330020"/>
              <a:gd name="connsiteY1" fmla="*/ 9377 h 6904365"/>
              <a:gd name="connsiteX2" fmla="*/ 4224265 w 6330020"/>
              <a:gd name="connsiteY2" fmla="*/ 0 h 6904365"/>
              <a:gd name="connsiteX3" fmla="*/ 6330006 w 6330020"/>
              <a:gd name="connsiteY3" fmla="*/ 6903771 h 6904365"/>
              <a:gd name="connsiteX4" fmla="*/ 11093 w 6330020"/>
              <a:gd name="connsiteY4" fmla="*/ 6876476 h 6904365"/>
              <a:gd name="connsiteX0" fmla="*/ 1068 w 6319995"/>
              <a:gd name="connsiteY0" fmla="*/ 6876476 h 6904365"/>
              <a:gd name="connsiteX1" fmla="*/ 1067 w 6319995"/>
              <a:gd name="connsiteY1" fmla="*/ 4827 h 6904365"/>
              <a:gd name="connsiteX2" fmla="*/ 4214240 w 6319995"/>
              <a:gd name="connsiteY2" fmla="*/ 0 h 6904365"/>
              <a:gd name="connsiteX3" fmla="*/ 6319981 w 6319995"/>
              <a:gd name="connsiteY3" fmla="*/ 6903771 h 6904365"/>
              <a:gd name="connsiteX4" fmla="*/ 1068 w 6319995"/>
              <a:gd name="connsiteY4" fmla="*/ 6876476 h 6904365"/>
              <a:gd name="connsiteX0" fmla="*/ 5547 w 6324474"/>
              <a:gd name="connsiteY0" fmla="*/ 6876476 h 6904365"/>
              <a:gd name="connsiteX1" fmla="*/ 0 w 6324474"/>
              <a:gd name="connsiteY1" fmla="*/ 277 h 6904365"/>
              <a:gd name="connsiteX2" fmla="*/ 4218719 w 6324474"/>
              <a:gd name="connsiteY2" fmla="*/ 0 h 6904365"/>
              <a:gd name="connsiteX3" fmla="*/ 6324460 w 6324474"/>
              <a:gd name="connsiteY3" fmla="*/ 6903771 h 6904365"/>
              <a:gd name="connsiteX4" fmla="*/ 5547 w 6324474"/>
              <a:gd name="connsiteY4" fmla="*/ 6876476 h 6904365"/>
              <a:gd name="connsiteX0" fmla="*/ 5547 w 6324474"/>
              <a:gd name="connsiteY0" fmla="*/ 6876476 h 6904365"/>
              <a:gd name="connsiteX1" fmla="*/ 0 w 6324474"/>
              <a:gd name="connsiteY1" fmla="*/ 277 h 6904365"/>
              <a:gd name="connsiteX2" fmla="*/ 4218719 w 6324474"/>
              <a:gd name="connsiteY2" fmla="*/ 0 h 6904365"/>
              <a:gd name="connsiteX3" fmla="*/ 6324460 w 6324474"/>
              <a:gd name="connsiteY3" fmla="*/ 6903771 h 6904365"/>
              <a:gd name="connsiteX4" fmla="*/ 5547 w 6324474"/>
              <a:gd name="connsiteY4" fmla="*/ 6876476 h 6904365"/>
              <a:gd name="connsiteX0" fmla="*/ 5547 w 6352207"/>
              <a:gd name="connsiteY0" fmla="*/ 6876476 h 6881728"/>
              <a:gd name="connsiteX1" fmla="*/ 0 w 6352207"/>
              <a:gd name="connsiteY1" fmla="*/ 277 h 6881728"/>
              <a:gd name="connsiteX2" fmla="*/ 4218719 w 6352207"/>
              <a:gd name="connsiteY2" fmla="*/ 0 h 6881728"/>
              <a:gd name="connsiteX3" fmla="*/ 6352192 w 6352207"/>
              <a:gd name="connsiteY3" fmla="*/ 6876476 h 6881728"/>
              <a:gd name="connsiteX4" fmla="*/ 5547 w 6352207"/>
              <a:gd name="connsiteY4" fmla="*/ 6876476 h 6881728"/>
              <a:gd name="connsiteX0" fmla="*/ 44370 w 6352206"/>
              <a:gd name="connsiteY0" fmla="*/ 6785491 h 6876649"/>
              <a:gd name="connsiteX1" fmla="*/ 0 w 6352206"/>
              <a:gd name="connsiteY1" fmla="*/ 277 h 6876649"/>
              <a:gd name="connsiteX2" fmla="*/ 4218719 w 6352206"/>
              <a:gd name="connsiteY2" fmla="*/ 0 h 6876649"/>
              <a:gd name="connsiteX3" fmla="*/ 6352192 w 6352206"/>
              <a:gd name="connsiteY3" fmla="*/ 6876476 h 6876649"/>
              <a:gd name="connsiteX4" fmla="*/ 44370 w 6352206"/>
              <a:gd name="connsiteY4" fmla="*/ 6785491 h 6876649"/>
              <a:gd name="connsiteX0" fmla="*/ 388 w 6369231"/>
              <a:gd name="connsiteY0" fmla="*/ 6853730 h 6877194"/>
              <a:gd name="connsiteX1" fmla="*/ 17025 w 6369231"/>
              <a:gd name="connsiteY1" fmla="*/ 277 h 6877194"/>
              <a:gd name="connsiteX2" fmla="*/ 4235744 w 6369231"/>
              <a:gd name="connsiteY2" fmla="*/ 0 h 6877194"/>
              <a:gd name="connsiteX3" fmla="*/ 6369217 w 6369231"/>
              <a:gd name="connsiteY3" fmla="*/ 6876476 h 6877194"/>
              <a:gd name="connsiteX4" fmla="*/ 388 w 6369231"/>
              <a:gd name="connsiteY4" fmla="*/ 6853730 h 6877194"/>
              <a:gd name="connsiteX0" fmla="*/ 672 w 6358424"/>
              <a:gd name="connsiteY0" fmla="*/ 6867377 h 6878260"/>
              <a:gd name="connsiteX1" fmla="*/ 6218 w 6358424"/>
              <a:gd name="connsiteY1" fmla="*/ 277 h 6878260"/>
              <a:gd name="connsiteX2" fmla="*/ 4224937 w 6358424"/>
              <a:gd name="connsiteY2" fmla="*/ 0 h 6878260"/>
              <a:gd name="connsiteX3" fmla="*/ 6358410 w 6358424"/>
              <a:gd name="connsiteY3" fmla="*/ 6876476 h 6878260"/>
              <a:gd name="connsiteX4" fmla="*/ 672 w 6358424"/>
              <a:gd name="connsiteY4" fmla="*/ 6867377 h 6878260"/>
              <a:gd name="connsiteX0" fmla="*/ 11092 w 6352206"/>
              <a:gd name="connsiteY0" fmla="*/ 6867377 h 6878260"/>
              <a:gd name="connsiteX1" fmla="*/ 0 w 6352206"/>
              <a:gd name="connsiteY1" fmla="*/ 277 h 6878260"/>
              <a:gd name="connsiteX2" fmla="*/ 4218719 w 6352206"/>
              <a:gd name="connsiteY2" fmla="*/ 0 h 6878260"/>
              <a:gd name="connsiteX3" fmla="*/ 6352192 w 6352206"/>
              <a:gd name="connsiteY3" fmla="*/ 6876476 h 6878260"/>
              <a:gd name="connsiteX4" fmla="*/ 11092 w 6352206"/>
              <a:gd name="connsiteY4" fmla="*/ 6867377 h 6878260"/>
              <a:gd name="connsiteX0" fmla="*/ 33276 w 6352206"/>
              <a:gd name="connsiteY0" fmla="*/ 6858279 h 6877379"/>
              <a:gd name="connsiteX1" fmla="*/ 0 w 6352206"/>
              <a:gd name="connsiteY1" fmla="*/ 277 h 6877379"/>
              <a:gd name="connsiteX2" fmla="*/ 4218719 w 6352206"/>
              <a:gd name="connsiteY2" fmla="*/ 0 h 6877379"/>
              <a:gd name="connsiteX3" fmla="*/ 6352192 w 6352206"/>
              <a:gd name="connsiteY3" fmla="*/ 6876476 h 6877379"/>
              <a:gd name="connsiteX4" fmla="*/ 33276 w 6352206"/>
              <a:gd name="connsiteY4" fmla="*/ 6858279 h 6877379"/>
              <a:gd name="connsiteX0" fmla="*/ 1067 w 6353273"/>
              <a:gd name="connsiteY0" fmla="*/ 6871927 h 6879464"/>
              <a:gd name="connsiteX1" fmla="*/ 1067 w 6353273"/>
              <a:gd name="connsiteY1" fmla="*/ 277 h 6879464"/>
              <a:gd name="connsiteX2" fmla="*/ 4219786 w 6353273"/>
              <a:gd name="connsiteY2" fmla="*/ 0 h 6879464"/>
              <a:gd name="connsiteX3" fmla="*/ 6353259 w 6353273"/>
              <a:gd name="connsiteY3" fmla="*/ 6876476 h 6879464"/>
              <a:gd name="connsiteX4" fmla="*/ 1067 w 6353273"/>
              <a:gd name="connsiteY4" fmla="*/ 6871927 h 6879464"/>
              <a:gd name="connsiteX0" fmla="*/ 1067 w 6569570"/>
              <a:gd name="connsiteY0" fmla="*/ 6871927 h 6874054"/>
              <a:gd name="connsiteX1" fmla="*/ 1067 w 6569570"/>
              <a:gd name="connsiteY1" fmla="*/ 277 h 6874054"/>
              <a:gd name="connsiteX2" fmla="*/ 4219786 w 6569570"/>
              <a:gd name="connsiteY2" fmla="*/ 0 h 6874054"/>
              <a:gd name="connsiteX3" fmla="*/ 6569557 w 6569570"/>
              <a:gd name="connsiteY3" fmla="*/ 6853730 h 6874054"/>
              <a:gd name="connsiteX4" fmla="*/ 1067 w 6569570"/>
              <a:gd name="connsiteY4" fmla="*/ 6871927 h 6874054"/>
              <a:gd name="connsiteX0" fmla="*/ 1067 w 6569571"/>
              <a:gd name="connsiteY0" fmla="*/ 6871927 h 6874987"/>
              <a:gd name="connsiteX1" fmla="*/ 1067 w 6569571"/>
              <a:gd name="connsiteY1" fmla="*/ 277 h 6874987"/>
              <a:gd name="connsiteX2" fmla="*/ 4219786 w 6569571"/>
              <a:gd name="connsiteY2" fmla="*/ 0 h 6874987"/>
              <a:gd name="connsiteX3" fmla="*/ 6569558 w 6569571"/>
              <a:gd name="connsiteY3" fmla="*/ 6862828 h 6874987"/>
              <a:gd name="connsiteX4" fmla="*/ 1067 w 6569571"/>
              <a:gd name="connsiteY4" fmla="*/ 6871927 h 6874987"/>
              <a:gd name="connsiteX0" fmla="*/ 238 w 6602018"/>
              <a:gd name="connsiteY0" fmla="*/ 6867378 h 6871270"/>
              <a:gd name="connsiteX1" fmla="*/ 33514 w 6602018"/>
              <a:gd name="connsiteY1" fmla="*/ 277 h 6871270"/>
              <a:gd name="connsiteX2" fmla="*/ 4252233 w 6602018"/>
              <a:gd name="connsiteY2" fmla="*/ 0 h 6871270"/>
              <a:gd name="connsiteX3" fmla="*/ 6602005 w 6602018"/>
              <a:gd name="connsiteY3" fmla="*/ 6862828 h 6871270"/>
              <a:gd name="connsiteX4" fmla="*/ 238 w 6602018"/>
              <a:gd name="connsiteY4" fmla="*/ 6867378 h 6871270"/>
              <a:gd name="connsiteX0" fmla="*/ 389 w 6585531"/>
              <a:gd name="connsiteY0" fmla="*/ 6858280 h 6865816"/>
              <a:gd name="connsiteX1" fmla="*/ 17027 w 6585531"/>
              <a:gd name="connsiteY1" fmla="*/ 277 h 6865816"/>
              <a:gd name="connsiteX2" fmla="*/ 4235746 w 6585531"/>
              <a:gd name="connsiteY2" fmla="*/ 0 h 6865816"/>
              <a:gd name="connsiteX3" fmla="*/ 6585518 w 6585531"/>
              <a:gd name="connsiteY3" fmla="*/ 6862828 h 6865816"/>
              <a:gd name="connsiteX4" fmla="*/ 389 w 6585531"/>
              <a:gd name="connsiteY4" fmla="*/ 6858280 h 6865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5531" h="6865816">
                <a:moveTo>
                  <a:pt x="389" y="6858280"/>
                </a:moveTo>
                <a:cubicBezTo>
                  <a:pt x="-3309" y="4569247"/>
                  <a:pt x="20725" y="2289310"/>
                  <a:pt x="17027" y="277"/>
                </a:cubicBezTo>
                <a:lnTo>
                  <a:pt x="4235746" y="0"/>
                </a:lnTo>
                <a:lnTo>
                  <a:pt x="6585518" y="6862828"/>
                </a:lnTo>
                <a:cubicBezTo>
                  <a:pt x="6594617" y="6867377"/>
                  <a:pt x="2106693" y="6867378"/>
                  <a:pt x="389" y="685828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a:p>
        </p:txBody>
      </p:sp>
      <p:sp>
        <p:nvSpPr>
          <p:cNvPr id="2" name="Title 1">
            <a:extLst>
              <a:ext uri="{FF2B5EF4-FFF2-40B4-BE49-F238E27FC236}">
                <a16:creationId xmlns:a16="http://schemas.microsoft.com/office/drawing/2014/main" id="{97900C18-749C-4B0A-A09E-F49296195A05}"/>
              </a:ext>
            </a:extLst>
          </p:cNvPr>
          <p:cNvSpPr>
            <a:spLocks noGrp="1"/>
          </p:cNvSpPr>
          <p:nvPr>
            <p:ph type="title"/>
          </p:nvPr>
        </p:nvSpPr>
        <p:spPr>
          <a:xfrm>
            <a:off x="655093" y="1712794"/>
            <a:ext cx="3111690" cy="1600200"/>
          </a:xfrm>
        </p:spPr>
        <p:txBody>
          <a:bodyPr anchor="b"/>
          <a:lstStyle>
            <a:lvl1pPr>
              <a:defRPr sz="3200">
                <a:solidFill>
                  <a:schemeClr val="bg2"/>
                </a:solidFill>
              </a:defRPr>
            </a:lvl1pPr>
          </a:lstStyle>
          <a:p>
            <a:r>
              <a:rPr lang="en-US"/>
              <a:t>Click to edit Master title style</a:t>
            </a:r>
          </a:p>
        </p:txBody>
      </p:sp>
      <p:sp>
        <p:nvSpPr>
          <p:cNvPr id="4" name="Text Placeholder 3">
            <a:extLst>
              <a:ext uri="{FF2B5EF4-FFF2-40B4-BE49-F238E27FC236}">
                <a16:creationId xmlns:a16="http://schemas.microsoft.com/office/drawing/2014/main" id="{035845DE-70C7-4D20-87A7-954F546E2BD5}"/>
              </a:ext>
            </a:extLst>
          </p:cNvPr>
          <p:cNvSpPr>
            <a:spLocks noGrp="1"/>
          </p:cNvSpPr>
          <p:nvPr>
            <p:ph type="body" sz="half" idx="2"/>
          </p:nvPr>
        </p:nvSpPr>
        <p:spPr>
          <a:xfrm>
            <a:off x="655094" y="3429000"/>
            <a:ext cx="4116932" cy="2439988"/>
          </a:xfrm>
        </p:spPr>
        <p:txBody>
          <a:bodyPr/>
          <a:lstStyle>
            <a:lvl1pPr marL="0" indent="0">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ECB54BED-E682-4FF9-957A-FBF5EB3FA3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160E5A65-AFDD-421E-B9F6-6AAE0B3A6266}"/>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bg1"/>
                </a:solidFill>
              </a:defRPr>
            </a:lvl1pPr>
          </a:lstStyle>
          <a:p>
            <a:fld id="{3B511C61-DAC0-4F98-B858-B71E6CBFB21D}" type="datetime4">
              <a:rPr lang="en-US" smtClean="0"/>
              <a:t>June 25, 2024</a:t>
            </a:fld>
            <a:endParaRPr lang="en-US"/>
          </a:p>
        </p:txBody>
      </p:sp>
      <p:sp>
        <p:nvSpPr>
          <p:cNvPr id="6" name="Footer Placeholder 5">
            <a:extLst>
              <a:ext uri="{FF2B5EF4-FFF2-40B4-BE49-F238E27FC236}">
                <a16:creationId xmlns:a16="http://schemas.microsoft.com/office/drawing/2014/main" id="{0E447331-CFF6-480C-929A-82D15DD8AB79}"/>
              </a:ext>
            </a:extLst>
          </p:cNvPr>
          <p:cNvSpPr>
            <a:spLocks noGrp="1"/>
          </p:cNvSpPr>
          <p:nvPr>
            <p:ph type="ftr" sz="quarter" idx="11"/>
          </p:nvPr>
        </p:nvSpPr>
        <p:spPr>
          <a:xfrm>
            <a:off x="6438309" y="6339849"/>
            <a:ext cx="4114800" cy="365125"/>
          </a:xfrm>
        </p:spPr>
        <p:txBody>
          <a:bodyPr/>
          <a:lstStyle/>
          <a:p>
            <a:r>
              <a:rPr lang="en-US"/>
              <a:t>SWAN Library Services</a:t>
            </a:r>
          </a:p>
        </p:txBody>
      </p:sp>
      <p:sp>
        <p:nvSpPr>
          <p:cNvPr id="7" name="Slide Number Placeholder 6">
            <a:extLst>
              <a:ext uri="{FF2B5EF4-FFF2-40B4-BE49-F238E27FC236}">
                <a16:creationId xmlns:a16="http://schemas.microsoft.com/office/drawing/2014/main" id="{1E96CA49-3834-4A21-8CDC-F1AA4E3F66A2}"/>
              </a:ext>
            </a:extLst>
          </p:cNvPr>
          <p:cNvSpPr>
            <a:spLocks noGrp="1"/>
          </p:cNvSpPr>
          <p:nvPr>
            <p:ph type="sldNum" sz="quarter" idx="12"/>
          </p:nvPr>
        </p:nvSpPr>
        <p:spPr/>
        <p:txBody>
          <a:bodyPr/>
          <a:lstStyle/>
          <a:p>
            <a:fld id="{1FAA610F-65FB-4D76-A9F7-0135426F9A2E}" type="slidenum">
              <a:rPr lang="en-US" smtClean="0"/>
              <a:t>‹#›</a:t>
            </a:fld>
            <a:endParaRPr lang="en-US"/>
          </a:p>
        </p:txBody>
      </p:sp>
    </p:spTree>
    <p:extLst>
      <p:ext uri="{BB962C8B-B14F-4D97-AF65-F5344CB8AC3E}">
        <p14:creationId xmlns:p14="http://schemas.microsoft.com/office/powerpoint/2010/main" val="25742560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1_Content with Caption - Blue">
    <p:spTree>
      <p:nvGrpSpPr>
        <p:cNvPr id="1" name=""/>
        <p:cNvGrpSpPr/>
        <p:nvPr/>
      </p:nvGrpSpPr>
      <p:grpSpPr>
        <a:xfrm>
          <a:off x="0" y="0"/>
          <a:ext cx="0" cy="0"/>
          <a:chOff x="0" y="0"/>
          <a:chExt cx="0" cy="0"/>
        </a:xfrm>
      </p:grpSpPr>
      <p:sp>
        <p:nvSpPr>
          <p:cNvPr id="10" name="Right Triangle 9">
            <a:extLst>
              <a:ext uri="{FF2B5EF4-FFF2-40B4-BE49-F238E27FC236}">
                <a16:creationId xmlns:a16="http://schemas.microsoft.com/office/drawing/2014/main" id="{93AB3359-EB6E-4BED-85C6-48C868971F7E}"/>
              </a:ext>
              <a:ext uri="{C183D7F6-B498-43B3-948B-1728B52AA6E4}">
                <adec:decorative xmlns:adec="http://schemas.microsoft.com/office/drawing/2017/decorative" val="1"/>
              </a:ext>
            </a:extLst>
          </p:cNvPr>
          <p:cNvSpPr/>
          <p:nvPr/>
        </p:nvSpPr>
        <p:spPr>
          <a:xfrm>
            <a:off x="-40387" y="-1219"/>
            <a:ext cx="5401873" cy="6865816"/>
          </a:xfrm>
          <a:custGeom>
            <a:avLst/>
            <a:gdLst>
              <a:gd name="connsiteX0" fmla="*/ 0 w 5663821"/>
              <a:gd name="connsiteY0" fmla="*/ 6858000 h 6858000"/>
              <a:gd name="connsiteX1" fmla="*/ 0 w 5663821"/>
              <a:gd name="connsiteY1" fmla="*/ 0 h 6858000"/>
              <a:gd name="connsiteX2" fmla="*/ 5663821 w 5663821"/>
              <a:gd name="connsiteY2" fmla="*/ 6858000 h 6858000"/>
              <a:gd name="connsiteX3" fmla="*/ 0 w 5663821"/>
              <a:gd name="connsiteY3" fmla="*/ 6858000 h 6858000"/>
              <a:gd name="connsiteX0" fmla="*/ 0 w 5663821"/>
              <a:gd name="connsiteY0" fmla="*/ 6858000 h 6858000"/>
              <a:gd name="connsiteX1" fmla="*/ 0 w 5663821"/>
              <a:gd name="connsiteY1" fmla="*/ 0 h 6858000"/>
              <a:gd name="connsiteX2" fmla="*/ 222913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2502089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4235355 w 5663821"/>
              <a:gd name="connsiteY2" fmla="*/ 27017 h 6858000"/>
              <a:gd name="connsiteX3" fmla="*/ 5663821 w 5663821"/>
              <a:gd name="connsiteY3" fmla="*/ 6858000 h 6858000"/>
              <a:gd name="connsiteX4" fmla="*/ 0 w 5663821"/>
              <a:gd name="connsiteY4" fmla="*/ 6858000 h 6858000"/>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7167442"/>
              <a:gd name="connsiteX1" fmla="*/ 0 w 6318913"/>
              <a:gd name="connsiteY1" fmla="*/ 0 h 7167442"/>
              <a:gd name="connsiteX2" fmla="*/ 4235355 w 6318913"/>
              <a:gd name="connsiteY2" fmla="*/ 27017 h 7167442"/>
              <a:gd name="connsiteX3" fmla="*/ 6318913 w 6318913"/>
              <a:gd name="connsiteY3" fmla="*/ 6885295 h 7167442"/>
              <a:gd name="connsiteX4" fmla="*/ 0 w 6318913"/>
              <a:gd name="connsiteY4" fmla="*/ 6858000 h 7167442"/>
              <a:gd name="connsiteX0" fmla="*/ 0 w 6318927"/>
              <a:gd name="connsiteY0" fmla="*/ 6858000 h 6885889"/>
              <a:gd name="connsiteX1" fmla="*/ 0 w 6318927"/>
              <a:gd name="connsiteY1" fmla="*/ 0 h 6885889"/>
              <a:gd name="connsiteX2" fmla="*/ 4235355 w 6318927"/>
              <a:gd name="connsiteY2" fmla="*/ 27017 h 6885889"/>
              <a:gd name="connsiteX3" fmla="*/ 6318913 w 6318927"/>
              <a:gd name="connsiteY3" fmla="*/ 6885295 h 6885889"/>
              <a:gd name="connsiteX4" fmla="*/ 0 w 6318927"/>
              <a:gd name="connsiteY4" fmla="*/ 6858000 h 6885889"/>
              <a:gd name="connsiteX0" fmla="*/ 0 w 6318927"/>
              <a:gd name="connsiteY0" fmla="*/ 6871927 h 6899816"/>
              <a:gd name="connsiteX1" fmla="*/ 0 w 6318927"/>
              <a:gd name="connsiteY1" fmla="*/ 13927 h 6899816"/>
              <a:gd name="connsiteX2" fmla="*/ 4235356 w 6318927"/>
              <a:gd name="connsiteY2" fmla="*/ 0 h 6899816"/>
              <a:gd name="connsiteX3" fmla="*/ 6318913 w 6318927"/>
              <a:gd name="connsiteY3" fmla="*/ 6899222 h 6899816"/>
              <a:gd name="connsiteX4" fmla="*/ 0 w 6318927"/>
              <a:gd name="connsiteY4" fmla="*/ 6871927 h 6899816"/>
              <a:gd name="connsiteX0" fmla="*/ 5547 w 6324474"/>
              <a:gd name="connsiteY0" fmla="*/ 6876197 h 6904086"/>
              <a:gd name="connsiteX1" fmla="*/ 0 w 6324474"/>
              <a:gd name="connsiteY1" fmla="*/ 0 h 6904086"/>
              <a:gd name="connsiteX2" fmla="*/ 4240903 w 6324474"/>
              <a:gd name="connsiteY2" fmla="*/ 4270 h 6904086"/>
              <a:gd name="connsiteX3" fmla="*/ 6324460 w 6324474"/>
              <a:gd name="connsiteY3" fmla="*/ 6903492 h 6904086"/>
              <a:gd name="connsiteX4" fmla="*/ 5547 w 6324474"/>
              <a:gd name="connsiteY4" fmla="*/ 6876197 h 6904086"/>
              <a:gd name="connsiteX0" fmla="*/ 0 w 6318927"/>
              <a:gd name="connsiteY0" fmla="*/ 6871927 h 6899816"/>
              <a:gd name="connsiteX1" fmla="*/ 0 w 6318927"/>
              <a:gd name="connsiteY1" fmla="*/ 9378 h 6899816"/>
              <a:gd name="connsiteX2" fmla="*/ 4235356 w 6318927"/>
              <a:gd name="connsiteY2" fmla="*/ 0 h 6899816"/>
              <a:gd name="connsiteX3" fmla="*/ 6318913 w 6318927"/>
              <a:gd name="connsiteY3" fmla="*/ 6899222 h 6899816"/>
              <a:gd name="connsiteX4" fmla="*/ 0 w 6318927"/>
              <a:gd name="connsiteY4" fmla="*/ 6871927 h 6899816"/>
              <a:gd name="connsiteX0" fmla="*/ 0 w 6318927"/>
              <a:gd name="connsiteY0" fmla="*/ 6871927 h 6899816"/>
              <a:gd name="connsiteX1" fmla="*/ 349403 w 6318927"/>
              <a:gd name="connsiteY1" fmla="*/ 104912 h 6899816"/>
              <a:gd name="connsiteX2" fmla="*/ 4235356 w 6318927"/>
              <a:gd name="connsiteY2" fmla="*/ 0 h 6899816"/>
              <a:gd name="connsiteX3" fmla="*/ 6318913 w 6318927"/>
              <a:gd name="connsiteY3" fmla="*/ 6899222 h 6899816"/>
              <a:gd name="connsiteX4" fmla="*/ 0 w 6318927"/>
              <a:gd name="connsiteY4" fmla="*/ 6871927 h 6899816"/>
              <a:gd name="connsiteX0" fmla="*/ 11093 w 6330020"/>
              <a:gd name="connsiteY0" fmla="*/ 6871927 h 6899816"/>
              <a:gd name="connsiteX1" fmla="*/ 0 w 6330020"/>
              <a:gd name="connsiteY1" fmla="*/ 4828 h 6899816"/>
              <a:gd name="connsiteX2" fmla="*/ 4246449 w 6330020"/>
              <a:gd name="connsiteY2" fmla="*/ 0 h 6899816"/>
              <a:gd name="connsiteX3" fmla="*/ 6330006 w 6330020"/>
              <a:gd name="connsiteY3" fmla="*/ 6899222 h 6899816"/>
              <a:gd name="connsiteX4" fmla="*/ 11093 w 6330020"/>
              <a:gd name="connsiteY4" fmla="*/ 6871927 h 6899816"/>
              <a:gd name="connsiteX0" fmla="*/ 11093 w 6330020"/>
              <a:gd name="connsiteY0" fmla="*/ 6876476 h 6904365"/>
              <a:gd name="connsiteX1" fmla="*/ 0 w 6330020"/>
              <a:gd name="connsiteY1" fmla="*/ 9377 h 6904365"/>
              <a:gd name="connsiteX2" fmla="*/ 4224265 w 6330020"/>
              <a:gd name="connsiteY2" fmla="*/ 0 h 6904365"/>
              <a:gd name="connsiteX3" fmla="*/ 6330006 w 6330020"/>
              <a:gd name="connsiteY3" fmla="*/ 6903771 h 6904365"/>
              <a:gd name="connsiteX4" fmla="*/ 11093 w 6330020"/>
              <a:gd name="connsiteY4" fmla="*/ 6876476 h 6904365"/>
              <a:gd name="connsiteX0" fmla="*/ 1068 w 6319995"/>
              <a:gd name="connsiteY0" fmla="*/ 6876476 h 6904365"/>
              <a:gd name="connsiteX1" fmla="*/ 1067 w 6319995"/>
              <a:gd name="connsiteY1" fmla="*/ 4827 h 6904365"/>
              <a:gd name="connsiteX2" fmla="*/ 4214240 w 6319995"/>
              <a:gd name="connsiteY2" fmla="*/ 0 h 6904365"/>
              <a:gd name="connsiteX3" fmla="*/ 6319981 w 6319995"/>
              <a:gd name="connsiteY3" fmla="*/ 6903771 h 6904365"/>
              <a:gd name="connsiteX4" fmla="*/ 1068 w 6319995"/>
              <a:gd name="connsiteY4" fmla="*/ 6876476 h 6904365"/>
              <a:gd name="connsiteX0" fmla="*/ 5547 w 6324474"/>
              <a:gd name="connsiteY0" fmla="*/ 6876476 h 6904365"/>
              <a:gd name="connsiteX1" fmla="*/ 0 w 6324474"/>
              <a:gd name="connsiteY1" fmla="*/ 277 h 6904365"/>
              <a:gd name="connsiteX2" fmla="*/ 4218719 w 6324474"/>
              <a:gd name="connsiteY2" fmla="*/ 0 h 6904365"/>
              <a:gd name="connsiteX3" fmla="*/ 6324460 w 6324474"/>
              <a:gd name="connsiteY3" fmla="*/ 6903771 h 6904365"/>
              <a:gd name="connsiteX4" fmla="*/ 5547 w 6324474"/>
              <a:gd name="connsiteY4" fmla="*/ 6876476 h 6904365"/>
              <a:gd name="connsiteX0" fmla="*/ 5547 w 6324474"/>
              <a:gd name="connsiteY0" fmla="*/ 6876476 h 6904365"/>
              <a:gd name="connsiteX1" fmla="*/ 0 w 6324474"/>
              <a:gd name="connsiteY1" fmla="*/ 277 h 6904365"/>
              <a:gd name="connsiteX2" fmla="*/ 4218719 w 6324474"/>
              <a:gd name="connsiteY2" fmla="*/ 0 h 6904365"/>
              <a:gd name="connsiteX3" fmla="*/ 6324460 w 6324474"/>
              <a:gd name="connsiteY3" fmla="*/ 6903771 h 6904365"/>
              <a:gd name="connsiteX4" fmla="*/ 5547 w 6324474"/>
              <a:gd name="connsiteY4" fmla="*/ 6876476 h 6904365"/>
              <a:gd name="connsiteX0" fmla="*/ 5547 w 6352207"/>
              <a:gd name="connsiteY0" fmla="*/ 6876476 h 6881728"/>
              <a:gd name="connsiteX1" fmla="*/ 0 w 6352207"/>
              <a:gd name="connsiteY1" fmla="*/ 277 h 6881728"/>
              <a:gd name="connsiteX2" fmla="*/ 4218719 w 6352207"/>
              <a:gd name="connsiteY2" fmla="*/ 0 h 6881728"/>
              <a:gd name="connsiteX3" fmla="*/ 6352192 w 6352207"/>
              <a:gd name="connsiteY3" fmla="*/ 6876476 h 6881728"/>
              <a:gd name="connsiteX4" fmla="*/ 5547 w 6352207"/>
              <a:gd name="connsiteY4" fmla="*/ 6876476 h 6881728"/>
              <a:gd name="connsiteX0" fmla="*/ 44370 w 6352206"/>
              <a:gd name="connsiteY0" fmla="*/ 6785491 h 6876649"/>
              <a:gd name="connsiteX1" fmla="*/ 0 w 6352206"/>
              <a:gd name="connsiteY1" fmla="*/ 277 h 6876649"/>
              <a:gd name="connsiteX2" fmla="*/ 4218719 w 6352206"/>
              <a:gd name="connsiteY2" fmla="*/ 0 h 6876649"/>
              <a:gd name="connsiteX3" fmla="*/ 6352192 w 6352206"/>
              <a:gd name="connsiteY3" fmla="*/ 6876476 h 6876649"/>
              <a:gd name="connsiteX4" fmla="*/ 44370 w 6352206"/>
              <a:gd name="connsiteY4" fmla="*/ 6785491 h 6876649"/>
              <a:gd name="connsiteX0" fmla="*/ 388 w 6369231"/>
              <a:gd name="connsiteY0" fmla="*/ 6853730 h 6877194"/>
              <a:gd name="connsiteX1" fmla="*/ 17025 w 6369231"/>
              <a:gd name="connsiteY1" fmla="*/ 277 h 6877194"/>
              <a:gd name="connsiteX2" fmla="*/ 4235744 w 6369231"/>
              <a:gd name="connsiteY2" fmla="*/ 0 h 6877194"/>
              <a:gd name="connsiteX3" fmla="*/ 6369217 w 6369231"/>
              <a:gd name="connsiteY3" fmla="*/ 6876476 h 6877194"/>
              <a:gd name="connsiteX4" fmla="*/ 388 w 6369231"/>
              <a:gd name="connsiteY4" fmla="*/ 6853730 h 6877194"/>
              <a:gd name="connsiteX0" fmla="*/ 672 w 6358424"/>
              <a:gd name="connsiteY0" fmla="*/ 6867377 h 6878260"/>
              <a:gd name="connsiteX1" fmla="*/ 6218 w 6358424"/>
              <a:gd name="connsiteY1" fmla="*/ 277 h 6878260"/>
              <a:gd name="connsiteX2" fmla="*/ 4224937 w 6358424"/>
              <a:gd name="connsiteY2" fmla="*/ 0 h 6878260"/>
              <a:gd name="connsiteX3" fmla="*/ 6358410 w 6358424"/>
              <a:gd name="connsiteY3" fmla="*/ 6876476 h 6878260"/>
              <a:gd name="connsiteX4" fmla="*/ 672 w 6358424"/>
              <a:gd name="connsiteY4" fmla="*/ 6867377 h 6878260"/>
              <a:gd name="connsiteX0" fmla="*/ 11092 w 6352206"/>
              <a:gd name="connsiteY0" fmla="*/ 6867377 h 6878260"/>
              <a:gd name="connsiteX1" fmla="*/ 0 w 6352206"/>
              <a:gd name="connsiteY1" fmla="*/ 277 h 6878260"/>
              <a:gd name="connsiteX2" fmla="*/ 4218719 w 6352206"/>
              <a:gd name="connsiteY2" fmla="*/ 0 h 6878260"/>
              <a:gd name="connsiteX3" fmla="*/ 6352192 w 6352206"/>
              <a:gd name="connsiteY3" fmla="*/ 6876476 h 6878260"/>
              <a:gd name="connsiteX4" fmla="*/ 11092 w 6352206"/>
              <a:gd name="connsiteY4" fmla="*/ 6867377 h 6878260"/>
              <a:gd name="connsiteX0" fmla="*/ 33276 w 6352206"/>
              <a:gd name="connsiteY0" fmla="*/ 6858279 h 6877379"/>
              <a:gd name="connsiteX1" fmla="*/ 0 w 6352206"/>
              <a:gd name="connsiteY1" fmla="*/ 277 h 6877379"/>
              <a:gd name="connsiteX2" fmla="*/ 4218719 w 6352206"/>
              <a:gd name="connsiteY2" fmla="*/ 0 h 6877379"/>
              <a:gd name="connsiteX3" fmla="*/ 6352192 w 6352206"/>
              <a:gd name="connsiteY3" fmla="*/ 6876476 h 6877379"/>
              <a:gd name="connsiteX4" fmla="*/ 33276 w 6352206"/>
              <a:gd name="connsiteY4" fmla="*/ 6858279 h 6877379"/>
              <a:gd name="connsiteX0" fmla="*/ 1067 w 6353273"/>
              <a:gd name="connsiteY0" fmla="*/ 6871927 h 6879464"/>
              <a:gd name="connsiteX1" fmla="*/ 1067 w 6353273"/>
              <a:gd name="connsiteY1" fmla="*/ 277 h 6879464"/>
              <a:gd name="connsiteX2" fmla="*/ 4219786 w 6353273"/>
              <a:gd name="connsiteY2" fmla="*/ 0 h 6879464"/>
              <a:gd name="connsiteX3" fmla="*/ 6353259 w 6353273"/>
              <a:gd name="connsiteY3" fmla="*/ 6876476 h 6879464"/>
              <a:gd name="connsiteX4" fmla="*/ 1067 w 6353273"/>
              <a:gd name="connsiteY4" fmla="*/ 6871927 h 6879464"/>
              <a:gd name="connsiteX0" fmla="*/ 1067 w 6569570"/>
              <a:gd name="connsiteY0" fmla="*/ 6871927 h 6874054"/>
              <a:gd name="connsiteX1" fmla="*/ 1067 w 6569570"/>
              <a:gd name="connsiteY1" fmla="*/ 277 h 6874054"/>
              <a:gd name="connsiteX2" fmla="*/ 4219786 w 6569570"/>
              <a:gd name="connsiteY2" fmla="*/ 0 h 6874054"/>
              <a:gd name="connsiteX3" fmla="*/ 6569557 w 6569570"/>
              <a:gd name="connsiteY3" fmla="*/ 6853730 h 6874054"/>
              <a:gd name="connsiteX4" fmla="*/ 1067 w 6569570"/>
              <a:gd name="connsiteY4" fmla="*/ 6871927 h 6874054"/>
              <a:gd name="connsiteX0" fmla="*/ 1067 w 6569571"/>
              <a:gd name="connsiteY0" fmla="*/ 6871927 h 6874987"/>
              <a:gd name="connsiteX1" fmla="*/ 1067 w 6569571"/>
              <a:gd name="connsiteY1" fmla="*/ 277 h 6874987"/>
              <a:gd name="connsiteX2" fmla="*/ 4219786 w 6569571"/>
              <a:gd name="connsiteY2" fmla="*/ 0 h 6874987"/>
              <a:gd name="connsiteX3" fmla="*/ 6569558 w 6569571"/>
              <a:gd name="connsiteY3" fmla="*/ 6862828 h 6874987"/>
              <a:gd name="connsiteX4" fmla="*/ 1067 w 6569571"/>
              <a:gd name="connsiteY4" fmla="*/ 6871927 h 6874987"/>
              <a:gd name="connsiteX0" fmla="*/ 238 w 6602018"/>
              <a:gd name="connsiteY0" fmla="*/ 6867378 h 6871270"/>
              <a:gd name="connsiteX1" fmla="*/ 33514 w 6602018"/>
              <a:gd name="connsiteY1" fmla="*/ 277 h 6871270"/>
              <a:gd name="connsiteX2" fmla="*/ 4252233 w 6602018"/>
              <a:gd name="connsiteY2" fmla="*/ 0 h 6871270"/>
              <a:gd name="connsiteX3" fmla="*/ 6602005 w 6602018"/>
              <a:gd name="connsiteY3" fmla="*/ 6862828 h 6871270"/>
              <a:gd name="connsiteX4" fmla="*/ 238 w 6602018"/>
              <a:gd name="connsiteY4" fmla="*/ 6867378 h 6871270"/>
              <a:gd name="connsiteX0" fmla="*/ 389 w 6585531"/>
              <a:gd name="connsiteY0" fmla="*/ 6858280 h 6865816"/>
              <a:gd name="connsiteX1" fmla="*/ 17027 w 6585531"/>
              <a:gd name="connsiteY1" fmla="*/ 277 h 6865816"/>
              <a:gd name="connsiteX2" fmla="*/ 4235746 w 6585531"/>
              <a:gd name="connsiteY2" fmla="*/ 0 h 6865816"/>
              <a:gd name="connsiteX3" fmla="*/ 6585518 w 6585531"/>
              <a:gd name="connsiteY3" fmla="*/ 6862828 h 6865816"/>
              <a:gd name="connsiteX4" fmla="*/ 389 w 6585531"/>
              <a:gd name="connsiteY4" fmla="*/ 6858280 h 6865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5531" h="6865816">
                <a:moveTo>
                  <a:pt x="389" y="6858280"/>
                </a:moveTo>
                <a:cubicBezTo>
                  <a:pt x="-3309" y="4569247"/>
                  <a:pt x="20725" y="2289310"/>
                  <a:pt x="17027" y="277"/>
                </a:cubicBezTo>
                <a:lnTo>
                  <a:pt x="4235746" y="0"/>
                </a:lnTo>
                <a:lnTo>
                  <a:pt x="6585518" y="6862828"/>
                </a:lnTo>
                <a:cubicBezTo>
                  <a:pt x="6594617" y="6867377"/>
                  <a:pt x="2106693" y="6867378"/>
                  <a:pt x="389" y="685828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a:p>
        </p:txBody>
      </p:sp>
      <p:sp>
        <p:nvSpPr>
          <p:cNvPr id="2" name="Title 1">
            <a:extLst>
              <a:ext uri="{FF2B5EF4-FFF2-40B4-BE49-F238E27FC236}">
                <a16:creationId xmlns:a16="http://schemas.microsoft.com/office/drawing/2014/main" id="{97900C18-749C-4B0A-A09E-F49296195A05}"/>
              </a:ext>
            </a:extLst>
          </p:cNvPr>
          <p:cNvSpPr>
            <a:spLocks noGrp="1"/>
          </p:cNvSpPr>
          <p:nvPr>
            <p:ph type="title"/>
          </p:nvPr>
        </p:nvSpPr>
        <p:spPr>
          <a:xfrm>
            <a:off x="655093" y="1712794"/>
            <a:ext cx="3111690" cy="1600200"/>
          </a:xfrm>
        </p:spPr>
        <p:txBody>
          <a:bodyPr anchor="b"/>
          <a:lstStyle>
            <a:lvl1pPr>
              <a:defRPr sz="3200">
                <a:solidFill>
                  <a:schemeClr val="bg2"/>
                </a:solidFill>
              </a:defRPr>
            </a:lvl1pPr>
          </a:lstStyle>
          <a:p>
            <a:r>
              <a:rPr lang="en-US"/>
              <a:t>Click to edit Master title style</a:t>
            </a:r>
          </a:p>
        </p:txBody>
      </p:sp>
      <p:sp>
        <p:nvSpPr>
          <p:cNvPr id="4" name="Text Placeholder 3">
            <a:extLst>
              <a:ext uri="{FF2B5EF4-FFF2-40B4-BE49-F238E27FC236}">
                <a16:creationId xmlns:a16="http://schemas.microsoft.com/office/drawing/2014/main" id="{035845DE-70C7-4D20-87A7-954F546E2BD5}"/>
              </a:ext>
            </a:extLst>
          </p:cNvPr>
          <p:cNvSpPr>
            <a:spLocks noGrp="1"/>
          </p:cNvSpPr>
          <p:nvPr>
            <p:ph type="body" sz="half" idx="2"/>
          </p:nvPr>
        </p:nvSpPr>
        <p:spPr>
          <a:xfrm>
            <a:off x="655094" y="3429000"/>
            <a:ext cx="4116932" cy="2439988"/>
          </a:xfrm>
        </p:spPr>
        <p:txBody>
          <a:bodyPr/>
          <a:lstStyle>
            <a:lvl1pPr marL="0" indent="0">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ECB54BED-E682-4FF9-957A-FBF5EB3FA3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160E5A65-AFDD-421E-B9F6-6AAE0B3A6266}"/>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bg1"/>
                </a:solidFill>
              </a:defRPr>
            </a:lvl1pPr>
          </a:lstStyle>
          <a:p>
            <a:fld id="{3B511C61-DAC0-4F98-B858-B71E6CBFB21D}" type="datetime4">
              <a:rPr lang="en-US" smtClean="0"/>
              <a:t>June 25, 2024</a:t>
            </a:fld>
            <a:endParaRPr lang="en-US"/>
          </a:p>
        </p:txBody>
      </p:sp>
      <p:sp>
        <p:nvSpPr>
          <p:cNvPr id="6" name="Footer Placeholder 5">
            <a:extLst>
              <a:ext uri="{FF2B5EF4-FFF2-40B4-BE49-F238E27FC236}">
                <a16:creationId xmlns:a16="http://schemas.microsoft.com/office/drawing/2014/main" id="{0E447331-CFF6-480C-929A-82D15DD8AB79}"/>
              </a:ext>
            </a:extLst>
          </p:cNvPr>
          <p:cNvSpPr>
            <a:spLocks noGrp="1"/>
          </p:cNvSpPr>
          <p:nvPr>
            <p:ph type="ftr" sz="quarter" idx="11"/>
          </p:nvPr>
        </p:nvSpPr>
        <p:spPr>
          <a:xfrm>
            <a:off x="6438309" y="6339849"/>
            <a:ext cx="4114800" cy="365125"/>
          </a:xfrm>
        </p:spPr>
        <p:txBody>
          <a:bodyPr/>
          <a:lstStyle/>
          <a:p>
            <a:r>
              <a:rPr lang="en-US"/>
              <a:t>SWAN Library Services</a:t>
            </a:r>
          </a:p>
        </p:txBody>
      </p:sp>
      <p:sp>
        <p:nvSpPr>
          <p:cNvPr id="7" name="Slide Number Placeholder 6">
            <a:extLst>
              <a:ext uri="{FF2B5EF4-FFF2-40B4-BE49-F238E27FC236}">
                <a16:creationId xmlns:a16="http://schemas.microsoft.com/office/drawing/2014/main" id="{1E96CA49-3834-4A21-8CDC-F1AA4E3F66A2}"/>
              </a:ext>
            </a:extLst>
          </p:cNvPr>
          <p:cNvSpPr>
            <a:spLocks noGrp="1"/>
          </p:cNvSpPr>
          <p:nvPr>
            <p:ph type="sldNum" sz="quarter" idx="12"/>
          </p:nvPr>
        </p:nvSpPr>
        <p:spPr/>
        <p:txBody>
          <a:bodyPr/>
          <a:lstStyle/>
          <a:p>
            <a:fld id="{1FAA610F-65FB-4D76-A9F7-0135426F9A2E}" type="slidenum">
              <a:rPr lang="en-US" smtClean="0"/>
              <a:t>‹#›</a:t>
            </a:fld>
            <a:endParaRPr lang="en-US"/>
          </a:p>
        </p:txBody>
      </p:sp>
    </p:spTree>
    <p:extLst>
      <p:ext uri="{BB962C8B-B14F-4D97-AF65-F5344CB8AC3E}">
        <p14:creationId xmlns:p14="http://schemas.microsoft.com/office/powerpoint/2010/main" val="27231718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2_Content with Caption - Blue">
    <p:spTree>
      <p:nvGrpSpPr>
        <p:cNvPr id="1" name=""/>
        <p:cNvGrpSpPr/>
        <p:nvPr/>
      </p:nvGrpSpPr>
      <p:grpSpPr>
        <a:xfrm>
          <a:off x="0" y="0"/>
          <a:ext cx="0" cy="0"/>
          <a:chOff x="0" y="0"/>
          <a:chExt cx="0" cy="0"/>
        </a:xfrm>
      </p:grpSpPr>
      <p:sp>
        <p:nvSpPr>
          <p:cNvPr id="10" name="Right Triangle 9">
            <a:extLst>
              <a:ext uri="{FF2B5EF4-FFF2-40B4-BE49-F238E27FC236}">
                <a16:creationId xmlns:a16="http://schemas.microsoft.com/office/drawing/2014/main" id="{93AB3359-EB6E-4BED-85C6-48C868971F7E}"/>
              </a:ext>
              <a:ext uri="{C183D7F6-B498-43B3-948B-1728B52AA6E4}">
                <adec:decorative xmlns:adec="http://schemas.microsoft.com/office/drawing/2017/decorative" val="1"/>
              </a:ext>
            </a:extLst>
          </p:cNvPr>
          <p:cNvSpPr/>
          <p:nvPr/>
        </p:nvSpPr>
        <p:spPr>
          <a:xfrm>
            <a:off x="-18196" y="0"/>
            <a:ext cx="5401873" cy="6865816"/>
          </a:xfrm>
          <a:custGeom>
            <a:avLst/>
            <a:gdLst>
              <a:gd name="connsiteX0" fmla="*/ 0 w 5663821"/>
              <a:gd name="connsiteY0" fmla="*/ 6858000 h 6858000"/>
              <a:gd name="connsiteX1" fmla="*/ 0 w 5663821"/>
              <a:gd name="connsiteY1" fmla="*/ 0 h 6858000"/>
              <a:gd name="connsiteX2" fmla="*/ 5663821 w 5663821"/>
              <a:gd name="connsiteY2" fmla="*/ 6858000 h 6858000"/>
              <a:gd name="connsiteX3" fmla="*/ 0 w 5663821"/>
              <a:gd name="connsiteY3" fmla="*/ 6858000 h 6858000"/>
              <a:gd name="connsiteX0" fmla="*/ 0 w 5663821"/>
              <a:gd name="connsiteY0" fmla="*/ 6858000 h 6858000"/>
              <a:gd name="connsiteX1" fmla="*/ 0 w 5663821"/>
              <a:gd name="connsiteY1" fmla="*/ 0 h 6858000"/>
              <a:gd name="connsiteX2" fmla="*/ 222913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2502089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4235355 w 5663821"/>
              <a:gd name="connsiteY2" fmla="*/ 27017 h 6858000"/>
              <a:gd name="connsiteX3" fmla="*/ 5663821 w 5663821"/>
              <a:gd name="connsiteY3" fmla="*/ 6858000 h 6858000"/>
              <a:gd name="connsiteX4" fmla="*/ 0 w 5663821"/>
              <a:gd name="connsiteY4" fmla="*/ 6858000 h 6858000"/>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7167442"/>
              <a:gd name="connsiteX1" fmla="*/ 0 w 6318913"/>
              <a:gd name="connsiteY1" fmla="*/ 0 h 7167442"/>
              <a:gd name="connsiteX2" fmla="*/ 4235355 w 6318913"/>
              <a:gd name="connsiteY2" fmla="*/ 27017 h 7167442"/>
              <a:gd name="connsiteX3" fmla="*/ 6318913 w 6318913"/>
              <a:gd name="connsiteY3" fmla="*/ 6885295 h 7167442"/>
              <a:gd name="connsiteX4" fmla="*/ 0 w 6318913"/>
              <a:gd name="connsiteY4" fmla="*/ 6858000 h 7167442"/>
              <a:gd name="connsiteX0" fmla="*/ 0 w 6318927"/>
              <a:gd name="connsiteY0" fmla="*/ 6858000 h 6885889"/>
              <a:gd name="connsiteX1" fmla="*/ 0 w 6318927"/>
              <a:gd name="connsiteY1" fmla="*/ 0 h 6885889"/>
              <a:gd name="connsiteX2" fmla="*/ 4235355 w 6318927"/>
              <a:gd name="connsiteY2" fmla="*/ 27017 h 6885889"/>
              <a:gd name="connsiteX3" fmla="*/ 6318913 w 6318927"/>
              <a:gd name="connsiteY3" fmla="*/ 6885295 h 6885889"/>
              <a:gd name="connsiteX4" fmla="*/ 0 w 6318927"/>
              <a:gd name="connsiteY4" fmla="*/ 6858000 h 6885889"/>
              <a:gd name="connsiteX0" fmla="*/ 0 w 6318927"/>
              <a:gd name="connsiteY0" fmla="*/ 6871927 h 6899816"/>
              <a:gd name="connsiteX1" fmla="*/ 0 w 6318927"/>
              <a:gd name="connsiteY1" fmla="*/ 13927 h 6899816"/>
              <a:gd name="connsiteX2" fmla="*/ 4235356 w 6318927"/>
              <a:gd name="connsiteY2" fmla="*/ 0 h 6899816"/>
              <a:gd name="connsiteX3" fmla="*/ 6318913 w 6318927"/>
              <a:gd name="connsiteY3" fmla="*/ 6899222 h 6899816"/>
              <a:gd name="connsiteX4" fmla="*/ 0 w 6318927"/>
              <a:gd name="connsiteY4" fmla="*/ 6871927 h 6899816"/>
              <a:gd name="connsiteX0" fmla="*/ 5547 w 6324474"/>
              <a:gd name="connsiteY0" fmla="*/ 6876197 h 6904086"/>
              <a:gd name="connsiteX1" fmla="*/ 0 w 6324474"/>
              <a:gd name="connsiteY1" fmla="*/ 0 h 6904086"/>
              <a:gd name="connsiteX2" fmla="*/ 4240903 w 6324474"/>
              <a:gd name="connsiteY2" fmla="*/ 4270 h 6904086"/>
              <a:gd name="connsiteX3" fmla="*/ 6324460 w 6324474"/>
              <a:gd name="connsiteY3" fmla="*/ 6903492 h 6904086"/>
              <a:gd name="connsiteX4" fmla="*/ 5547 w 6324474"/>
              <a:gd name="connsiteY4" fmla="*/ 6876197 h 6904086"/>
              <a:gd name="connsiteX0" fmla="*/ 0 w 6318927"/>
              <a:gd name="connsiteY0" fmla="*/ 6871927 h 6899816"/>
              <a:gd name="connsiteX1" fmla="*/ 0 w 6318927"/>
              <a:gd name="connsiteY1" fmla="*/ 9378 h 6899816"/>
              <a:gd name="connsiteX2" fmla="*/ 4235356 w 6318927"/>
              <a:gd name="connsiteY2" fmla="*/ 0 h 6899816"/>
              <a:gd name="connsiteX3" fmla="*/ 6318913 w 6318927"/>
              <a:gd name="connsiteY3" fmla="*/ 6899222 h 6899816"/>
              <a:gd name="connsiteX4" fmla="*/ 0 w 6318927"/>
              <a:gd name="connsiteY4" fmla="*/ 6871927 h 6899816"/>
              <a:gd name="connsiteX0" fmla="*/ 0 w 6318927"/>
              <a:gd name="connsiteY0" fmla="*/ 6871927 h 6899816"/>
              <a:gd name="connsiteX1" fmla="*/ 349403 w 6318927"/>
              <a:gd name="connsiteY1" fmla="*/ 104912 h 6899816"/>
              <a:gd name="connsiteX2" fmla="*/ 4235356 w 6318927"/>
              <a:gd name="connsiteY2" fmla="*/ 0 h 6899816"/>
              <a:gd name="connsiteX3" fmla="*/ 6318913 w 6318927"/>
              <a:gd name="connsiteY3" fmla="*/ 6899222 h 6899816"/>
              <a:gd name="connsiteX4" fmla="*/ 0 w 6318927"/>
              <a:gd name="connsiteY4" fmla="*/ 6871927 h 6899816"/>
              <a:gd name="connsiteX0" fmla="*/ 11093 w 6330020"/>
              <a:gd name="connsiteY0" fmla="*/ 6871927 h 6899816"/>
              <a:gd name="connsiteX1" fmla="*/ 0 w 6330020"/>
              <a:gd name="connsiteY1" fmla="*/ 4828 h 6899816"/>
              <a:gd name="connsiteX2" fmla="*/ 4246449 w 6330020"/>
              <a:gd name="connsiteY2" fmla="*/ 0 h 6899816"/>
              <a:gd name="connsiteX3" fmla="*/ 6330006 w 6330020"/>
              <a:gd name="connsiteY3" fmla="*/ 6899222 h 6899816"/>
              <a:gd name="connsiteX4" fmla="*/ 11093 w 6330020"/>
              <a:gd name="connsiteY4" fmla="*/ 6871927 h 6899816"/>
              <a:gd name="connsiteX0" fmla="*/ 11093 w 6330020"/>
              <a:gd name="connsiteY0" fmla="*/ 6876476 h 6904365"/>
              <a:gd name="connsiteX1" fmla="*/ 0 w 6330020"/>
              <a:gd name="connsiteY1" fmla="*/ 9377 h 6904365"/>
              <a:gd name="connsiteX2" fmla="*/ 4224265 w 6330020"/>
              <a:gd name="connsiteY2" fmla="*/ 0 h 6904365"/>
              <a:gd name="connsiteX3" fmla="*/ 6330006 w 6330020"/>
              <a:gd name="connsiteY3" fmla="*/ 6903771 h 6904365"/>
              <a:gd name="connsiteX4" fmla="*/ 11093 w 6330020"/>
              <a:gd name="connsiteY4" fmla="*/ 6876476 h 6904365"/>
              <a:gd name="connsiteX0" fmla="*/ 1068 w 6319995"/>
              <a:gd name="connsiteY0" fmla="*/ 6876476 h 6904365"/>
              <a:gd name="connsiteX1" fmla="*/ 1067 w 6319995"/>
              <a:gd name="connsiteY1" fmla="*/ 4827 h 6904365"/>
              <a:gd name="connsiteX2" fmla="*/ 4214240 w 6319995"/>
              <a:gd name="connsiteY2" fmla="*/ 0 h 6904365"/>
              <a:gd name="connsiteX3" fmla="*/ 6319981 w 6319995"/>
              <a:gd name="connsiteY3" fmla="*/ 6903771 h 6904365"/>
              <a:gd name="connsiteX4" fmla="*/ 1068 w 6319995"/>
              <a:gd name="connsiteY4" fmla="*/ 6876476 h 6904365"/>
              <a:gd name="connsiteX0" fmla="*/ 5547 w 6324474"/>
              <a:gd name="connsiteY0" fmla="*/ 6876476 h 6904365"/>
              <a:gd name="connsiteX1" fmla="*/ 0 w 6324474"/>
              <a:gd name="connsiteY1" fmla="*/ 277 h 6904365"/>
              <a:gd name="connsiteX2" fmla="*/ 4218719 w 6324474"/>
              <a:gd name="connsiteY2" fmla="*/ 0 h 6904365"/>
              <a:gd name="connsiteX3" fmla="*/ 6324460 w 6324474"/>
              <a:gd name="connsiteY3" fmla="*/ 6903771 h 6904365"/>
              <a:gd name="connsiteX4" fmla="*/ 5547 w 6324474"/>
              <a:gd name="connsiteY4" fmla="*/ 6876476 h 6904365"/>
              <a:gd name="connsiteX0" fmla="*/ 5547 w 6324474"/>
              <a:gd name="connsiteY0" fmla="*/ 6876476 h 6904365"/>
              <a:gd name="connsiteX1" fmla="*/ 0 w 6324474"/>
              <a:gd name="connsiteY1" fmla="*/ 277 h 6904365"/>
              <a:gd name="connsiteX2" fmla="*/ 4218719 w 6324474"/>
              <a:gd name="connsiteY2" fmla="*/ 0 h 6904365"/>
              <a:gd name="connsiteX3" fmla="*/ 6324460 w 6324474"/>
              <a:gd name="connsiteY3" fmla="*/ 6903771 h 6904365"/>
              <a:gd name="connsiteX4" fmla="*/ 5547 w 6324474"/>
              <a:gd name="connsiteY4" fmla="*/ 6876476 h 6904365"/>
              <a:gd name="connsiteX0" fmla="*/ 5547 w 6352207"/>
              <a:gd name="connsiteY0" fmla="*/ 6876476 h 6881728"/>
              <a:gd name="connsiteX1" fmla="*/ 0 w 6352207"/>
              <a:gd name="connsiteY1" fmla="*/ 277 h 6881728"/>
              <a:gd name="connsiteX2" fmla="*/ 4218719 w 6352207"/>
              <a:gd name="connsiteY2" fmla="*/ 0 h 6881728"/>
              <a:gd name="connsiteX3" fmla="*/ 6352192 w 6352207"/>
              <a:gd name="connsiteY3" fmla="*/ 6876476 h 6881728"/>
              <a:gd name="connsiteX4" fmla="*/ 5547 w 6352207"/>
              <a:gd name="connsiteY4" fmla="*/ 6876476 h 6881728"/>
              <a:gd name="connsiteX0" fmla="*/ 44370 w 6352206"/>
              <a:gd name="connsiteY0" fmla="*/ 6785491 h 6876649"/>
              <a:gd name="connsiteX1" fmla="*/ 0 w 6352206"/>
              <a:gd name="connsiteY1" fmla="*/ 277 h 6876649"/>
              <a:gd name="connsiteX2" fmla="*/ 4218719 w 6352206"/>
              <a:gd name="connsiteY2" fmla="*/ 0 h 6876649"/>
              <a:gd name="connsiteX3" fmla="*/ 6352192 w 6352206"/>
              <a:gd name="connsiteY3" fmla="*/ 6876476 h 6876649"/>
              <a:gd name="connsiteX4" fmla="*/ 44370 w 6352206"/>
              <a:gd name="connsiteY4" fmla="*/ 6785491 h 6876649"/>
              <a:gd name="connsiteX0" fmla="*/ 388 w 6369231"/>
              <a:gd name="connsiteY0" fmla="*/ 6853730 h 6877194"/>
              <a:gd name="connsiteX1" fmla="*/ 17025 w 6369231"/>
              <a:gd name="connsiteY1" fmla="*/ 277 h 6877194"/>
              <a:gd name="connsiteX2" fmla="*/ 4235744 w 6369231"/>
              <a:gd name="connsiteY2" fmla="*/ 0 h 6877194"/>
              <a:gd name="connsiteX3" fmla="*/ 6369217 w 6369231"/>
              <a:gd name="connsiteY3" fmla="*/ 6876476 h 6877194"/>
              <a:gd name="connsiteX4" fmla="*/ 388 w 6369231"/>
              <a:gd name="connsiteY4" fmla="*/ 6853730 h 6877194"/>
              <a:gd name="connsiteX0" fmla="*/ 672 w 6358424"/>
              <a:gd name="connsiteY0" fmla="*/ 6867377 h 6878260"/>
              <a:gd name="connsiteX1" fmla="*/ 6218 w 6358424"/>
              <a:gd name="connsiteY1" fmla="*/ 277 h 6878260"/>
              <a:gd name="connsiteX2" fmla="*/ 4224937 w 6358424"/>
              <a:gd name="connsiteY2" fmla="*/ 0 h 6878260"/>
              <a:gd name="connsiteX3" fmla="*/ 6358410 w 6358424"/>
              <a:gd name="connsiteY3" fmla="*/ 6876476 h 6878260"/>
              <a:gd name="connsiteX4" fmla="*/ 672 w 6358424"/>
              <a:gd name="connsiteY4" fmla="*/ 6867377 h 6878260"/>
              <a:gd name="connsiteX0" fmla="*/ 11092 w 6352206"/>
              <a:gd name="connsiteY0" fmla="*/ 6867377 h 6878260"/>
              <a:gd name="connsiteX1" fmla="*/ 0 w 6352206"/>
              <a:gd name="connsiteY1" fmla="*/ 277 h 6878260"/>
              <a:gd name="connsiteX2" fmla="*/ 4218719 w 6352206"/>
              <a:gd name="connsiteY2" fmla="*/ 0 h 6878260"/>
              <a:gd name="connsiteX3" fmla="*/ 6352192 w 6352206"/>
              <a:gd name="connsiteY3" fmla="*/ 6876476 h 6878260"/>
              <a:gd name="connsiteX4" fmla="*/ 11092 w 6352206"/>
              <a:gd name="connsiteY4" fmla="*/ 6867377 h 6878260"/>
              <a:gd name="connsiteX0" fmla="*/ 33276 w 6352206"/>
              <a:gd name="connsiteY0" fmla="*/ 6858279 h 6877379"/>
              <a:gd name="connsiteX1" fmla="*/ 0 w 6352206"/>
              <a:gd name="connsiteY1" fmla="*/ 277 h 6877379"/>
              <a:gd name="connsiteX2" fmla="*/ 4218719 w 6352206"/>
              <a:gd name="connsiteY2" fmla="*/ 0 h 6877379"/>
              <a:gd name="connsiteX3" fmla="*/ 6352192 w 6352206"/>
              <a:gd name="connsiteY3" fmla="*/ 6876476 h 6877379"/>
              <a:gd name="connsiteX4" fmla="*/ 33276 w 6352206"/>
              <a:gd name="connsiteY4" fmla="*/ 6858279 h 6877379"/>
              <a:gd name="connsiteX0" fmla="*/ 1067 w 6353273"/>
              <a:gd name="connsiteY0" fmla="*/ 6871927 h 6879464"/>
              <a:gd name="connsiteX1" fmla="*/ 1067 w 6353273"/>
              <a:gd name="connsiteY1" fmla="*/ 277 h 6879464"/>
              <a:gd name="connsiteX2" fmla="*/ 4219786 w 6353273"/>
              <a:gd name="connsiteY2" fmla="*/ 0 h 6879464"/>
              <a:gd name="connsiteX3" fmla="*/ 6353259 w 6353273"/>
              <a:gd name="connsiteY3" fmla="*/ 6876476 h 6879464"/>
              <a:gd name="connsiteX4" fmla="*/ 1067 w 6353273"/>
              <a:gd name="connsiteY4" fmla="*/ 6871927 h 6879464"/>
              <a:gd name="connsiteX0" fmla="*/ 1067 w 6569570"/>
              <a:gd name="connsiteY0" fmla="*/ 6871927 h 6874054"/>
              <a:gd name="connsiteX1" fmla="*/ 1067 w 6569570"/>
              <a:gd name="connsiteY1" fmla="*/ 277 h 6874054"/>
              <a:gd name="connsiteX2" fmla="*/ 4219786 w 6569570"/>
              <a:gd name="connsiteY2" fmla="*/ 0 h 6874054"/>
              <a:gd name="connsiteX3" fmla="*/ 6569557 w 6569570"/>
              <a:gd name="connsiteY3" fmla="*/ 6853730 h 6874054"/>
              <a:gd name="connsiteX4" fmla="*/ 1067 w 6569570"/>
              <a:gd name="connsiteY4" fmla="*/ 6871927 h 6874054"/>
              <a:gd name="connsiteX0" fmla="*/ 1067 w 6569571"/>
              <a:gd name="connsiteY0" fmla="*/ 6871927 h 6874987"/>
              <a:gd name="connsiteX1" fmla="*/ 1067 w 6569571"/>
              <a:gd name="connsiteY1" fmla="*/ 277 h 6874987"/>
              <a:gd name="connsiteX2" fmla="*/ 4219786 w 6569571"/>
              <a:gd name="connsiteY2" fmla="*/ 0 h 6874987"/>
              <a:gd name="connsiteX3" fmla="*/ 6569558 w 6569571"/>
              <a:gd name="connsiteY3" fmla="*/ 6862828 h 6874987"/>
              <a:gd name="connsiteX4" fmla="*/ 1067 w 6569571"/>
              <a:gd name="connsiteY4" fmla="*/ 6871927 h 6874987"/>
              <a:gd name="connsiteX0" fmla="*/ 238 w 6602018"/>
              <a:gd name="connsiteY0" fmla="*/ 6867378 h 6871270"/>
              <a:gd name="connsiteX1" fmla="*/ 33514 w 6602018"/>
              <a:gd name="connsiteY1" fmla="*/ 277 h 6871270"/>
              <a:gd name="connsiteX2" fmla="*/ 4252233 w 6602018"/>
              <a:gd name="connsiteY2" fmla="*/ 0 h 6871270"/>
              <a:gd name="connsiteX3" fmla="*/ 6602005 w 6602018"/>
              <a:gd name="connsiteY3" fmla="*/ 6862828 h 6871270"/>
              <a:gd name="connsiteX4" fmla="*/ 238 w 6602018"/>
              <a:gd name="connsiteY4" fmla="*/ 6867378 h 6871270"/>
              <a:gd name="connsiteX0" fmla="*/ 389 w 6585531"/>
              <a:gd name="connsiteY0" fmla="*/ 6858280 h 6865816"/>
              <a:gd name="connsiteX1" fmla="*/ 17027 w 6585531"/>
              <a:gd name="connsiteY1" fmla="*/ 277 h 6865816"/>
              <a:gd name="connsiteX2" fmla="*/ 4235746 w 6585531"/>
              <a:gd name="connsiteY2" fmla="*/ 0 h 6865816"/>
              <a:gd name="connsiteX3" fmla="*/ 6585518 w 6585531"/>
              <a:gd name="connsiteY3" fmla="*/ 6862828 h 6865816"/>
              <a:gd name="connsiteX4" fmla="*/ 389 w 6585531"/>
              <a:gd name="connsiteY4" fmla="*/ 6858280 h 6865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5531" h="6865816">
                <a:moveTo>
                  <a:pt x="389" y="6858280"/>
                </a:moveTo>
                <a:cubicBezTo>
                  <a:pt x="-3309" y="4569247"/>
                  <a:pt x="20725" y="2289310"/>
                  <a:pt x="17027" y="277"/>
                </a:cubicBezTo>
                <a:lnTo>
                  <a:pt x="4235746" y="0"/>
                </a:lnTo>
                <a:lnTo>
                  <a:pt x="6585518" y="6862828"/>
                </a:lnTo>
                <a:cubicBezTo>
                  <a:pt x="6594617" y="6867377"/>
                  <a:pt x="2106693" y="6867378"/>
                  <a:pt x="389" y="685828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a:p>
        </p:txBody>
      </p:sp>
      <p:sp>
        <p:nvSpPr>
          <p:cNvPr id="2" name="Title 1">
            <a:extLst>
              <a:ext uri="{FF2B5EF4-FFF2-40B4-BE49-F238E27FC236}">
                <a16:creationId xmlns:a16="http://schemas.microsoft.com/office/drawing/2014/main" id="{97900C18-749C-4B0A-A09E-F49296195A05}"/>
              </a:ext>
            </a:extLst>
          </p:cNvPr>
          <p:cNvSpPr>
            <a:spLocks noGrp="1"/>
          </p:cNvSpPr>
          <p:nvPr>
            <p:ph type="title"/>
          </p:nvPr>
        </p:nvSpPr>
        <p:spPr>
          <a:xfrm>
            <a:off x="655093" y="1712794"/>
            <a:ext cx="3111690" cy="1600200"/>
          </a:xfrm>
        </p:spPr>
        <p:txBody>
          <a:bodyPr anchor="b"/>
          <a:lstStyle>
            <a:lvl1pPr>
              <a:defRPr sz="3200">
                <a:solidFill>
                  <a:schemeClr val="bg2"/>
                </a:solidFill>
              </a:defRPr>
            </a:lvl1pPr>
          </a:lstStyle>
          <a:p>
            <a:r>
              <a:rPr lang="en-US"/>
              <a:t>Click to edit Master title style</a:t>
            </a:r>
          </a:p>
        </p:txBody>
      </p:sp>
      <p:sp>
        <p:nvSpPr>
          <p:cNvPr id="4" name="Text Placeholder 3">
            <a:extLst>
              <a:ext uri="{FF2B5EF4-FFF2-40B4-BE49-F238E27FC236}">
                <a16:creationId xmlns:a16="http://schemas.microsoft.com/office/drawing/2014/main" id="{035845DE-70C7-4D20-87A7-954F546E2BD5}"/>
              </a:ext>
            </a:extLst>
          </p:cNvPr>
          <p:cNvSpPr>
            <a:spLocks noGrp="1"/>
          </p:cNvSpPr>
          <p:nvPr>
            <p:ph type="body" sz="half" idx="2"/>
          </p:nvPr>
        </p:nvSpPr>
        <p:spPr>
          <a:xfrm>
            <a:off x="655094" y="3429000"/>
            <a:ext cx="4116932" cy="2439988"/>
          </a:xfrm>
        </p:spPr>
        <p:txBody>
          <a:bodyPr/>
          <a:lstStyle>
            <a:lvl1pPr marL="0" indent="0">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ECB54BED-E682-4FF9-957A-FBF5EB3FA3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160E5A65-AFDD-421E-B9F6-6AAE0B3A6266}"/>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bg1"/>
                </a:solidFill>
              </a:defRPr>
            </a:lvl1pPr>
          </a:lstStyle>
          <a:p>
            <a:fld id="{3B511C61-DAC0-4F98-B858-B71E6CBFB21D}" type="datetime4">
              <a:rPr lang="en-US" smtClean="0"/>
              <a:t>June 25, 2024</a:t>
            </a:fld>
            <a:endParaRPr lang="en-US"/>
          </a:p>
        </p:txBody>
      </p:sp>
      <p:sp>
        <p:nvSpPr>
          <p:cNvPr id="6" name="Footer Placeholder 5">
            <a:extLst>
              <a:ext uri="{FF2B5EF4-FFF2-40B4-BE49-F238E27FC236}">
                <a16:creationId xmlns:a16="http://schemas.microsoft.com/office/drawing/2014/main" id="{0E447331-CFF6-480C-929A-82D15DD8AB79}"/>
              </a:ext>
            </a:extLst>
          </p:cNvPr>
          <p:cNvSpPr>
            <a:spLocks noGrp="1"/>
          </p:cNvSpPr>
          <p:nvPr>
            <p:ph type="ftr" sz="quarter" idx="11"/>
          </p:nvPr>
        </p:nvSpPr>
        <p:spPr>
          <a:xfrm>
            <a:off x="6438309" y="6339849"/>
            <a:ext cx="4114800" cy="365125"/>
          </a:xfrm>
        </p:spPr>
        <p:txBody>
          <a:bodyPr/>
          <a:lstStyle/>
          <a:p>
            <a:r>
              <a:rPr lang="en-US"/>
              <a:t>SWAN Library Services</a:t>
            </a:r>
          </a:p>
        </p:txBody>
      </p:sp>
      <p:sp>
        <p:nvSpPr>
          <p:cNvPr id="7" name="Slide Number Placeholder 6">
            <a:extLst>
              <a:ext uri="{FF2B5EF4-FFF2-40B4-BE49-F238E27FC236}">
                <a16:creationId xmlns:a16="http://schemas.microsoft.com/office/drawing/2014/main" id="{1E96CA49-3834-4A21-8CDC-F1AA4E3F66A2}"/>
              </a:ext>
            </a:extLst>
          </p:cNvPr>
          <p:cNvSpPr>
            <a:spLocks noGrp="1"/>
          </p:cNvSpPr>
          <p:nvPr>
            <p:ph type="sldNum" sz="quarter" idx="12"/>
          </p:nvPr>
        </p:nvSpPr>
        <p:spPr/>
        <p:txBody>
          <a:bodyPr/>
          <a:lstStyle/>
          <a:p>
            <a:fld id="{1FAA610F-65FB-4D76-A9F7-0135426F9A2E}" type="slidenum">
              <a:rPr lang="en-US" smtClean="0"/>
              <a:t>‹#›</a:t>
            </a:fld>
            <a:endParaRPr lang="en-US"/>
          </a:p>
        </p:txBody>
      </p:sp>
    </p:spTree>
    <p:extLst>
      <p:ext uri="{BB962C8B-B14F-4D97-AF65-F5344CB8AC3E}">
        <p14:creationId xmlns:p14="http://schemas.microsoft.com/office/powerpoint/2010/main" val="256121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Yel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55E85-9FCB-4CD8-A587-B5DBC47D028B}"/>
              </a:ext>
            </a:extLst>
          </p:cNvPr>
          <p:cNvSpPr>
            <a:spLocks noGrp="1"/>
          </p:cNvSpPr>
          <p:nvPr>
            <p:ph type="ctrTitle"/>
          </p:nvPr>
        </p:nvSpPr>
        <p:spPr>
          <a:xfrm>
            <a:off x="968991" y="2450591"/>
            <a:ext cx="7406184" cy="2296973"/>
          </a:xfrm>
        </p:spPr>
        <p:txBody>
          <a:bodyPr anchor="b"/>
          <a:lstStyle>
            <a:lvl1pPr algn="l">
              <a:defRPr sz="6000"/>
            </a:lvl1pPr>
          </a:lstStyle>
          <a:p>
            <a:endParaRPr lang="en-US"/>
          </a:p>
        </p:txBody>
      </p:sp>
      <p:sp>
        <p:nvSpPr>
          <p:cNvPr id="3" name="Subtitle 2">
            <a:extLst>
              <a:ext uri="{FF2B5EF4-FFF2-40B4-BE49-F238E27FC236}">
                <a16:creationId xmlns:a16="http://schemas.microsoft.com/office/drawing/2014/main" id="{587BEA46-D9AF-4EB0-A234-8DE326DB2426}"/>
              </a:ext>
            </a:extLst>
          </p:cNvPr>
          <p:cNvSpPr>
            <a:spLocks noGrp="1"/>
          </p:cNvSpPr>
          <p:nvPr>
            <p:ph type="subTitle" idx="1"/>
          </p:nvPr>
        </p:nvSpPr>
        <p:spPr>
          <a:xfrm>
            <a:off x="968991" y="4908498"/>
            <a:ext cx="7406184" cy="1454771"/>
          </a:xfrm>
        </p:spPr>
        <p:txBody>
          <a:bodyPr/>
          <a:lstStyle>
            <a:lvl1pPr marL="0" indent="0" algn="l">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sp>
        <p:nvSpPr>
          <p:cNvPr id="10" name="Right Triangle 9">
            <a:extLst>
              <a:ext uri="{FF2B5EF4-FFF2-40B4-BE49-F238E27FC236}">
                <a16:creationId xmlns:a16="http://schemas.microsoft.com/office/drawing/2014/main" id="{30317738-FF21-47C7-BA4C-E2EC43F9B334}"/>
              </a:ext>
              <a:ext uri="{C183D7F6-B498-43B3-948B-1728B52AA6E4}">
                <adec:decorative xmlns:adec="http://schemas.microsoft.com/office/drawing/2017/decorative" val="1"/>
              </a:ext>
            </a:extLst>
          </p:cNvPr>
          <p:cNvSpPr/>
          <p:nvPr/>
        </p:nvSpPr>
        <p:spPr>
          <a:xfrm flipH="1" flipV="1">
            <a:off x="7710985" y="0"/>
            <a:ext cx="4481015" cy="6858000"/>
          </a:xfrm>
          <a:prstGeom prst="r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logo of a swan&#10;&#10;Description automatically generated">
            <a:extLst>
              <a:ext uri="{FF2B5EF4-FFF2-40B4-BE49-F238E27FC236}">
                <a16:creationId xmlns:a16="http://schemas.microsoft.com/office/drawing/2014/main" id="{55E98CA4-AC12-A474-390B-B1E982C295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8991" y="815024"/>
            <a:ext cx="1489264" cy="1489264"/>
          </a:xfrm>
          <a:prstGeom prst="rect">
            <a:avLst/>
          </a:prstGeom>
        </p:spPr>
      </p:pic>
    </p:spTree>
    <p:extLst>
      <p:ext uri="{BB962C8B-B14F-4D97-AF65-F5344CB8AC3E}">
        <p14:creationId xmlns:p14="http://schemas.microsoft.com/office/powerpoint/2010/main" val="4951701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4_Content with Caption - Blue">
    <p:spTree>
      <p:nvGrpSpPr>
        <p:cNvPr id="1" name=""/>
        <p:cNvGrpSpPr/>
        <p:nvPr/>
      </p:nvGrpSpPr>
      <p:grpSpPr>
        <a:xfrm>
          <a:off x="0" y="0"/>
          <a:ext cx="0" cy="0"/>
          <a:chOff x="0" y="0"/>
          <a:chExt cx="0" cy="0"/>
        </a:xfrm>
      </p:grpSpPr>
      <p:sp>
        <p:nvSpPr>
          <p:cNvPr id="10" name="Right Triangle 9">
            <a:extLst>
              <a:ext uri="{FF2B5EF4-FFF2-40B4-BE49-F238E27FC236}">
                <a16:creationId xmlns:a16="http://schemas.microsoft.com/office/drawing/2014/main" id="{93AB3359-EB6E-4BED-85C6-48C868971F7E}"/>
              </a:ext>
              <a:ext uri="{C183D7F6-B498-43B3-948B-1728B52AA6E4}">
                <adec:decorative xmlns:adec="http://schemas.microsoft.com/office/drawing/2017/decorative" val="1"/>
              </a:ext>
            </a:extLst>
          </p:cNvPr>
          <p:cNvSpPr/>
          <p:nvPr/>
        </p:nvSpPr>
        <p:spPr>
          <a:xfrm>
            <a:off x="-58584" y="0"/>
            <a:ext cx="5401873" cy="6865816"/>
          </a:xfrm>
          <a:custGeom>
            <a:avLst/>
            <a:gdLst>
              <a:gd name="connsiteX0" fmla="*/ 0 w 5663821"/>
              <a:gd name="connsiteY0" fmla="*/ 6858000 h 6858000"/>
              <a:gd name="connsiteX1" fmla="*/ 0 w 5663821"/>
              <a:gd name="connsiteY1" fmla="*/ 0 h 6858000"/>
              <a:gd name="connsiteX2" fmla="*/ 5663821 w 5663821"/>
              <a:gd name="connsiteY2" fmla="*/ 6858000 h 6858000"/>
              <a:gd name="connsiteX3" fmla="*/ 0 w 5663821"/>
              <a:gd name="connsiteY3" fmla="*/ 6858000 h 6858000"/>
              <a:gd name="connsiteX0" fmla="*/ 0 w 5663821"/>
              <a:gd name="connsiteY0" fmla="*/ 6858000 h 6858000"/>
              <a:gd name="connsiteX1" fmla="*/ 0 w 5663821"/>
              <a:gd name="connsiteY1" fmla="*/ 0 h 6858000"/>
              <a:gd name="connsiteX2" fmla="*/ 222913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2502089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4235355 w 5663821"/>
              <a:gd name="connsiteY2" fmla="*/ 27017 h 6858000"/>
              <a:gd name="connsiteX3" fmla="*/ 5663821 w 5663821"/>
              <a:gd name="connsiteY3" fmla="*/ 6858000 h 6858000"/>
              <a:gd name="connsiteX4" fmla="*/ 0 w 5663821"/>
              <a:gd name="connsiteY4" fmla="*/ 6858000 h 6858000"/>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7167442"/>
              <a:gd name="connsiteX1" fmla="*/ 0 w 6318913"/>
              <a:gd name="connsiteY1" fmla="*/ 0 h 7167442"/>
              <a:gd name="connsiteX2" fmla="*/ 4235355 w 6318913"/>
              <a:gd name="connsiteY2" fmla="*/ 27017 h 7167442"/>
              <a:gd name="connsiteX3" fmla="*/ 6318913 w 6318913"/>
              <a:gd name="connsiteY3" fmla="*/ 6885295 h 7167442"/>
              <a:gd name="connsiteX4" fmla="*/ 0 w 6318913"/>
              <a:gd name="connsiteY4" fmla="*/ 6858000 h 7167442"/>
              <a:gd name="connsiteX0" fmla="*/ 0 w 6318927"/>
              <a:gd name="connsiteY0" fmla="*/ 6858000 h 6885889"/>
              <a:gd name="connsiteX1" fmla="*/ 0 w 6318927"/>
              <a:gd name="connsiteY1" fmla="*/ 0 h 6885889"/>
              <a:gd name="connsiteX2" fmla="*/ 4235355 w 6318927"/>
              <a:gd name="connsiteY2" fmla="*/ 27017 h 6885889"/>
              <a:gd name="connsiteX3" fmla="*/ 6318913 w 6318927"/>
              <a:gd name="connsiteY3" fmla="*/ 6885295 h 6885889"/>
              <a:gd name="connsiteX4" fmla="*/ 0 w 6318927"/>
              <a:gd name="connsiteY4" fmla="*/ 6858000 h 6885889"/>
              <a:gd name="connsiteX0" fmla="*/ 0 w 6318927"/>
              <a:gd name="connsiteY0" fmla="*/ 6871927 h 6899816"/>
              <a:gd name="connsiteX1" fmla="*/ 0 w 6318927"/>
              <a:gd name="connsiteY1" fmla="*/ 13927 h 6899816"/>
              <a:gd name="connsiteX2" fmla="*/ 4235356 w 6318927"/>
              <a:gd name="connsiteY2" fmla="*/ 0 h 6899816"/>
              <a:gd name="connsiteX3" fmla="*/ 6318913 w 6318927"/>
              <a:gd name="connsiteY3" fmla="*/ 6899222 h 6899816"/>
              <a:gd name="connsiteX4" fmla="*/ 0 w 6318927"/>
              <a:gd name="connsiteY4" fmla="*/ 6871927 h 6899816"/>
              <a:gd name="connsiteX0" fmla="*/ 5547 w 6324474"/>
              <a:gd name="connsiteY0" fmla="*/ 6876197 h 6904086"/>
              <a:gd name="connsiteX1" fmla="*/ 0 w 6324474"/>
              <a:gd name="connsiteY1" fmla="*/ 0 h 6904086"/>
              <a:gd name="connsiteX2" fmla="*/ 4240903 w 6324474"/>
              <a:gd name="connsiteY2" fmla="*/ 4270 h 6904086"/>
              <a:gd name="connsiteX3" fmla="*/ 6324460 w 6324474"/>
              <a:gd name="connsiteY3" fmla="*/ 6903492 h 6904086"/>
              <a:gd name="connsiteX4" fmla="*/ 5547 w 6324474"/>
              <a:gd name="connsiteY4" fmla="*/ 6876197 h 6904086"/>
              <a:gd name="connsiteX0" fmla="*/ 0 w 6318927"/>
              <a:gd name="connsiteY0" fmla="*/ 6871927 h 6899816"/>
              <a:gd name="connsiteX1" fmla="*/ 0 w 6318927"/>
              <a:gd name="connsiteY1" fmla="*/ 9378 h 6899816"/>
              <a:gd name="connsiteX2" fmla="*/ 4235356 w 6318927"/>
              <a:gd name="connsiteY2" fmla="*/ 0 h 6899816"/>
              <a:gd name="connsiteX3" fmla="*/ 6318913 w 6318927"/>
              <a:gd name="connsiteY3" fmla="*/ 6899222 h 6899816"/>
              <a:gd name="connsiteX4" fmla="*/ 0 w 6318927"/>
              <a:gd name="connsiteY4" fmla="*/ 6871927 h 6899816"/>
              <a:gd name="connsiteX0" fmla="*/ 0 w 6318927"/>
              <a:gd name="connsiteY0" fmla="*/ 6871927 h 6899816"/>
              <a:gd name="connsiteX1" fmla="*/ 349403 w 6318927"/>
              <a:gd name="connsiteY1" fmla="*/ 104912 h 6899816"/>
              <a:gd name="connsiteX2" fmla="*/ 4235356 w 6318927"/>
              <a:gd name="connsiteY2" fmla="*/ 0 h 6899816"/>
              <a:gd name="connsiteX3" fmla="*/ 6318913 w 6318927"/>
              <a:gd name="connsiteY3" fmla="*/ 6899222 h 6899816"/>
              <a:gd name="connsiteX4" fmla="*/ 0 w 6318927"/>
              <a:gd name="connsiteY4" fmla="*/ 6871927 h 6899816"/>
              <a:gd name="connsiteX0" fmla="*/ 11093 w 6330020"/>
              <a:gd name="connsiteY0" fmla="*/ 6871927 h 6899816"/>
              <a:gd name="connsiteX1" fmla="*/ 0 w 6330020"/>
              <a:gd name="connsiteY1" fmla="*/ 4828 h 6899816"/>
              <a:gd name="connsiteX2" fmla="*/ 4246449 w 6330020"/>
              <a:gd name="connsiteY2" fmla="*/ 0 h 6899816"/>
              <a:gd name="connsiteX3" fmla="*/ 6330006 w 6330020"/>
              <a:gd name="connsiteY3" fmla="*/ 6899222 h 6899816"/>
              <a:gd name="connsiteX4" fmla="*/ 11093 w 6330020"/>
              <a:gd name="connsiteY4" fmla="*/ 6871927 h 6899816"/>
              <a:gd name="connsiteX0" fmla="*/ 11093 w 6330020"/>
              <a:gd name="connsiteY0" fmla="*/ 6876476 h 6904365"/>
              <a:gd name="connsiteX1" fmla="*/ 0 w 6330020"/>
              <a:gd name="connsiteY1" fmla="*/ 9377 h 6904365"/>
              <a:gd name="connsiteX2" fmla="*/ 4224265 w 6330020"/>
              <a:gd name="connsiteY2" fmla="*/ 0 h 6904365"/>
              <a:gd name="connsiteX3" fmla="*/ 6330006 w 6330020"/>
              <a:gd name="connsiteY3" fmla="*/ 6903771 h 6904365"/>
              <a:gd name="connsiteX4" fmla="*/ 11093 w 6330020"/>
              <a:gd name="connsiteY4" fmla="*/ 6876476 h 6904365"/>
              <a:gd name="connsiteX0" fmla="*/ 1068 w 6319995"/>
              <a:gd name="connsiteY0" fmla="*/ 6876476 h 6904365"/>
              <a:gd name="connsiteX1" fmla="*/ 1067 w 6319995"/>
              <a:gd name="connsiteY1" fmla="*/ 4827 h 6904365"/>
              <a:gd name="connsiteX2" fmla="*/ 4214240 w 6319995"/>
              <a:gd name="connsiteY2" fmla="*/ 0 h 6904365"/>
              <a:gd name="connsiteX3" fmla="*/ 6319981 w 6319995"/>
              <a:gd name="connsiteY3" fmla="*/ 6903771 h 6904365"/>
              <a:gd name="connsiteX4" fmla="*/ 1068 w 6319995"/>
              <a:gd name="connsiteY4" fmla="*/ 6876476 h 6904365"/>
              <a:gd name="connsiteX0" fmla="*/ 5547 w 6324474"/>
              <a:gd name="connsiteY0" fmla="*/ 6876476 h 6904365"/>
              <a:gd name="connsiteX1" fmla="*/ 0 w 6324474"/>
              <a:gd name="connsiteY1" fmla="*/ 277 h 6904365"/>
              <a:gd name="connsiteX2" fmla="*/ 4218719 w 6324474"/>
              <a:gd name="connsiteY2" fmla="*/ 0 h 6904365"/>
              <a:gd name="connsiteX3" fmla="*/ 6324460 w 6324474"/>
              <a:gd name="connsiteY3" fmla="*/ 6903771 h 6904365"/>
              <a:gd name="connsiteX4" fmla="*/ 5547 w 6324474"/>
              <a:gd name="connsiteY4" fmla="*/ 6876476 h 6904365"/>
              <a:gd name="connsiteX0" fmla="*/ 5547 w 6324474"/>
              <a:gd name="connsiteY0" fmla="*/ 6876476 h 6904365"/>
              <a:gd name="connsiteX1" fmla="*/ 0 w 6324474"/>
              <a:gd name="connsiteY1" fmla="*/ 277 h 6904365"/>
              <a:gd name="connsiteX2" fmla="*/ 4218719 w 6324474"/>
              <a:gd name="connsiteY2" fmla="*/ 0 h 6904365"/>
              <a:gd name="connsiteX3" fmla="*/ 6324460 w 6324474"/>
              <a:gd name="connsiteY3" fmla="*/ 6903771 h 6904365"/>
              <a:gd name="connsiteX4" fmla="*/ 5547 w 6324474"/>
              <a:gd name="connsiteY4" fmla="*/ 6876476 h 6904365"/>
              <a:gd name="connsiteX0" fmla="*/ 5547 w 6352207"/>
              <a:gd name="connsiteY0" fmla="*/ 6876476 h 6881728"/>
              <a:gd name="connsiteX1" fmla="*/ 0 w 6352207"/>
              <a:gd name="connsiteY1" fmla="*/ 277 h 6881728"/>
              <a:gd name="connsiteX2" fmla="*/ 4218719 w 6352207"/>
              <a:gd name="connsiteY2" fmla="*/ 0 h 6881728"/>
              <a:gd name="connsiteX3" fmla="*/ 6352192 w 6352207"/>
              <a:gd name="connsiteY3" fmla="*/ 6876476 h 6881728"/>
              <a:gd name="connsiteX4" fmla="*/ 5547 w 6352207"/>
              <a:gd name="connsiteY4" fmla="*/ 6876476 h 6881728"/>
              <a:gd name="connsiteX0" fmla="*/ 44370 w 6352206"/>
              <a:gd name="connsiteY0" fmla="*/ 6785491 h 6876649"/>
              <a:gd name="connsiteX1" fmla="*/ 0 w 6352206"/>
              <a:gd name="connsiteY1" fmla="*/ 277 h 6876649"/>
              <a:gd name="connsiteX2" fmla="*/ 4218719 w 6352206"/>
              <a:gd name="connsiteY2" fmla="*/ 0 h 6876649"/>
              <a:gd name="connsiteX3" fmla="*/ 6352192 w 6352206"/>
              <a:gd name="connsiteY3" fmla="*/ 6876476 h 6876649"/>
              <a:gd name="connsiteX4" fmla="*/ 44370 w 6352206"/>
              <a:gd name="connsiteY4" fmla="*/ 6785491 h 6876649"/>
              <a:gd name="connsiteX0" fmla="*/ 388 w 6369231"/>
              <a:gd name="connsiteY0" fmla="*/ 6853730 h 6877194"/>
              <a:gd name="connsiteX1" fmla="*/ 17025 w 6369231"/>
              <a:gd name="connsiteY1" fmla="*/ 277 h 6877194"/>
              <a:gd name="connsiteX2" fmla="*/ 4235744 w 6369231"/>
              <a:gd name="connsiteY2" fmla="*/ 0 h 6877194"/>
              <a:gd name="connsiteX3" fmla="*/ 6369217 w 6369231"/>
              <a:gd name="connsiteY3" fmla="*/ 6876476 h 6877194"/>
              <a:gd name="connsiteX4" fmla="*/ 388 w 6369231"/>
              <a:gd name="connsiteY4" fmla="*/ 6853730 h 6877194"/>
              <a:gd name="connsiteX0" fmla="*/ 672 w 6358424"/>
              <a:gd name="connsiteY0" fmla="*/ 6867377 h 6878260"/>
              <a:gd name="connsiteX1" fmla="*/ 6218 w 6358424"/>
              <a:gd name="connsiteY1" fmla="*/ 277 h 6878260"/>
              <a:gd name="connsiteX2" fmla="*/ 4224937 w 6358424"/>
              <a:gd name="connsiteY2" fmla="*/ 0 h 6878260"/>
              <a:gd name="connsiteX3" fmla="*/ 6358410 w 6358424"/>
              <a:gd name="connsiteY3" fmla="*/ 6876476 h 6878260"/>
              <a:gd name="connsiteX4" fmla="*/ 672 w 6358424"/>
              <a:gd name="connsiteY4" fmla="*/ 6867377 h 6878260"/>
              <a:gd name="connsiteX0" fmla="*/ 11092 w 6352206"/>
              <a:gd name="connsiteY0" fmla="*/ 6867377 h 6878260"/>
              <a:gd name="connsiteX1" fmla="*/ 0 w 6352206"/>
              <a:gd name="connsiteY1" fmla="*/ 277 h 6878260"/>
              <a:gd name="connsiteX2" fmla="*/ 4218719 w 6352206"/>
              <a:gd name="connsiteY2" fmla="*/ 0 h 6878260"/>
              <a:gd name="connsiteX3" fmla="*/ 6352192 w 6352206"/>
              <a:gd name="connsiteY3" fmla="*/ 6876476 h 6878260"/>
              <a:gd name="connsiteX4" fmla="*/ 11092 w 6352206"/>
              <a:gd name="connsiteY4" fmla="*/ 6867377 h 6878260"/>
              <a:gd name="connsiteX0" fmla="*/ 33276 w 6352206"/>
              <a:gd name="connsiteY0" fmla="*/ 6858279 h 6877379"/>
              <a:gd name="connsiteX1" fmla="*/ 0 w 6352206"/>
              <a:gd name="connsiteY1" fmla="*/ 277 h 6877379"/>
              <a:gd name="connsiteX2" fmla="*/ 4218719 w 6352206"/>
              <a:gd name="connsiteY2" fmla="*/ 0 h 6877379"/>
              <a:gd name="connsiteX3" fmla="*/ 6352192 w 6352206"/>
              <a:gd name="connsiteY3" fmla="*/ 6876476 h 6877379"/>
              <a:gd name="connsiteX4" fmla="*/ 33276 w 6352206"/>
              <a:gd name="connsiteY4" fmla="*/ 6858279 h 6877379"/>
              <a:gd name="connsiteX0" fmla="*/ 1067 w 6353273"/>
              <a:gd name="connsiteY0" fmla="*/ 6871927 h 6879464"/>
              <a:gd name="connsiteX1" fmla="*/ 1067 w 6353273"/>
              <a:gd name="connsiteY1" fmla="*/ 277 h 6879464"/>
              <a:gd name="connsiteX2" fmla="*/ 4219786 w 6353273"/>
              <a:gd name="connsiteY2" fmla="*/ 0 h 6879464"/>
              <a:gd name="connsiteX3" fmla="*/ 6353259 w 6353273"/>
              <a:gd name="connsiteY3" fmla="*/ 6876476 h 6879464"/>
              <a:gd name="connsiteX4" fmla="*/ 1067 w 6353273"/>
              <a:gd name="connsiteY4" fmla="*/ 6871927 h 6879464"/>
              <a:gd name="connsiteX0" fmla="*/ 1067 w 6569570"/>
              <a:gd name="connsiteY0" fmla="*/ 6871927 h 6874054"/>
              <a:gd name="connsiteX1" fmla="*/ 1067 w 6569570"/>
              <a:gd name="connsiteY1" fmla="*/ 277 h 6874054"/>
              <a:gd name="connsiteX2" fmla="*/ 4219786 w 6569570"/>
              <a:gd name="connsiteY2" fmla="*/ 0 h 6874054"/>
              <a:gd name="connsiteX3" fmla="*/ 6569557 w 6569570"/>
              <a:gd name="connsiteY3" fmla="*/ 6853730 h 6874054"/>
              <a:gd name="connsiteX4" fmla="*/ 1067 w 6569570"/>
              <a:gd name="connsiteY4" fmla="*/ 6871927 h 6874054"/>
              <a:gd name="connsiteX0" fmla="*/ 1067 w 6569571"/>
              <a:gd name="connsiteY0" fmla="*/ 6871927 h 6874987"/>
              <a:gd name="connsiteX1" fmla="*/ 1067 w 6569571"/>
              <a:gd name="connsiteY1" fmla="*/ 277 h 6874987"/>
              <a:gd name="connsiteX2" fmla="*/ 4219786 w 6569571"/>
              <a:gd name="connsiteY2" fmla="*/ 0 h 6874987"/>
              <a:gd name="connsiteX3" fmla="*/ 6569558 w 6569571"/>
              <a:gd name="connsiteY3" fmla="*/ 6862828 h 6874987"/>
              <a:gd name="connsiteX4" fmla="*/ 1067 w 6569571"/>
              <a:gd name="connsiteY4" fmla="*/ 6871927 h 6874987"/>
              <a:gd name="connsiteX0" fmla="*/ 238 w 6602018"/>
              <a:gd name="connsiteY0" fmla="*/ 6867378 h 6871270"/>
              <a:gd name="connsiteX1" fmla="*/ 33514 w 6602018"/>
              <a:gd name="connsiteY1" fmla="*/ 277 h 6871270"/>
              <a:gd name="connsiteX2" fmla="*/ 4252233 w 6602018"/>
              <a:gd name="connsiteY2" fmla="*/ 0 h 6871270"/>
              <a:gd name="connsiteX3" fmla="*/ 6602005 w 6602018"/>
              <a:gd name="connsiteY3" fmla="*/ 6862828 h 6871270"/>
              <a:gd name="connsiteX4" fmla="*/ 238 w 6602018"/>
              <a:gd name="connsiteY4" fmla="*/ 6867378 h 6871270"/>
              <a:gd name="connsiteX0" fmla="*/ 389 w 6585531"/>
              <a:gd name="connsiteY0" fmla="*/ 6858280 h 6865816"/>
              <a:gd name="connsiteX1" fmla="*/ 17027 w 6585531"/>
              <a:gd name="connsiteY1" fmla="*/ 277 h 6865816"/>
              <a:gd name="connsiteX2" fmla="*/ 4235746 w 6585531"/>
              <a:gd name="connsiteY2" fmla="*/ 0 h 6865816"/>
              <a:gd name="connsiteX3" fmla="*/ 6585518 w 6585531"/>
              <a:gd name="connsiteY3" fmla="*/ 6862828 h 6865816"/>
              <a:gd name="connsiteX4" fmla="*/ 389 w 6585531"/>
              <a:gd name="connsiteY4" fmla="*/ 6858280 h 6865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5531" h="6865816">
                <a:moveTo>
                  <a:pt x="389" y="6858280"/>
                </a:moveTo>
                <a:cubicBezTo>
                  <a:pt x="-3309" y="4569247"/>
                  <a:pt x="20725" y="2289310"/>
                  <a:pt x="17027" y="277"/>
                </a:cubicBezTo>
                <a:lnTo>
                  <a:pt x="4235746" y="0"/>
                </a:lnTo>
                <a:lnTo>
                  <a:pt x="6585518" y="6862828"/>
                </a:lnTo>
                <a:cubicBezTo>
                  <a:pt x="6594617" y="6867377"/>
                  <a:pt x="2106693" y="6867378"/>
                  <a:pt x="389" y="685828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900C18-749C-4B0A-A09E-F49296195A05}"/>
              </a:ext>
            </a:extLst>
          </p:cNvPr>
          <p:cNvSpPr>
            <a:spLocks noGrp="1"/>
          </p:cNvSpPr>
          <p:nvPr>
            <p:ph type="title"/>
          </p:nvPr>
        </p:nvSpPr>
        <p:spPr>
          <a:xfrm>
            <a:off x="655093" y="1712794"/>
            <a:ext cx="3111690" cy="1600200"/>
          </a:xfrm>
        </p:spPr>
        <p:txBody>
          <a:bodyPr anchor="b"/>
          <a:lstStyle>
            <a:lvl1pPr>
              <a:defRPr sz="3200">
                <a:solidFill>
                  <a:schemeClr val="bg2"/>
                </a:solidFill>
              </a:defRPr>
            </a:lvl1pPr>
          </a:lstStyle>
          <a:p>
            <a:r>
              <a:rPr lang="en-US"/>
              <a:t>Click to edit Master title style</a:t>
            </a:r>
          </a:p>
        </p:txBody>
      </p:sp>
      <p:sp>
        <p:nvSpPr>
          <p:cNvPr id="4" name="Text Placeholder 3">
            <a:extLst>
              <a:ext uri="{FF2B5EF4-FFF2-40B4-BE49-F238E27FC236}">
                <a16:creationId xmlns:a16="http://schemas.microsoft.com/office/drawing/2014/main" id="{035845DE-70C7-4D20-87A7-954F546E2BD5}"/>
              </a:ext>
            </a:extLst>
          </p:cNvPr>
          <p:cNvSpPr>
            <a:spLocks noGrp="1"/>
          </p:cNvSpPr>
          <p:nvPr>
            <p:ph type="body" sz="half" idx="2"/>
          </p:nvPr>
        </p:nvSpPr>
        <p:spPr>
          <a:xfrm>
            <a:off x="655094" y="3429000"/>
            <a:ext cx="4116932" cy="2439988"/>
          </a:xfrm>
        </p:spPr>
        <p:txBody>
          <a:bodyPr/>
          <a:lstStyle>
            <a:lvl1pPr marL="0" indent="0">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ECB54BED-E682-4FF9-957A-FBF5EB3FA3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160E5A65-AFDD-421E-B9F6-6AAE0B3A6266}"/>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bg1"/>
                </a:solidFill>
              </a:defRPr>
            </a:lvl1pPr>
          </a:lstStyle>
          <a:p>
            <a:fld id="{3B511C61-DAC0-4F98-B858-B71E6CBFB21D}" type="datetime4">
              <a:rPr lang="en-US" smtClean="0"/>
              <a:t>June 25, 2024</a:t>
            </a:fld>
            <a:endParaRPr lang="en-US"/>
          </a:p>
        </p:txBody>
      </p:sp>
      <p:sp>
        <p:nvSpPr>
          <p:cNvPr id="6" name="Footer Placeholder 5">
            <a:extLst>
              <a:ext uri="{FF2B5EF4-FFF2-40B4-BE49-F238E27FC236}">
                <a16:creationId xmlns:a16="http://schemas.microsoft.com/office/drawing/2014/main" id="{0E447331-CFF6-480C-929A-82D15DD8AB79}"/>
              </a:ext>
            </a:extLst>
          </p:cNvPr>
          <p:cNvSpPr>
            <a:spLocks noGrp="1"/>
          </p:cNvSpPr>
          <p:nvPr>
            <p:ph type="ftr" sz="quarter" idx="11"/>
          </p:nvPr>
        </p:nvSpPr>
        <p:spPr>
          <a:xfrm>
            <a:off x="6438309" y="6339849"/>
            <a:ext cx="4114800" cy="365125"/>
          </a:xfrm>
        </p:spPr>
        <p:txBody>
          <a:bodyPr/>
          <a:lstStyle/>
          <a:p>
            <a:r>
              <a:rPr lang="en-US"/>
              <a:t>SWAN Library Services</a:t>
            </a:r>
          </a:p>
        </p:txBody>
      </p:sp>
      <p:sp>
        <p:nvSpPr>
          <p:cNvPr id="7" name="Slide Number Placeholder 6">
            <a:extLst>
              <a:ext uri="{FF2B5EF4-FFF2-40B4-BE49-F238E27FC236}">
                <a16:creationId xmlns:a16="http://schemas.microsoft.com/office/drawing/2014/main" id="{1E96CA49-3834-4A21-8CDC-F1AA4E3F66A2}"/>
              </a:ext>
            </a:extLst>
          </p:cNvPr>
          <p:cNvSpPr>
            <a:spLocks noGrp="1"/>
          </p:cNvSpPr>
          <p:nvPr>
            <p:ph type="sldNum" sz="quarter" idx="12"/>
          </p:nvPr>
        </p:nvSpPr>
        <p:spPr/>
        <p:txBody>
          <a:bodyPr/>
          <a:lstStyle/>
          <a:p>
            <a:fld id="{1FAA610F-65FB-4D76-A9F7-0135426F9A2E}" type="slidenum">
              <a:rPr lang="en-US" smtClean="0"/>
              <a:t>‹#›</a:t>
            </a:fld>
            <a:endParaRPr lang="en-US"/>
          </a:p>
        </p:txBody>
      </p:sp>
    </p:spTree>
    <p:extLst>
      <p:ext uri="{BB962C8B-B14F-4D97-AF65-F5344CB8AC3E}">
        <p14:creationId xmlns:p14="http://schemas.microsoft.com/office/powerpoint/2010/main" val="12822303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3_Content with Caption - Blue">
    <p:spTree>
      <p:nvGrpSpPr>
        <p:cNvPr id="1" name=""/>
        <p:cNvGrpSpPr/>
        <p:nvPr/>
      </p:nvGrpSpPr>
      <p:grpSpPr>
        <a:xfrm>
          <a:off x="0" y="0"/>
          <a:ext cx="0" cy="0"/>
          <a:chOff x="0" y="0"/>
          <a:chExt cx="0" cy="0"/>
        </a:xfrm>
      </p:grpSpPr>
      <p:sp>
        <p:nvSpPr>
          <p:cNvPr id="10" name="Right Triangle 9">
            <a:extLst>
              <a:ext uri="{FF2B5EF4-FFF2-40B4-BE49-F238E27FC236}">
                <a16:creationId xmlns:a16="http://schemas.microsoft.com/office/drawing/2014/main" id="{93AB3359-EB6E-4BED-85C6-48C868971F7E}"/>
              </a:ext>
              <a:ext uri="{C183D7F6-B498-43B3-948B-1728B52AA6E4}">
                <adec:decorative xmlns:adec="http://schemas.microsoft.com/office/drawing/2017/decorative" val="1"/>
              </a:ext>
            </a:extLst>
          </p:cNvPr>
          <p:cNvSpPr/>
          <p:nvPr/>
        </p:nvSpPr>
        <p:spPr>
          <a:xfrm>
            <a:off x="-40387" y="3330"/>
            <a:ext cx="5401873" cy="6865816"/>
          </a:xfrm>
          <a:custGeom>
            <a:avLst/>
            <a:gdLst>
              <a:gd name="connsiteX0" fmla="*/ 0 w 5663821"/>
              <a:gd name="connsiteY0" fmla="*/ 6858000 h 6858000"/>
              <a:gd name="connsiteX1" fmla="*/ 0 w 5663821"/>
              <a:gd name="connsiteY1" fmla="*/ 0 h 6858000"/>
              <a:gd name="connsiteX2" fmla="*/ 5663821 w 5663821"/>
              <a:gd name="connsiteY2" fmla="*/ 6858000 h 6858000"/>
              <a:gd name="connsiteX3" fmla="*/ 0 w 5663821"/>
              <a:gd name="connsiteY3" fmla="*/ 6858000 h 6858000"/>
              <a:gd name="connsiteX0" fmla="*/ 0 w 5663821"/>
              <a:gd name="connsiteY0" fmla="*/ 6858000 h 6858000"/>
              <a:gd name="connsiteX1" fmla="*/ 0 w 5663821"/>
              <a:gd name="connsiteY1" fmla="*/ 0 h 6858000"/>
              <a:gd name="connsiteX2" fmla="*/ 222913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2502089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4235355 w 5663821"/>
              <a:gd name="connsiteY2" fmla="*/ 27017 h 6858000"/>
              <a:gd name="connsiteX3" fmla="*/ 5663821 w 5663821"/>
              <a:gd name="connsiteY3" fmla="*/ 6858000 h 6858000"/>
              <a:gd name="connsiteX4" fmla="*/ 0 w 5663821"/>
              <a:gd name="connsiteY4" fmla="*/ 6858000 h 6858000"/>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7167442"/>
              <a:gd name="connsiteX1" fmla="*/ 0 w 6318913"/>
              <a:gd name="connsiteY1" fmla="*/ 0 h 7167442"/>
              <a:gd name="connsiteX2" fmla="*/ 4235355 w 6318913"/>
              <a:gd name="connsiteY2" fmla="*/ 27017 h 7167442"/>
              <a:gd name="connsiteX3" fmla="*/ 6318913 w 6318913"/>
              <a:gd name="connsiteY3" fmla="*/ 6885295 h 7167442"/>
              <a:gd name="connsiteX4" fmla="*/ 0 w 6318913"/>
              <a:gd name="connsiteY4" fmla="*/ 6858000 h 7167442"/>
              <a:gd name="connsiteX0" fmla="*/ 0 w 6318927"/>
              <a:gd name="connsiteY0" fmla="*/ 6858000 h 6885889"/>
              <a:gd name="connsiteX1" fmla="*/ 0 w 6318927"/>
              <a:gd name="connsiteY1" fmla="*/ 0 h 6885889"/>
              <a:gd name="connsiteX2" fmla="*/ 4235355 w 6318927"/>
              <a:gd name="connsiteY2" fmla="*/ 27017 h 6885889"/>
              <a:gd name="connsiteX3" fmla="*/ 6318913 w 6318927"/>
              <a:gd name="connsiteY3" fmla="*/ 6885295 h 6885889"/>
              <a:gd name="connsiteX4" fmla="*/ 0 w 6318927"/>
              <a:gd name="connsiteY4" fmla="*/ 6858000 h 6885889"/>
              <a:gd name="connsiteX0" fmla="*/ 0 w 6318927"/>
              <a:gd name="connsiteY0" fmla="*/ 6871927 h 6899816"/>
              <a:gd name="connsiteX1" fmla="*/ 0 w 6318927"/>
              <a:gd name="connsiteY1" fmla="*/ 13927 h 6899816"/>
              <a:gd name="connsiteX2" fmla="*/ 4235356 w 6318927"/>
              <a:gd name="connsiteY2" fmla="*/ 0 h 6899816"/>
              <a:gd name="connsiteX3" fmla="*/ 6318913 w 6318927"/>
              <a:gd name="connsiteY3" fmla="*/ 6899222 h 6899816"/>
              <a:gd name="connsiteX4" fmla="*/ 0 w 6318927"/>
              <a:gd name="connsiteY4" fmla="*/ 6871927 h 6899816"/>
              <a:gd name="connsiteX0" fmla="*/ 5547 w 6324474"/>
              <a:gd name="connsiteY0" fmla="*/ 6876197 h 6904086"/>
              <a:gd name="connsiteX1" fmla="*/ 0 w 6324474"/>
              <a:gd name="connsiteY1" fmla="*/ 0 h 6904086"/>
              <a:gd name="connsiteX2" fmla="*/ 4240903 w 6324474"/>
              <a:gd name="connsiteY2" fmla="*/ 4270 h 6904086"/>
              <a:gd name="connsiteX3" fmla="*/ 6324460 w 6324474"/>
              <a:gd name="connsiteY3" fmla="*/ 6903492 h 6904086"/>
              <a:gd name="connsiteX4" fmla="*/ 5547 w 6324474"/>
              <a:gd name="connsiteY4" fmla="*/ 6876197 h 6904086"/>
              <a:gd name="connsiteX0" fmla="*/ 0 w 6318927"/>
              <a:gd name="connsiteY0" fmla="*/ 6871927 h 6899816"/>
              <a:gd name="connsiteX1" fmla="*/ 0 w 6318927"/>
              <a:gd name="connsiteY1" fmla="*/ 9378 h 6899816"/>
              <a:gd name="connsiteX2" fmla="*/ 4235356 w 6318927"/>
              <a:gd name="connsiteY2" fmla="*/ 0 h 6899816"/>
              <a:gd name="connsiteX3" fmla="*/ 6318913 w 6318927"/>
              <a:gd name="connsiteY3" fmla="*/ 6899222 h 6899816"/>
              <a:gd name="connsiteX4" fmla="*/ 0 w 6318927"/>
              <a:gd name="connsiteY4" fmla="*/ 6871927 h 6899816"/>
              <a:gd name="connsiteX0" fmla="*/ 0 w 6318927"/>
              <a:gd name="connsiteY0" fmla="*/ 6871927 h 6899816"/>
              <a:gd name="connsiteX1" fmla="*/ 349403 w 6318927"/>
              <a:gd name="connsiteY1" fmla="*/ 104912 h 6899816"/>
              <a:gd name="connsiteX2" fmla="*/ 4235356 w 6318927"/>
              <a:gd name="connsiteY2" fmla="*/ 0 h 6899816"/>
              <a:gd name="connsiteX3" fmla="*/ 6318913 w 6318927"/>
              <a:gd name="connsiteY3" fmla="*/ 6899222 h 6899816"/>
              <a:gd name="connsiteX4" fmla="*/ 0 w 6318927"/>
              <a:gd name="connsiteY4" fmla="*/ 6871927 h 6899816"/>
              <a:gd name="connsiteX0" fmla="*/ 11093 w 6330020"/>
              <a:gd name="connsiteY0" fmla="*/ 6871927 h 6899816"/>
              <a:gd name="connsiteX1" fmla="*/ 0 w 6330020"/>
              <a:gd name="connsiteY1" fmla="*/ 4828 h 6899816"/>
              <a:gd name="connsiteX2" fmla="*/ 4246449 w 6330020"/>
              <a:gd name="connsiteY2" fmla="*/ 0 h 6899816"/>
              <a:gd name="connsiteX3" fmla="*/ 6330006 w 6330020"/>
              <a:gd name="connsiteY3" fmla="*/ 6899222 h 6899816"/>
              <a:gd name="connsiteX4" fmla="*/ 11093 w 6330020"/>
              <a:gd name="connsiteY4" fmla="*/ 6871927 h 6899816"/>
              <a:gd name="connsiteX0" fmla="*/ 11093 w 6330020"/>
              <a:gd name="connsiteY0" fmla="*/ 6876476 h 6904365"/>
              <a:gd name="connsiteX1" fmla="*/ 0 w 6330020"/>
              <a:gd name="connsiteY1" fmla="*/ 9377 h 6904365"/>
              <a:gd name="connsiteX2" fmla="*/ 4224265 w 6330020"/>
              <a:gd name="connsiteY2" fmla="*/ 0 h 6904365"/>
              <a:gd name="connsiteX3" fmla="*/ 6330006 w 6330020"/>
              <a:gd name="connsiteY3" fmla="*/ 6903771 h 6904365"/>
              <a:gd name="connsiteX4" fmla="*/ 11093 w 6330020"/>
              <a:gd name="connsiteY4" fmla="*/ 6876476 h 6904365"/>
              <a:gd name="connsiteX0" fmla="*/ 1068 w 6319995"/>
              <a:gd name="connsiteY0" fmla="*/ 6876476 h 6904365"/>
              <a:gd name="connsiteX1" fmla="*/ 1067 w 6319995"/>
              <a:gd name="connsiteY1" fmla="*/ 4827 h 6904365"/>
              <a:gd name="connsiteX2" fmla="*/ 4214240 w 6319995"/>
              <a:gd name="connsiteY2" fmla="*/ 0 h 6904365"/>
              <a:gd name="connsiteX3" fmla="*/ 6319981 w 6319995"/>
              <a:gd name="connsiteY3" fmla="*/ 6903771 h 6904365"/>
              <a:gd name="connsiteX4" fmla="*/ 1068 w 6319995"/>
              <a:gd name="connsiteY4" fmla="*/ 6876476 h 6904365"/>
              <a:gd name="connsiteX0" fmla="*/ 5547 w 6324474"/>
              <a:gd name="connsiteY0" fmla="*/ 6876476 h 6904365"/>
              <a:gd name="connsiteX1" fmla="*/ 0 w 6324474"/>
              <a:gd name="connsiteY1" fmla="*/ 277 h 6904365"/>
              <a:gd name="connsiteX2" fmla="*/ 4218719 w 6324474"/>
              <a:gd name="connsiteY2" fmla="*/ 0 h 6904365"/>
              <a:gd name="connsiteX3" fmla="*/ 6324460 w 6324474"/>
              <a:gd name="connsiteY3" fmla="*/ 6903771 h 6904365"/>
              <a:gd name="connsiteX4" fmla="*/ 5547 w 6324474"/>
              <a:gd name="connsiteY4" fmla="*/ 6876476 h 6904365"/>
              <a:gd name="connsiteX0" fmla="*/ 5547 w 6324474"/>
              <a:gd name="connsiteY0" fmla="*/ 6876476 h 6904365"/>
              <a:gd name="connsiteX1" fmla="*/ 0 w 6324474"/>
              <a:gd name="connsiteY1" fmla="*/ 277 h 6904365"/>
              <a:gd name="connsiteX2" fmla="*/ 4218719 w 6324474"/>
              <a:gd name="connsiteY2" fmla="*/ 0 h 6904365"/>
              <a:gd name="connsiteX3" fmla="*/ 6324460 w 6324474"/>
              <a:gd name="connsiteY3" fmla="*/ 6903771 h 6904365"/>
              <a:gd name="connsiteX4" fmla="*/ 5547 w 6324474"/>
              <a:gd name="connsiteY4" fmla="*/ 6876476 h 6904365"/>
              <a:gd name="connsiteX0" fmla="*/ 5547 w 6352207"/>
              <a:gd name="connsiteY0" fmla="*/ 6876476 h 6881728"/>
              <a:gd name="connsiteX1" fmla="*/ 0 w 6352207"/>
              <a:gd name="connsiteY1" fmla="*/ 277 h 6881728"/>
              <a:gd name="connsiteX2" fmla="*/ 4218719 w 6352207"/>
              <a:gd name="connsiteY2" fmla="*/ 0 h 6881728"/>
              <a:gd name="connsiteX3" fmla="*/ 6352192 w 6352207"/>
              <a:gd name="connsiteY3" fmla="*/ 6876476 h 6881728"/>
              <a:gd name="connsiteX4" fmla="*/ 5547 w 6352207"/>
              <a:gd name="connsiteY4" fmla="*/ 6876476 h 6881728"/>
              <a:gd name="connsiteX0" fmla="*/ 44370 w 6352206"/>
              <a:gd name="connsiteY0" fmla="*/ 6785491 h 6876649"/>
              <a:gd name="connsiteX1" fmla="*/ 0 w 6352206"/>
              <a:gd name="connsiteY1" fmla="*/ 277 h 6876649"/>
              <a:gd name="connsiteX2" fmla="*/ 4218719 w 6352206"/>
              <a:gd name="connsiteY2" fmla="*/ 0 h 6876649"/>
              <a:gd name="connsiteX3" fmla="*/ 6352192 w 6352206"/>
              <a:gd name="connsiteY3" fmla="*/ 6876476 h 6876649"/>
              <a:gd name="connsiteX4" fmla="*/ 44370 w 6352206"/>
              <a:gd name="connsiteY4" fmla="*/ 6785491 h 6876649"/>
              <a:gd name="connsiteX0" fmla="*/ 388 w 6369231"/>
              <a:gd name="connsiteY0" fmla="*/ 6853730 h 6877194"/>
              <a:gd name="connsiteX1" fmla="*/ 17025 w 6369231"/>
              <a:gd name="connsiteY1" fmla="*/ 277 h 6877194"/>
              <a:gd name="connsiteX2" fmla="*/ 4235744 w 6369231"/>
              <a:gd name="connsiteY2" fmla="*/ 0 h 6877194"/>
              <a:gd name="connsiteX3" fmla="*/ 6369217 w 6369231"/>
              <a:gd name="connsiteY3" fmla="*/ 6876476 h 6877194"/>
              <a:gd name="connsiteX4" fmla="*/ 388 w 6369231"/>
              <a:gd name="connsiteY4" fmla="*/ 6853730 h 6877194"/>
              <a:gd name="connsiteX0" fmla="*/ 672 w 6358424"/>
              <a:gd name="connsiteY0" fmla="*/ 6867377 h 6878260"/>
              <a:gd name="connsiteX1" fmla="*/ 6218 w 6358424"/>
              <a:gd name="connsiteY1" fmla="*/ 277 h 6878260"/>
              <a:gd name="connsiteX2" fmla="*/ 4224937 w 6358424"/>
              <a:gd name="connsiteY2" fmla="*/ 0 h 6878260"/>
              <a:gd name="connsiteX3" fmla="*/ 6358410 w 6358424"/>
              <a:gd name="connsiteY3" fmla="*/ 6876476 h 6878260"/>
              <a:gd name="connsiteX4" fmla="*/ 672 w 6358424"/>
              <a:gd name="connsiteY4" fmla="*/ 6867377 h 6878260"/>
              <a:gd name="connsiteX0" fmla="*/ 11092 w 6352206"/>
              <a:gd name="connsiteY0" fmla="*/ 6867377 h 6878260"/>
              <a:gd name="connsiteX1" fmla="*/ 0 w 6352206"/>
              <a:gd name="connsiteY1" fmla="*/ 277 h 6878260"/>
              <a:gd name="connsiteX2" fmla="*/ 4218719 w 6352206"/>
              <a:gd name="connsiteY2" fmla="*/ 0 h 6878260"/>
              <a:gd name="connsiteX3" fmla="*/ 6352192 w 6352206"/>
              <a:gd name="connsiteY3" fmla="*/ 6876476 h 6878260"/>
              <a:gd name="connsiteX4" fmla="*/ 11092 w 6352206"/>
              <a:gd name="connsiteY4" fmla="*/ 6867377 h 6878260"/>
              <a:gd name="connsiteX0" fmla="*/ 33276 w 6352206"/>
              <a:gd name="connsiteY0" fmla="*/ 6858279 h 6877379"/>
              <a:gd name="connsiteX1" fmla="*/ 0 w 6352206"/>
              <a:gd name="connsiteY1" fmla="*/ 277 h 6877379"/>
              <a:gd name="connsiteX2" fmla="*/ 4218719 w 6352206"/>
              <a:gd name="connsiteY2" fmla="*/ 0 h 6877379"/>
              <a:gd name="connsiteX3" fmla="*/ 6352192 w 6352206"/>
              <a:gd name="connsiteY3" fmla="*/ 6876476 h 6877379"/>
              <a:gd name="connsiteX4" fmla="*/ 33276 w 6352206"/>
              <a:gd name="connsiteY4" fmla="*/ 6858279 h 6877379"/>
              <a:gd name="connsiteX0" fmla="*/ 1067 w 6353273"/>
              <a:gd name="connsiteY0" fmla="*/ 6871927 h 6879464"/>
              <a:gd name="connsiteX1" fmla="*/ 1067 w 6353273"/>
              <a:gd name="connsiteY1" fmla="*/ 277 h 6879464"/>
              <a:gd name="connsiteX2" fmla="*/ 4219786 w 6353273"/>
              <a:gd name="connsiteY2" fmla="*/ 0 h 6879464"/>
              <a:gd name="connsiteX3" fmla="*/ 6353259 w 6353273"/>
              <a:gd name="connsiteY3" fmla="*/ 6876476 h 6879464"/>
              <a:gd name="connsiteX4" fmla="*/ 1067 w 6353273"/>
              <a:gd name="connsiteY4" fmla="*/ 6871927 h 6879464"/>
              <a:gd name="connsiteX0" fmla="*/ 1067 w 6569570"/>
              <a:gd name="connsiteY0" fmla="*/ 6871927 h 6874054"/>
              <a:gd name="connsiteX1" fmla="*/ 1067 w 6569570"/>
              <a:gd name="connsiteY1" fmla="*/ 277 h 6874054"/>
              <a:gd name="connsiteX2" fmla="*/ 4219786 w 6569570"/>
              <a:gd name="connsiteY2" fmla="*/ 0 h 6874054"/>
              <a:gd name="connsiteX3" fmla="*/ 6569557 w 6569570"/>
              <a:gd name="connsiteY3" fmla="*/ 6853730 h 6874054"/>
              <a:gd name="connsiteX4" fmla="*/ 1067 w 6569570"/>
              <a:gd name="connsiteY4" fmla="*/ 6871927 h 6874054"/>
              <a:gd name="connsiteX0" fmla="*/ 1067 w 6569571"/>
              <a:gd name="connsiteY0" fmla="*/ 6871927 h 6874987"/>
              <a:gd name="connsiteX1" fmla="*/ 1067 w 6569571"/>
              <a:gd name="connsiteY1" fmla="*/ 277 h 6874987"/>
              <a:gd name="connsiteX2" fmla="*/ 4219786 w 6569571"/>
              <a:gd name="connsiteY2" fmla="*/ 0 h 6874987"/>
              <a:gd name="connsiteX3" fmla="*/ 6569558 w 6569571"/>
              <a:gd name="connsiteY3" fmla="*/ 6862828 h 6874987"/>
              <a:gd name="connsiteX4" fmla="*/ 1067 w 6569571"/>
              <a:gd name="connsiteY4" fmla="*/ 6871927 h 6874987"/>
              <a:gd name="connsiteX0" fmla="*/ 238 w 6602018"/>
              <a:gd name="connsiteY0" fmla="*/ 6867378 h 6871270"/>
              <a:gd name="connsiteX1" fmla="*/ 33514 w 6602018"/>
              <a:gd name="connsiteY1" fmla="*/ 277 h 6871270"/>
              <a:gd name="connsiteX2" fmla="*/ 4252233 w 6602018"/>
              <a:gd name="connsiteY2" fmla="*/ 0 h 6871270"/>
              <a:gd name="connsiteX3" fmla="*/ 6602005 w 6602018"/>
              <a:gd name="connsiteY3" fmla="*/ 6862828 h 6871270"/>
              <a:gd name="connsiteX4" fmla="*/ 238 w 6602018"/>
              <a:gd name="connsiteY4" fmla="*/ 6867378 h 6871270"/>
              <a:gd name="connsiteX0" fmla="*/ 389 w 6585531"/>
              <a:gd name="connsiteY0" fmla="*/ 6858280 h 6865816"/>
              <a:gd name="connsiteX1" fmla="*/ 17027 w 6585531"/>
              <a:gd name="connsiteY1" fmla="*/ 277 h 6865816"/>
              <a:gd name="connsiteX2" fmla="*/ 4235746 w 6585531"/>
              <a:gd name="connsiteY2" fmla="*/ 0 h 6865816"/>
              <a:gd name="connsiteX3" fmla="*/ 6585518 w 6585531"/>
              <a:gd name="connsiteY3" fmla="*/ 6862828 h 6865816"/>
              <a:gd name="connsiteX4" fmla="*/ 389 w 6585531"/>
              <a:gd name="connsiteY4" fmla="*/ 6858280 h 6865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5531" h="6865816">
                <a:moveTo>
                  <a:pt x="389" y="6858280"/>
                </a:moveTo>
                <a:cubicBezTo>
                  <a:pt x="-3309" y="4569247"/>
                  <a:pt x="20725" y="2289310"/>
                  <a:pt x="17027" y="277"/>
                </a:cubicBezTo>
                <a:lnTo>
                  <a:pt x="4235746" y="0"/>
                </a:lnTo>
                <a:lnTo>
                  <a:pt x="6585518" y="6862828"/>
                </a:lnTo>
                <a:cubicBezTo>
                  <a:pt x="6594617" y="6867377"/>
                  <a:pt x="2106693" y="6867378"/>
                  <a:pt x="389" y="6858280"/>
                </a:cubicBez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a:noFill/>
            </a:endParaRPr>
          </a:p>
        </p:txBody>
      </p:sp>
      <p:sp>
        <p:nvSpPr>
          <p:cNvPr id="2" name="Title 1">
            <a:extLst>
              <a:ext uri="{FF2B5EF4-FFF2-40B4-BE49-F238E27FC236}">
                <a16:creationId xmlns:a16="http://schemas.microsoft.com/office/drawing/2014/main" id="{97900C18-749C-4B0A-A09E-F49296195A05}"/>
              </a:ext>
            </a:extLst>
          </p:cNvPr>
          <p:cNvSpPr>
            <a:spLocks noGrp="1"/>
          </p:cNvSpPr>
          <p:nvPr>
            <p:ph type="title"/>
          </p:nvPr>
        </p:nvSpPr>
        <p:spPr>
          <a:xfrm>
            <a:off x="655093" y="1712794"/>
            <a:ext cx="3111690" cy="1600200"/>
          </a:xfrm>
        </p:spPr>
        <p:txBody>
          <a:bodyPr anchor="b"/>
          <a:lstStyle>
            <a:lvl1pPr>
              <a:defRPr sz="3200">
                <a:solidFill>
                  <a:schemeClr val="tx1"/>
                </a:solidFill>
              </a:defRPr>
            </a:lvl1pPr>
          </a:lstStyle>
          <a:p>
            <a:r>
              <a:rPr lang="en-US"/>
              <a:t>Click to edit Master title style</a:t>
            </a:r>
          </a:p>
        </p:txBody>
      </p:sp>
      <p:sp>
        <p:nvSpPr>
          <p:cNvPr id="4" name="Text Placeholder 3">
            <a:extLst>
              <a:ext uri="{FF2B5EF4-FFF2-40B4-BE49-F238E27FC236}">
                <a16:creationId xmlns:a16="http://schemas.microsoft.com/office/drawing/2014/main" id="{035845DE-70C7-4D20-87A7-954F546E2BD5}"/>
              </a:ext>
            </a:extLst>
          </p:cNvPr>
          <p:cNvSpPr>
            <a:spLocks noGrp="1"/>
          </p:cNvSpPr>
          <p:nvPr>
            <p:ph type="body" sz="half" idx="2"/>
          </p:nvPr>
        </p:nvSpPr>
        <p:spPr>
          <a:xfrm>
            <a:off x="655094" y="3429000"/>
            <a:ext cx="4116932" cy="24399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ECB54BED-E682-4FF9-957A-FBF5EB3FA3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160E5A65-AFDD-421E-B9F6-6AAE0B3A6266}"/>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3B511C61-DAC0-4F98-B858-B71E6CBFB21D}" type="datetime4">
              <a:rPr lang="en-US" smtClean="0"/>
              <a:pPr/>
              <a:t>June 25, 2024</a:t>
            </a:fld>
            <a:endParaRPr lang="en-US"/>
          </a:p>
        </p:txBody>
      </p:sp>
      <p:sp>
        <p:nvSpPr>
          <p:cNvPr id="6" name="Footer Placeholder 5">
            <a:extLst>
              <a:ext uri="{FF2B5EF4-FFF2-40B4-BE49-F238E27FC236}">
                <a16:creationId xmlns:a16="http://schemas.microsoft.com/office/drawing/2014/main" id="{0E447331-CFF6-480C-929A-82D15DD8AB79}"/>
              </a:ext>
            </a:extLst>
          </p:cNvPr>
          <p:cNvSpPr>
            <a:spLocks noGrp="1"/>
          </p:cNvSpPr>
          <p:nvPr>
            <p:ph type="ftr" sz="quarter" idx="11"/>
          </p:nvPr>
        </p:nvSpPr>
        <p:spPr>
          <a:xfrm>
            <a:off x="6438309" y="6339849"/>
            <a:ext cx="4114800" cy="365125"/>
          </a:xfrm>
        </p:spPr>
        <p:txBody>
          <a:bodyPr/>
          <a:lstStyle/>
          <a:p>
            <a:r>
              <a:rPr lang="en-US"/>
              <a:t>SWAN Library Services</a:t>
            </a:r>
          </a:p>
        </p:txBody>
      </p:sp>
      <p:sp>
        <p:nvSpPr>
          <p:cNvPr id="7" name="Slide Number Placeholder 6">
            <a:extLst>
              <a:ext uri="{FF2B5EF4-FFF2-40B4-BE49-F238E27FC236}">
                <a16:creationId xmlns:a16="http://schemas.microsoft.com/office/drawing/2014/main" id="{1E96CA49-3834-4A21-8CDC-F1AA4E3F66A2}"/>
              </a:ext>
            </a:extLst>
          </p:cNvPr>
          <p:cNvSpPr>
            <a:spLocks noGrp="1"/>
          </p:cNvSpPr>
          <p:nvPr>
            <p:ph type="sldNum" sz="quarter" idx="12"/>
          </p:nvPr>
        </p:nvSpPr>
        <p:spPr/>
        <p:txBody>
          <a:bodyPr/>
          <a:lstStyle/>
          <a:p>
            <a:fld id="{1FAA610F-65FB-4D76-A9F7-0135426F9A2E}" type="slidenum">
              <a:rPr lang="en-US" smtClean="0"/>
              <a:t>‹#›</a:t>
            </a:fld>
            <a:endParaRPr lang="en-US"/>
          </a:p>
        </p:txBody>
      </p:sp>
    </p:spTree>
    <p:extLst>
      <p:ext uri="{BB962C8B-B14F-4D97-AF65-F5344CB8AC3E}">
        <p14:creationId xmlns:p14="http://schemas.microsoft.com/office/powerpoint/2010/main" val="3857040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 Yellow">
    <p:spTree>
      <p:nvGrpSpPr>
        <p:cNvPr id="1" name=""/>
        <p:cNvGrpSpPr/>
        <p:nvPr/>
      </p:nvGrpSpPr>
      <p:grpSpPr>
        <a:xfrm>
          <a:off x="0" y="0"/>
          <a:ext cx="0" cy="0"/>
          <a:chOff x="0" y="0"/>
          <a:chExt cx="0" cy="0"/>
        </a:xfrm>
      </p:grpSpPr>
      <p:sp>
        <p:nvSpPr>
          <p:cNvPr id="8" name="Right Triangle 9">
            <a:extLst>
              <a:ext uri="{FF2B5EF4-FFF2-40B4-BE49-F238E27FC236}">
                <a16:creationId xmlns:a16="http://schemas.microsoft.com/office/drawing/2014/main" id="{3A2B8FCD-D57E-49F5-AAFB-F203512F5B39}"/>
              </a:ext>
              <a:ext uri="{C183D7F6-B498-43B3-948B-1728B52AA6E4}">
                <adec:decorative xmlns:adec="http://schemas.microsoft.com/office/drawing/2017/decorative" val="1"/>
              </a:ext>
            </a:extLst>
          </p:cNvPr>
          <p:cNvSpPr/>
          <p:nvPr userDrawn="1"/>
        </p:nvSpPr>
        <p:spPr>
          <a:xfrm>
            <a:off x="-25756" y="-2711"/>
            <a:ext cx="5213496" cy="6877180"/>
          </a:xfrm>
          <a:custGeom>
            <a:avLst/>
            <a:gdLst>
              <a:gd name="connsiteX0" fmla="*/ 0 w 5663821"/>
              <a:gd name="connsiteY0" fmla="*/ 6858000 h 6858000"/>
              <a:gd name="connsiteX1" fmla="*/ 0 w 5663821"/>
              <a:gd name="connsiteY1" fmla="*/ 0 h 6858000"/>
              <a:gd name="connsiteX2" fmla="*/ 5663821 w 5663821"/>
              <a:gd name="connsiteY2" fmla="*/ 6858000 h 6858000"/>
              <a:gd name="connsiteX3" fmla="*/ 0 w 5663821"/>
              <a:gd name="connsiteY3" fmla="*/ 6858000 h 6858000"/>
              <a:gd name="connsiteX0" fmla="*/ 0 w 5663821"/>
              <a:gd name="connsiteY0" fmla="*/ 6858000 h 6858000"/>
              <a:gd name="connsiteX1" fmla="*/ 0 w 5663821"/>
              <a:gd name="connsiteY1" fmla="*/ 0 h 6858000"/>
              <a:gd name="connsiteX2" fmla="*/ 222913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2502089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4235355 w 5663821"/>
              <a:gd name="connsiteY2" fmla="*/ 27017 h 6858000"/>
              <a:gd name="connsiteX3" fmla="*/ 5663821 w 5663821"/>
              <a:gd name="connsiteY3" fmla="*/ 6858000 h 6858000"/>
              <a:gd name="connsiteX4" fmla="*/ 0 w 5663821"/>
              <a:gd name="connsiteY4" fmla="*/ 6858000 h 6858000"/>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7167442"/>
              <a:gd name="connsiteX1" fmla="*/ 0 w 6318913"/>
              <a:gd name="connsiteY1" fmla="*/ 0 h 7167442"/>
              <a:gd name="connsiteX2" fmla="*/ 4235355 w 6318913"/>
              <a:gd name="connsiteY2" fmla="*/ 27017 h 7167442"/>
              <a:gd name="connsiteX3" fmla="*/ 6318913 w 6318913"/>
              <a:gd name="connsiteY3" fmla="*/ 6885295 h 7167442"/>
              <a:gd name="connsiteX4" fmla="*/ 0 w 6318913"/>
              <a:gd name="connsiteY4" fmla="*/ 6858000 h 7167442"/>
              <a:gd name="connsiteX0" fmla="*/ 0 w 6318927"/>
              <a:gd name="connsiteY0" fmla="*/ 6858000 h 6885889"/>
              <a:gd name="connsiteX1" fmla="*/ 0 w 6318927"/>
              <a:gd name="connsiteY1" fmla="*/ 0 h 6885889"/>
              <a:gd name="connsiteX2" fmla="*/ 4235355 w 6318927"/>
              <a:gd name="connsiteY2" fmla="*/ 27017 h 6885889"/>
              <a:gd name="connsiteX3" fmla="*/ 6318913 w 6318927"/>
              <a:gd name="connsiteY3" fmla="*/ 6885295 h 6885889"/>
              <a:gd name="connsiteX4" fmla="*/ 0 w 6318927"/>
              <a:gd name="connsiteY4" fmla="*/ 6858000 h 6885889"/>
              <a:gd name="connsiteX0" fmla="*/ 0 w 6318927"/>
              <a:gd name="connsiteY0" fmla="*/ 6871927 h 6899816"/>
              <a:gd name="connsiteX1" fmla="*/ 0 w 6318927"/>
              <a:gd name="connsiteY1" fmla="*/ 13927 h 6899816"/>
              <a:gd name="connsiteX2" fmla="*/ 4235356 w 6318927"/>
              <a:gd name="connsiteY2" fmla="*/ 0 h 6899816"/>
              <a:gd name="connsiteX3" fmla="*/ 6318913 w 6318927"/>
              <a:gd name="connsiteY3" fmla="*/ 6899222 h 6899816"/>
              <a:gd name="connsiteX4" fmla="*/ 0 w 6318927"/>
              <a:gd name="connsiteY4" fmla="*/ 6871927 h 6899816"/>
              <a:gd name="connsiteX0" fmla="*/ 0 w 6318927"/>
              <a:gd name="connsiteY0" fmla="*/ 6858000 h 6885889"/>
              <a:gd name="connsiteX1" fmla="*/ 0 w 6318927"/>
              <a:gd name="connsiteY1" fmla="*/ 0 h 6885889"/>
              <a:gd name="connsiteX2" fmla="*/ 4279725 w 6318927"/>
              <a:gd name="connsiteY2" fmla="*/ 4270 h 6885889"/>
              <a:gd name="connsiteX3" fmla="*/ 6318913 w 6318927"/>
              <a:gd name="connsiteY3" fmla="*/ 6885295 h 6885889"/>
              <a:gd name="connsiteX4" fmla="*/ 0 w 6318927"/>
              <a:gd name="connsiteY4" fmla="*/ 6858000 h 6885889"/>
              <a:gd name="connsiteX0" fmla="*/ 27730 w 6346657"/>
              <a:gd name="connsiteY0" fmla="*/ 6858000 h 6885889"/>
              <a:gd name="connsiteX1" fmla="*/ 0 w 6346657"/>
              <a:gd name="connsiteY1" fmla="*/ 0 h 6885889"/>
              <a:gd name="connsiteX2" fmla="*/ 4307455 w 6346657"/>
              <a:gd name="connsiteY2" fmla="*/ 4270 h 6885889"/>
              <a:gd name="connsiteX3" fmla="*/ 6346643 w 6346657"/>
              <a:gd name="connsiteY3" fmla="*/ 6885295 h 6885889"/>
              <a:gd name="connsiteX4" fmla="*/ 27730 w 6346657"/>
              <a:gd name="connsiteY4" fmla="*/ 6858000 h 6885889"/>
              <a:gd name="connsiteX0" fmla="*/ 22184 w 6341111"/>
              <a:gd name="connsiteY0" fmla="*/ 6853730 h 6881619"/>
              <a:gd name="connsiteX1" fmla="*/ 0 w 6341111"/>
              <a:gd name="connsiteY1" fmla="*/ 279 h 6881619"/>
              <a:gd name="connsiteX2" fmla="*/ 4301909 w 6341111"/>
              <a:gd name="connsiteY2" fmla="*/ 0 h 6881619"/>
              <a:gd name="connsiteX3" fmla="*/ 6341097 w 6341111"/>
              <a:gd name="connsiteY3" fmla="*/ 6881025 h 6881619"/>
              <a:gd name="connsiteX4" fmla="*/ 22184 w 6341111"/>
              <a:gd name="connsiteY4" fmla="*/ 6853730 h 6881619"/>
              <a:gd name="connsiteX0" fmla="*/ 16637 w 6341111"/>
              <a:gd name="connsiteY0" fmla="*/ 6858280 h 6881743"/>
              <a:gd name="connsiteX1" fmla="*/ 0 w 6341111"/>
              <a:gd name="connsiteY1" fmla="*/ 279 h 6881743"/>
              <a:gd name="connsiteX2" fmla="*/ 4301909 w 6341111"/>
              <a:gd name="connsiteY2" fmla="*/ 0 h 6881743"/>
              <a:gd name="connsiteX3" fmla="*/ 6341097 w 6341111"/>
              <a:gd name="connsiteY3" fmla="*/ 6881025 h 6881743"/>
              <a:gd name="connsiteX4" fmla="*/ 16637 w 6341111"/>
              <a:gd name="connsiteY4" fmla="*/ 6858280 h 6881743"/>
              <a:gd name="connsiteX0" fmla="*/ 5546 w 6341111"/>
              <a:gd name="connsiteY0" fmla="*/ 6849182 h 6881532"/>
              <a:gd name="connsiteX1" fmla="*/ 0 w 6341111"/>
              <a:gd name="connsiteY1" fmla="*/ 279 h 6881532"/>
              <a:gd name="connsiteX2" fmla="*/ 4301909 w 6341111"/>
              <a:gd name="connsiteY2" fmla="*/ 0 h 6881532"/>
              <a:gd name="connsiteX3" fmla="*/ 6341097 w 6341111"/>
              <a:gd name="connsiteY3" fmla="*/ 6881025 h 6881532"/>
              <a:gd name="connsiteX4" fmla="*/ 5546 w 6341111"/>
              <a:gd name="connsiteY4" fmla="*/ 6849182 h 6881532"/>
              <a:gd name="connsiteX0" fmla="*/ 2133 w 6343244"/>
              <a:gd name="connsiteY0" fmla="*/ 6862830 h 6881928"/>
              <a:gd name="connsiteX1" fmla="*/ 2133 w 6343244"/>
              <a:gd name="connsiteY1" fmla="*/ 279 h 6881928"/>
              <a:gd name="connsiteX2" fmla="*/ 4304042 w 6343244"/>
              <a:gd name="connsiteY2" fmla="*/ 0 h 6881928"/>
              <a:gd name="connsiteX3" fmla="*/ 6343230 w 6343244"/>
              <a:gd name="connsiteY3" fmla="*/ 6881025 h 6881928"/>
              <a:gd name="connsiteX4" fmla="*/ 2133 w 6343244"/>
              <a:gd name="connsiteY4" fmla="*/ 6862830 h 6881928"/>
              <a:gd name="connsiteX0" fmla="*/ 251 w 6341362"/>
              <a:gd name="connsiteY0" fmla="*/ 6862830 h 6881928"/>
              <a:gd name="connsiteX1" fmla="*/ 251 w 6341362"/>
              <a:gd name="connsiteY1" fmla="*/ 279 h 6881928"/>
              <a:gd name="connsiteX2" fmla="*/ 4302160 w 6341362"/>
              <a:gd name="connsiteY2" fmla="*/ 0 h 6881928"/>
              <a:gd name="connsiteX3" fmla="*/ 6341348 w 6341362"/>
              <a:gd name="connsiteY3" fmla="*/ 6881025 h 6881928"/>
              <a:gd name="connsiteX4" fmla="*/ 251 w 6341362"/>
              <a:gd name="connsiteY4" fmla="*/ 6862830 h 6881928"/>
              <a:gd name="connsiteX0" fmla="*/ 9216 w 6350327"/>
              <a:gd name="connsiteY0" fmla="*/ 6862830 h 6881928"/>
              <a:gd name="connsiteX1" fmla="*/ 9216 w 6350327"/>
              <a:gd name="connsiteY1" fmla="*/ 279 h 6881928"/>
              <a:gd name="connsiteX2" fmla="*/ 4311125 w 6350327"/>
              <a:gd name="connsiteY2" fmla="*/ 0 h 6881928"/>
              <a:gd name="connsiteX3" fmla="*/ 6350313 w 6350327"/>
              <a:gd name="connsiteY3" fmla="*/ 6881025 h 6881928"/>
              <a:gd name="connsiteX4" fmla="*/ 9216 w 6350327"/>
              <a:gd name="connsiteY4" fmla="*/ 6862830 h 6881928"/>
              <a:gd name="connsiteX0" fmla="*/ 9216 w 6355875"/>
              <a:gd name="connsiteY0" fmla="*/ 6862830 h 6873710"/>
              <a:gd name="connsiteX1" fmla="*/ 9216 w 6355875"/>
              <a:gd name="connsiteY1" fmla="*/ 279 h 6873710"/>
              <a:gd name="connsiteX2" fmla="*/ 4311125 w 6355875"/>
              <a:gd name="connsiteY2" fmla="*/ 0 h 6873710"/>
              <a:gd name="connsiteX3" fmla="*/ 6355861 w 6355875"/>
              <a:gd name="connsiteY3" fmla="*/ 6871926 h 6873710"/>
              <a:gd name="connsiteX4" fmla="*/ 9216 w 6355875"/>
              <a:gd name="connsiteY4" fmla="*/ 6862830 h 6873710"/>
              <a:gd name="connsiteX0" fmla="*/ 9217 w 6355875"/>
              <a:gd name="connsiteY0" fmla="*/ 6871929 h 6877180"/>
              <a:gd name="connsiteX1" fmla="*/ 9216 w 6355875"/>
              <a:gd name="connsiteY1" fmla="*/ 279 h 6877180"/>
              <a:gd name="connsiteX2" fmla="*/ 4311125 w 6355875"/>
              <a:gd name="connsiteY2" fmla="*/ 0 h 6877180"/>
              <a:gd name="connsiteX3" fmla="*/ 6355861 w 6355875"/>
              <a:gd name="connsiteY3" fmla="*/ 6871926 h 6877180"/>
              <a:gd name="connsiteX4" fmla="*/ 9217 w 6355875"/>
              <a:gd name="connsiteY4" fmla="*/ 6871929 h 6877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5875" h="6877180">
                <a:moveTo>
                  <a:pt x="9217" y="6871929"/>
                </a:moveTo>
                <a:cubicBezTo>
                  <a:pt x="-14817" y="4578347"/>
                  <a:pt x="16611" y="2284763"/>
                  <a:pt x="9216" y="279"/>
                </a:cubicBezTo>
                <a:lnTo>
                  <a:pt x="4311125" y="0"/>
                </a:lnTo>
                <a:cubicBezTo>
                  <a:pt x="5005644" y="2299741"/>
                  <a:pt x="5661342" y="4572185"/>
                  <a:pt x="6355861" y="6871926"/>
                </a:cubicBezTo>
                <a:cubicBezTo>
                  <a:pt x="6364960" y="6876475"/>
                  <a:pt x="2115521" y="6881027"/>
                  <a:pt x="9217" y="687192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577C04-4A50-4C4B-AA95-192C4B0CEC46}"/>
              </a:ext>
            </a:extLst>
          </p:cNvPr>
          <p:cNvSpPr>
            <a:spLocks noGrp="1"/>
          </p:cNvSpPr>
          <p:nvPr>
            <p:ph type="title"/>
          </p:nvPr>
        </p:nvSpPr>
        <p:spPr>
          <a:xfrm>
            <a:off x="836613" y="1310185"/>
            <a:ext cx="2820988" cy="1633632"/>
          </a:xfrm>
        </p:spPr>
        <p:txBody>
          <a:bodyPr anchor="b"/>
          <a:lstStyle>
            <a:lvl1pPr>
              <a:defRPr sz="32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410D9D04-90B1-4518-A02F-17DFC3D9DDEE}"/>
              </a:ext>
            </a:extLst>
          </p:cNvPr>
          <p:cNvSpPr>
            <a:spLocks noGrp="1"/>
          </p:cNvSpPr>
          <p:nvPr>
            <p:ph type="body" sz="half" idx="2"/>
          </p:nvPr>
        </p:nvSpPr>
        <p:spPr>
          <a:xfrm>
            <a:off x="836612" y="3039508"/>
            <a:ext cx="3322779" cy="3098492"/>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009A6BC5-E925-458F-85C4-60399C807B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Date Placeholder 3">
            <a:extLst>
              <a:ext uri="{FF2B5EF4-FFF2-40B4-BE49-F238E27FC236}">
                <a16:creationId xmlns:a16="http://schemas.microsoft.com/office/drawing/2014/main" id="{EAAF6FE6-2586-42F8-8971-BDC5EC55EF2F}"/>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bg1"/>
                </a:solidFill>
              </a:defRPr>
            </a:lvl1pPr>
          </a:lstStyle>
          <a:p>
            <a:fld id="{0AE53F9F-27FB-41CD-95B8-B1520CC1B6AE}" type="datetime4">
              <a:rPr lang="en-US" smtClean="0"/>
              <a:pPr/>
              <a:t>June 25, 2024</a:t>
            </a:fld>
            <a:endParaRPr lang="en-US"/>
          </a:p>
        </p:txBody>
      </p:sp>
      <p:sp>
        <p:nvSpPr>
          <p:cNvPr id="6" name="Footer Placeholder 5">
            <a:extLst>
              <a:ext uri="{FF2B5EF4-FFF2-40B4-BE49-F238E27FC236}">
                <a16:creationId xmlns:a16="http://schemas.microsoft.com/office/drawing/2014/main" id="{5A4F177E-AF31-43FE-8624-264903E1A242}"/>
              </a:ext>
            </a:extLst>
          </p:cNvPr>
          <p:cNvSpPr>
            <a:spLocks noGrp="1"/>
          </p:cNvSpPr>
          <p:nvPr>
            <p:ph type="ftr" sz="quarter" idx="11"/>
          </p:nvPr>
        </p:nvSpPr>
        <p:spPr>
          <a:xfrm>
            <a:off x="6196088" y="6329382"/>
            <a:ext cx="4114800" cy="365125"/>
          </a:xfrm>
        </p:spPr>
        <p:txBody>
          <a:bodyPr/>
          <a:lstStyle/>
          <a:p>
            <a:r>
              <a:rPr lang="en-US"/>
              <a:t>SWAN Library Services</a:t>
            </a:r>
          </a:p>
        </p:txBody>
      </p:sp>
      <p:sp>
        <p:nvSpPr>
          <p:cNvPr id="7" name="Slide Number Placeholder 6">
            <a:extLst>
              <a:ext uri="{FF2B5EF4-FFF2-40B4-BE49-F238E27FC236}">
                <a16:creationId xmlns:a16="http://schemas.microsoft.com/office/drawing/2014/main" id="{A04DA81C-9F81-4F4C-8D4F-EC49162106D6}"/>
              </a:ext>
            </a:extLst>
          </p:cNvPr>
          <p:cNvSpPr>
            <a:spLocks noGrp="1"/>
          </p:cNvSpPr>
          <p:nvPr>
            <p:ph type="sldNum" sz="quarter" idx="12"/>
          </p:nvPr>
        </p:nvSpPr>
        <p:spPr/>
        <p:txBody>
          <a:bodyPr/>
          <a:lstStyle/>
          <a:p>
            <a:fld id="{1FAA610F-65FB-4D76-A9F7-0135426F9A2E}" type="slidenum">
              <a:rPr lang="en-US" smtClean="0"/>
              <a:t>‹#›</a:t>
            </a:fld>
            <a:endParaRPr lang="en-US"/>
          </a:p>
        </p:txBody>
      </p:sp>
    </p:spTree>
    <p:extLst>
      <p:ext uri="{BB962C8B-B14F-4D97-AF65-F5344CB8AC3E}">
        <p14:creationId xmlns:p14="http://schemas.microsoft.com/office/powerpoint/2010/main" val="38106970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5_Picture with Caption - Yellow">
    <p:spTree>
      <p:nvGrpSpPr>
        <p:cNvPr id="1" name=""/>
        <p:cNvGrpSpPr/>
        <p:nvPr/>
      </p:nvGrpSpPr>
      <p:grpSpPr>
        <a:xfrm>
          <a:off x="0" y="0"/>
          <a:ext cx="0" cy="0"/>
          <a:chOff x="0" y="0"/>
          <a:chExt cx="0" cy="0"/>
        </a:xfrm>
      </p:grpSpPr>
      <p:sp>
        <p:nvSpPr>
          <p:cNvPr id="8" name="Right Triangle 9">
            <a:extLst>
              <a:ext uri="{FF2B5EF4-FFF2-40B4-BE49-F238E27FC236}">
                <a16:creationId xmlns:a16="http://schemas.microsoft.com/office/drawing/2014/main" id="{3A2B8FCD-D57E-49F5-AAFB-F203512F5B39}"/>
              </a:ext>
              <a:ext uri="{C183D7F6-B498-43B3-948B-1728B52AA6E4}">
                <adec:decorative xmlns:adec="http://schemas.microsoft.com/office/drawing/2017/decorative" val="1"/>
              </a:ext>
            </a:extLst>
          </p:cNvPr>
          <p:cNvSpPr/>
          <p:nvPr userDrawn="1"/>
        </p:nvSpPr>
        <p:spPr>
          <a:xfrm>
            <a:off x="-25756" y="-2711"/>
            <a:ext cx="5213496" cy="6877180"/>
          </a:xfrm>
          <a:custGeom>
            <a:avLst/>
            <a:gdLst>
              <a:gd name="connsiteX0" fmla="*/ 0 w 5663821"/>
              <a:gd name="connsiteY0" fmla="*/ 6858000 h 6858000"/>
              <a:gd name="connsiteX1" fmla="*/ 0 w 5663821"/>
              <a:gd name="connsiteY1" fmla="*/ 0 h 6858000"/>
              <a:gd name="connsiteX2" fmla="*/ 5663821 w 5663821"/>
              <a:gd name="connsiteY2" fmla="*/ 6858000 h 6858000"/>
              <a:gd name="connsiteX3" fmla="*/ 0 w 5663821"/>
              <a:gd name="connsiteY3" fmla="*/ 6858000 h 6858000"/>
              <a:gd name="connsiteX0" fmla="*/ 0 w 5663821"/>
              <a:gd name="connsiteY0" fmla="*/ 6858000 h 6858000"/>
              <a:gd name="connsiteX1" fmla="*/ 0 w 5663821"/>
              <a:gd name="connsiteY1" fmla="*/ 0 h 6858000"/>
              <a:gd name="connsiteX2" fmla="*/ 222913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2502089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4235355 w 5663821"/>
              <a:gd name="connsiteY2" fmla="*/ 27017 h 6858000"/>
              <a:gd name="connsiteX3" fmla="*/ 5663821 w 5663821"/>
              <a:gd name="connsiteY3" fmla="*/ 6858000 h 6858000"/>
              <a:gd name="connsiteX4" fmla="*/ 0 w 5663821"/>
              <a:gd name="connsiteY4" fmla="*/ 6858000 h 6858000"/>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7167442"/>
              <a:gd name="connsiteX1" fmla="*/ 0 w 6318913"/>
              <a:gd name="connsiteY1" fmla="*/ 0 h 7167442"/>
              <a:gd name="connsiteX2" fmla="*/ 4235355 w 6318913"/>
              <a:gd name="connsiteY2" fmla="*/ 27017 h 7167442"/>
              <a:gd name="connsiteX3" fmla="*/ 6318913 w 6318913"/>
              <a:gd name="connsiteY3" fmla="*/ 6885295 h 7167442"/>
              <a:gd name="connsiteX4" fmla="*/ 0 w 6318913"/>
              <a:gd name="connsiteY4" fmla="*/ 6858000 h 7167442"/>
              <a:gd name="connsiteX0" fmla="*/ 0 w 6318927"/>
              <a:gd name="connsiteY0" fmla="*/ 6858000 h 6885889"/>
              <a:gd name="connsiteX1" fmla="*/ 0 w 6318927"/>
              <a:gd name="connsiteY1" fmla="*/ 0 h 6885889"/>
              <a:gd name="connsiteX2" fmla="*/ 4235355 w 6318927"/>
              <a:gd name="connsiteY2" fmla="*/ 27017 h 6885889"/>
              <a:gd name="connsiteX3" fmla="*/ 6318913 w 6318927"/>
              <a:gd name="connsiteY3" fmla="*/ 6885295 h 6885889"/>
              <a:gd name="connsiteX4" fmla="*/ 0 w 6318927"/>
              <a:gd name="connsiteY4" fmla="*/ 6858000 h 6885889"/>
              <a:gd name="connsiteX0" fmla="*/ 0 w 6318927"/>
              <a:gd name="connsiteY0" fmla="*/ 6871927 h 6899816"/>
              <a:gd name="connsiteX1" fmla="*/ 0 w 6318927"/>
              <a:gd name="connsiteY1" fmla="*/ 13927 h 6899816"/>
              <a:gd name="connsiteX2" fmla="*/ 4235356 w 6318927"/>
              <a:gd name="connsiteY2" fmla="*/ 0 h 6899816"/>
              <a:gd name="connsiteX3" fmla="*/ 6318913 w 6318927"/>
              <a:gd name="connsiteY3" fmla="*/ 6899222 h 6899816"/>
              <a:gd name="connsiteX4" fmla="*/ 0 w 6318927"/>
              <a:gd name="connsiteY4" fmla="*/ 6871927 h 6899816"/>
              <a:gd name="connsiteX0" fmla="*/ 0 w 6318927"/>
              <a:gd name="connsiteY0" fmla="*/ 6858000 h 6885889"/>
              <a:gd name="connsiteX1" fmla="*/ 0 w 6318927"/>
              <a:gd name="connsiteY1" fmla="*/ 0 h 6885889"/>
              <a:gd name="connsiteX2" fmla="*/ 4279725 w 6318927"/>
              <a:gd name="connsiteY2" fmla="*/ 4270 h 6885889"/>
              <a:gd name="connsiteX3" fmla="*/ 6318913 w 6318927"/>
              <a:gd name="connsiteY3" fmla="*/ 6885295 h 6885889"/>
              <a:gd name="connsiteX4" fmla="*/ 0 w 6318927"/>
              <a:gd name="connsiteY4" fmla="*/ 6858000 h 6885889"/>
              <a:gd name="connsiteX0" fmla="*/ 27730 w 6346657"/>
              <a:gd name="connsiteY0" fmla="*/ 6858000 h 6885889"/>
              <a:gd name="connsiteX1" fmla="*/ 0 w 6346657"/>
              <a:gd name="connsiteY1" fmla="*/ 0 h 6885889"/>
              <a:gd name="connsiteX2" fmla="*/ 4307455 w 6346657"/>
              <a:gd name="connsiteY2" fmla="*/ 4270 h 6885889"/>
              <a:gd name="connsiteX3" fmla="*/ 6346643 w 6346657"/>
              <a:gd name="connsiteY3" fmla="*/ 6885295 h 6885889"/>
              <a:gd name="connsiteX4" fmla="*/ 27730 w 6346657"/>
              <a:gd name="connsiteY4" fmla="*/ 6858000 h 6885889"/>
              <a:gd name="connsiteX0" fmla="*/ 22184 w 6341111"/>
              <a:gd name="connsiteY0" fmla="*/ 6853730 h 6881619"/>
              <a:gd name="connsiteX1" fmla="*/ 0 w 6341111"/>
              <a:gd name="connsiteY1" fmla="*/ 279 h 6881619"/>
              <a:gd name="connsiteX2" fmla="*/ 4301909 w 6341111"/>
              <a:gd name="connsiteY2" fmla="*/ 0 h 6881619"/>
              <a:gd name="connsiteX3" fmla="*/ 6341097 w 6341111"/>
              <a:gd name="connsiteY3" fmla="*/ 6881025 h 6881619"/>
              <a:gd name="connsiteX4" fmla="*/ 22184 w 6341111"/>
              <a:gd name="connsiteY4" fmla="*/ 6853730 h 6881619"/>
              <a:gd name="connsiteX0" fmla="*/ 16637 w 6341111"/>
              <a:gd name="connsiteY0" fmla="*/ 6858280 h 6881743"/>
              <a:gd name="connsiteX1" fmla="*/ 0 w 6341111"/>
              <a:gd name="connsiteY1" fmla="*/ 279 h 6881743"/>
              <a:gd name="connsiteX2" fmla="*/ 4301909 w 6341111"/>
              <a:gd name="connsiteY2" fmla="*/ 0 h 6881743"/>
              <a:gd name="connsiteX3" fmla="*/ 6341097 w 6341111"/>
              <a:gd name="connsiteY3" fmla="*/ 6881025 h 6881743"/>
              <a:gd name="connsiteX4" fmla="*/ 16637 w 6341111"/>
              <a:gd name="connsiteY4" fmla="*/ 6858280 h 6881743"/>
              <a:gd name="connsiteX0" fmla="*/ 5546 w 6341111"/>
              <a:gd name="connsiteY0" fmla="*/ 6849182 h 6881532"/>
              <a:gd name="connsiteX1" fmla="*/ 0 w 6341111"/>
              <a:gd name="connsiteY1" fmla="*/ 279 h 6881532"/>
              <a:gd name="connsiteX2" fmla="*/ 4301909 w 6341111"/>
              <a:gd name="connsiteY2" fmla="*/ 0 h 6881532"/>
              <a:gd name="connsiteX3" fmla="*/ 6341097 w 6341111"/>
              <a:gd name="connsiteY3" fmla="*/ 6881025 h 6881532"/>
              <a:gd name="connsiteX4" fmla="*/ 5546 w 6341111"/>
              <a:gd name="connsiteY4" fmla="*/ 6849182 h 6881532"/>
              <a:gd name="connsiteX0" fmla="*/ 2133 w 6343244"/>
              <a:gd name="connsiteY0" fmla="*/ 6862830 h 6881928"/>
              <a:gd name="connsiteX1" fmla="*/ 2133 w 6343244"/>
              <a:gd name="connsiteY1" fmla="*/ 279 h 6881928"/>
              <a:gd name="connsiteX2" fmla="*/ 4304042 w 6343244"/>
              <a:gd name="connsiteY2" fmla="*/ 0 h 6881928"/>
              <a:gd name="connsiteX3" fmla="*/ 6343230 w 6343244"/>
              <a:gd name="connsiteY3" fmla="*/ 6881025 h 6881928"/>
              <a:gd name="connsiteX4" fmla="*/ 2133 w 6343244"/>
              <a:gd name="connsiteY4" fmla="*/ 6862830 h 6881928"/>
              <a:gd name="connsiteX0" fmla="*/ 251 w 6341362"/>
              <a:gd name="connsiteY0" fmla="*/ 6862830 h 6881928"/>
              <a:gd name="connsiteX1" fmla="*/ 251 w 6341362"/>
              <a:gd name="connsiteY1" fmla="*/ 279 h 6881928"/>
              <a:gd name="connsiteX2" fmla="*/ 4302160 w 6341362"/>
              <a:gd name="connsiteY2" fmla="*/ 0 h 6881928"/>
              <a:gd name="connsiteX3" fmla="*/ 6341348 w 6341362"/>
              <a:gd name="connsiteY3" fmla="*/ 6881025 h 6881928"/>
              <a:gd name="connsiteX4" fmla="*/ 251 w 6341362"/>
              <a:gd name="connsiteY4" fmla="*/ 6862830 h 6881928"/>
              <a:gd name="connsiteX0" fmla="*/ 9216 w 6350327"/>
              <a:gd name="connsiteY0" fmla="*/ 6862830 h 6881928"/>
              <a:gd name="connsiteX1" fmla="*/ 9216 w 6350327"/>
              <a:gd name="connsiteY1" fmla="*/ 279 h 6881928"/>
              <a:gd name="connsiteX2" fmla="*/ 4311125 w 6350327"/>
              <a:gd name="connsiteY2" fmla="*/ 0 h 6881928"/>
              <a:gd name="connsiteX3" fmla="*/ 6350313 w 6350327"/>
              <a:gd name="connsiteY3" fmla="*/ 6881025 h 6881928"/>
              <a:gd name="connsiteX4" fmla="*/ 9216 w 6350327"/>
              <a:gd name="connsiteY4" fmla="*/ 6862830 h 6881928"/>
              <a:gd name="connsiteX0" fmla="*/ 9216 w 6355875"/>
              <a:gd name="connsiteY0" fmla="*/ 6862830 h 6873710"/>
              <a:gd name="connsiteX1" fmla="*/ 9216 w 6355875"/>
              <a:gd name="connsiteY1" fmla="*/ 279 h 6873710"/>
              <a:gd name="connsiteX2" fmla="*/ 4311125 w 6355875"/>
              <a:gd name="connsiteY2" fmla="*/ 0 h 6873710"/>
              <a:gd name="connsiteX3" fmla="*/ 6355861 w 6355875"/>
              <a:gd name="connsiteY3" fmla="*/ 6871926 h 6873710"/>
              <a:gd name="connsiteX4" fmla="*/ 9216 w 6355875"/>
              <a:gd name="connsiteY4" fmla="*/ 6862830 h 6873710"/>
              <a:gd name="connsiteX0" fmla="*/ 9217 w 6355875"/>
              <a:gd name="connsiteY0" fmla="*/ 6871929 h 6877180"/>
              <a:gd name="connsiteX1" fmla="*/ 9216 w 6355875"/>
              <a:gd name="connsiteY1" fmla="*/ 279 h 6877180"/>
              <a:gd name="connsiteX2" fmla="*/ 4311125 w 6355875"/>
              <a:gd name="connsiteY2" fmla="*/ 0 h 6877180"/>
              <a:gd name="connsiteX3" fmla="*/ 6355861 w 6355875"/>
              <a:gd name="connsiteY3" fmla="*/ 6871926 h 6877180"/>
              <a:gd name="connsiteX4" fmla="*/ 9217 w 6355875"/>
              <a:gd name="connsiteY4" fmla="*/ 6871929 h 6877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5875" h="6877180">
                <a:moveTo>
                  <a:pt x="9217" y="6871929"/>
                </a:moveTo>
                <a:cubicBezTo>
                  <a:pt x="-14817" y="4578347"/>
                  <a:pt x="16611" y="2284763"/>
                  <a:pt x="9216" y="279"/>
                </a:cubicBezTo>
                <a:lnTo>
                  <a:pt x="4311125" y="0"/>
                </a:lnTo>
                <a:cubicBezTo>
                  <a:pt x="5005644" y="2299741"/>
                  <a:pt x="5661342" y="4572185"/>
                  <a:pt x="6355861" y="6871926"/>
                </a:cubicBezTo>
                <a:cubicBezTo>
                  <a:pt x="6364960" y="6876475"/>
                  <a:pt x="2115521" y="6881027"/>
                  <a:pt x="9217" y="6871929"/>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577C04-4A50-4C4B-AA95-192C4B0CEC46}"/>
              </a:ext>
            </a:extLst>
          </p:cNvPr>
          <p:cNvSpPr>
            <a:spLocks noGrp="1"/>
          </p:cNvSpPr>
          <p:nvPr>
            <p:ph type="title"/>
          </p:nvPr>
        </p:nvSpPr>
        <p:spPr>
          <a:xfrm>
            <a:off x="836613" y="1310185"/>
            <a:ext cx="2820988" cy="1633632"/>
          </a:xfrm>
        </p:spPr>
        <p:txBody>
          <a:bodyPr anchor="b"/>
          <a:lstStyle>
            <a:lvl1pPr>
              <a:defRPr sz="32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410D9D04-90B1-4518-A02F-17DFC3D9DDEE}"/>
              </a:ext>
            </a:extLst>
          </p:cNvPr>
          <p:cNvSpPr>
            <a:spLocks noGrp="1"/>
          </p:cNvSpPr>
          <p:nvPr>
            <p:ph type="body" sz="half" idx="2"/>
          </p:nvPr>
        </p:nvSpPr>
        <p:spPr>
          <a:xfrm>
            <a:off x="836612" y="3039508"/>
            <a:ext cx="3322779" cy="3098492"/>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009A6BC5-E925-458F-85C4-60399C807B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Date Placeholder 3">
            <a:extLst>
              <a:ext uri="{FF2B5EF4-FFF2-40B4-BE49-F238E27FC236}">
                <a16:creationId xmlns:a16="http://schemas.microsoft.com/office/drawing/2014/main" id="{EAAF6FE6-2586-42F8-8971-BDC5EC55EF2F}"/>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bg1"/>
                </a:solidFill>
              </a:defRPr>
            </a:lvl1pPr>
          </a:lstStyle>
          <a:p>
            <a:fld id="{0AE53F9F-27FB-41CD-95B8-B1520CC1B6AE}" type="datetime4">
              <a:rPr lang="en-US" smtClean="0"/>
              <a:pPr/>
              <a:t>June 25, 2024</a:t>
            </a:fld>
            <a:endParaRPr lang="en-US"/>
          </a:p>
        </p:txBody>
      </p:sp>
      <p:sp>
        <p:nvSpPr>
          <p:cNvPr id="6" name="Footer Placeholder 5">
            <a:extLst>
              <a:ext uri="{FF2B5EF4-FFF2-40B4-BE49-F238E27FC236}">
                <a16:creationId xmlns:a16="http://schemas.microsoft.com/office/drawing/2014/main" id="{5A4F177E-AF31-43FE-8624-264903E1A242}"/>
              </a:ext>
            </a:extLst>
          </p:cNvPr>
          <p:cNvSpPr>
            <a:spLocks noGrp="1"/>
          </p:cNvSpPr>
          <p:nvPr>
            <p:ph type="ftr" sz="quarter" idx="11"/>
          </p:nvPr>
        </p:nvSpPr>
        <p:spPr>
          <a:xfrm>
            <a:off x="6196088" y="6329382"/>
            <a:ext cx="4114800" cy="365125"/>
          </a:xfrm>
        </p:spPr>
        <p:txBody>
          <a:bodyPr/>
          <a:lstStyle/>
          <a:p>
            <a:r>
              <a:rPr lang="en-US"/>
              <a:t>SWAN Library Services</a:t>
            </a:r>
          </a:p>
        </p:txBody>
      </p:sp>
      <p:sp>
        <p:nvSpPr>
          <p:cNvPr id="7" name="Slide Number Placeholder 6">
            <a:extLst>
              <a:ext uri="{FF2B5EF4-FFF2-40B4-BE49-F238E27FC236}">
                <a16:creationId xmlns:a16="http://schemas.microsoft.com/office/drawing/2014/main" id="{A04DA81C-9F81-4F4C-8D4F-EC49162106D6}"/>
              </a:ext>
            </a:extLst>
          </p:cNvPr>
          <p:cNvSpPr>
            <a:spLocks noGrp="1"/>
          </p:cNvSpPr>
          <p:nvPr>
            <p:ph type="sldNum" sz="quarter" idx="12"/>
          </p:nvPr>
        </p:nvSpPr>
        <p:spPr/>
        <p:txBody>
          <a:bodyPr/>
          <a:lstStyle/>
          <a:p>
            <a:fld id="{1FAA610F-65FB-4D76-A9F7-0135426F9A2E}" type="slidenum">
              <a:rPr lang="en-US" smtClean="0"/>
              <a:t>‹#›</a:t>
            </a:fld>
            <a:endParaRPr lang="en-US"/>
          </a:p>
        </p:txBody>
      </p:sp>
    </p:spTree>
    <p:extLst>
      <p:ext uri="{BB962C8B-B14F-4D97-AF65-F5344CB8AC3E}">
        <p14:creationId xmlns:p14="http://schemas.microsoft.com/office/powerpoint/2010/main" val="10811119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4_Picture with Caption - Yellow">
    <p:spTree>
      <p:nvGrpSpPr>
        <p:cNvPr id="1" name=""/>
        <p:cNvGrpSpPr/>
        <p:nvPr/>
      </p:nvGrpSpPr>
      <p:grpSpPr>
        <a:xfrm>
          <a:off x="0" y="0"/>
          <a:ext cx="0" cy="0"/>
          <a:chOff x="0" y="0"/>
          <a:chExt cx="0" cy="0"/>
        </a:xfrm>
      </p:grpSpPr>
      <p:sp>
        <p:nvSpPr>
          <p:cNvPr id="8" name="Right Triangle 9">
            <a:extLst>
              <a:ext uri="{FF2B5EF4-FFF2-40B4-BE49-F238E27FC236}">
                <a16:creationId xmlns:a16="http://schemas.microsoft.com/office/drawing/2014/main" id="{3A2B8FCD-D57E-49F5-AAFB-F203512F5B39}"/>
              </a:ext>
              <a:ext uri="{C183D7F6-B498-43B3-948B-1728B52AA6E4}">
                <adec:decorative xmlns:adec="http://schemas.microsoft.com/office/drawing/2017/decorative" val="1"/>
              </a:ext>
            </a:extLst>
          </p:cNvPr>
          <p:cNvSpPr/>
          <p:nvPr userDrawn="1"/>
        </p:nvSpPr>
        <p:spPr>
          <a:xfrm>
            <a:off x="-25756" y="-2711"/>
            <a:ext cx="5213496" cy="6877180"/>
          </a:xfrm>
          <a:custGeom>
            <a:avLst/>
            <a:gdLst>
              <a:gd name="connsiteX0" fmla="*/ 0 w 5663821"/>
              <a:gd name="connsiteY0" fmla="*/ 6858000 h 6858000"/>
              <a:gd name="connsiteX1" fmla="*/ 0 w 5663821"/>
              <a:gd name="connsiteY1" fmla="*/ 0 h 6858000"/>
              <a:gd name="connsiteX2" fmla="*/ 5663821 w 5663821"/>
              <a:gd name="connsiteY2" fmla="*/ 6858000 h 6858000"/>
              <a:gd name="connsiteX3" fmla="*/ 0 w 5663821"/>
              <a:gd name="connsiteY3" fmla="*/ 6858000 h 6858000"/>
              <a:gd name="connsiteX0" fmla="*/ 0 w 5663821"/>
              <a:gd name="connsiteY0" fmla="*/ 6858000 h 6858000"/>
              <a:gd name="connsiteX1" fmla="*/ 0 w 5663821"/>
              <a:gd name="connsiteY1" fmla="*/ 0 h 6858000"/>
              <a:gd name="connsiteX2" fmla="*/ 222913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2502089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4235355 w 5663821"/>
              <a:gd name="connsiteY2" fmla="*/ 27017 h 6858000"/>
              <a:gd name="connsiteX3" fmla="*/ 5663821 w 5663821"/>
              <a:gd name="connsiteY3" fmla="*/ 6858000 h 6858000"/>
              <a:gd name="connsiteX4" fmla="*/ 0 w 5663821"/>
              <a:gd name="connsiteY4" fmla="*/ 6858000 h 6858000"/>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7167442"/>
              <a:gd name="connsiteX1" fmla="*/ 0 w 6318913"/>
              <a:gd name="connsiteY1" fmla="*/ 0 h 7167442"/>
              <a:gd name="connsiteX2" fmla="*/ 4235355 w 6318913"/>
              <a:gd name="connsiteY2" fmla="*/ 27017 h 7167442"/>
              <a:gd name="connsiteX3" fmla="*/ 6318913 w 6318913"/>
              <a:gd name="connsiteY3" fmla="*/ 6885295 h 7167442"/>
              <a:gd name="connsiteX4" fmla="*/ 0 w 6318913"/>
              <a:gd name="connsiteY4" fmla="*/ 6858000 h 7167442"/>
              <a:gd name="connsiteX0" fmla="*/ 0 w 6318927"/>
              <a:gd name="connsiteY0" fmla="*/ 6858000 h 6885889"/>
              <a:gd name="connsiteX1" fmla="*/ 0 w 6318927"/>
              <a:gd name="connsiteY1" fmla="*/ 0 h 6885889"/>
              <a:gd name="connsiteX2" fmla="*/ 4235355 w 6318927"/>
              <a:gd name="connsiteY2" fmla="*/ 27017 h 6885889"/>
              <a:gd name="connsiteX3" fmla="*/ 6318913 w 6318927"/>
              <a:gd name="connsiteY3" fmla="*/ 6885295 h 6885889"/>
              <a:gd name="connsiteX4" fmla="*/ 0 w 6318927"/>
              <a:gd name="connsiteY4" fmla="*/ 6858000 h 6885889"/>
              <a:gd name="connsiteX0" fmla="*/ 0 w 6318927"/>
              <a:gd name="connsiteY0" fmla="*/ 6871927 h 6899816"/>
              <a:gd name="connsiteX1" fmla="*/ 0 w 6318927"/>
              <a:gd name="connsiteY1" fmla="*/ 13927 h 6899816"/>
              <a:gd name="connsiteX2" fmla="*/ 4235356 w 6318927"/>
              <a:gd name="connsiteY2" fmla="*/ 0 h 6899816"/>
              <a:gd name="connsiteX3" fmla="*/ 6318913 w 6318927"/>
              <a:gd name="connsiteY3" fmla="*/ 6899222 h 6899816"/>
              <a:gd name="connsiteX4" fmla="*/ 0 w 6318927"/>
              <a:gd name="connsiteY4" fmla="*/ 6871927 h 6899816"/>
              <a:gd name="connsiteX0" fmla="*/ 0 w 6318927"/>
              <a:gd name="connsiteY0" fmla="*/ 6858000 h 6885889"/>
              <a:gd name="connsiteX1" fmla="*/ 0 w 6318927"/>
              <a:gd name="connsiteY1" fmla="*/ 0 h 6885889"/>
              <a:gd name="connsiteX2" fmla="*/ 4279725 w 6318927"/>
              <a:gd name="connsiteY2" fmla="*/ 4270 h 6885889"/>
              <a:gd name="connsiteX3" fmla="*/ 6318913 w 6318927"/>
              <a:gd name="connsiteY3" fmla="*/ 6885295 h 6885889"/>
              <a:gd name="connsiteX4" fmla="*/ 0 w 6318927"/>
              <a:gd name="connsiteY4" fmla="*/ 6858000 h 6885889"/>
              <a:gd name="connsiteX0" fmla="*/ 27730 w 6346657"/>
              <a:gd name="connsiteY0" fmla="*/ 6858000 h 6885889"/>
              <a:gd name="connsiteX1" fmla="*/ 0 w 6346657"/>
              <a:gd name="connsiteY1" fmla="*/ 0 h 6885889"/>
              <a:gd name="connsiteX2" fmla="*/ 4307455 w 6346657"/>
              <a:gd name="connsiteY2" fmla="*/ 4270 h 6885889"/>
              <a:gd name="connsiteX3" fmla="*/ 6346643 w 6346657"/>
              <a:gd name="connsiteY3" fmla="*/ 6885295 h 6885889"/>
              <a:gd name="connsiteX4" fmla="*/ 27730 w 6346657"/>
              <a:gd name="connsiteY4" fmla="*/ 6858000 h 6885889"/>
              <a:gd name="connsiteX0" fmla="*/ 22184 w 6341111"/>
              <a:gd name="connsiteY0" fmla="*/ 6853730 h 6881619"/>
              <a:gd name="connsiteX1" fmla="*/ 0 w 6341111"/>
              <a:gd name="connsiteY1" fmla="*/ 279 h 6881619"/>
              <a:gd name="connsiteX2" fmla="*/ 4301909 w 6341111"/>
              <a:gd name="connsiteY2" fmla="*/ 0 h 6881619"/>
              <a:gd name="connsiteX3" fmla="*/ 6341097 w 6341111"/>
              <a:gd name="connsiteY3" fmla="*/ 6881025 h 6881619"/>
              <a:gd name="connsiteX4" fmla="*/ 22184 w 6341111"/>
              <a:gd name="connsiteY4" fmla="*/ 6853730 h 6881619"/>
              <a:gd name="connsiteX0" fmla="*/ 16637 w 6341111"/>
              <a:gd name="connsiteY0" fmla="*/ 6858280 h 6881743"/>
              <a:gd name="connsiteX1" fmla="*/ 0 w 6341111"/>
              <a:gd name="connsiteY1" fmla="*/ 279 h 6881743"/>
              <a:gd name="connsiteX2" fmla="*/ 4301909 w 6341111"/>
              <a:gd name="connsiteY2" fmla="*/ 0 h 6881743"/>
              <a:gd name="connsiteX3" fmla="*/ 6341097 w 6341111"/>
              <a:gd name="connsiteY3" fmla="*/ 6881025 h 6881743"/>
              <a:gd name="connsiteX4" fmla="*/ 16637 w 6341111"/>
              <a:gd name="connsiteY4" fmla="*/ 6858280 h 6881743"/>
              <a:gd name="connsiteX0" fmla="*/ 5546 w 6341111"/>
              <a:gd name="connsiteY0" fmla="*/ 6849182 h 6881532"/>
              <a:gd name="connsiteX1" fmla="*/ 0 w 6341111"/>
              <a:gd name="connsiteY1" fmla="*/ 279 h 6881532"/>
              <a:gd name="connsiteX2" fmla="*/ 4301909 w 6341111"/>
              <a:gd name="connsiteY2" fmla="*/ 0 h 6881532"/>
              <a:gd name="connsiteX3" fmla="*/ 6341097 w 6341111"/>
              <a:gd name="connsiteY3" fmla="*/ 6881025 h 6881532"/>
              <a:gd name="connsiteX4" fmla="*/ 5546 w 6341111"/>
              <a:gd name="connsiteY4" fmla="*/ 6849182 h 6881532"/>
              <a:gd name="connsiteX0" fmla="*/ 2133 w 6343244"/>
              <a:gd name="connsiteY0" fmla="*/ 6862830 h 6881928"/>
              <a:gd name="connsiteX1" fmla="*/ 2133 w 6343244"/>
              <a:gd name="connsiteY1" fmla="*/ 279 h 6881928"/>
              <a:gd name="connsiteX2" fmla="*/ 4304042 w 6343244"/>
              <a:gd name="connsiteY2" fmla="*/ 0 h 6881928"/>
              <a:gd name="connsiteX3" fmla="*/ 6343230 w 6343244"/>
              <a:gd name="connsiteY3" fmla="*/ 6881025 h 6881928"/>
              <a:gd name="connsiteX4" fmla="*/ 2133 w 6343244"/>
              <a:gd name="connsiteY4" fmla="*/ 6862830 h 6881928"/>
              <a:gd name="connsiteX0" fmla="*/ 251 w 6341362"/>
              <a:gd name="connsiteY0" fmla="*/ 6862830 h 6881928"/>
              <a:gd name="connsiteX1" fmla="*/ 251 w 6341362"/>
              <a:gd name="connsiteY1" fmla="*/ 279 h 6881928"/>
              <a:gd name="connsiteX2" fmla="*/ 4302160 w 6341362"/>
              <a:gd name="connsiteY2" fmla="*/ 0 h 6881928"/>
              <a:gd name="connsiteX3" fmla="*/ 6341348 w 6341362"/>
              <a:gd name="connsiteY3" fmla="*/ 6881025 h 6881928"/>
              <a:gd name="connsiteX4" fmla="*/ 251 w 6341362"/>
              <a:gd name="connsiteY4" fmla="*/ 6862830 h 6881928"/>
              <a:gd name="connsiteX0" fmla="*/ 9216 w 6350327"/>
              <a:gd name="connsiteY0" fmla="*/ 6862830 h 6881928"/>
              <a:gd name="connsiteX1" fmla="*/ 9216 w 6350327"/>
              <a:gd name="connsiteY1" fmla="*/ 279 h 6881928"/>
              <a:gd name="connsiteX2" fmla="*/ 4311125 w 6350327"/>
              <a:gd name="connsiteY2" fmla="*/ 0 h 6881928"/>
              <a:gd name="connsiteX3" fmla="*/ 6350313 w 6350327"/>
              <a:gd name="connsiteY3" fmla="*/ 6881025 h 6881928"/>
              <a:gd name="connsiteX4" fmla="*/ 9216 w 6350327"/>
              <a:gd name="connsiteY4" fmla="*/ 6862830 h 6881928"/>
              <a:gd name="connsiteX0" fmla="*/ 9216 w 6355875"/>
              <a:gd name="connsiteY0" fmla="*/ 6862830 h 6873710"/>
              <a:gd name="connsiteX1" fmla="*/ 9216 w 6355875"/>
              <a:gd name="connsiteY1" fmla="*/ 279 h 6873710"/>
              <a:gd name="connsiteX2" fmla="*/ 4311125 w 6355875"/>
              <a:gd name="connsiteY2" fmla="*/ 0 h 6873710"/>
              <a:gd name="connsiteX3" fmla="*/ 6355861 w 6355875"/>
              <a:gd name="connsiteY3" fmla="*/ 6871926 h 6873710"/>
              <a:gd name="connsiteX4" fmla="*/ 9216 w 6355875"/>
              <a:gd name="connsiteY4" fmla="*/ 6862830 h 6873710"/>
              <a:gd name="connsiteX0" fmla="*/ 9217 w 6355875"/>
              <a:gd name="connsiteY0" fmla="*/ 6871929 h 6877180"/>
              <a:gd name="connsiteX1" fmla="*/ 9216 w 6355875"/>
              <a:gd name="connsiteY1" fmla="*/ 279 h 6877180"/>
              <a:gd name="connsiteX2" fmla="*/ 4311125 w 6355875"/>
              <a:gd name="connsiteY2" fmla="*/ 0 h 6877180"/>
              <a:gd name="connsiteX3" fmla="*/ 6355861 w 6355875"/>
              <a:gd name="connsiteY3" fmla="*/ 6871926 h 6877180"/>
              <a:gd name="connsiteX4" fmla="*/ 9217 w 6355875"/>
              <a:gd name="connsiteY4" fmla="*/ 6871929 h 6877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5875" h="6877180">
                <a:moveTo>
                  <a:pt x="9217" y="6871929"/>
                </a:moveTo>
                <a:cubicBezTo>
                  <a:pt x="-14817" y="4578347"/>
                  <a:pt x="16611" y="2284763"/>
                  <a:pt x="9216" y="279"/>
                </a:cubicBezTo>
                <a:lnTo>
                  <a:pt x="4311125" y="0"/>
                </a:lnTo>
                <a:cubicBezTo>
                  <a:pt x="5005644" y="2299741"/>
                  <a:pt x="5661342" y="4572185"/>
                  <a:pt x="6355861" y="6871926"/>
                </a:cubicBezTo>
                <a:cubicBezTo>
                  <a:pt x="6364960" y="6876475"/>
                  <a:pt x="2115521" y="6881027"/>
                  <a:pt x="9217" y="687192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577C04-4A50-4C4B-AA95-192C4B0CEC46}"/>
              </a:ext>
            </a:extLst>
          </p:cNvPr>
          <p:cNvSpPr>
            <a:spLocks noGrp="1"/>
          </p:cNvSpPr>
          <p:nvPr>
            <p:ph type="title"/>
          </p:nvPr>
        </p:nvSpPr>
        <p:spPr>
          <a:xfrm>
            <a:off x="836613" y="1310185"/>
            <a:ext cx="2820988" cy="1633632"/>
          </a:xfrm>
        </p:spPr>
        <p:txBody>
          <a:bodyPr anchor="b"/>
          <a:lstStyle>
            <a:lvl1pPr>
              <a:defRPr sz="32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410D9D04-90B1-4518-A02F-17DFC3D9DDEE}"/>
              </a:ext>
            </a:extLst>
          </p:cNvPr>
          <p:cNvSpPr>
            <a:spLocks noGrp="1"/>
          </p:cNvSpPr>
          <p:nvPr>
            <p:ph type="body" sz="half" idx="2"/>
          </p:nvPr>
        </p:nvSpPr>
        <p:spPr>
          <a:xfrm>
            <a:off x="836612" y="3039508"/>
            <a:ext cx="3322779" cy="3098492"/>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009A6BC5-E925-458F-85C4-60399C807B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Date Placeholder 3">
            <a:extLst>
              <a:ext uri="{FF2B5EF4-FFF2-40B4-BE49-F238E27FC236}">
                <a16:creationId xmlns:a16="http://schemas.microsoft.com/office/drawing/2014/main" id="{EAAF6FE6-2586-42F8-8971-BDC5EC55EF2F}"/>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bg1"/>
                </a:solidFill>
              </a:defRPr>
            </a:lvl1pPr>
          </a:lstStyle>
          <a:p>
            <a:fld id="{0AE53F9F-27FB-41CD-95B8-B1520CC1B6AE}" type="datetime4">
              <a:rPr lang="en-US" smtClean="0"/>
              <a:pPr/>
              <a:t>June 25, 2024</a:t>
            </a:fld>
            <a:endParaRPr lang="en-US"/>
          </a:p>
        </p:txBody>
      </p:sp>
      <p:sp>
        <p:nvSpPr>
          <p:cNvPr id="6" name="Footer Placeholder 5">
            <a:extLst>
              <a:ext uri="{FF2B5EF4-FFF2-40B4-BE49-F238E27FC236}">
                <a16:creationId xmlns:a16="http://schemas.microsoft.com/office/drawing/2014/main" id="{5A4F177E-AF31-43FE-8624-264903E1A242}"/>
              </a:ext>
            </a:extLst>
          </p:cNvPr>
          <p:cNvSpPr>
            <a:spLocks noGrp="1"/>
          </p:cNvSpPr>
          <p:nvPr>
            <p:ph type="ftr" sz="quarter" idx="11"/>
          </p:nvPr>
        </p:nvSpPr>
        <p:spPr>
          <a:xfrm>
            <a:off x="6196088" y="6329382"/>
            <a:ext cx="4114800" cy="365125"/>
          </a:xfrm>
        </p:spPr>
        <p:txBody>
          <a:bodyPr/>
          <a:lstStyle/>
          <a:p>
            <a:r>
              <a:rPr lang="en-US"/>
              <a:t>SWAN Library Services</a:t>
            </a:r>
          </a:p>
        </p:txBody>
      </p:sp>
      <p:sp>
        <p:nvSpPr>
          <p:cNvPr id="7" name="Slide Number Placeholder 6">
            <a:extLst>
              <a:ext uri="{FF2B5EF4-FFF2-40B4-BE49-F238E27FC236}">
                <a16:creationId xmlns:a16="http://schemas.microsoft.com/office/drawing/2014/main" id="{A04DA81C-9F81-4F4C-8D4F-EC49162106D6}"/>
              </a:ext>
            </a:extLst>
          </p:cNvPr>
          <p:cNvSpPr>
            <a:spLocks noGrp="1"/>
          </p:cNvSpPr>
          <p:nvPr>
            <p:ph type="sldNum" sz="quarter" idx="12"/>
          </p:nvPr>
        </p:nvSpPr>
        <p:spPr/>
        <p:txBody>
          <a:bodyPr/>
          <a:lstStyle/>
          <a:p>
            <a:fld id="{1FAA610F-65FB-4D76-A9F7-0135426F9A2E}" type="slidenum">
              <a:rPr lang="en-US" smtClean="0"/>
              <a:t>‹#›</a:t>
            </a:fld>
            <a:endParaRPr lang="en-US"/>
          </a:p>
        </p:txBody>
      </p:sp>
    </p:spTree>
    <p:extLst>
      <p:ext uri="{BB962C8B-B14F-4D97-AF65-F5344CB8AC3E}">
        <p14:creationId xmlns:p14="http://schemas.microsoft.com/office/powerpoint/2010/main" val="25340893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3_Picture with Caption - Yellow">
    <p:spTree>
      <p:nvGrpSpPr>
        <p:cNvPr id="1" name=""/>
        <p:cNvGrpSpPr/>
        <p:nvPr/>
      </p:nvGrpSpPr>
      <p:grpSpPr>
        <a:xfrm>
          <a:off x="0" y="0"/>
          <a:ext cx="0" cy="0"/>
          <a:chOff x="0" y="0"/>
          <a:chExt cx="0" cy="0"/>
        </a:xfrm>
      </p:grpSpPr>
      <p:sp>
        <p:nvSpPr>
          <p:cNvPr id="8" name="Right Triangle 9">
            <a:extLst>
              <a:ext uri="{FF2B5EF4-FFF2-40B4-BE49-F238E27FC236}">
                <a16:creationId xmlns:a16="http://schemas.microsoft.com/office/drawing/2014/main" id="{3A2B8FCD-D57E-49F5-AAFB-F203512F5B39}"/>
              </a:ext>
              <a:ext uri="{C183D7F6-B498-43B3-948B-1728B52AA6E4}">
                <adec:decorative xmlns:adec="http://schemas.microsoft.com/office/drawing/2017/decorative" val="1"/>
              </a:ext>
            </a:extLst>
          </p:cNvPr>
          <p:cNvSpPr/>
          <p:nvPr userDrawn="1"/>
        </p:nvSpPr>
        <p:spPr>
          <a:xfrm>
            <a:off x="-25756" y="-2711"/>
            <a:ext cx="5213496" cy="6877180"/>
          </a:xfrm>
          <a:custGeom>
            <a:avLst/>
            <a:gdLst>
              <a:gd name="connsiteX0" fmla="*/ 0 w 5663821"/>
              <a:gd name="connsiteY0" fmla="*/ 6858000 h 6858000"/>
              <a:gd name="connsiteX1" fmla="*/ 0 w 5663821"/>
              <a:gd name="connsiteY1" fmla="*/ 0 h 6858000"/>
              <a:gd name="connsiteX2" fmla="*/ 5663821 w 5663821"/>
              <a:gd name="connsiteY2" fmla="*/ 6858000 h 6858000"/>
              <a:gd name="connsiteX3" fmla="*/ 0 w 5663821"/>
              <a:gd name="connsiteY3" fmla="*/ 6858000 h 6858000"/>
              <a:gd name="connsiteX0" fmla="*/ 0 w 5663821"/>
              <a:gd name="connsiteY0" fmla="*/ 6858000 h 6858000"/>
              <a:gd name="connsiteX1" fmla="*/ 0 w 5663821"/>
              <a:gd name="connsiteY1" fmla="*/ 0 h 6858000"/>
              <a:gd name="connsiteX2" fmla="*/ 222913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2502089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4235355 w 5663821"/>
              <a:gd name="connsiteY2" fmla="*/ 27017 h 6858000"/>
              <a:gd name="connsiteX3" fmla="*/ 5663821 w 5663821"/>
              <a:gd name="connsiteY3" fmla="*/ 6858000 h 6858000"/>
              <a:gd name="connsiteX4" fmla="*/ 0 w 5663821"/>
              <a:gd name="connsiteY4" fmla="*/ 6858000 h 6858000"/>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7167442"/>
              <a:gd name="connsiteX1" fmla="*/ 0 w 6318913"/>
              <a:gd name="connsiteY1" fmla="*/ 0 h 7167442"/>
              <a:gd name="connsiteX2" fmla="*/ 4235355 w 6318913"/>
              <a:gd name="connsiteY2" fmla="*/ 27017 h 7167442"/>
              <a:gd name="connsiteX3" fmla="*/ 6318913 w 6318913"/>
              <a:gd name="connsiteY3" fmla="*/ 6885295 h 7167442"/>
              <a:gd name="connsiteX4" fmla="*/ 0 w 6318913"/>
              <a:gd name="connsiteY4" fmla="*/ 6858000 h 7167442"/>
              <a:gd name="connsiteX0" fmla="*/ 0 w 6318927"/>
              <a:gd name="connsiteY0" fmla="*/ 6858000 h 6885889"/>
              <a:gd name="connsiteX1" fmla="*/ 0 w 6318927"/>
              <a:gd name="connsiteY1" fmla="*/ 0 h 6885889"/>
              <a:gd name="connsiteX2" fmla="*/ 4235355 w 6318927"/>
              <a:gd name="connsiteY2" fmla="*/ 27017 h 6885889"/>
              <a:gd name="connsiteX3" fmla="*/ 6318913 w 6318927"/>
              <a:gd name="connsiteY3" fmla="*/ 6885295 h 6885889"/>
              <a:gd name="connsiteX4" fmla="*/ 0 w 6318927"/>
              <a:gd name="connsiteY4" fmla="*/ 6858000 h 6885889"/>
              <a:gd name="connsiteX0" fmla="*/ 0 w 6318927"/>
              <a:gd name="connsiteY0" fmla="*/ 6871927 h 6899816"/>
              <a:gd name="connsiteX1" fmla="*/ 0 w 6318927"/>
              <a:gd name="connsiteY1" fmla="*/ 13927 h 6899816"/>
              <a:gd name="connsiteX2" fmla="*/ 4235356 w 6318927"/>
              <a:gd name="connsiteY2" fmla="*/ 0 h 6899816"/>
              <a:gd name="connsiteX3" fmla="*/ 6318913 w 6318927"/>
              <a:gd name="connsiteY3" fmla="*/ 6899222 h 6899816"/>
              <a:gd name="connsiteX4" fmla="*/ 0 w 6318927"/>
              <a:gd name="connsiteY4" fmla="*/ 6871927 h 6899816"/>
              <a:gd name="connsiteX0" fmla="*/ 0 w 6318927"/>
              <a:gd name="connsiteY0" fmla="*/ 6858000 h 6885889"/>
              <a:gd name="connsiteX1" fmla="*/ 0 w 6318927"/>
              <a:gd name="connsiteY1" fmla="*/ 0 h 6885889"/>
              <a:gd name="connsiteX2" fmla="*/ 4279725 w 6318927"/>
              <a:gd name="connsiteY2" fmla="*/ 4270 h 6885889"/>
              <a:gd name="connsiteX3" fmla="*/ 6318913 w 6318927"/>
              <a:gd name="connsiteY3" fmla="*/ 6885295 h 6885889"/>
              <a:gd name="connsiteX4" fmla="*/ 0 w 6318927"/>
              <a:gd name="connsiteY4" fmla="*/ 6858000 h 6885889"/>
              <a:gd name="connsiteX0" fmla="*/ 27730 w 6346657"/>
              <a:gd name="connsiteY0" fmla="*/ 6858000 h 6885889"/>
              <a:gd name="connsiteX1" fmla="*/ 0 w 6346657"/>
              <a:gd name="connsiteY1" fmla="*/ 0 h 6885889"/>
              <a:gd name="connsiteX2" fmla="*/ 4307455 w 6346657"/>
              <a:gd name="connsiteY2" fmla="*/ 4270 h 6885889"/>
              <a:gd name="connsiteX3" fmla="*/ 6346643 w 6346657"/>
              <a:gd name="connsiteY3" fmla="*/ 6885295 h 6885889"/>
              <a:gd name="connsiteX4" fmla="*/ 27730 w 6346657"/>
              <a:gd name="connsiteY4" fmla="*/ 6858000 h 6885889"/>
              <a:gd name="connsiteX0" fmla="*/ 22184 w 6341111"/>
              <a:gd name="connsiteY0" fmla="*/ 6853730 h 6881619"/>
              <a:gd name="connsiteX1" fmla="*/ 0 w 6341111"/>
              <a:gd name="connsiteY1" fmla="*/ 279 h 6881619"/>
              <a:gd name="connsiteX2" fmla="*/ 4301909 w 6341111"/>
              <a:gd name="connsiteY2" fmla="*/ 0 h 6881619"/>
              <a:gd name="connsiteX3" fmla="*/ 6341097 w 6341111"/>
              <a:gd name="connsiteY3" fmla="*/ 6881025 h 6881619"/>
              <a:gd name="connsiteX4" fmla="*/ 22184 w 6341111"/>
              <a:gd name="connsiteY4" fmla="*/ 6853730 h 6881619"/>
              <a:gd name="connsiteX0" fmla="*/ 16637 w 6341111"/>
              <a:gd name="connsiteY0" fmla="*/ 6858280 h 6881743"/>
              <a:gd name="connsiteX1" fmla="*/ 0 w 6341111"/>
              <a:gd name="connsiteY1" fmla="*/ 279 h 6881743"/>
              <a:gd name="connsiteX2" fmla="*/ 4301909 w 6341111"/>
              <a:gd name="connsiteY2" fmla="*/ 0 h 6881743"/>
              <a:gd name="connsiteX3" fmla="*/ 6341097 w 6341111"/>
              <a:gd name="connsiteY3" fmla="*/ 6881025 h 6881743"/>
              <a:gd name="connsiteX4" fmla="*/ 16637 w 6341111"/>
              <a:gd name="connsiteY4" fmla="*/ 6858280 h 6881743"/>
              <a:gd name="connsiteX0" fmla="*/ 5546 w 6341111"/>
              <a:gd name="connsiteY0" fmla="*/ 6849182 h 6881532"/>
              <a:gd name="connsiteX1" fmla="*/ 0 w 6341111"/>
              <a:gd name="connsiteY1" fmla="*/ 279 h 6881532"/>
              <a:gd name="connsiteX2" fmla="*/ 4301909 w 6341111"/>
              <a:gd name="connsiteY2" fmla="*/ 0 h 6881532"/>
              <a:gd name="connsiteX3" fmla="*/ 6341097 w 6341111"/>
              <a:gd name="connsiteY3" fmla="*/ 6881025 h 6881532"/>
              <a:gd name="connsiteX4" fmla="*/ 5546 w 6341111"/>
              <a:gd name="connsiteY4" fmla="*/ 6849182 h 6881532"/>
              <a:gd name="connsiteX0" fmla="*/ 2133 w 6343244"/>
              <a:gd name="connsiteY0" fmla="*/ 6862830 h 6881928"/>
              <a:gd name="connsiteX1" fmla="*/ 2133 w 6343244"/>
              <a:gd name="connsiteY1" fmla="*/ 279 h 6881928"/>
              <a:gd name="connsiteX2" fmla="*/ 4304042 w 6343244"/>
              <a:gd name="connsiteY2" fmla="*/ 0 h 6881928"/>
              <a:gd name="connsiteX3" fmla="*/ 6343230 w 6343244"/>
              <a:gd name="connsiteY3" fmla="*/ 6881025 h 6881928"/>
              <a:gd name="connsiteX4" fmla="*/ 2133 w 6343244"/>
              <a:gd name="connsiteY4" fmla="*/ 6862830 h 6881928"/>
              <a:gd name="connsiteX0" fmla="*/ 251 w 6341362"/>
              <a:gd name="connsiteY0" fmla="*/ 6862830 h 6881928"/>
              <a:gd name="connsiteX1" fmla="*/ 251 w 6341362"/>
              <a:gd name="connsiteY1" fmla="*/ 279 h 6881928"/>
              <a:gd name="connsiteX2" fmla="*/ 4302160 w 6341362"/>
              <a:gd name="connsiteY2" fmla="*/ 0 h 6881928"/>
              <a:gd name="connsiteX3" fmla="*/ 6341348 w 6341362"/>
              <a:gd name="connsiteY3" fmla="*/ 6881025 h 6881928"/>
              <a:gd name="connsiteX4" fmla="*/ 251 w 6341362"/>
              <a:gd name="connsiteY4" fmla="*/ 6862830 h 6881928"/>
              <a:gd name="connsiteX0" fmla="*/ 9216 w 6350327"/>
              <a:gd name="connsiteY0" fmla="*/ 6862830 h 6881928"/>
              <a:gd name="connsiteX1" fmla="*/ 9216 w 6350327"/>
              <a:gd name="connsiteY1" fmla="*/ 279 h 6881928"/>
              <a:gd name="connsiteX2" fmla="*/ 4311125 w 6350327"/>
              <a:gd name="connsiteY2" fmla="*/ 0 h 6881928"/>
              <a:gd name="connsiteX3" fmla="*/ 6350313 w 6350327"/>
              <a:gd name="connsiteY3" fmla="*/ 6881025 h 6881928"/>
              <a:gd name="connsiteX4" fmla="*/ 9216 w 6350327"/>
              <a:gd name="connsiteY4" fmla="*/ 6862830 h 6881928"/>
              <a:gd name="connsiteX0" fmla="*/ 9216 w 6355875"/>
              <a:gd name="connsiteY0" fmla="*/ 6862830 h 6873710"/>
              <a:gd name="connsiteX1" fmla="*/ 9216 w 6355875"/>
              <a:gd name="connsiteY1" fmla="*/ 279 h 6873710"/>
              <a:gd name="connsiteX2" fmla="*/ 4311125 w 6355875"/>
              <a:gd name="connsiteY2" fmla="*/ 0 h 6873710"/>
              <a:gd name="connsiteX3" fmla="*/ 6355861 w 6355875"/>
              <a:gd name="connsiteY3" fmla="*/ 6871926 h 6873710"/>
              <a:gd name="connsiteX4" fmla="*/ 9216 w 6355875"/>
              <a:gd name="connsiteY4" fmla="*/ 6862830 h 6873710"/>
              <a:gd name="connsiteX0" fmla="*/ 9217 w 6355875"/>
              <a:gd name="connsiteY0" fmla="*/ 6871929 h 6877180"/>
              <a:gd name="connsiteX1" fmla="*/ 9216 w 6355875"/>
              <a:gd name="connsiteY1" fmla="*/ 279 h 6877180"/>
              <a:gd name="connsiteX2" fmla="*/ 4311125 w 6355875"/>
              <a:gd name="connsiteY2" fmla="*/ 0 h 6877180"/>
              <a:gd name="connsiteX3" fmla="*/ 6355861 w 6355875"/>
              <a:gd name="connsiteY3" fmla="*/ 6871926 h 6877180"/>
              <a:gd name="connsiteX4" fmla="*/ 9217 w 6355875"/>
              <a:gd name="connsiteY4" fmla="*/ 6871929 h 6877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5875" h="6877180">
                <a:moveTo>
                  <a:pt x="9217" y="6871929"/>
                </a:moveTo>
                <a:cubicBezTo>
                  <a:pt x="-14817" y="4578347"/>
                  <a:pt x="16611" y="2284763"/>
                  <a:pt x="9216" y="279"/>
                </a:cubicBezTo>
                <a:lnTo>
                  <a:pt x="4311125" y="0"/>
                </a:lnTo>
                <a:cubicBezTo>
                  <a:pt x="5005644" y="2299741"/>
                  <a:pt x="5661342" y="4572185"/>
                  <a:pt x="6355861" y="6871926"/>
                </a:cubicBezTo>
                <a:cubicBezTo>
                  <a:pt x="6364960" y="6876475"/>
                  <a:pt x="2115521" y="6881027"/>
                  <a:pt x="9217" y="687192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577C04-4A50-4C4B-AA95-192C4B0CEC46}"/>
              </a:ext>
            </a:extLst>
          </p:cNvPr>
          <p:cNvSpPr>
            <a:spLocks noGrp="1"/>
          </p:cNvSpPr>
          <p:nvPr>
            <p:ph type="title"/>
          </p:nvPr>
        </p:nvSpPr>
        <p:spPr>
          <a:xfrm>
            <a:off x="836613" y="1310185"/>
            <a:ext cx="2820988" cy="1633632"/>
          </a:xfrm>
        </p:spPr>
        <p:txBody>
          <a:bodyPr anchor="b"/>
          <a:lstStyle>
            <a:lvl1pPr>
              <a:defRPr sz="32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410D9D04-90B1-4518-A02F-17DFC3D9DDEE}"/>
              </a:ext>
            </a:extLst>
          </p:cNvPr>
          <p:cNvSpPr>
            <a:spLocks noGrp="1"/>
          </p:cNvSpPr>
          <p:nvPr>
            <p:ph type="body" sz="half" idx="2"/>
          </p:nvPr>
        </p:nvSpPr>
        <p:spPr>
          <a:xfrm>
            <a:off x="836612" y="3039508"/>
            <a:ext cx="3322779" cy="3098492"/>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009A6BC5-E925-458F-85C4-60399C807B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Date Placeholder 3">
            <a:extLst>
              <a:ext uri="{FF2B5EF4-FFF2-40B4-BE49-F238E27FC236}">
                <a16:creationId xmlns:a16="http://schemas.microsoft.com/office/drawing/2014/main" id="{EAAF6FE6-2586-42F8-8971-BDC5EC55EF2F}"/>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bg1"/>
                </a:solidFill>
              </a:defRPr>
            </a:lvl1pPr>
          </a:lstStyle>
          <a:p>
            <a:fld id="{0AE53F9F-27FB-41CD-95B8-B1520CC1B6AE}" type="datetime4">
              <a:rPr lang="en-US" smtClean="0"/>
              <a:pPr/>
              <a:t>June 25, 2024</a:t>
            </a:fld>
            <a:endParaRPr lang="en-US"/>
          </a:p>
        </p:txBody>
      </p:sp>
      <p:sp>
        <p:nvSpPr>
          <p:cNvPr id="6" name="Footer Placeholder 5">
            <a:extLst>
              <a:ext uri="{FF2B5EF4-FFF2-40B4-BE49-F238E27FC236}">
                <a16:creationId xmlns:a16="http://schemas.microsoft.com/office/drawing/2014/main" id="{5A4F177E-AF31-43FE-8624-264903E1A242}"/>
              </a:ext>
            </a:extLst>
          </p:cNvPr>
          <p:cNvSpPr>
            <a:spLocks noGrp="1"/>
          </p:cNvSpPr>
          <p:nvPr>
            <p:ph type="ftr" sz="quarter" idx="11"/>
          </p:nvPr>
        </p:nvSpPr>
        <p:spPr>
          <a:xfrm>
            <a:off x="6196088" y="6329382"/>
            <a:ext cx="4114800" cy="365125"/>
          </a:xfrm>
        </p:spPr>
        <p:txBody>
          <a:bodyPr/>
          <a:lstStyle/>
          <a:p>
            <a:r>
              <a:rPr lang="en-US"/>
              <a:t>SWAN Library Services</a:t>
            </a:r>
          </a:p>
        </p:txBody>
      </p:sp>
      <p:sp>
        <p:nvSpPr>
          <p:cNvPr id="7" name="Slide Number Placeholder 6">
            <a:extLst>
              <a:ext uri="{FF2B5EF4-FFF2-40B4-BE49-F238E27FC236}">
                <a16:creationId xmlns:a16="http://schemas.microsoft.com/office/drawing/2014/main" id="{A04DA81C-9F81-4F4C-8D4F-EC49162106D6}"/>
              </a:ext>
            </a:extLst>
          </p:cNvPr>
          <p:cNvSpPr>
            <a:spLocks noGrp="1"/>
          </p:cNvSpPr>
          <p:nvPr>
            <p:ph type="sldNum" sz="quarter" idx="12"/>
          </p:nvPr>
        </p:nvSpPr>
        <p:spPr/>
        <p:txBody>
          <a:bodyPr/>
          <a:lstStyle/>
          <a:p>
            <a:fld id="{1FAA610F-65FB-4D76-A9F7-0135426F9A2E}" type="slidenum">
              <a:rPr lang="en-US" smtClean="0"/>
              <a:t>‹#›</a:t>
            </a:fld>
            <a:endParaRPr lang="en-US"/>
          </a:p>
        </p:txBody>
      </p:sp>
    </p:spTree>
    <p:extLst>
      <p:ext uri="{BB962C8B-B14F-4D97-AF65-F5344CB8AC3E}">
        <p14:creationId xmlns:p14="http://schemas.microsoft.com/office/powerpoint/2010/main" val="2787677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2_Picture with Caption - Yellow">
    <p:spTree>
      <p:nvGrpSpPr>
        <p:cNvPr id="1" name=""/>
        <p:cNvGrpSpPr/>
        <p:nvPr/>
      </p:nvGrpSpPr>
      <p:grpSpPr>
        <a:xfrm>
          <a:off x="0" y="0"/>
          <a:ext cx="0" cy="0"/>
          <a:chOff x="0" y="0"/>
          <a:chExt cx="0" cy="0"/>
        </a:xfrm>
      </p:grpSpPr>
      <p:sp>
        <p:nvSpPr>
          <p:cNvPr id="8" name="Right Triangle 9">
            <a:extLst>
              <a:ext uri="{FF2B5EF4-FFF2-40B4-BE49-F238E27FC236}">
                <a16:creationId xmlns:a16="http://schemas.microsoft.com/office/drawing/2014/main" id="{3A2B8FCD-D57E-49F5-AAFB-F203512F5B39}"/>
              </a:ext>
              <a:ext uri="{C183D7F6-B498-43B3-948B-1728B52AA6E4}">
                <adec:decorative xmlns:adec="http://schemas.microsoft.com/office/drawing/2017/decorative" val="1"/>
              </a:ext>
            </a:extLst>
          </p:cNvPr>
          <p:cNvSpPr/>
          <p:nvPr userDrawn="1"/>
        </p:nvSpPr>
        <p:spPr>
          <a:xfrm>
            <a:off x="-30308" y="0"/>
            <a:ext cx="5213496" cy="6877180"/>
          </a:xfrm>
          <a:custGeom>
            <a:avLst/>
            <a:gdLst>
              <a:gd name="connsiteX0" fmla="*/ 0 w 5663821"/>
              <a:gd name="connsiteY0" fmla="*/ 6858000 h 6858000"/>
              <a:gd name="connsiteX1" fmla="*/ 0 w 5663821"/>
              <a:gd name="connsiteY1" fmla="*/ 0 h 6858000"/>
              <a:gd name="connsiteX2" fmla="*/ 5663821 w 5663821"/>
              <a:gd name="connsiteY2" fmla="*/ 6858000 h 6858000"/>
              <a:gd name="connsiteX3" fmla="*/ 0 w 5663821"/>
              <a:gd name="connsiteY3" fmla="*/ 6858000 h 6858000"/>
              <a:gd name="connsiteX0" fmla="*/ 0 w 5663821"/>
              <a:gd name="connsiteY0" fmla="*/ 6858000 h 6858000"/>
              <a:gd name="connsiteX1" fmla="*/ 0 w 5663821"/>
              <a:gd name="connsiteY1" fmla="*/ 0 h 6858000"/>
              <a:gd name="connsiteX2" fmla="*/ 222913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2502089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4235355 w 5663821"/>
              <a:gd name="connsiteY2" fmla="*/ 27017 h 6858000"/>
              <a:gd name="connsiteX3" fmla="*/ 5663821 w 5663821"/>
              <a:gd name="connsiteY3" fmla="*/ 6858000 h 6858000"/>
              <a:gd name="connsiteX4" fmla="*/ 0 w 5663821"/>
              <a:gd name="connsiteY4" fmla="*/ 6858000 h 6858000"/>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7167442"/>
              <a:gd name="connsiteX1" fmla="*/ 0 w 6318913"/>
              <a:gd name="connsiteY1" fmla="*/ 0 h 7167442"/>
              <a:gd name="connsiteX2" fmla="*/ 4235355 w 6318913"/>
              <a:gd name="connsiteY2" fmla="*/ 27017 h 7167442"/>
              <a:gd name="connsiteX3" fmla="*/ 6318913 w 6318913"/>
              <a:gd name="connsiteY3" fmla="*/ 6885295 h 7167442"/>
              <a:gd name="connsiteX4" fmla="*/ 0 w 6318913"/>
              <a:gd name="connsiteY4" fmla="*/ 6858000 h 7167442"/>
              <a:gd name="connsiteX0" fmla="*/ 0 w 6318927"/>
              <a:gd name="connsiteY0" fmla="*/ 6858000 h 6885889"/>
              <a:gd name="connsiteX1" fmla="*/ 0 w 6318927"/>
              <a:gd name="connsiteY1" fmla="*/ 0 h 6885889"/>
              <a:gd name="connsiteX2" fmla="*/ 4235355 w 6318927"/>
              <a:gd name="connsiteY2" fmla="*/ 27017 h 6885889"/>
              <a:gd name="connsiteX3" fmla="*/ 6318913 w 6318927"/>
              <a:gd name="connsiteY3" fmla="*/ 6885295 h 6885889"/>
              <a:gd name="connsiteX4" fmla="*/ 0 w 6318927"/>
              <a:gd name="connsiteY4" fmla="*/ 6858000 h 6885889"/>
              <a:gd name="connsiteX0" fmla="*/ 0 w 6318927"/>
              <a:gd name="connsiteY0" fmla="*/ 6871927 h 6899816"/>
              <a:gd name="connsiteX1" fmla="*/ 0 w 6318927"/>
              <a:gd name="connsiteY1" fmla="*/ 13927 h 6899816"/>
              <a:gd name="connsiteX2" fmla="*/ 4235356 w 6318927"/>
              <a:gd name="connsiteY2" fmla="*/ 0 h 6899816"/>
              <a:gd name="connsiteX3" fmla="*/ 6318913 w 6318927"/>
              <a:gd name="connsiteY3" fmla="*/ 6899222 h 6899816"/>
              <a:gd name="connsiteX4" fmla="*/ 0 w 6318927"/>
              <a:gd name="connsiteY4" fmla="*/ 6871927 h 6899816"/>
              <a:gd name="connsiteX0" fmla="*/ 0 w 6318927"/>
              <a:gd name="connsiteY0" fmla="*/ 6858000 h 6885889"/>
              <a:gd name="connsiteX1" fmla="*/ 0 w 6318927"/>
              <a:gd name="connsiteY1" fmla="*/ 0 h 6885889"/>
              <a:gd name="connsiteX2" fmla="*/ 4279725 w 6318927"/>
              <a:gd name="connsiteY2" fmla="*/ 4270 h 6885889"/>
              <a:gd name="connsiteX3" fmla="*/ 6318913 w 6318927"/>
              <a:gd name="connsiteY3" fmla="*/ 6885295 h 6885889"/>
              <a:gd name="connsiteX4" fmla="*/ 0 w 6318927"/>
              <a:gd name="connsiteY4" fmla="*/ 6858000 h 6885889"/>
              <a:gd name="connsiteX0" fmla="*/ 27730 w 6346657"/>
              <a:gd name="connsiteY0" fmla="*/ 6858000 h 6885889"/>
              <a:gd name="connsiteX1" fmla="*/ 0 w 6346657"/>
              <a:gd name="connsiteY1" fmla="*/ 0 h 6885889"/>
              <a:gd name="connsiteX2" fmla="*/ 4307455 w 6346657"/>
              <a:gd name="connsiteY2" fmla="*/ 4270 h 6885889"/>
              <a:gd name="connsiteX3" fmla="*/ 6346643 w 6346657"/>
              <a:gd name="connsiteY3" fmla="*/ 6885295 h 6885889"/>
              <a:gd name="connsiteX4" fmla="*/ 27730 w 6346657"/>
              <a:gd name="connsiteY4" fmla="*/ 6858000 h 6885889"/>
              <a:gd name="connsiteX0" fmla="*/ 22184 w 6341111"/>
              <a:gd name="connsiteY0" fmla="*/ 6853730 h 6881619"/>
              <a:gd name="connsiteX1" fmla="*/ 0 w 6341111"/>
              <a:gd name="connsiteY1" fmla="*/ 279 h 6881619"/>
              <a:gd name="connsiteX2" fmla="*/ 4301909 w 6341111"/>
              <a:gd name="connsiteY2" fmla="*/ 0 h 6881619"/>
              <a:gd name="connsiteX3" fmla="*/ 6341097 w 6341111"/>
              <a:gd name="connsiteY3" fmla="*/ 6881025 h 6881619"/>
              <a:gd name="connsiteX4" fmla="*/ 22184 w 6341111"/>
              <a:gd name="connsiteY4" fmla="*/ 6853730 h 6881619"/>
              <a:gd name="connsiteX0" fmla="*/ 16637 w 6341111"/>
              <a:gd name="connsiteY0" fmla="*/ 6858280 h 6881743"/>
              <a:gd name="connsiteX1" fmla="*/ 0 w 6341111"/>
              <a:gd name="connsiteY1" fmla="*/ 279 h 6881743"/>
              <a:gd name="connsiteX2" fmla="*/ 4301909 w 6341111"/>
              <a:gd name="connsiteY2" fmla="*/ 0 h 6881743"/>
              <a:gd name="connsiteX3" fmla="*/ 6341097 w 6341111"/>
              <a:gd name="connsiteY3" fmla="*/ 6881025 h 6881743"/>
              <a:gd name="connsiteX4" fmla="*/ 16637 w 6341111"/>
              <a:gd name="connsiteY4" fmla="*/ 6858280 h 6881743"/>
              <a:gd name="connsiteX0" fmla="*/ 5546 w 6341111"/>
              <a:gd name="connsiteY0" fmla="*/ 6849182 h 6881532"/>
              <a:gd name="connsiteX1" fmla="*/ 0 w 6341111"/>
              <a:gd name="connsiteY1" fmla="*/ 279 h 6881532"/>
              <a:gd name="connsiteX2" fmla="*/ 4301909 w 6341111"/>
              <a:gd name="connsiteY2" fmla="*/ 0 h 6881532"/>
              <a:gd name="connsiteX3" fmla="*/ 6341097 w 6341111"/>
              <a:gd name="connsiteY3" fmla="*/ 6881025 h 6881532"/>
              <a:gd name="connsiteX4" fmla="*/ 5546 w 6341111"/>
              <a:gd name="connsiteY4" fmla="*/ 6849182 h 6881532"/>
              <a:gd name="connsiteX0" fmla="*/ 2133 w 6343244"/>
              <a:gd name="connsiteY0" fmla="*/ 6862830 h 6881928"/>
              <a:gd name="connsiteX1" fmla="*/ 2133 w 6343244"/>
              <a:gd name="connsiteY1" fmla="*/ 279 h 6881928"/>
              <a:gd name="connsiteX2" fmla="*/ 4304042 w 6343244"/>
              <a:gd name="connsiteY2" fmla="*/ 0 h 6881928"/>
              <a:gd name="connsiteX3" fmla="*/ 6343230 w 6343244"/>
              <a:gd name="connsiteY3" fmla="*/ 6881025 h 6881928"/>
              <a:gd name="connsiteX4" fmla="*/ 2133 w 6343244"/>
              <a:gd name="connsiteY4" fmla="*/ 6862830 h 6881928"/>
              <a:gd name="connsiteX0" fmla="*/ 251 w 6341362"/>
              <a:gd name="connsiteY0" fmla="*/ 6862830 h 6881928"/>
              <a:gd name="connsiteX1" fmla="*/ 251 w 6341362"/>
              <a:gd name="connsiteY1" fmla="*/ 279 h 6881928"/>
              <a:gd name="connsiteX2" fmla="*/ 4302160 w 6341362"/>
              <a:gd name="connsiteY2" fmla="*/ 0 h 6881928"/>
              <a:gd name="connsiteX3" fmla="*/ 6341348 w 6341362"/>
              <a:gd name="connsiteY3" fmla="*/ 6881025 h 6881928"/>
              <a:gd name="connsiteX4" fmla="*/ 251 w 6341362"/>
              <a:gd name="connsiteY4" fmla="*/ 6862830 h 6881928"/>
              <a:gd name="connsiteX0" fmla="*/ 9216 w 6350327"/>
              <a:gd name="connsiteY0" fmla="*/ 6862830 h 6881928"/>
              <a:gd name="connsiteX1" fmla="*/ 9216 w 6350327"/>
              <a:gd name="connsiteY1" fmla="*/ 279 h 6881928"/>
              <a:gd name="connsiteX2" fmla="*/ 4311125 w 6350327"/>
              <a:gd name="connsiteY2" fmla="*/ 0 h 6881928"/>
              <a:gd name="connsiteX3" fmla="*/ 6350313 w 6350327"/>
              <a:gd name="connsiteY3" fmla="*/ 6881025 h 6881928"/>
              <a:gd name="connsiteX4" fmla="*/ 9216 w 6350327"/>
              <a:gd name="connsiteY4" fmla="*/ 6862830 h 6881928"/>
              <a:gd name="connsiteX0" fmla="*/ 9216 w 6355875"/>
              <a:gd name="connsiteY0" fmla="*/ 6862830 h 6873710"/>
              <a:gd name="connsiteX1" fmla="*/ 9216 w 6355875"/>
              <a:gd name="connsiteY1" fmla="*/ 279 h 6873710"/>
              <a:gd name="connsiteX2" fmla="*/ 4311125 w 6355875"/>
              <a:gd name="connsiteY2" fmla="*/ 0 h 6873710"/>
              <a:gd name="connsiteX3" fmla="*/ 6355861 w 6355875"/>
              <a:gd name="connsiteY3" fmla="*/ 6871926 h 6873710"/>
              <a:gd name="connsiteX4" fmla="*/ 9216 w 6355875"/>
              <a:gd name="connsiteY4" fmla="*/ 6862830 h 6873710"/>
              <a:gd name="connsiteX0" fmla="*/ 9217 w 6355875"/>
              <a:gd name="connsiteY0" fmla="*/ 6871929 h 6877180"/>
              <a:gd name="connsiteX1" fmla="*/ 9216 w 6355875"/>
              <a:gd name="connsiteY1" fmla="*/ 279 h 6877180"/>
              <a:gd name="connsiteX2" fmla="*/ 4311125 w 6355875"/>
              <a:gd name="connsiteY2" fmla="*/ 0 h 6877180"/>
              <a:gd name="connsiteX3" fmla="*/ 6355861 w 6355875"/>
              <a:gd name="connsiteY3" fmla="*/ 6871926 h 6877180"/>
              <a:gd name="connsiteX4" fmla="*/ 9217 w 6355875"/>
              <a:gd name="connsiteY4" fmla="*/ 6871929 h 6877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5875" h="6877180">
                <a:moveTo>
                  <a:pt x="9217" y="6871929"/>
                </a:moveTo>
                <a:cubicBezTo>
                  <a:pt x="-14817" y="4578347"/>
                  <a:pt x="16611" y="2284763"/>
                  <a:pt x="9216" y="279"/>
                </a:cubicBezTo>
                <a:lnTo>
                  <a:pt x="4311125" y="0"/>
                </a:lnTo>
                <a:cubicBezTo>
                  <a:pt x="5005644" y="2299741"/>
                  <a:pt x="5661342" y="4572185"/>
                  <a:pt x="6355861" y="6871926"/>
                </a:cubicBezTo>
                <a:cubicBezTo>
                  <a:pt x="6364960" y="6876475"/>
                  <a:pt x="2115521" y="6881027"/>
                  <a:pt x="9217" y="6871929"/>
                </a:cubicBez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577C04-4A50-4C4B-AA95-192C4B0CEC46}"/>
              </a:ext>
            </a:extLst>
          </p:cNvPr>
          <p:cNvSpPr>
            <a:spLocks noGrp="1"/>
          </p:cNvSpPr>
          <p:nvPr>
            <p:ph type="title"/>
          </p:nvPr>
        </p:nvSpPr>
        <p:spPr>
          <a:xfrm>
            <a:off x="836613" y="1310185"/>
            <a:ext cx="2820988" cy="1633632"/>
          </a:xfrm>
        </p:spPr>
        <p:txBody>
          <a:bodyPr anchor="b"/>
          <a:lstStyle>
            <a:lvl1pPr>
              <a:defRPr sz="3200">
                <a:solidFill>
                  <a:schemeClr val="tx1"/>
                </a:solidFill>
              </a:defRPr>
            </a:lvl1pPr>
          </a:lstStyle>
          <a:p>
            <a:r>
              <a:rPr lang="en-US"/>
              <a:t>Click to edit Master title style</a:t>
            </a:r>
          </a:p>
        </p:txBody>
      </p:sp>
      <p:sp>
        <p:nvSpPr>
          <p:cNvPr id="4" name="Text Placeholder 3">
            <a:extLst>
              <a:ext uri="{FF2B5EF4-FFF2-40B4-BE49-F238E27FC236}">
                <a16:creationId xmlns:a16="http://schemas.microsoft.com/office/drawing/2014/main" id="{410D9D04-90B1-4518-A02F-17DFC3D9DDEE}"/>
              </a:ext>
            </a:extLst>
          </p:cNvPr>
          <p:cNvSpPr>
            <a:spLocks noGrp="1"/>
          </p:cNvSpPr>
          <p:nvPr>
            <p:ph type="body" sz="half" idx="2"/>
          </p:nvPr>
        </p:nvSpPr>
        <p:spPr>
          <a:xfrm>
            <a:off x="836612" y="3039508"/>
            <a:ext cx="3322779" cy="3098492"/>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009A6BC5-E925-458F-85C4-60399C807B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Date Placeholder 3">
            <a:extLst>
              <a:ext uri="{FF2B5EF4-FFF2-40B4-BE49-F238E27FC236}">
                <a16:creationId xmlns:a16="http://schemas.microsoft.com/office/drawing/2014/main" id="{EAAF6FE6-2586-42F8-8971-BDC5EC55EF2F}"/>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0AE53F9F-27FB-41CD-95B8-B1520CC1B6AE}" type="datetime4">
              <a:rPr lang="en-US" smtClean="0"/>
              <a:pPr/>
              <a:t>June 25, 2024</a:t>
            </a:fld>
            <a:endParaRPr lang="en-US"/>
          </a:p>
        </p:txBody>
      </p:sp>
      <p:sp>
        <p:nvSpPr>
          <p:cNvPr id="6" name="Footer Placeholder 5">
            <a:extLst>
              <a:ext uri="{FF2B5EF4-FFF2-40B4-BE49-F238E27FC236}">
                <a16:creationId xmlns:a16="http://schemas.microsoft.com/office/drawing/2014/main" id="{5A4F177E-AF31-43FE-8624-264903E1A242}"/>
              </a:ext>
            </a:extLst>
          </p:cNvPr>
          <p:cNvSpPr>
            <a:spLocks noGrp="1"/>
          </p:cNvSpPr>
          <p:nvPr>
            <p:ph type="ftr" sz="quarter" idx="11"/>
          </p:nvPr>
        </p:nvSpPr>
        <p:spPr>
          <a:xfrm>
            <a:off x="6196088" y="6329382"/>
            <a:ext cx="4114800" cy="365125"/>
          </a:xfrm>
        </p:spPr>
        <p:txBody>
          <a:bodyPr/>
          <a:lstStyle/>
          <a:p>
            <a:r>
              <a:rPr lang="en-US"/>
              <a:t>SWAN Library Services</a:t>
            </a:r>
          </a:p>
        </p:txBody>
      </p:sp>
      <p:sp>
        <p:nvSpPr>
          <p:cNvPr id="7" name="Slide Number Placeholder 6">
            <a:extLst>
              <a:ext uri="{FF2B5EF4-FFF2-40B4-BE49-F238E27FC236}">
                <a16:creationId xmlns:a16="http://schemas.microsoft.com/office/drawing/2014/main" id="{A04DA81C-9F81-4F4C-8D4F-EC49162106D6}"/>
              </a:ext>
            </a:extLst>
          </p:cNvPr>
          <p:cNvSpPr>
            <a:spLocks noGrp="1"/>
          </p:cNvSpPr>
          <p:nvPr>
            <p:ph type="sldNum" sz="quarter" idx="12"/>
          </p:nvPr>
        </p:nvSpPr>
        <p:spPr/>
        <p:txBody>
          <a:bodyPr/>
          <a:lstStyle/>
          <a:p>
            <a:fld id="{1FAA610F-65FB-4D76-A9F7-0135426F9A2E}" type="slidenum">
              <a:rPr lang="en-US" smtClean="0"/>
              <a:t>‹#›</a:t>
            </a:fld>
            <a:endParaRPr lang="en-US"/>
          </a:p>
        </p:txBody>
      </p:sp>
    </p:spTree>
    <p:extLst>
      <p:ext uri="{BB962C8B-B14F-4D97-AF65-F5344CB8AC3E}">
        <p14:creationId xmlns:p14="http://schemas.microsoft.com/office/powerpoint/2010/main" val="25826510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960979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 Blue">
    <p:spTree>
      <p:nvGrpSpPr>
        <p:cNvPr id="1" name=""/>
        <p:cNvGrpSpPr/>
        <p:nvPr/>
      </p:nvGrpSpPr>
      <p:grpSpPr>
        <a:xfrm>
          <a:off x="0" y="0"/>
          <a:ext cx="0" cy="0"/>
          <a:chOff x="0" y="0"/>
          <a:chExt cx="0" cy="0"/>
        </a:xfrm>
      </p:grpSpPr>
      <p:sp>
        <p:nvSpPr>
          <p:cNvPr id="8" name="Right Triangle 9">
            <a:extLst>
              <a:ext uri="{FF2B5EF4-FFF2-40B4-BE49-F238E27FC236}">
                <a16:creationId xmlns:a16="http://schemas.microsoft.com/office/drawing/2014/main" id="{3A2B8FCD-D57E-49F5-AAFB-F203512F5B39}"/>
              </a:ext>
            </a:extLst>
          </p:cNvPr>
          <p:cNvSpPr/>
          <p:nvPr/>
        </p:nvSpPr>
        <p:spPr>
          <a:xfrm>
            <a:off x="0" y="0"/>
            <a:ext cx="5183188" cy="6899816"/>
          </a:xfrm>
          <a:custGeom>
            <a:avLst/>
            <a:gdLst>
              <a:gd name="connsiteX0" fmla="*/ 0 w 5663821"/>
              <a:gd name="connsiteY0" fmla="*/ 6858000 h 6858000"/>
              <a:gd name="connsiteX1" fmla="*/ 0 w 5663821"/>
              <a:gd name="connsiteY1" fmla="*/ 0 h 6858000"/>
              <a:gd name="connsiteX2" fmla="*/ 5663821 w 5663821"/>
              <a:gd name="connsiteY2" fmla="*/ 6858000 h 6858000"/>
              <a:gd name="connsiteX3" fmla="*/ 0 w 5663821"/>
              <a:gd name="connsiteY3" fmla="*/ 6858000 h 6858000"/>
              <a:gd name="connsiteX0" fmla="*/ 0 w 5663821"/>
              <a:gd name="connsiteY0" fmla="*/ 6858000 h 6858000"/>
              <a:gd name="connsiteX1" fmla="*/ 0 w 5663821"/>
              <a:gd name="connsiteY1" fmla="*/ 0 h 6858000"/>
              <a:gd name="connsiteX2" fmla="*/ 222913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2502089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4235355 w 5663821"/>
              <a:gd name="connsiteY2" fmla="*/ 27017 h 6858000"/>
              <a:gd name="connsiteX3" fmla="*/ 5663821 w 5663821"/>
              <a:gd name="connsiteY3" fmla="*/ 6858000 h 6858000"/>
              <a:gd name="connsiteX4" fmla="*/ 0 w 5663821"/>
              <a:gd name="connsiteY4" fmla="*/ 6858000 h 6858000"/>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7167442"/>
              <a:gd name="connsiteX1" fmla="*/ 0 w 6318913"/>
              <a:gd name="connsiteY1" fmla="*/ 0 h 7167442"/>
              <a:gd name="connsiteX2" fmla="*/ 4235355 w 6318913"/>
              <a:gd name="connsiteY2" fmla="*/ 27017 h 7167442"/>
              <a:gd name="connsiteX3" fmla="*/ 6318913 w 6318913"/>
              <a:gd name="connsiteY3" fmla="*/ 6885295 h 7167442"/>
              <a:gd name="connsiteX4" fmla="*/ 0 w 6318913"/>
              <a:gd name="connsiteY4" fmla="*/ 6858000 h 7167442"/>
              <a:gd name="connsiteX0" fmla="*/ 0 w 6318927"/>
              <a:gd name="connsiteY0" fmla="*/ 6858000 h 6885889"/>
              <a:gd name="connsiteX1" fmla="*/ 0 w 6318927"/>
              <a:gd name="connsiteY1" fmla="*/ 0 h 6885889"/>
              <a:gd name="connsiteX2" fmla="*/ 4235355 w 6318927"/>
              <a:gd name="connsiteY2" fmla="*/ 27017 h 6885889"/>
              <a:gd name="connsiteX3" fmla="*/ 6318913 w 6318927"/>
              <a:gd name="connsiteY3" fmla="*/ 6885295 h 6885889"/>
              <a:gd name="connsiteX4" fmla="*/ 0 w 6318927"/>
              <a:gd name="connsiteY4" fmla="*/ 6858000 h 6885889"/>
              <a:gd name="connsiteX0" fmla="*/ 0 w 6318927"/>
              <a:gd name="connsiteY0" fmla="*/ 6871927 h 6899816"/>
              <a:gd name="connsiteX1" fmla="*/ 0 w 6318927"/>
              <a:gd name="connsiteY1" fmla="*/ 13927 h 6899816"/>
              <a:gd name="connsiteX2" fmla="*/ 4235356 w 6318927"/>
              <a:gd name="connsiteY2" fmla="*/ 0 h 6899816"/>
              <a:gd name="connsiteX3" fmla="*/ 6318913 w 6318927"/>
              <a:gd name="connsiteY3" fmla="*/ 6899222 h 6899816"/>
              <a:gd name="connsiteX4" fmla="*/ 0 w 6318927"/>
              <a:gd name="connsiteY4" fmla="*/ 6871927 h 6899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8927" h="6899816">
                <a:moveTo>
                  <a:pt x="0" y="6871927"/>
                </a:moveTo>
                <a:lnTo>
                  <a:pt x="0" y="13927"/>
                </a:lnTo>
                <a:lnTo>
                  <a:pt x="4235356" y="0"/>
                </a:lnTo>
                <a:lnTo>
                  <a:pt x="6318913" y="6899222"/>
                </a:lnTo>
                <a:cubicBezTo>
                  <a:pt x="6328012" y="6903771"/>
                  <a:pt x="2106304" y="6881025"/>
                  <a:pt x="0" y="68719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577C04-4A50-4C4B-AA95-192C4B0CEC46}"/>
              </a:ext>
            </a:extLst>
          </p:cNvPr>
          <p:cNvSpPr>
            <a:spLocks noGrp="1"/>
          </p:cNvSpPr>
          <p:nvPr>
            <p:ph type="title"/>
          </p:nvPr>
        </p:nvSpPr>
        <p:spPr>
          <a:xfrm>
            <a:off x="836613" y="1310185"/>
            <a:ext cx="2820988" cy="1633632"/>
          </a:xfrm>
        </p:spPr>
        <p:txBody>
          <a:bodyPr anchor="b"/>
          <a:lstStyle>
            <a:lvl1pPr>
              <a:defRPr sz="32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410D9D04-90B1-4518-A02F-17DFC3D9DDEE}"/>
              </a:ext>
            </a:extLst>
          </p:cNvPr>
          <p:cNvSpPr>
            <a:spLocks noGrp="1"/>
          </p:cNvSpPr>
          <p:nvPr>
            <p:ph type="body" sz="half" idx="2"/>
          </p:nvPr>
        </p:nvSpPr>
        <p:spPr>
          <a:xfrm>
            <a:off x="839788" y="3039508"/>
            <a:ext cx="3322779" cy="3098492"/>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009A6BC5-E925-458F-85C4-60399C807B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Date Placeholder 3">
            <a:extLst>
              <a:ext uri="{FF2B5EF4-FFF2-40B4-BE49-F238E27FC236}">
                <a16:creationId xmlns:a16="http://schemas.microsoft.com/office/drawing/2014/main" id="{1DDE87F0-FDA3-4FB0-ADC9-CD108984D8BE}"/>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Footer Placeholder 5">
            <a:extLst>
              <a:ext uri="{FF2B5EF4-FFF2-40B4-BE49-F238E27FC236}">
                <a16:creationId xmlns:a16="http://schemas.microsoft.com/office/drawing/2014/main" id="{5A4F177E-AF31-43FE-8624-264903E1A242}"/>
              </a:ext>
            </a:extLst>
          </p:cNvPr>
          <p:cNvSpPr>
            <a:spLocks noGrp="1"/>
          </p:cNvSpPr>
          <p:nvPr>
            <p:ph type="ftr" sz="quarter" idx="11"/>
          </p:nvPr>
        </p:nvSpPr>
        <p:spPr>
          <a:xfrm>
            <a:off x="6196088" y="6329382"/>
            <a:ext cx="4114800" cy="365125"/>
          </a:xfrm>
        </p:spPr>
        <p:txBody>
          <a:bodyPr/>
          <a:lstStyle/>
          <a:p>
            <a:endParaRPr lang="en-US"/>
          </a:p>
        </p:txBody>
      </p:sp>
      <p:sp>
        <p:nvSpPr>
          <p:cNvPr id="7" name="Slide Number Placeholder 6">
            <a:extLst>
              <a:ext uri="{FF2B5EF4-FFF2-40B4-BE49-F238E27FC236}">
                <a16:creationId xmlns:a16="http://schemas.microsoft.com/office/drawing/2014/main" id="{A04DA81C-9F81-4F4C-8D4F-EC49162106D6}"/>
              </a:ext>
            </a:extLst>
          </p:cNvPr>
          <p:cNvSpPr>
            <a:spLocks noGrp="1"/>
          </p:cNvSpPr>
          <p:nvPr>
            <p:ph type="sldNum" sz="quarter" idx="12"/>
          </p:nvPr>
        </p:nvSpPr>
        <p:spPr/>
        <p:txBody>
          <a:bodyPr/>
          <a:lstStyle/>
          <a:p>
            <a:fld id="{A9CC4F22-D3EF-4D38-A21C-393617D4FDDB}" type="slidenum">
              <a:rPr lang="en-US" smtClean="0"/>
              <a:t>‹#›</a:t>
            </a:fld>
            <a:endParaRPr lang="en-US"/>
          </a:p>
        </p:txBody>
      </p:sp>
    </p:spTree>
    <p:extLst>
      <p:ext uri="{BB962C8B-B14F-4D97-AF65-F5344CB8AC3E}">
        <p14:creationId xmlns:p14="http://schemas.microsoft.com/office/powerpoint/2010/main" val="17827895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A81105-84AC-494D-95F4-BC910DBF6F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82DC7B-633D-48CE-8692-749FA60A82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B73FDD12-27FA-4A61-8C72-3334D4E70ACB}"/>
              </a:ext>
            </a:extLst>
          </p:cNvPr>
          <p:cNvSpPr>
            <a:spLocks noGrp="1"/>
          </p:cNvSpPr>
          <p:nvPr>
            <p:ph type="dt" sz="half" idx="2"/>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endParaRPr lang="en-US"/>
          </a:p>
        </p:txBody>
      </p:sp>
      <p:sp>
        <p:nvSpPr>
          <p:cNvPr id="5" name="Footer Placeholder 4">
            <a:extLst>
              <a:ext uri="{FF2B5EF4-FFF2-40B4-BE49-F238E27FC236}">
                <a16:creationId xmlns:a16="http://schemas.microsoft.com/office/drawing/2014/main" id="{DA7D194A-9AC6-43D0-B5EC-2ACD23E3FB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88383E-4531-4F02-9CF7-FDD0AE6F4825}"/>
              </a:ext>
            </a:extLst>
          </p:cNvPr>
          <p:cNvSpPr>
            <a:spLocks noGrp="1"/>
          </p:cNvSpPr>
          <p:nvPr>
            <p:ph type="sldNum" sz="quarter" idx="12"/>
          </p:nvPr>
        </p:nvSpPr>
        <p:spPr/>
        <p:txBody>
          <a:bodyPr/>
          <a:lstStyle/>
          <a:p>
            <a:fld id="{A9CC4F22-D3EF-4D38-A21C-393617D4FDDB}" type="slidenum">
              <a:rPr lang="en-US" smtClean="0"/>
              <a:t>‹#›</a:t>
            </a:fld>
            <a:endParaRPr lang="en-US"/>
          </a:p>
        </p:txBody>
      </p:sp>
    </p:spTree>
    <p:extLst>
      <p:ext uri="{BB962C8B-B14F-4D97-AF65-F5344CB8AC3E}">
        <p14:creationId xmlns:p14="http://schemas.microsoft.com/office/powerpoint/2010/main" val="2535347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Oran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55E85-9FCB-4CD8-A587-B5DBC47D028B}"/>
              </a:ext>
            </a:extLst>
          </p:cNvPr>
          <p:cNvSpPr>
            <a:spLocks noGrp="1"/>
          </p:cNvSpPr>
          <p:nvPr>
            <p:ph type="ctrTitle"/>
          </p:nvPr>
        </p:nvSpPr>
        <p:spPr>
          <a:xfrm>
            <a:off x="968991" y="2450591"/>
            <a:ext cx="7406184" cy="2296973"/>
          </a:xfrm>
        </p:spPr>
        <p:txBody>
          <a:bodyPr anchor="b"/>
          <a:lstStyle>
            <a:lvl1pPr algn="l">
              <a:defRPr sz="6000"/>
            </a:lvl1pPr>
          </a:lstStyle>
          <a:p>
            <a:endParaRPr lang="en-US"/>
          </a:p>
        </p:txBody>
      </p:sp>
      <p:sp>
        <p:nvSpPr>
          <p:cNvPr id="3" name="Subtitle 2">
            <a:extLst>
              <a:ext uri="{FF2B5EF4-FFF2-40B4-BE49-F238E27FC236}">
                <a16:creationId xmlns:a16="http://schemas.microsoft.com/office/drawing/2014/main" id="{587BEA46-D9AF-4EB0-A234-8DE326DB2426}"/>
              </a:ext>
            </a:extLst>
          </p:cNvPr>
          <p:cNvSpPr>
            <a:spLocks noGrp="1"/>
          </p:cNvSpPr>
          <p:nvPr>
            <p:ph type="subTitle" idx="1"/>
          </p:nvPr>
        </p:nvSpPr>
        <p:spPr>
          <a:xfrm>
            <a:off x="968991" y="4908498"/>
            <a:ext cx="7406184" cy="1454771"/>
          </a:xfrm>
        </p:spPr>
        <p:txBody>
          <a:bodyPr/>
          <a:lstStyle>
            <a:lvl1pPr marL="0" indent="0" algn="l">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sp>
        <p:nvSpPr>
          <p:cNvPr id="10" name="Right Triangle 9">
            <a:extLst>
              <a:ext uri="{FF2B5EF4-FFF2-40B4-BE49-F238E27FC236}">
                <a16:creationId xmlns:a16="http://schemas.microsoft.com/office/drawing/2014/main" id="{30317738-FF21-47C7-BA4C-E2EC43F9B334}"/>
              </a:ext>
              <a:ext uri="{C183D7F6-B498-43B3-948B-1728B52AA6E4}">
                <adec:decorative xmlns:adec="http://schemas.microsoft.com/office/drawing/2017/decorative" val="1"/>
              </a:ext>
            </a:extLst>
          </p:cNvPr>
          <p:cNvSpPr/>
          <p:nvPr/>
        </p:nvSpPr>
        <p:spPr>
          <a:xfrm flipH="1" flipV="1">
            <a:off x="7710984" y="0"/>
            <a:ext cx="4481015" cy="685800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logo of a swan&#10;&#10;Description automatically generated">
            <a:extLst>
              <a:ext uri="{FF2B5EF4-FFF2-40B4-BE49-F238E27FC236}">
                <a16:creationId xmlns:a16="http://schemas.microsoft.com/office/drawing/2014/main" id="{55E98CA4-AC12-A474-390B-B1E982C295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8991" y="815024"/>
            <a:ext cx="1489264" cy="1489264"/>
          </a:xfrm>
          <a:prstGeom prst="rect">
            <a:avLst/>
          </a:prstGeom>
        </p:spPr>
      </p:pic>
    </p:spTree>
    <p:extLst>
      <p:ext uri="{BB962C8B-B14F-4D97-AF65-F5344CB8AC3E}">
        <p14:creationId xmlns:p14="http://schemas.microsoft.com/office/powerpoint/2010/main" val="21728184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1_Content with Caption - Teal">
    <p:spTree>
      <p:nvGrpSpPr>
        <p:cNvPr id="1" name=""/>
        <p:cNvGrpSpPr/>
        <p:nvPr/>
      </p:nvGrpSpPr>
      <p:grpSpPr>
        <a:xfrm>
          <a:off x="0" y="0"/>
          <a:ext cx="0" cy="0"/>
          <a:chOff x="0" y="0"/>
          <a:chExt cx="0" cy="0"/>
        </a:xfrm>
      </p:grpSpPr>
      <p:sp>
        <p:nvSpPr>
          <p:cNvPr id="10" name="Right Triangle 9">
            <a:extLst>
              <a:ext uri="{FF2B5EF4-FFF2-40B4-BE49-F238E27FC236}">
                <a16:creationId xmlns:a16="http://schemas.microsoft.com/office/drawing/2014/main" id="{93AB3359-EB6E-4BED-85C6-48C868971F7E}"/>
              </a:ext>
            </a:extLst>
          </p:cNvPr>
          <p:cNvSpPr/>
          <p:nvPr/>
        </p:nvSpPr>
        <p:spPr>
          <a:xfrm>
            <a:off x="1" y="-109182"/>
            <a:ext cx="5183188" cy="6981423"/>
          </a:xfrm>
          <a:custGeom>
            <a:avLst/>
            <a:gdLst>
              <a:gd name="connsiteX0" fmla="*/ 0 w 5663821"/>
              <a:gd name="connsiteY0" fmla="*/ 6858000 h 6858000"/>
              <a:gd name="connsiteX1" fmla="*/ 0 w 5663821"/>
              <a:gd name="connsiteY1" fmla="*/ 0 h 6858000"/>
              <a:gd name="connsiteX2" fmla="*/ 5663821 w 5663821"/>
              <a:gd name="connsiteY2" fmla="*/ 6858000 h 6858000"/>
              <a:gd name="connsiteX3" fmla="*/ 0 w 5663821"/>
              <a:gd name="connsiteY3" fmla="*/ 6858000 h 6858000"/>
              <a:gd name="connsiteX0" fmla="*/ 0 w 5663821"/>
              <a:gd name="connsiteY0" fmla="*/ 6858000 h 6858000"/>
              <a:gd name="connsiteX1" fmla="*/ 0 w 5663821"/>
              <a:gd name="connsiteY1" fmla="*/ 0 h 6858000"/>
              <a:gd name="connsiteX2" fmla="*/ 222913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2502089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4235355 w 5663821"/>
              <a:gd name="connsiteY2" fmla="*/ 27017 h 6858000"/>
              <a:gd name="connsiteX3" fmla="*/ 5663821 w 5663821"/>
              <a:gd name="connsiteY3" fmla="*/ 6858000 h 6858000"/>
              <a:gd name="connsiteX4" fmla="*/ 0 w 5663821"/>
              <a:gd name="connsiteY4" fmla="*/ 6858000 h 6858000"/>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7167442"/>
              <a:gd name="connsiteX1" fmla="*/ 0 w 6318913"/>
              <a:gd name="connsiteY1" fmla="*/ 0 h 7167442"/>
              <a:gd name="connsiteX2" fmla="*/ 4235355 w 6318913"/>
              <a:gd name="connsiteY2" fmla="*/ 27017 h 7167442"/>
              <a:gd name="connsiteX3" fmla="*/ 6318913 w 6318913"/>
              <a:gd name="connsiteY3" fmla="*/ 6885295 h 7167442"/>
              <a:gd name="connsiteX4" fmla="*/ 0 w 6318913"/>
              <a:gd name="connsiteY4" fmla="*/ 6858000 h 7167442"/>
              <a:gd name="connsiteX0" fmla="*/ 0 w 6318927"/>
              <a:gd name="connsiteY0" fmla="*/ 6858000 h 6885889"/>
              <a:gd name="connsiteX1" fmla="*/ 0 w 6318927"/>
              <a:gd name="connsiteY1" fmla="*/ 0 h 6885889"/>
              <a:gd name="connsiteX2" fmla="*/ 4235355 w 6318927"/>
              <a:gd name="connsiteY2" fmla="*/ 27017 h 6885889"/>
              <a:gd name="connsiteX3" fmla="*/ 6318913 w 6318927"/>
              <a:gd name="connsiteY3" fmla="*/ 6885295 h 6885889"/>
              <a:gd name="connsiteX4" fmla="*/ 0 w 6318927"/>
              <a:gd name="connsiteY4" fmla="*/ 6858000 h 6885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8927" h="6885889">
                <a:moveTo>
                  <a:pt x="0" y="6858000"/>
                </a:moveTo>
                <a:lnTo>
                  <a:pt x="0" y="0"/>
                </a:lnTo>
                <a:lnTo>
                  <a:pt x="4235355" y="27017"/>
                </a:lnTo>
                <a:lnTo>
                  <a:pt x="6318913" y="6885295"/>
                </a:lnTo>
                <a:cubicBezTo>
                  <a:pt x="6328012" y="6889844"/>
                  <a:pt x="2106304" y="6867098"/>
                  <a:pt x="0" y="6858000"/>
                </a:cubicBezTo>
                <a:close/>
              </a:path>
            </a:pathLst>
          </a:cu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900C18-749C-4B0A-A09E-F49296195A05}"/>
              </a:ext>
            </a:extLst>
          </p:cNvPr>
          <p:cNvSpPr>
            <a:spLocks noGrp="1"/>
          </p:cNvSpPr>
          <p:nvPr>
            <p:ph type="title"/>
          </p:nvPr>
        </p:nvSpPr>
        <p:spPr>
          <a:xfrm>
            <a:off x="655093" y="1712794"/>
            <a:ext cx="3111690" cy="1600200"/>
          </a:xfrm>
        </p:spPr>
        <p:txBody>
          <a:bodyPr anchor="b"/>
          <a:lstStyle>
            <a:lvl1pPr>
              <a:defRPr sz="3200">
                <a:solidFill>
                  <a:schemeClr val="bg2"/>
                </a:solidFill>
              </a:defRPr>
            </a:lvl1pPr>
          </a:lstStyle>
          <a:p>
            <a:r>
              <a:rPr lang="en-US"/>
              <a:t>Click to edit Master title style</a:t>
            </a:r>
          </a:p>
        </p:txBody>
      </p:sp>
      <p:sp>
        <p:nvSpPr>
          <p:cNvPr id="4" name="Text Placeholder 3">
            <a:extLst>
              <a:ext uri="{FF2B5EF4-FFF2-40B4-BE49-F238E27FC236}">
                <a16:creationId xmlns:a16="http://schemas.microsoft.com/office/drawing/2014/main" id="{035845DE-70C7-4D20-87A7-954F546E2BD5}"/>
              </a:ext>
            </a:extLst>
          </p:cNvPr>
          <p:cNvSpPr>
            <a:spLocks noGrp="1"/>
          </p:cNvSpPr>
          <p:nvPr>
            <p:ph type="body" sz="half" idx="2"/>
          </p:nvPr>
        </p:nvSpPr>
        <p:spPr>
          <a:xfrm>
            <a:off x="655094" y="3429000"/>
            <a:ext cx="4116932" cy="2439988"/>
          </a:xfrm>
        </p:spPr>
        <p:txBody>
          <a:bodyPr/>
          <a:lstStyle>
            <a:lvl1pPr marL="0" indent="0">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ECB54BED-E682-4FF9-957A-FBF5EB3FA3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B46E3962-0AAA-4D55-AF36-7BA40C1D57B8}"/>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Footer Placeholder 5">
            <a:extLst>
              <a:ext uri="{FF2B5EF4-FFF2-40B4-BE49-F238E27FC236}">
                <a16:creationId xmlns:a16="http://schemas.microsoft.com/office/drawing/2014/main" id="{0E447331-CFF6-480C-929A-82D15DD8AB79}"/>
              </a:ext>
            </a:extLst>
          </p:cNvPr>
          <p:cNvSpPr>
            <a:spLocks noGrp="1"/>
          </p:cNvSpPr>
          <p:nvPr>
            <p:ph type="ftr" sz="quarter" idx="11"/>
          </p:nvPr>
        </p:nvSpPr>
        <p:spPr>
          <a:xfrm>
            <a:off x="6438309" y="6339849"/>
            <a:ext cx="4114800" cy="365125"/>
          </a:xfrm>
        </p:spPr>
        <p:txBody>
          <a:bodyPr/>
          <a:lstStyle/>
          <a:p>
            <a:endParaRPr lang="en-US"/>
          </a:p>
        </p:txBody>
      </p:sp>
      <p:sp>
        <p:nvSpPr>
          <p:cNvPr id="7" name="Slide Number Placeholder 6">
            <a:extLst>
              <a:ext uri="{FF2B5EF4-FFF2-40B4-BE49-F238E27FC236}">
                <a16:creationId xmlns:a16="http://schemas.microsoft.com/office/drawing/2014/main" id="{1E96CA49-3834-4A21-8CDC-F1AA4E3F66A2}"/>
              </a:ext>
            </a:extLst>
          </p:cNvPr>
          <p:cNvSpPr>
            <a:spLocks noGrp="1"/>
          </p:cNvSpPr>
          <p:nvPr>
            <p:ph type="sldNum" sz="quarter" idx="12"/>
          </p:nvPr>
        </p:nvSpPr>
        <p:spPr/>
        <p:txBody>
          <a:bodyPr/>
          <a:lstStyle/>
          <a:p>
            <a:fld id="{A9CC4F22-D3EF-4D38-A21C-393617D4FDDB}" type="slidenum">
              <a:rPr lang="en-US" smtClean="0"/>
              <a:t>‹#›</a:t>
            </a:fld>
            <a:endParaRPr lang="en-US"/>
          </a:p>
        </p:txBody>
      </p:sp>
    </p:spTree>
    <p:extLst>
      <p:ext uri="{BB962C8B-B14F-4D97-AF65-F5344CB8AC3E}">
        <p14:creationId xmlns:p14="http://schemas.microsoft.com/office/powerpoint/2010/main" val="10840696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F631F2D5-72B0-436C-85CB-AE3347719921}"/>
              </a:ext>
            </a:extLst>
          </p:cNvPr>
          <p:cNvSpPr>
            <a:spLocks noGrp="1"/>
          </p:cNvSpPr>
          <p:nvPr>
            <p:ph type="dt" sz="half" idx="2"/>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endParaRPr lang="en-US"/>
          </a:p>
        </p:txBody>
      </p:sp>
      <p:sp>
        <p:nvSpPr>
          <p:cNvPr id="3" name="Footer Placeholder 2">
            <a:extLst>
              <a:ext uri="{FF2B5EF4-FFF2-40B4-BE49-F238E27FC236}">
                <a16:creationId xmlns:a16="http://schemas.microsoft.com/office/drawing/2014/main" id="{A14CD0FC-9FE5-45EC-AE9A-0BE0C56491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D5F80AA-12AE-42BC-87FB-85DA288C9B04}"/>
              </a:ext>
            </a:extLst>
          </p:cNvPr>
          <p:cNvSpPr>
            <a:spLocks noGrp="1"/>
          </p:cNvSpPr>
          <p:nvPr>
            <p:ph type="sldNum" sz="quarter" idx="12"/>
          </p:nvPr>
        </p:nvSpPr>
        <p:spPr/>
        <p:txBody>
          <a:bodyPr/>
          <a:lstStyle/>
          <a:p>
            <a:fld id="{A9CC4F22-D3EF-4D38-A21C-393617D4FDDB}" type="slidenum">
              <a:rPr lang="en-US" smtClean="0"/>
              <a:t>‹#›</a:t>
            </a:fld>
            <a:endParaRPr lang="en-US"/>
          </a:p>
        </p:txBody>
      </p:sp>
    </p:spTree>
    <p:extLst>
      <p:ext uri="{BB962C8B-B14F-4D97-AF65-F5344CB8AC3E}">
        <p14:creationId xmlns:p14="http://schemas.microsoft.com/office/powerpoint/2010/main" val="31654868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00C18-749C-4B0A-A09E-F49296195A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CB54BED-E682-4FF9-957A-FBF5EB3FA3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5845DE-70C7-4D20-87A7-954F546E2B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5B2A5DE8-42C1-407B-BA04-8B9A34939042}"/>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endParaRPr lang="en-US"/>
          </a:p>
        </p:txBody>
      </p:sp>
      <p:sp>
        <p:nvSpPr>
          <p:cNvPr id="6" name="Footer Placeholder 5">
            <a:extLst>
              <a:ext uri="{FF2B5EF4-FFF2-40B4-BE49-F238E27FC236}">
                <a16:creationId xmlns:a16="http://schemas.microsoft.com/office/drawing/2014/main" id="{0E447331-CFF6-480C-929A-82D15DD8AB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96CA49-3834-4A21-8CDC-F1AA4E3F66A2}"/>
              </a:ext>
            </a:extLst>
          </p:cNvPr>
          <p:cNvSpPr>
            <a:spLocks noGrp="1"/>
          </p:cNvSpPr>
          <p:nvPr>
            <p:ph type="sldNum" sz="quarter" idx="12"/>
          </p:nvPr>
        </p:nvSpPr>
        <p:spPr/>
        <p:txBody>
          <a:bodyPr/>
          <a:lstStyle/>
          <a:p>
            <a:fld id="{A9CC4F22-D3EF-4D38-A21C-393617D4FDDB}" type="slidenum">
              <a:rPr lang="en-US" smtClean="0"/>
              <a:t>‹#›</a:t>
            </a:fld>
            <a:endParaRPr lang="en-US"/>
          </a:p>
        </p:txBody>
      </p:sp>
    </p:spTree>
    <p:extLst>
      <p:ext uri="{BB962C8B-B14F-4D97-AF65-F5344CB8AC3E}">
        <p14:creationId xmlns:p14="http://schemas.microsoft.com/office/powerpoint/2010/main" val="17257367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D70EE-147A-4FAA-8281-D44B5A0C6E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0474C4-475C-4D86-A1B7-A96807F2281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7B98D6-2618-46F2-B8FD-EA3BCC54CF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AA9F8449-E76C-4854-9644-24E6E0A6F4D8}"/>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endParaRPr lang="en-US"/>
          </a:p>
        </p:txBody>
      </p:sp>
      <p:sp>
        <p:nvSpPr>
          <p:cNvPr id="6" name="Footer Placeholder 5">
            <a:extLst>
              <a:ext uri="{FF2B5EF4-FFF2-40B4-BE49-F238E27FC236}">
                <a16:creationId xmlns:a16="http://schemas.microsoft.com/office/drawing/2014/main" id="{EF23A2DB-C3D8-402C-9D5E-58BF493260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26CF35-4B17-4345-A226-163A4E705156}"/>
              </a:ext>
            </a:extLst>
          </p:cNvPr>
          <p:cNvSpPr>
            <a:spLocks noGrp="1"/>
          </p:cNvSpPr>
          <p:nvPr>
            <p:ph type="sldNum" sz="quarter" idx="12"/>
          </p:nvPr>
        </p:nvSpPr>
        <p:spPr/>
        <p:txBody>
          <a:bodyPr/>
          <a:lstStyle/>
          <a:p>
            <a:fld id="{A9CC4F22-D3EF-4D38-A21C-393617D4FDDB}" type="slidenum">
              <a:rPr lang="en-US" smtClean="0"/>
              <a:t>‹#›</a:t>
            </a:fld>
            <a:endParaRPr lang="en-US"/>
          </a:p>
        </p:txBody>
      </p:sp>
    </p:spTree>
    <p:extLst>
      <p:ext uri="{BB962C8B-B14F-4D97-AF65-F5344CB8AC3E}">
        <p14:creationId xmlns:p14="http://schemas.microsoft.com/office/powerpoint/2010/main" val="3203748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Pi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55E85-9FCB-4CD8-A587-B5DBC47D028B}"/>
              </a:ext>
            </a:extLst>
          </p:cNvPr>
          <p:cNvSpPr>
            <a:spLocks noGrp="1"/>
          </p:cNvSpPr>
          <p:nvPr>
            <p:ph type="ctrTitle"/>
          </p:nvPr>
        </p:nvSpPr>
        <p:spPr>
          <a:xfrm>
            <a:off x="968991" y="2450591"/>
            <a:ext cx="7406184" cy="2296973"/>
          </a:xfrm>
        </p:spPr>
        <p:txBody>
          <a:bodyPr anchor="b"/>
          <a:lstStyle>
            <a:lvl1pPr algn="l">
              <a:defRPr sz="6000"/>
            </a:lvl1pPr>
          </a:lstStyle>
          <a:p>
            <a:endParaRPr lang="en-US"/>
          </a:p>
        </p:txBody>
      </p:sp>
      <p:sp>
        <p:nvSpPr>
          <p:cNvPr id="3" name="Subtitle 2">
            <a:extLst>
              <a:ext uri="{FF2B5EF4-FFF2-40B4-BE49-F238E27FC236}">
                <a16:creationId xmlns:a16="http://schemas.microsoft.com/office/drawing/2014/main" id="{587BEA46-D9AF-4EB0-A234-8DE326DB2426}"/>
              </a:ext>
            </a:extLst>
          </p:cNvPr>
          <p:cNvSpPr>
            <a:spLocks noGrp="1"/>
          </p:cNvSpPr>
          <p:nvPr>
            <p:ph type="subTitle" idx="1"/>
          </p:nvPr>
        </p:nvSpPr>
        <p:spPr>
          <a:xfrm>
            <a:off x="968991" y="4908498"/>
            <a:ext cx="7406184" cy="1454771"/>
          </a:xfrm>
        </p:spPr>
        <p:txBody>
          <a:bodyPr/>
          <a:lstStyle>
            <a:lvl1pPr marL="0" indent="0" algn="l">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sp>
        <p:nvSpPr>
          <p:cNvPr id="10" name="Right Triangle 9">
            <a:extLst>
              <a:ext uri="{FF2B5EF4-FFF2-40B4-BE49-F238E27FC236}">
                <a16:creationId xmlns:a16="http://schemas.microsoft.com/office/drawing/2014/main" id="{30317738-FF21-47C7-BA4C-E2EC43F9B334}"/>
              </a:ext>
              <a:ext uri="{C183D7F6-B498-43B3-948B-1728B52AA6E4}">
                <adec:decorative xmlns:adec="http://schemas.microsoft.com/office/drawing/2017/decorative" val="1"/>
              </a:ext>
            </a:extLst>
          </p:cNvPr>
          <p:cNvSpPr/>
          <p:nvPr/>
        </p:nvSpPr>
        <p:spPr>
          <a:xfrm flipH="1" flipV="1">
            <a:off x="7710984" y="0"/>
            <a:ext cx="4481015" cy="6858000"/>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logo of a swan&#10;&#10;Description automatically generated">
            <a:extLst>
              <a:ext uri="{FF2B5EF4-FFF2-40B4-BE49-F238E27FC236}">
                <a16:creationId xmlns:a16="http://schemas.microsoft.com/office/drawing/2014/main" id="{55E98CA4-AC12-A474-390B-B1E982C295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8991" y="815024"/>
            <a:ext cx="1489264" cy="1489264"/>
          </a:xfrm>
          <a:prstGeom prst="rect">
            <a:avLst/>
          </a:prstGeom>
        </p:spPr>
      </p:pic>
    </p:spTree>
    <p:extLst>
      <p:ext uri="{BB962C8B-B14F-4D97-AF65-F5344CB8AC3E}">
        <p14:creationId xmlns:p14="http://schemas.microsoft.com/office/powerpoint/2010/main" val="1695762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55E85-9FCB-4CD8-A587-B5DBC47D028B}"/>
              </a:ext>
            </a:extLst>
          </p:cNvPr>
          <p:cNvSpPr>
            <a:spLocks noGrp="1"/>
          </p:cNvSpPr>
          <p:nvPr>
            <p:ph type="ctrTitle"/>
          </p:nvPr>
        </p:nvSpPr>
        <p:spPr>
          <a:xfrm>
            <a:off x="968991" y="2450591"/>
            <a:ext cx="7406184" cy="2296973"/>
          </a:xfrm>
        </p:spPr>
        <p:txBody>
          <a:bodyPr anchor="b"/>
          <a:lstStyle>
            <a:lvl1pPr algn="l">
              <a:defRPr sz="6000"/>
            </a:lvl1pPr>
          </a:lstStyle>
          <a:p>
            <a:endParaRPr lang="en-US"/>
          </a:p>
        </p:txBody>
      </p:sp>
      <p:sp>
        <p:nvSpPr>
          <p:cNvPr id="3" name="Subtitle 2">
            <a:extLst>
              <a:ext uri="{FF2B5EF4-FFF2-40B4-BE49-F238E27FC236}">
                <a16:creationId xmlns:a16="http://schemas.microsoft.com/office/drawing/2014/main" id="{587BEA46-D9AF-4EB0-A234-8DE326DB2426}"/>
              </a:ext>
            </a:extLst>
          </p:cNvPr>
          <p:cNvSpPr>
            <a:spLocks noGrp="1"/>
          </p:cNvSpPr>
          <p:nvPr>
            <p:ph type="subTitle" idx="1"/>
          </p:nvPr>
        </p:nvSpPr>
        <p:spPr>
          <a:xfrm>
            <a:off x="968991" y="4908498"/>
            <a:ext cx="7406184" cy="1454771"/>
          </a:xfrm>
        </p:spPr>
        <p:txBody>
          <a:bodyPr/>
          <a:lstStyle>
            <a:lvl1pPr marL="0" indent="0" algn="l">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sp>
        <p:nvSpPr>
          <p:cNvPr id="10" name="Right Triangle 9">
            <a:extLst>
              <a:ext uri="{FF2B5EF4-FFF2-40B4-BE49-F238E27FC236}">
                <a16:creationId xmlns:a16="http://schemas.microsoft.com/office/drawing/2014/main" id="{30317738-FF21-47C7-BA4C-E2EC43F9B334}"/>
              </a:ext>
              <a:ext uri="{C183D7F6-B498-43B3-948B-1728B52AA6E4}">
                <adec:decorative xmlns:adec="http://schemas.microsoft.com/office/drawing/2017/decorative" val="1"/>
              </a:ext>
            </a:extLst>
          </p:cNvPr>
          <p:cNvSpPr/>
          <p:nvPr/>
        </p:nvSpPr>
        <p:spPr>
          <a:xfrm flipH="1" flipV="1">
            <a:off x="7710985" y="0"/>
            <a:ext cx="4481015" cy="68580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logo of a swan&#10;&#10;Description automatically generated">
            <a:extLst>
              <a:ext uri="{FF2B5EF4-FFF2-40B4-BE49-F238E27FC236}">
                <a16:creationId xmlns:a16="http://schemas.microsoft.com/office/drawing/2014/main" id="{55E98CA4-AC12-A474-390B-B1E982C295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8991" y="815024"/>
            <a:ext cx="1489264" cy="1489264"/>
          </a:xfrm>
          <a:prstGeom prst="rect">
            <a:avLst/>
          </a:prstGeom>
        </p:spPr>
      </p:pic>
    </p:spTree>
    <p:extLst>
      <p:ext uri="{BB962C8B-B14F-4D97-AF65-F5344CB8AC3E}">
        <p14:creationId xmlns:p14="http://schemas.microsoft.com/office/powerpoint/2010/main" val="1031473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A81105-84AC-494D-95F4-BC910DBF6F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82DC7B-633D-48CE-8692-749FA60A82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B73FDD12-27FA-4A61-8C72-3334D4E70ACB}"/>
              </a:ext>
            </a:extLst>
          </p:cNvPr>
          <p:cNvSpPr>
            <a:spLocks noGrp="1"/>
          </p:cNvSpPr>
          <p:nvPr>
            <p:ph type="dt" sz="half" idx="2"/>
          </p:nvPr>
        </p:nvSpPr>
        <p:spPr>
          <a:xfrm>
            <a:off x="838200" y="6329381"/>
            <a:ext cx="2743200" cy="365125"/>
          </a:xfrm>
          <a:prstGeom prst="rect">
            <a:avLst/>
          </a:prstGeom>
        </p:spPr>
        <p:txBody>
          <a:bodyPr vert="horz" lIns="91440" tIns="45720" rIns="91440" bIns="45720" rtlCol="0" anchor="ctr"/>
          <a:lstStyle>
            <a:lvl1pPr algn="l">
              <a:defRPr sz="1200">
                <a:solidFill>
                  <a:schemeClr val="tx1"/>
                </a:solidFill>
              </a:defRPr>
            </a:lvl1pPr>
          </a:lstStyle>
          <a:p>
            <a:fld id="{A99684E3-A0FF-49CA-B05E-EC4BBEDCAE69}" type="datetime4">
              <a:rPr lang="en-US" smtClean="0"/>
              <a:t>June 25, 2024</a:t>
            </a:fld>
            <a:endParaRPr lang="en-US"/>
          </a:p>
        </p:txBody>
      </p:sp>
      <p:sp>
        <p:nvSpPr>
          <p:cNvPr id="5" name="Footer Placeholder 4">
            <a:extLst>
              <a:ext uri="{FF2B5EF4-FFF2-40B4-BE49-F238E27FC236}">
                <a16:creationId xmlns:a16="http://schemas.microsoft.com/office/drawing/2014/main" id="{DA7D194A-9AC6-43D0-B5EC-2ACD23E3FBDF}"/>
              </a:ext>
            </a:extLst>
          </p:cNvPr>
          <p:cNvSpPr>
            <a:spLocks noGrp="1"/>
          </p:cNvSpPr>
          <p:nvPr>
            <p:ph type="ftr" sz="quarter" idx="11"/>
          </p:nvPr>
        </p:nvSpPr>
        <p:spPr/>
        <p:txBody>
          <a:bodyPr/>
          <a:lstStyle/>
          <a:p>
            <a:r>
              <a:rPr lang="en-US"/>
              <a:t>SWAN Library Services</a:t>
            </a:r>
          </a:p>
        </p:txBody>
      </p:sp>
      <p:sp>
        <p:nvSpPr>
          <p:cNvPr id="6" name="Slide Number Placeholder 5">
            <a:extLst>
              <a:ext uri="{FF2B5EF4-FFF2-40B4-BE49-F238E27FC236}">
                <a16:creationId xmlns:a16="http://schemas.microsoft.com/office/drawing/2014/main" id="{F188383E-4531-4F02-9CF7-FDD0AE6F4825}"/>
              </a:ext>
            </a:extLst>
          </p:cNvPr>
          <p:cNvSpPr>
            <a:spLocks noGrp="1"/>
          </p:cNvSpPr>
          <p:nvPr>
            <p:ph type="sldNum" sz="quarter" idx="12"/>
          </p:nvPr>
        </p:nvSpPr>
        <p:spPr/>
        <p:txBody>
          <a:bodyPr/>
          <a:lstStyle/>
          <a:p>
            <a:fld id="{1FAA610F-65FB-4D76-A9F7-0135426F9A2E}" type="slidenum">
              <a:rPr lang="en-US" smtClean="0"/>
              <a:t>‹#›</a:t>
            </a:fld>
            <a:endParaRPr lang="en-US"/>
          </a:p>
        </p:txBody>
      </p:sp>
    </p:spTree>
    <p:extLst>
      <p:ext uri="{BB962C8B-B14F-4D97-AF65-F5344CB8AC3E}">
        <p14:creationId xmlns:p14="http://schemas.microsoft.com/office/powerpoint/2010/main" val="130137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Tea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9FD00A4-A0AB-4044-9167-74A9737CA2BC}"/>
              </a:ext>
              <a:ext uri="{C183D7F6-B498-43B3-948B-1728B52AA6E4}">
                <adec:decorative xmlns:adec="http://schemas.microsoft.com/office/drawing/2017/decorative" val="1"/>
              </a:ext>
            </a:extLst>
          </p:cNvPr>
          <p:cNvSpPr/>
          <p:nvPr userDrawn="1"/>
        </p:nvSpPr>
        <p:spPr>
          <a:xfrm>
            <a:off x="0" y="1709739"/>
            <a:ext cx="11360150" cy="27850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FD280C-DDF5-4D3E-81C7-4A036BF38FDE}"/>
              </a:ext>
            </a:extLst>
          </p:cNvPr>
          <p:cNvSpPr>
            <a:spLocks noGrp="1"/>
          </p:cNvSpPr>
          <p:nvPr>
            <p:ph type="title"/>
          </p:nvPr>
        </p:nvSpPr>
        <p:spPr>
          <a:xfrm>
            <a:off x="831850" y="1709739"/>
            <a:ext cx="10515600" cy="2362006"/>
          </a:xfrm>
        </p:spPr>
        <p:txBody>
          <a:bodyPr anchor="b"/>
          <a:lstStyle>
            <a:lvl1pPr>
              <a:defRPr lang="en-US" dirty="0">
                <a:solidFill>
                  <a:schemeClr val="bg1"/>
                </a:solidFill>
              </a:defRPr>
            </a:lvl1pPr>
          </a:lstStyle>
          <a:p>
            <a:endParaRPr lang="en-US"/>
          </a:p>
        </p:txBody>
      </p:sp>
      <p:sp>
        <p:nvSpPr>
          <p:cNvPr id="3" name="Text Placeholder 2">
            <a:extLst>
              <a:ext uri="{FF2B5EF4-FFF2-40B4-BE49-F238E27FC236}">
                <a16:creationId xmlns:a16="http://schemas.microsoft.com/office/drawing/2014/main" id="{424A3DD7-7945-497B-A62C-583B78AF01D4}"/>
              </a:ext>
            </a:extLst>
          </p:cNvPr>
          <p:cNvSpPr>
            <a:spLocks noGrp="1"/>
          </p:cNvSpPr>
          <p:nvPr>
            <p:ph type="body" idx="1"/>
          </p:nvPr>
        </p:nvSpPr>
        <p:spPr>
          <a:xfrm>
            <a:off x="831850" y="4599296"/>
            <a:ext cx="10515600" cy="1422114"/>
          </a:xfrm>
        </p:spPr>
        <p:txBody>
          <a:bodyPr/>
          <a:lstStyle>
            <a:lvl1pPr marL="0" indent="0">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6" name="Date Placeholder 3">
            <a:extLst>
              <a:ext uri="{FF2B5EF4-FFF2-40B4-BE49-F238E27FC236}">
                <a16:creationId xmlns:a16="http://schemas.microsoft.com/office/drawing/2014/main" id="{0AE72D5E-E03C-4FC7-8731-E2196ED23E49}"/>
              </a:ext>
            </a:extLst>
          </p:cNvPr>
          <p:cNvSpPr>
            <a:spLocks noGrp="1"/>
          </p:cNvSpPr>
          <p:nvPr>
            <p:ph type="dt" sz="half" idx="2"/>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13396ADE-9909-4D89-85AF-2BEE99A3BE82}" type="datetime4">
              <a:rPr lang="en-US" smtClean="0"/>
              <a:t>June 25, 2024</a:t>
            </a:fld>
            <a:endParaRPr lang="en-US"/>
          </a:p>
        </p:txBody>
      </p:sp>
      <p:sp>
        <p:nvSpPr>
          <p:cNvPr id="5" name="Footer Placeholder 4">
            <a:extLst>
              <a:ext uri="{FF2B5EF4-FFF2-40B4-BE49-F238E27FC236}">
                <a16:creationId xmlns:a16="http://schemas.microsoft.com/office/drawing/2014/main" id="{B4A21A10-E1FA-4A6B-AC65-A28DA3C385CE}"/>
              </a:ext>
            </a:extLst>
          </p:cNvPr>
          <p:cNvSpPr>
            <a:spLocks noGrp="1"/>
          </p:cNvSpPr>
          <p:nvPr>
            <p:ph type="ftr" sz="quarter" idx="11"/>
          </p:nvPr>
        </p:nvSpPr>
        <p:spPr/>
        <p:txBody>
          <a:bodyPr/>
          <a:lstStyle>
            <a:lvl1pPr>
              <a:defRPr>
                <a:solidFill>
                  <a:schemeClr val="tx1"/>
                </a:solidFill>
              </a:defRPr>
            </a:lvl1pPr>
          </a:lstStyle>
          <a:p>
            <a:r>
              <a:rPr lang="en-US"/>
              <a:t>SWAN Library Services</a:t>
            </a:r>
          </a:p>
        </p:txBody>
      </p:sp>
      <p:sp>
        <p:nvSpPr>
          <p:cNvPr id="8" name="Slide Number Placeholder 5">
            <a:extLst>
              <a:ext uri="{FF2B5EF4-FFF2-40B4-BE49-F238E27FC236}">
                <a16:creationId xmlns:a16="http://schemas.microsoft.com/office/drawing/2014/main" id="{2D7D384A-F7E8-4567-BA95-00691C9ED748}"/>
              </a:ext>
            </a:extLst>
          </p:cNvPr>
          <p:cNvSpPr>
            <a:spLocks noGrp="1"/>
          </p:cNvSpPr>
          <p:nvPr>
            <p:ph type="sldNum" sz="quarter" idx="12"/>
          </p:nvPr>
        </p:nvSpPr>
        <p:spPr>
          <a:xfrm>
            <a:off x="11546006" y="6329381"/>
            <a:ext cx="532263" cy="365125"/>
          </a:xfrm>
        </p:spPr>
        <p:txBody>
          <a:bodyPr/>
          <a:lstStyle>
            <a:lvl1pPr>
              <a:defRPr>
                <a:solidFill>
                  <a:schemeClr val="tx1"/>
                </a:solidFill>
              </a:defRPr>
            </a:lvl1pPr>
          </a:lstStyle>
          <a:p>
            <a:fld id="{1FAA610F-65FB-4D76-A9F7-0135426F9A2E}" type="slidenum">
              <a:rPr lang="en-US" smtClean="0"/>
              <a:pPr/>
              <a:t>‹#›</a:t>
            </a:fld>
            <a:endParaRPr lang="en-US"/>
          </a:p>
        </p:txBody>
      </p:sp>
    </p:spTree>
    <p:extLst>
      <p:ext uri="{BB962C8B-B14F-4D97-AF65-F5344CB8AC3E}">
        <p14:creationId xmlns:p14="http://schemas.microsoft.com/office/powerpoint/2010/main" val="127325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 Oran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9FD00A4-A0AB-4044-9167-74A9737CA2BC}"/>
              </a:ext>
              <a:ext uri="{C183D7F6-B498-43B3-948B-1728B52AA6E4}">
                <adec:decorative xmlns:adec="http://schemas.microsoft.com/office/drawing/2017/decorative" val="1"/>
              </a:ext>
            </a:extLst>
          </p:cNvPr>
          <p:cNvSpPr/>
          <p:nvPr/>
        </p:nvSpPr>
        <p:spPr>
          <a:xfrm>
            <a:off x="0" y="1709739"/>
            <a:ext cx="11360150" cy="27850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2" name="Title 1">
            <a:extLst>
              <a:ext uri="{FF2B5EF4-FFF2-40B4-BE49-F238E27FC236}">
                <a16:creationId xmlns:a16="http://schemas.microsoft.com/office/drawing/2014/main" id="{9DFD280C-DDF5-4D3E-81C7-4A036BF38FDE}"/>
              </a:ext>
            </a:extLst>
          </p:cNvPr>
          <p:cNvSpPr>
            <a:spLocks noGrp="1"/>
          </p:cNvSpPr>
          <p:nvPr>
            <p:ph type="title"/>
          </p:nvPr>
        </p:nvSpPr>
        <p:spPr>
          <a:xfrm>
            <a:off x="831850" y="1709739"/>
            <a:ext cx="10515600" cy="2362006"/>
          </a:xfrm>
        </p:spPr>
        <p:txBody>
          <a:bodyPr anchor="b"/>
          <a:lstStyle>
            <a:lvl1pPr>
              <a:defRPr lang="en-US" dirty="0">
                <a:solidFill>
                  <a:schemeClr val="bg2"/>
                </a:solidFill>
              </a:defRPr>
            </a:lvl1pPr>
          </a:lstStyle>
          <a:p>
            <a:endParaRPr lang="en-US"/>
          </a:p>
        </p:txBody>
      </p:sp>
      <p:sp>
        <p:nvSpPr>
          <p:cNvPr id="3" name="Text Placeholder 2">
            <a:extLst>
              <a:ext uri="{FF2B5EF4-FFF2-40B4-BE49-F238E27FC236}">
                <a16:creationId xmlns:a16="http://schemas.microsoft.com/office/drawing/2014/main" id="{424A3DD7-7945-497B-A62C-583B78AF01D4}"/>
              </a:ext>
            </a:extLst>
          </p:cNvPr>
          <p:cNvSpPr>
            <a:spLocks noGrp="1"/>
          </p:cNvSpPr>
          <p:nvPr>
            <p:ph type="body" idx="1"/>
          </p:nvPr>
        </p:nvSpPr>
        <p:spPr>
          <a:xfrm>
            <a:off x="831850" y="4599296"/>
            <a:ext cx="10515600" cy="1422114"/>
          </a:xfrm>
        </p:spPr>
        <p:txBody>
          <a:bodyPr/>
          <a:lstStyle>
            <a:lvl1pPr marL="0" indent="0">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5" name="Footer Placeholder 4">
            <a:extLst>
              <a:ext uri="{FF2B5EF4-FFF2-40B4-BE49-F238E27FC236}">
                <a16:creationId xmlns:a16="http://schemas.microsoft.com/office/drawing/2014/main" id="{B4A21A10-E1FA-4A6B-AC65-A28DA3C385CE}"/>
              </a:ext>
            </a:extLst>
          </p:cNvPr>
          <p:cNvSpPr>
            <a:spLocks noGrp="1"/>
          </p:cNvSpPr>
          <p:nvPr>
            <p:ph type="ftr" sz="quarter" idx="11"/>
          </p:nvPr>
        </p:nvSpPr>
        <p:spPr/>
        <p:txBody>
          <a:bodyPr/>
          <a:lstStyle>
            <a:lvl1pPr>
              <a:defRPr>
                <a:solidFill>
                  <a:schemeClr val="tx1"/>
                </a:solidFill>
              </a:defRPr>
            </a:lvl1pPr>
          </a:lstStyle>
          <a:p>
            <a:r>
              <a:rPr lang="en-US"/>
              <a:t>SWAN Library Services</a:t>
            </a:r>
          </a:p>
        </p:txBody>
      </p:sp>
      <p:sp>
        <p:nvSpPr>
          <p:cNvPr id="6" name="Date Placeholder 3">
            <a:extLst>
              <a:ext uri="{FF2B5EF4-FFF2-40B4-BE49-F238E27FC236}">
                <a16:creationId xmlns:a16="http://schemas.microsoft.com/office/drawing/2014/main" id="{659C5715-F3E7-4D38-8EB4-FB5A7CD49520}"/>
              </a:ext>
            </a:extLst>
          </p:cNvPr>
          <p:cNvSpPr>
            <a:spLocks noGrp="1"/>
          </p:cNvSpPr>
          <p:nvPr>
            <p:ph type="dt" sz="half" idx="2"/>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238D10E8-F5EF-4030-9DD4-58F7E5E696F1}" type="datetime4">
              <a:rPr lang="en-US" smtClean="0"/>
              <a:t>June 25, 2024</a:t>
            </a:fld>
            <a:endParaRPr lang="en-US"/>
          </a:p>
        </p:txBody>
      </p:sp>
      <p:sp>
        <p:nvSpPr>
          <p:cNvPr id="8" name="Slide Number Placeholder 5">
            <a:extLst>
              <a:ext uri="{FF2B5EF4-FFF2-40B4-BE49-F238E27FC236}">
                <a16:creationId xmlns:a16="http://schemas.microsoft.com/office/drawing/2014/main" id="{313F4682-70F7-47FD-9D78-36447294D65E}"/>
              </a:ext>
            </a:extLst>
          </p:cNvPr>
          <p:cNvSpPr>
            <a:spLocks noGrp="1"/>
          </p:cNvSpPr>
          <p:nvPr>
            <p:ph type="sldNum" sz="quarter" idx="12"/>
          </p:nvPr>
        </p:nvSpPr>
        <p:spPr>
          <a:xfrm>
            <a:off x="11546006" y="6329381"/>
            <a:ext cx="532263" cy="365125"/>
          </a:xfrm>
        </p:spPr>
        <p:txBody>
          <a:bodyPr/>
          <a:lstStyle>
            <a:lvl1pPr>
              <a:defRPr>
                <a:solidFill>
                  <a:schemeClr val="tx1"/>
                </a:solidFill>
              </a:defRPr>
            </a:lvl1pPr>
          </a:lstStyle>
          <a:p>
            <a:fld id="{1FAA610F-65FB-4D76-A9F7-0135426F9A2E}" type="slidenum">
              <a:rPr lang="en-US" smtClean="0"/>
              <a:pPr/>
              <a:t>‹#›</a:t>
            </a:fld>
            <a:endParaRPr lang="en-US"/>
          </a:p>
        </p:txBody>
      </p:sp>
    </p:spTree>
    <p:extLst>
      <p:ext uri="{BB962C8B-B14F-4D97-AF65-F5344CB8AC3E}">
        <p14:creationId xmlns:p14="http://schemas.microsoft.com/office/powerpoint/2010/main" val="1030976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1_Section Header-Yellow">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9FD00A4-A0AB-4044-9167-74A9737CA2BC}"/>
              </a:ext>
              <a:ext uri="{C183D7F6-B498-43B3-948B-1728B52AA6E4}">
                <adec:decorative xmlns:adec="http://schemas.microsoft.com/office/drawing/2017/decorative" val="1"/>
              </a:ext>
            </a:extLst>
          </p:cNvPr>
          <p:cNvSpPr/>
          <p:nvPr/>
        </p:nvSpPr>
        <p:spPr>
          <a:xfrm>
            <a:off x="0" y="1709739"/>
            <a:ext cx="11360150" cy="278508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2" name="Title 1">
            <a:extLst>
              <a:ext uri="{FF2B5EF4-FFF2-40B4-BE49-F238E27FC236}">
                <a16:creationId xmlns:a16="http://schemas.microsoft.com/office/drawing/2014/main" id="{9DFD280C-DDF5-4D3E-81C7-4A036BF38FDE}"/>
              </a:ext>
            </a:extLst>
          </p:cNvPr>
          <p:cNvSpPr>
            <a:spLocks noGrp="1"/>
          </p:cNvSpPr>
          <p:nvPr>
            <p:ph type="title"/>
          </p:nvPr>
        </p:nvSpPr>
        <p:spPr>
          <a:xfrm>
            <a:off x="831850" y="1709739"/>
            <a:ext cx="10515600" cy="2362006"/>
          </a:xfrm>
        </p:spPr>
        <p:txBody>
          <a:bodyPr anchor="b"/>
          <a:lstStyle>
            <a:lvl1pPr>
              <a:defRPr lang="en-US" dirty="0">
                <a:solidFill>
                  <a:schemeClr val="tx1"/>
                </a:solidFill>
              </a:defRPr>
            </a:lvl1pPr>
          </a:lstStyle>
          <a:p>
            <a:endParaRPr lang="en-US"/>
          </a:p>
        </p:txBody>
      </p:sp>
      <p:sp>
        <p:nvSpPr>
          <p:cNvPr id="3" name="Text Placeholder 2">
            <a:extLst>
              <a:ext uri="{FF2B5EF4-FFF2-40B4-BE49-F238E27FC236}">
                <a16:creationId xmlns:a16="http://schemas.microsoft.com/office/drawing/2014/main" id="{424A3DD7-7945-497B-A62C-583B78AF01D4}"/>
              </a:ext>
            </a:extLst>
          </p:cNvPr>
          <p:cNvSpPr>
            <a:spLocks noGrp="1"/>
          </p:cNvSpPr>
          <p:nvPr>
            <p:ph type="body" idx="1"/>
          </p:nvPr>
        </p:nvSpPr>
        <p:spPr>
          <a:xfrm>
            <a:off x="831850" y="4599296"/>
            <a:ext cx="10515600" cy="1422114"/>
          </a:xfrm>
        </p:spPr>
        <p:txBody>
          <a:bodyPr/>
          <a:lstStyle>
            <a:lvl1pPr marL="0" indent="0">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6" name="Date Placeholder 3">
            <a:extLst>
              <a:ext uri="{FF2B5EF4-FFF2-40B4-BE49-F238E27FC236}">
                <a16:creationId xmlns:a16="http://schemas.microsoft.com/office/drawing/2014/main" id="{D9FFE8B7-AC69-42B9-9B36-E352CE095E6B}"/>
              </a:ext>
            </a:extLst>
          </p:cNvPr>
          <p:cNvSpPr>
            <a:spLocks noGrp="1"/>
          </p:cNvSpPr>
          <p:nvPr>
            <p:ph type="dt" sz="half" idx="2"/>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2ADB9304-2271-43F1-84BE-A04666C2680B}" type="datetime4">
              <a:rPr lang="en-US" smtClean="0"/>
              <a:t>June 25, 2024</a:t>
            </a:fld>
            <a:endParaRPr lang="en-US"/>
          </a:p>
        </p:txBody>
      </p:sp>
      <p:sp>
        <p:nvSpPr>
          <p:cNvPr id="5" name="Footer Placeholder 4">
            <a:extLst>
              <a:ext uri="{FF2B5EF4-FFF2-40B4-BE49-F238E27FC236}">
                <a16:creationId xmlns:a16="http://schemas.microsoft.com/office/drawing/2014/main" id="{B4A21A10-E1FA-4A6B-AC65-A28DA3C385CE}"/>
              </a:ext>
            </a:extLst>
          </p:cNvPr>
          <p:cNvSpPr>
            <a:spLocks noGrp="1"/>
          </p:cNvSpPr>
          <p:nvPr>
            <p:ph type="ftr" sz="quarter" idx="11"/>
          </p:nvPr>
        </p:nvSpPr>
        <p:spPr/>
        <p:txBody>
          <a:bodyPr/>
          <a:lstStyle>
            <a:lvl1pPr>
              <a:defRPr>
                <a:solidFill>
                  <a:schemeClr val="tx1"/>
                </a:solidFill>
              </a:defRPr>
            </a:lvl1pPr>
          </a:lstStyle>
          <a:p>
            <a:r>
              <a:rPr lang="en-US"/>
              <a:t>SWAN Library Services</a:t>
            </a:r>
          </a:p>
        </p:txBody>
      </p:sp>
      <p:sp>
        <p:nvSpPr>
          <p:cNvPr id="8" name="Slide Number Placeholder 5">
            <a:extLst>
              <a:ext uri="{FF2B5EF4-FFF2-40B4-BE49-F238E27FC236}">
                <a16:creationId xmlns:a16="http://schemas.microsoft.com/office/drawing/2014/main" id="{471ABEB1-A9F1-4315-B8B7-365CA9544076}"/>
              </a:ext>
            </a:extLst>
          </p:cNvPr>
          <p:cNvSpPr>
            <a:spLocks noGrp="1"/>
          </p:cNvSpPr>
          <p:nvPr>
            <p:ph type="sldNum" sz="quarter" idx="12"/>
          </p:nvPr>
        </p:nvSpPr>
        <p:spPr>
          <a:xfrm>
            <a:off x="11546006" y="6329381"/>
            <a:ext cx="532263" cy="365125"/>
          </a:xfrm>
        </p:spPr>
        <p:txBody>
          <a:bodyPr/>
          <a:lstStyle>
            <a:lvl1pPr>
              <a:defRPr>
                <a:solidFill>
                  <a:schemeClr val="tx1"/>
                </a:solidFill>
              </a:defRPr>
            </a:lvl1pPr>
          </a:lstStyle>
          <a:p>
            <a:fld id="{1FAA610F-65FB-4D76-A9F7-0135426F9A2E}" type="slidenum">
              <a:rPr lang="en-US" smtClean="0"/>
              <a:pPr/>
              <a:t>‹#›</a:t>
            </a:fld>
            <a:endParaRPr lang="en-US"/>
          </a:p>
        </p:txBody>
      </p:sp>
    </p:spTree>
    <p:extLst>
      <p:ext uri="{BB962C8B-B14F-4D97-AF65-F5344CB8AC3E}">
        <p14:creationId xmlns:p14="http://schemas.microsoft.com/office/powerpoint/2010/main" val="2941043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0.xml"/><Relationship Id="rId7" Type="http://schemas.openxmlformats.org/officeDocument/2006/relationships/theme" Target="../theme/theme2.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4F449A-758A-4296-A93B-B1F55F7005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9A5C32-29DA-4B8E-9CB7-D898F32ACC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D433256-9D2E-4147-B784-5AB6832EFAF5}"/>
              </a:ext>
            </a:extLst>
          </p:cNvPr>
          <p:cNvSpPr>
            <a:spLocks noGrp="1"/>
          </p:cNvSpPr>
          <p:nvPr>
            <p:ph type="ftr" sz="quarter" idx="3"/>
          </p:nvPr>
        </p:nvSpPr>
        <p:spPr>
          <a:xfrm>
            <a:off x="3657600" y="6329382"/>
            <a:ext cx="4114800" cy="365125"/>
          </a:xfrm>
          <a:prstGeom prst="rect">
            <a:avLst/>
          </a:prstGeom>
        </p:spPr>
        <p:txBody>
          <a:bodyPr vert="horz" lIns="91440" tIns="45720" rIns="91440" bIns="45720" rtlCol="0" anchor="ctr"/>
          <a:lstStyle>
            <a:lvl1pPr algn="ctr">
              <a:defRPr sz="1200">
                <a:solidFill>
                  <a:schemeClr val="tx1"/>
                </a:solidFill>
              </a:defRPr>
            </a:lvl1pPr>
          </a:lstStyle>
          <a:p>
            <a:r>
              <a:rPr lang="en-US"/>
              <a:t>SWAN Library Services</a:t>
            </a:r>
          </a:p>
        </p:txBody>
      </p:sp>
      <p:sp>
        <p:nvSpPr>
          <p:cNvPr id="12" name="Right Triangle 11">
            <a:extLst>
              <a:ext uri="{FF2B5EF4-FFF2-40B4-BE49-F238E27FC236}">
                <a16:creationId xmlns:a16="http://schemas.microsoft.com/office/drawing/2014/main" id="{40BA4F24-E363-4102-AE6A-B8348B2CA01E}"/>
              </a:ext>
              <a:ext uri="{C183D7F6-B498-43B3-948B-1728B52AA6E4}">
                <adec:decorative xmlns:adec="http://schemas.microsoft.com/office/drawing/2017/decorative" val="1"/>
              </a:ext>
            </a:extLst>
          </p:cNvPr>
          <p:cNvSpPr/>
          <p:nvPr/>
        </p:nvSpPr>
        <p:spPr>
          <a:xfrm rot="5400000" flipH="1" flipV="1">
            <a:off x="10606588" y="5272587"/>
            <a:ext cx="1842448" cy="1328380"/>
          </a:xfrm>
          <a:prstGeom prst="rtTriangl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C45004CB-3916-4B2C-93CE-D019A4B57E7C}"/>
              </a:ext>
            </a:extLst>
          </p:cNvPr>
          <p:cNvSpPr>
            <a:spLocks noGrp="1"/>
          </p:cNvSpPr>
          <p:nvPr>
            <p:ph type="sldNum" sz="quarter" idx="4"/>
          </p:nvPr>
        </p:nvSpPr>
        <p:spPr>
          <a:xfrm>
            <a:off x="11546006" y="6329381"/>
            <a:ext cx="532263" cy="365125"/>
          </a:xfrm>
          <a:prstGeom prst="rect">
            <a:avLst/>
          </a:prstGeom>
        </p:spPr>
        <p:txBody>
          <a:bodyPr vert="horz" lIns="91440" tIns="45720" rIns="91440" bIns="45720" rtlCol="0" anchor="ctr"/>
          <a:lstStyle>
            <a:lvl1pPr algn="ctr">
              <a:defRPr sz="1400" b="1">
                <a:solidFill>
                  <a:schemeClr val="bg1"/>
                </a:solidFill>
              </a:defRPr>
            </a:lvl1pPr>
          </a:lstStyle>
          <a:p>
            <a:fld id="{1FAA610F-65FB-4D76-A9F7-0135426F9A2E}" type="slidenum">
              <a:rPr lang="en-US" smtClean="0"/>
              <a:pPr/>
              <a:t>‹#›</a:t>
            </a:fld>
            <a:endParaRPr lang="en-US"/>
          </a:p>
        </p:txBody>
      </p:sp>
      <p:sp>
        <p:nvSpPr>
          <p:cNvPr id="4" name="Date Placeholder 3">
            <a:extLst>
              <a:ext uri="{FF2B5EF4-FFF2-40B4-BE49-F238E27FC236}">
                <a16:creationId xmlns:a16="http://schemas.microsoft.com/office/drawing/2014/main" id="{887FE394-EB20-449A-855A-8C51B7CADC19}"/>
              </a:ext>
            </a:extLst>
          </p:cNvPr>
          <p:cNvSpPr>
            <a:spLocks noGrp="1"/>
          </p:cNvSpPr>
          <p:nvPr>
            <p:ph type="dt" sz="half" idx="2"/>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3FA3ECAF-574B-4E90-9C13-32DCAA13B527}" type="datetime4">
              <a:rPr lang="en-US" smtClean="0"/>
              <a:t>June 25, 2024</a:t>
            </a:fld>
            <a:endParaRPr lang="en-US"/>
          </a:p>
        </p:txBody>
      </p:sp>
    </p:spTree>
    <p:extLst>
      <p:ext uri="{BB962C8B-B14F-4D97-AF65-F5344CB8AC3E}">
        <p14:creationId xmlns:p14="http://schemas.microsoft.com/office/powerpoint/2010/main" val="3990471660"/>
      </p:ext>
    </p:extLst>
  </p:cSld>
  <p:clrMap bg1="lt1" tx1="dk1" bg2="lt2" tx2="dk2" accent1="accent1" accent2="accent2" accent3="accent3" accent4="accent4" accent5="accent5" accent6="accent6" hlink="hlink" folHlink="folHlink"/>
  <p:sldLayoutIdLst>
    <p:sldLayoutId id="2147483996" r:id="rId1"/>
    <p:sldLayoutId id="2147484026" r:id="rId2"/>
    <p:sldLayoutId id="2147484028" r:id="rId3"/>
    <p:sldLayoutId id="2147484029" r:id="rId4"/>
    <p:sldLayoutId id="2147484030" r:id="rId5"/>
    <p:sldLayoutId id="2147483985" r:id="rId6"/>
    <p:sldLayoutId id="2147483986" r:id="rId7"/>
    <p:sldLayoutId id="2147484002" r:id="rId8"/>
    <p:sldLayoutId id="2147484001" r:id="rId9"/>
    <p:sldLayoutId id="2147484003" r:id="rId10"/>
    <p:sldLayoutId id="2147484004" r:id="rId11"/>
    <p:sldLayoutId id="2147483987" r:id="rId12"/>
    <p:sldLayoutId id="2147483988" r:id="rId13"/>
    <p:sldLayoutId id="2147483989" r:id="rId14"/>
    <p:sldLayoutId id="2147483990" r:id="rId15"/>
    <p:sldLayoutId id="2147483991" r:id="rId16"/>
    <p:sldLayoutId id="2147483999" r:id="rId17"/>
    <p:sldLayoutId id="2147484017" r:id="rId18"/>
    <p:sldLayoutId id="2147484018" r:id="rId19"/>
    <p:sldLayoutId id="2147484020" r:id="rId20"/>
    <p:sldLayoutId id="2147484019" r:id="rId21"/>
    <p:sldLayoutId id="2147484012" r:id="rId22"/>
    <p:sldLayoutId id="2147484025" r:id="rId23"/>
    <p:sldLayoutId id="2147484024" r:id="rId24"/>
    <p:sldLayoutId id="2147484023" r:id="rId25"/>
    <p:sldLayoutId id="2147484022" r:id="rId26"/>
    <p:sldLayoutId id="2147484031" r:id="rId27"/>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4F449A-758A-4296-A93B-B1F55F7005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9A5C32-29DA-4B8E-9CB7-D898F32ACC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D433256-9D2E-4147-B784-5AB6832EFAF5}"/>
              </a:ext>
            </a:extLst>
          </p:cNvPr>
          <p:cNvSpPr>
            <a:spLocks noGrp="1"/>
          </p:cNvSpPr>
          <p:nvPr>
            <p:ph type="ftr" sz="quarter" idx="3"/>
          </p:nvPr>
        </p:nvSpPr>
        <p:spPr>
          <a:xfrm>
            <a:off x="3657600" y="6329382"/>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US"/>
          </a:p>
        </p:txBody>
      </p:sp>
      <p:sp>
        <p:nvSpPr>
          <p:cNvPr id="12" name="Right Triangle 11">
            <a:extLst>
              <a:ext uri="{FF2B5EF4-FFF2-40B4-BE49-F238E27FC236}">
                <a16:creationId xmlns:a16="http://schemas.microsoft.com/office/drawing/2014/main" id="{40BA4F24-E363-4102-AE6A-B8348B2CA01E}"/>
              </a:ext>
            </a:extLst>
          </p:cNvPr>
          <p:cNvSpPr/>
          <p:nvPr/>
        </p:nvSpPr>
        <p:spPr>
          <a:xfrm rot="5400000" flipH="1" flipV="1">
            <a:off x="10606588" y="5272587"/>
            <a:ext cx="1842448" cy="1328380"/>
          </a:xfrm>
          <a:prstGeom prst="rtTriangl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C45004CB-3916-4B2C-93CE-D019A4B57E7C}"/>
              </a:ext>
            </a:extLst>
          </p:cNvPr>
          <p:cNvSpPr>
            <a:spLocks noGrp="1"/>
          </p:cNvSpPr>
          <p:nvPr>
            <p:ph type="sldNum" sz="quarter" idx="4"/>
          </p:nvPr>
        </p:nvSpPr>
        <p:spPr>
          <a:xfrm>
            <a:off x="11546006" y="6329381"/>
            <a:ext cx="532263" cy="365125"/>
          </a:xfrm>
          <a:prstGeom prst="rect">
            <a:avLst/>
          </a:prstGeom>
        </p:spPr>
        <p:txBody>
          <a:bodyPr vert="horz" lIns="91440" tIns="45720" rIns="91440" bIns="45720" rtlCol="0" anchor="ctr"/>
          <a:lstStyle>
            <a:lvl1pPr algn="ctr">
              <a:defRPr sz="1400" b="1">
                <a:solidFill>
                  <a:schemeClr val="bg1"/>
                </a:solidFill>
              </a:defRPr>
            </a:lvl1pPr>
          </a:lstStyle>
          <a:p>
            <a:fld id="{A9CC4F22-D3EF-4D38-A21C-393617D4FDDB}" type="slidenum">
              <a:rPr lang="en-US" smtClean="0"/>
              <a:t>‹#›</a:t>
            </a:fld>
            <a:endParaRPr lang="en-US"/>
          </a:p>
        </p:txBody>
      </p:sp>
      <p:sp>
        <p:nvSpPr>
          <p:cNvPr id="4" name="Date Placeholder 3">
            <a:extLst>
              <a:ext uri="{FF2B5EF4-FFF2-40B4-BE49-F238E27FC236}">
                <a16:creationId xmlns:a16="http://schemas.microsoft.com/office/drawing/2014/main" id="{887FE394-EB20-449A-855A-8C51B7CADC19}"/>
              </a:ext>
            </a:extLst>
          </p:cNvPr>
          <p:cNvSpPr>
            <a:spLocks noGrp="1"/>
          </p:cNvSpPr>
          <p:nvPr>
            <p:ph type="dt" sz="half" idx="2"/>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endParaRPr lang="en-US"/>
          </a:p>
        </p:txBody>
      </p:sp>
    </p:spTree>
    <p:extLst>
      <p:ext uri="{BB962C8B-B14F-4D97-AF65-F5344CB8AC3E}">
        <p14:creationId xmlns:p14="http://schemas.microsoft.com/office/powerpoint/2010/main" val="1583658047"/>
      </p:ext>
    </p:extLst>
  </p:cSld>
  <p:clrMap bg1="lt1" tx1="dk1" bg2="lt2" tx2="dk2" accent1="accent1" accent2="accent2" accent3="accent3" accent4="accent4" accent5="accent5" accent6="accent6" hlink="hlink" folHlink="folHlink"/>
  <p:sldLayoutIdLst>
    <p:sldLayoutId id="2147483686" r:id="rId1"/>
    <p:sldLayoutId id="2147483666" r:id="rId2"/>
    <p:sldLayoutId id="2147483677" r:id="rId3"/>
    <p:sldLayoutId id="2147483675" r:id="rId4"/>
    <p:sldLayoutId id="2147483676" r:id="rId5"/>
    <p:sldLayoutId id="2147483672" r:id="rId6"/>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support.swanlibraries.net/expo" TargetMode="Externa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help@swanlibraries.net" TargetMode="External"/><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Layout" Target="../slideLayouts/slideLayout3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1.xml"/><Relationship Id="rId1" Type="http://schemas.openxmlformats.org/officeDocument/2006/relationships/tags" Target="../tags/tag3.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hyperlink" Target="https://librarylearning.org/event/2024-10-02/swan-ill-users" TargetMode="Externa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support.swanlibraries.net/documentation/64760"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50EF8-2200-4129-8424-313D11C3CF6D}"/>
              </a:ext>
            </a:extLst>
          </p:cNvPr>
          <p:cNvSpPr>
            <a:spLocks noGrp="1"/>
          </p:cNvSpPr>
          <p:nvPr>
            <p:ph type="ctrTitle"/>
          </p:nvPr>
        </p:nvSpPr>
        <p:spPr>
          <a:xfrm>
            <a:off x="968991" y="2450591"/>
            <a:ext cx="7406184" cy="2296973"/>
          </a:xfrm>
        </p:spPr>
        <p:txBody>
          <a:bodyPr anchor="b">
            <a:normAutofit/>
          </a:bodyPr>
          <a:lstStyle/>
          <a:p>
            <a:r>
              <a:rPr lang="en-US"/>
              <a:t>SWAN Fireside Chat</a:t>
            </a:r>
          </a:p>
        </p:txBody>
      </p:sp>
      <p:sp>
        <p:nvSpPr>
          <p:cNvPr id="3" name="Subtitle 2">
            <a:extLst>
              <a:ext uri="{FF2B5EF4-FFF2-40B4-BE49-F238E27FC236}">
                <a16:creationId xmlns:a16="http://schemas.microsoft.com/office/drawing/2014/main" id="{B5ACB4E9-4212-4291-8E9F-7C29C2B607CC}"/>
              </a:ext>
            </a:extLst>
          </p:cNvPr>
          <p:cNvSpPr>
            <a:spLocks noGrp="1"/>
          </p:cNvSpPr>
          <p:nvPr>
            <p:ph type="subTitle" idx="1"/>
          </p:nvPr>
        </p:nvSpPr>
        <p:spPr>
          <a:xfrm>
            <a:off x="968991" y="4908498"/>
            <a:ext cx="7406184" cy="1454771"/>
          </a:xfrm>
        </p:spPr>
        <p:txBody>
          <a:bodyPr>
            <a:normAutofit/>
          </a:bodyPr>
          <a:lstStyle/>
          <a:p>
            <a:r>
              <a:rPr lang="en-US"/>
              <a:t>June 25, 2024</a:t>
            </a:r>
          </a:p>
        </p:txBody>
      </p:sp>
    </p:spTree>
    <p:custDataLst>
      <p:tags r:id="rId1"/>
    </p:custDataLst>
    <p:extLst>
      <p:ext uri="{BB962C8B-B14F-4D97-AF65-F5344CB8AC3E}">
        <p14:creationId xmlns:p14="http://schemas.microsoft.com/office/powerpoint/2010/main" val="564033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EEFBC-E5A2-8415-863F-E24CF7C6751E}"/>
              </a:ext>
            </a:extLst>
          </p:cNvPr>
          <p:cNvSpPr>
            <a:spLocks noGrp="1"/>
          </p:cNvSpPr>
          <p:nvPr>
            <p:ph type="title"/>
          </p:nvPr>
        </p:nvSpPr>
        <p:spPr>
          <a:xfrm>
            <a:off x="388393" y="798504"/>
            <a:ext cx="3111690" cy="1600200"/>
          </a:xfrm>
        </p:spPr>
        <p:txBody>
          <a:bodyPr>
            <a:normAutofit/>
          </a:bodyPr>
          <a:lstStyle/>
          <a:p>
            <a:r>
              <a:rPr lang="en-US" sz="4400">
                <a:ea typeface="Source Sans Pro SemiBold"/>
              </a:rPr>
              <a:t>SWAN Expo </a:t>
            </a:r>
          </a:p>
        </p:txBody>
      </p:sp>
      <p:sp>
        <p:nvSpPr>
          <p:cNvPr id="3" name="Text Placeholder 2">
            <a:extLst>
              <a:ext uri="{FF2B5EF4-FFF2-40B4-BE49-F238E27FC236}">
                <a16:creationId xmlns:a16="http://schemas.microsoft.com/office/drawing/2014/main" id="{810D89FE-CA21-4466-52A3-8F0A6A0CB3DF}"/>
              </a:ext>
            </a:extLst>
          </p:cNvPr>
          <p:cNvSpPr>
            <a:spLocks noGrp="1"/>
          </p:cNvSpPr>
          <p:nvPr>
            <p:ph type="body" sz="half" idx="2"/>
          </p:nvPr>
        </p:nvSpPr>
        <p:spPr>
          <a:xfrm>
            <a:off x="293144" y="2574422"/>
            <a:ext cx="4116932" cy="2439988"/>
          </a:xfrm>
        </p:spPr>
        <p:txBody>
          <a:bodyPr vert="horz" lIns="91440" tIns="45720" rIns="91440" bIns="45720" rtlCol="0" anchor="t">
            <a:normAutofit/>
          </a:bodyPr>
          <a:lstStyle/>
          <a:p>
            <a:r>
              <a:rPr lang="en-US" sz="2400">
                <a:ea typeface="Source Sans Pro"/>
              </a:rPr>
              <a:t>Save the date! August 23rd</a:t>
            </a:r>
            <a:endParaRPr lang="en-US" sz="2400"/>
          </a:p>
        </p:txBody>
      </p:sp>
      <p:sp>
        <p:nvSpPr>
          <p:cNvPr id="4" name="Content Placeholder 3">
            <a:extLst>
              <a:ext uri="{FF2B5EF4-FFF2-40B4-BE49-F238E27FC236}">
                <a16:creationId xmlns:a16="http://schemas.microsoft.com/office/drawing/2014/main" id="{0944F450-2BB5-E56A-D8F6-B737FC3AE3CE}"/>
              </a:ext>
            </a:extLst>
          </p:cNvPr>
          <p:cNvSpPr>
            <a:spLocks noGrp="1"/>
          </p:cNvSpPr>
          <p:nvPr>
            <p:ph idx="1"/>
          </p:nvPr>
        </p:nvSpPr>
        <p:spPr>
          <a:xfrm>
            <a:off x="5095875" y="371475"/>
            <a:ext cx="6802981" cy="6067425"/>
          </a:xfrm>
        </p:spPr>
        <p:txBody>
          <a:bodyPr vert="horz" lIns="91440" tIns="45720" rIns="91440" bIns="45720" rtlCol="0" anchor="t">
            <a:normAutofit lnSpcReduction="10000"/>
          </a:bodyPr>
          <a:lstStyle/>
          <a:p>
            <a:pPr marL="0" indent="0">
              <a:buNone/>
            </a:pPr>
            <a:r>
              <a:rPr lang="en-US" sz="2800">
                <a:latin typeface="+mj-lt"/>
                <a:ea typeface="Source Sans Pro"/>
              </a:rPr>
              <a:t>Registration open!</a:t>
            </a:r>
          </a:p>
          <a:p>
            <a:pPr marL="0" indent="0">
              <a:buNone/>
            </a:pPr>
            <a:r>
              <a:rPr lang="en-US" sz="2000">
                <a:ea typeface="Source Sans Pro"/>
                <a:hlinkClick r:id="rId2"/>
              </a:rPr>
              <a:t>https://support.swanlibraries.net/expo</a:t>
            </a:r>
            <a:endParaRPr lang="en-US" sz="2000">
              <a:ea typeface="Source Sans Pro"/>
            </a:endParaRPr>
          </a:p>
          <a:p>
            <a:pPr marL="0" indent="0">
              <a:buNone/>
            </a:pPr>
            <a:r>
              <a:rPr lang="en-US" sz="2000">
                <a:ea typeface="Source Sans Pro"/>
              </a:rPr>
              <a:t>The full session schedule will include roundtables, workshops, and presentations - we will announce the full schedule soon!</a:t>
            </a:r>
          </a:p>
          <a:p>
            <a:pPr marL="0" indent="0">
              <a:buNone/>
            </a:pPr>
            <a:endParaRPr lang="en-US" sz="2000">
              <a:ea typeface="Source Sans Pro"/>
            </a:endParaRPr>
          </a:p>
          <a:p>
            <a:r>
              <a:rPr lang="en-US" sz="2000">
                <a:ea typeface="Source Sans Pro"/>
              </a:rPr>
              <a:t>Workshops and presentations</a:t>
            </a:r>
          </a:p>
          <a:p>
            <a:pPr lvl="1"/>
            <a:r>
              <a:rPr lang="en-US" sz="1600">
                <a:ea typeface="Source Sans Pro"/>
              </a:rPr>
              <a:t>Aspen for library staff</a:t>
            </a:r>
          </a:p>
          <a:p>
            <a:pPr lvl="1"/>
            <a:r>
              <a:rPr lang="en-US" sz="1600" err="1">
                <a:ea typeface="Source Sans Pro"/>
              </a:rPr>
              <a:t>BLUEcloud</a:t>
            </a:r>
            <a:r>
              <a:rPr lang="en-US" sz="1600">
                <a:ea typeface="Source Sans Pro"/>
              </a:rPr>
              <a:t> Analytics</a:t>
            </a:r>
          </a:p>
          <a:p>
            <a:pPr lvl="1"/>
            <a:r>
              <a:rPr lang="en-US" sz="1600">
                <a:ea typeface="Source Sans Pro"/>
              </a:rPr>
              <a:t>Circulation best practices</a:t>
            </a:r>
          </a:p>
          <a:p>
            <a:pPr lvl="1"/>
            <a:r>
              <a:rPr lang="en-US" sz="1600">
                <a:ea typeface="Source Sans Pro"/>
              </a:rPr>
              <a:t>Collection management: weeding, storage, renovation</a:t>
            </a:r>
          </a:p>
          <a:p>
            <a:pPr lvl="1"/>
            <a:r>
              <a:rPr lang="en-US" sz="1600" err="1">
                <a:ea typeface="Source Sans Pro"/>
              </a:rPr>
              <a:t>MobileStaff</a:t>
            </a:r>
            <a:r>
              <a:rPr lang="en-US" sz="1600">
                <a:ea typeface="Source Sans Pro"/>
              </a:rPr>
              <a:t> hands-on</a:t>
            </a:r>
          </a:p>
          <a:p>
            <a:pPr lvl="1"/>
            <a:r>
              <a:rPr lang="en-US" sz="1600">
                <a:ea typeface="Source Sans Pro"/>
              </a:rPr>
              <a:t>Navigating copyright</a:t>
            </a:r>
          </a:p>
          <a:p>
            <a:pPr lvl="1"/>
            <a:r>
              <a:rPr lang="en-US" sz="1600">
                <a:ea typeface="Source Sans Pro"/>
              </a:rPr>
              <a:t>Power searching in Symphony</a:t>
            </a:r>
          </a:p>
          <a:p>
            <a:pPr lvl="1"/>
            <a:r>
              <a:rPr lang="en-US" sz="1600">
                <a:ea typeface="Source Sans Pro"/>
              </a:rPr>
              <a:t>RAILS delivery</a:t>
            </a:r>
          </a:p>
          <a:p>
            <a:pPr lvl="1"/>
            <a:r>
              <a:rPr lang="en-US" sz="1600" err="1">
                <a:ea typeface="Source Sans Pro"/>
              </a:rPr>
              <a:t>WorldCat</a:t>
            </a:r>
            <a:r>
              <a:rPr lang="en-US" sz="1600">
                <a:ea typeface="Source Sans Pro"/>
              </a:rPr>
              <a:t> Discovery</a:t>
            </a:r>
          </a:p>
          <a:p>
            <a:r>
              <a:rPr lang="en-US" sz="2000">
                <a:ea typeface="Source Sans Pro"/>
              </a:rPr>
              <a:t>Roundtables</a:t>
            </a:r>
          </a:p>
          <a:p>
            <a:pPr lvl="1"/>
            <a:r>
              <a:rPr lang="en-US" sz="1600">
                <a:ea typeface="Source Sans Pro"/>
              </a:rPr>
              <a:t>Mindfulness and self care</a:t>
            </a:r>
          </a:p>
          <a:p>
            <a:pPr lvl="1"/>
            <a:r>
              <a:rPr lang="en-US" sz="1600">
                <a:ea typeface="Source Sans Pro"/>
              </a:rPr>
              <a:t>Staff development and team building</a:t>
            </a:r>
          </a:p>
          <a:p>
            <a:pPr lvl="1"/>
            <a:r>
              <a:rPr lang="en-US" sz="1600">
                <a:ea typeface="Source Sans Pro"/>
              </a:rPr>
              <a:t>Difficult service scenarios</a:t>
            </a:r>
          </a:p>
        </p:txBody>
      </p:sp>
      <p:sp>
        <p:nvSpPr>
          <p:cNvPr id="5" name="Date Placeholder 4">
            <a:extLst>
              <a:ext uri="{FF2B5EF4-FFF2-40B4-BE49-F238E27FC236}">
                <a16:creationId xmlns:a16="http://schemas.microsoft.com/office/drawing/2014/main" id="{08B6E9DB-4E58-8306-7A9E-1C2285612934}"/>
              </a:ext>
            </a:extLst>
          </p:cNvPr>
          <p:cNvSpPr>
            <a:spLocks noGrp="1"/>
          </p:cNvSpPr>
          <p:nvPr>
            <p:ph type="dt" sz="half" idx="13"/>
          </p:nvPr>
        </p:nvSpPr>
        <p:spPr/>
        <p:txBody>
          <a:bodyPr/>
          <a:lstStyle/>
          <a:p>
            <a:fld id="{3B511C61-DAC0-4F98-B858-B71E6CBFB21D}" type="datetime4">
              <a:rPr lang="en-US" smtClean="0"/>
              <a:pPr/>
              <a:t>June 25, 2024</a:t>
            </a:fld>
            <a:endParaRPr lang="en-US"/>
          </a:p>
        </p:txBody>
      </p:sp>
      <p:sp>
        <p:nvSpPr>
          <p:cNvPr id="6" name="Footer Placeholder 5">
            <a:extLst>
              <a:ext uri="{FF2B5EF4-FFF2-40B4-BE49-F238E27FC236}">
                <a16:creationId xmlns:a16="http://schemas.microsoft.com/office/drawing/2014/main" id="{3249486F-AFA7-46A8-AA94-EB0CA70728F6}"/>
              </a:ext>
            </a:extLst>
          </p:cNvPr>
          <p:cNvSpPr>
            <a:spLocks noGrp="1"/>
          </p:cNvSpPr>
          <p:nvPr>
            <p:ph type="ftr" sz="quarter" idx="11"/>
          </p:nvPr>
        </p:nvSpPr>
        <p:spPr/>
        <p:txBody>
          <a:bodyPr/>
          <a:lstStyle/>
          <a:p>
            <a:r>
              <a:rPr lang="en-US"/>
              <a:t>SWAN Library Services</a:t>
            </a:r>
          </a:p>
        </p:txBody>
      </p:sp>
      <p:sp>
        <p:nvSpPr>
          <p:cNvPr id="7" name="Slide Number Placeholder 6">
            <a:extLst>
              <a:ext uri="{FF2B5EF4-FFF2-40B4-BE49-F238E27FC236}">
                <a16:creationId xmlns:a16="http://schemas.microsoft.com/office/drawing/2014/main" id="{FC331AB1-2C6B-3047-0023-C4727E757470}"/>
              </a:ext>
            </a:extLst>
          </p:cNvPr>
          <p:cNvSpPr>
            <a:spLocks noGrp="1"/>
          </p:cNvSpPr>
          <p:nvPr>
            <p:ph type="sldNum" sz="quarter" idx="12"/>
          </p:nvPr>
        </p:nvSpPr>
        <p:spPr/>
        <p:txBody>
          <a:bodyPr/>
          <a:lstStyle/>
          <a:p>
            <a:fld id="{1FAA610F-65FB-4D76-A9F7-0135426F9A2E}" type="slidenum">
              <a:rPr lang="en-US" smtClean="0"/>
              <a:t>10</a:t>
            </a:fld>
            <a:endParaRPr lang="en-US"/>
          </a:p>
        </p:txBody>
      </p:sp>
      <p:pic>
        <p:nvPicPr>
          <p:cNvPr id="11" name="Picture 10" descr="A black and white image of a movie screen&#10;&#10;Description automatically generated">
            <a:extLst>
              <a:ext uri="{FF2B5EF4-FFF2-40B4-BE49-F238E27FC236}">
                <a16:creationId xmlns:a16="http://schemas.microsoft.com/office/drawing/2014/main" id="{55B6E7D9-B0F5-EB0C-7F0D-79E3262B6256}"/>
              </a:ext>
            </a:extLst>
          </p:cNvPr>
          <p:cNvPicPr>
            <a:picLocks noChangeAspect="1"/>
          </p:cNvPicPr>
          <p:nvPr/>
        </p:nvPicPr>
        <p:blipFill>
          <a:blip r:embed="rId3"/>
          <a:stretch>
            <a:fillRect/>
          </a:stretch>
        </p:blipFill>
        <p:spPr>
          <a:xfrm>
            <a:off x="838200" y="3284536"/>
            <a:ext cx="2363197" cy="2363197"/>
          </a:xfrm>
          <a:prstGeom prst="rect">
            <a:avLst/>
          </a:prstGeom>
        </p:spPr>
      </p:pic>
    </p:spTree>
    <p:extLst>
      <p:ext uri="{BB962C8B-B14F-4D97-AF65-F5344CB8AC3E}">
        <p14:creationId xmlns:p14="http://schemas.microsoft.com/office/powerpoint/2010/main" val="3439011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875E10D-E81A-A431-F5C0-E5B5FD002A3F}"/>
              </a:ext>
            </a:extLst>
          </p:cNvPr>
          <p:cNvSpPr>
            <a:spLocks noGrp="1"/>
          </p:cNvSpPr>
          <p:nvPr>
            <p:ph type="title"/>
          </p:nvPr>
        </p:nvSpPr>
        <p:spPr/>
        <p:txBody>
          <a:bodyPr/>
          <a:lstStyle/>
          <a:p>
            <a:r>
              <a:rPr lang="en-US"/>
              <a:t>Aspen Update</a:t>
            </a:r>
          </a:p>
        </p:txBody>
      </p:sp>
      <p:sp>
        <p:nvSpPr>
          <p:cNvPr id="3" name="Text Placeholder 2">
            <a:extLst>
              <a:ext uri="{FF2B5EF4-FFF2-40B4-BE49-F238E27FC236}">
                <a16:creationId xmlns:a16="http://schemas.microsoft.com/office/drawing/2014/main" id="{F87E9783-FB28-AA98-0F32-4F29A4121293}"/>
              </a:ext>
            </a:extLst>
          </p:cNvPr>
          <p:cNvSpPr>
            <a:spLocks noGrp="1"/>
          </p:cNvSpPr>
          <p:nvPr>
            <p:ph type="body" idx="1"/>
          </p:nvPr>
        </p:nvSpPr>
        <p:spPr/>
        <p:txBody>
          <a:bodyPr vert="horz" lIns="91440" tIns="45720" rIns="91440" bIns="45720" rtlCol="0" anchor="t">
            <a:normAutofit/>
          </a:bodyPr>
          <a:lstStyle/>
          <a:p>
            <a:endParaRPr lang="en-US">
              <a:ea typeface="Source Sans Pro"/>
            </a:endParaRPr>
          </a:p>
        </p:txBody>
      </p:sp>
    </p:spTree>
    <p:extLst>
      <p:ext uri="{BB962C8B-B14F-4D97-AF65-F5344CB8AC3E}">
        <p14:creationId xmlns:p14="http://schemas.microsoft.com/office/powerpoint/2010/main" val="41576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AD29B39-AEA3-832D-0811-CD699DD24BF8}"/>
              </a:ext>
            </a:extLst>
          </p:cNvPr>
          <p:cNvSpPr>
            <a:spLocks noGrp="1"/>
          </p:cNvSpPr>
          <p:nvPr>
            <p:ph type="title"/>
          </p:nvPr>
        </p:nvSpPr>
        <p:spPr/>
        <p:txBody>
          <a:bodyPr/>
          <a:lstStyle/>
          <a:p>
            <a:r>
              <a:rPr lang="en-US"/>
              <a:t>New minimum requirements for </a:t>
            </a:r>
            <a:r>
              <a:rPr lang="en-US" err="1"/>
              <a:t>LiDA</a:t>
            </a:r>
            <a:endParaRPr lang="en-US" err="1">
              <a:ea typeface="Source Sans Pro SemiBold"/>
            </a:endParaRPr>
          </a:p>
        </p:txBody>
      </p:sp>
      <p:sp>
        <p:nvSpPr>
          <p:cNvPr id="9" name="Text Placeholder 8">
            <a:extLst>
              <a:ext uri="{FF2B5EF4-FFF2-40B4-BE49-F238E27FC236}">
                <a16:creationId xmlns:a16="http://schemas.microsoft.com/office/drawing/2014/main" id="{EDF338B1-2430-E54A-03B7-043B1C3C5A39}"/>
              </a:ext>
            </a:extLst>
          </p:cNvPr>
          <p:cNvSpPr>
            <a:spLocks noGrp="1"/>
          </p:cNvSpPr>
          <p:nvPr>
            <p:ph type="body" sz="half" idx="2"/>
          </p:nvPr>
        </p:nvSpPr>
        <p:spPr/>
        <p:txBody>
          <a:bodyPr vert="horz" lIns="91440" tIns="45720" rIns="91440" bIns="45720" rtlCol="0" anchor="t">
            <a:normAutofit/>
          </a:bodyPr>
          <a:lstStyle/>
          <a:p>
            <a:r>
              <a:rPr lang="en-US" sz="2000">
                <a:ea typeface="Source Sans Pro"/>
              </a:rPr>
              <a:t>IOS 16 or higher</a:t>
            </a:r>
          </a:p>
          <a:p>
            <a:r>
              <a:rPr lang="en-US" sz="2000">
                <a:ea typeface="Source Sans Pro"/>
              </a:rPr>
              <a:t>Android 12 or higher</a:t>
            </a:r>
          </a:p>
        </p:txBody>
      </p:sp>
      <p:sp>
        <p:nvSpPr>
          <p:cNvPr id="4" name="Date Placeholder 3">
            <a:extLst>
              <a:ext uri="{FF2B5EF4-FFF2-40B4-BE49-F238E27FC236}">
                <a16:creationId xmlns:a16="http://schemas.microsoft.com/office/drawing/2014/main" id="{DDD41505-DD75-A121-42BC-AB67ABDAE1F0}"/>
              </a:ext>
            </a:extLst>
          </p:cNvPr>
          <p:cNvSpPr>
            <a:spLocks noGrp="1"/>
          </p:cNvSpPr>
          <p:nvPr>
            <p:ph type="dt" sz="half" idx="13"/>
          </p:nvPr>
        </p:nvSpPr>
        <p:spPr/>
        <p:txBody>
          <a:bodyPr/>
          <a:lstStyle/>
          <a:p>
            <a:fld id="{01ADDB7A-9C8D-4E10-91A4-D9693DD7523A}" type="datetime4">
              <a:rPr lang="en-US" smtClean="0"/>
              <a:t>June 25, 2024</a:t>
            </a:fld>
            <a:endParaRPr lang="en-US"/>
          </a:p>
        </p:txBody>
      </p:sp>
      <p:sp>
        <p:nvSpPr>
          <p:cNvPr id="5" name="Footer Placeholder 4">
            <a:extLst>
              <a:ext uri="{FF2B5EF4-FFF2-40B4-BE49-F238E27FC236}">
                <a16:creationId xmlns:a16="http://schemas.microsoft.com/office/drawing/2014/main" id="{E4299EC4-0C85-E9E4-BB61-246F68E9ECB7}"/>
              </a:ext>
            </a:extLst>
          </p:cNvPr>
          <p:cNvSpPr>
            <a:spLocks noGrp="1"/>
          </p:cNvSpPr>
          <p:nvPr>
            <p:ph type="ftr" sz="quarter" idx="11"/>
          </p:nvPr>
        </p:nvSpPr>
        <p:spPr/>
        <p:txBody>
          <a:bodyPr/>
          <a:lstStyle/>
          <a:p>
            <a:r>
              <a:rPr lang="en-US"/>
              <a:t>SWAN Library Services</a:t>
            </a:r>
          </a:p>
        </p:txBody>
      </p:sp>
      <p:sp>
        <p:nvSpPr>
          <p:cNvPr id="6" name="Slide Number Placeholder 5">
            <a:extLst>
              <a:ext uri="{FF2B5EF4-FFF2-40B4-BE49-F238E27FC236}">
                <a16:creationId xmlns:a16="http://schemas.microsoft.com/office/drawing/2014/main" id="{6803A30B-46D1-F92D-F976-075CAFE33F3C}"/>
              </a:ext>
            </a:extLst>
          </p:cNvPr>
          <p:cNvSpPr>
            <a:spLocks noGrp="1"/>
          </p:cNvSpPr>
          <p:nvPr>
            <p:ph type="sldNum" sz="quarter" idx="12"/>
          </p:nvPr>
        </p:nvSpPr>
        <p:spPr/>
        <p:txBody>
          <a:bodyPr/>
          <a:lstStyle/>
          <a:p>
            <a:fld id="{1FAA610F-65FB-4D76-A9F7-0135426F9A2E}" type="slidenum">
              <a:rPr lang="en-US" smtClean="0"/>
              <a:pPr/>
              <a:t>12</a:t>
            </a:fld>
            <a:endParaRPr lang="en-US"/>
          </a:p>
        </p:txBody>
      </p:sp>
      <p:sp>
        <p:nvSpPr>
          <p:cNvPr id="8" name="Picture Placeholder 7">
            <a:extLst>
              <a:ext uri="{FF2B5EF4-FFF2-40B4-BE49-F238E27FC236}">
                <a16:creationId xmlns:a16="http://schemas.microsoft.com/office/drawing/2014/main" id="{0B48AB23-47AB-4288-318C-50DF871C7123}"/>
              </a:ext>
            </a:extLst>
          </p:cNvPr>
          <p:cNvSpPr>
            <a:spLocks noGrp="1"/>
          </p:cNvSpPr>
          <p:nvPr>
            <p:ph type="pic" idx="1"/>
          </p:nvPr>
        </p:nvSpPr>
        <p:spPr/>
        <p:txBody>
          <a:bodyPr/>
          <a:lstStyle/>
          <a:p>
            <a:pPr marL="457200" indent="-457200">
              <a:buChar char="•"/>
            </a:pPr>
            <a:r>
              <a:rPr lang="en-US">
                <a:ea typeface="Source Sans Pro"/>
              </a:rPr>
              <a:t>Users may need to update their devices to continue using the app.</a:t>
            </a:r>
          </a:p>
          <a:p>
            <a:pPr marL="457200" indent="-457200">
              <a:buChar char="•"/>
            </a:pPr>
            <a:r>
              <a:rPr lang="en-US">
                <a:ea typeface="Source Sans Pro"/>
              </a:rPr>
              <a:t>The app stores will display updated minimum compatibility starting 6/26.</a:t>
            </a:r>
          </a:p>
          <a:p>
            <a:pPr marL="457200" indent="-457200">
              <a:buChar char="•"/>
            </a:pPr>
            <a:r>
              <a:rPr lang="en-US">
                <a:ea typeface="Source Sans Pro"/>
              </a:rPr>
              <a:t>iOS users may experience app crashing if they are not on a compatible version of iOS</a:t>
            </a:r>
          </a:p>
        </p:txBody>
      </p:sp>
    </p:spTree>
    <p:extLst>
      <p:ext uri="{BB962C8B-B14F-4D97-AF65-F5344CB8AC3E}">
        <p14:creationId xmlns:p14="http://schemas.microsoft.com/office/powerpoint/2010/main" val="2018426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AC01D-E707-15DF-931D-213917AB4EBE}"/>
              </a:ext>
            </a:extLst>
          </p:cNvPr>
          <p:cNvSpPr>
            <a:spLocks noGrp="1"/>
          </p:cNvSpPr>
          <p:nvPr>
            <p:ph type="title"/>
          </p:nvPr>
        </p:nvSpPr>
        <p:spPr/>
        <p:txBody>
          <a:bodyPr/>
          <a:lstStyle/>
          <a:p>
            <a:r>
              <a:rPr lang="en-US" err="1">
                <a:ea typeface="Source Sans Pro SemiBold"/>
              </a:rPr>
              <a:t>LiDA</a:t>
            </a:r>
            <a:r>
              <a:rPr lang="en-US">
                <a:ea typeface="Source Sans Pro SemiBold"/>
              </a:rPr>
              <a:t> Scan-and-Go Pilot </a:t>
            </a:r>
            <a:endParaRPr lang="en-US"/>
          </a:p>
        </p:txBody>
      </p:sp>
      <p:sp>
        <p:nvSpPr>
          <p:cNvPr id="3" name="Text Placeholder 2">
            <a:extLst>
              <a:ext uri="{FF2B5EF4-FFF2-40B4-BE49-F238E27FC236}">
                <a16:creationId xmlns:a16="http://schemas.microsoft.com/office/drawing/2014/main" id="{40B5FBE2-6C51-8668-E65C-3153C1C23E43}"/>
              </a:ext>
            </a:extLst>
          </p:cNvPr>
          <p:cNvSpPr>
            <a:spLocks noGrp="1"/>
          </p:cNvSpPr>
          <p:nvPr>
            <p:ph type="body" sz="half" idx="2"/>
          </p:nvPr>
        </p:nvSpPr>
        <p:spPr>
          <a:xfrm>
            <a:off x="655094" y="3429000"/>
            <a:ext cx="3472163" cy="2439988"/>
          </a:xfrm>
        </p:spPr>
        <p:txBody>
          <a:bodyPr vert="horz" lIns="91440" tIns="45720" rIns="91440" bIns="45720" rtlCol="0" anchor="t">
            <a:normAutofit/>
          </a:bodyPr>
          <a:lstStyle/>
          <a:p>
            <a:r>
              <a:rPr lang="en-US">
                <a:ea typeface="Source Sans Pro"/>
              </a:rPr>
              <a:t>Scan-and-go is the self check feature in the Aspen </a:t>
            </a:r>
            <a:r>
              <a:rPr lang="en-US" err="1">
                <a:ea typeface="Source Sans Pro"/>
              </a:rPr>
              <a:t>LiDA</a:t>
            </a:r>
            <a:r>
              <a:rPr lang="en-US">
                <a:ea typeface="Source Sans Pro"/>
              </a:rPr>
              <a:t> app</a:t>
            </a:r>
            <a:endParaRPr lang="en-US"/>
          </a:p>
        </p:txBody>
      </p:sp>
      <p:sp>
        <p:nvSpPr>
          <p:cNvPr id="4" name="Content Placeholder 3">
            <a:extLst>
              <a:ext uri="{FF2B5EF4-FFF2-40B4-BE49-F238E27FC236}">
                <a16:creationId xmlns:a16="http://schemas.microsoft.com/office/drawing/2014/main" id="{67730478-5DBF-B19F-6404-34983EBCDAE8}"/>
              </a:ext>
            </a:extLst>
          </p:cNvPr>
          <p:cNvSpPr>
            <a:spLocks noGrp="1"/>
          </p:cNvSpPr>
          <p:nvPr>
            <p:ph idx="1"/>
          </p:nvPr>
        </p:nvSpPr>
        <p:spPr/>
        <p:txBody>
          <a:bodyPr vert="horz" lIns="91440" tIns="45720" rIns="91440" bIns="45720" rtlCol="0" anchor="t">
            <a:normAutofit/>
          </a:bodyPr>
          <a:lstStyle/>
          <a:p>
            <a:r>
              <a:rPr lang="en-US">
                <a:ea typeface="Source Sans Pro"/>
              </a:rPr>
              <a:t>Pilot is currently on pause, awaiting development to fix how checkout library is recorded in the app</a:t>
            </a:r>
          </a:p>
          <a:p>
            <a:r>
              <a:rPr lang="en-US">
                <a:ea typeface="Source Sans Pro"/>
              </a:rPr>
              <a:t>In the interim, we're working on clearer error messaging for expected errors (items already checked out, items that can't be checked out, etc.)</a:t>
            </a:r>
          </a:p>
        </p:txBody>
      </p:sp>
      <p:sp>
        <p:nvSpPr>
          <p:cNvPr id="5" name="Date Placeholder 4">
            <a:extLst>
              <a:ext uri="{FF2B5EF4-FFF2-40B4-BE49-F238E27FC236}">
                <a16:creationId xmlns:a16="http://schemas.microsoft.com/office/drawing/2014/main" id="{D331FF57-C604-C8B2-60EE-E3E195B813D6}"/>
              </a:ext>
            </a:extLst>
          </p:cNvPr>
          <p:cNvSpPr>
            <a:spLocks noGrp="1"/>
          </p:cNvSpPr>
          <p:nvPr>
            <p:ph type="dt" sz="half" idx="13"/>
          </p:nvPr>
        </p:nvSpPr>
        <p:spPr/>
        <p:txBody>
          <a:bodyPr/>
          <a:lstStyle/>
          <a:p>
            <a:fld id="{3B511C61-DAC0-4F98-B858-B71E6CBFB21D}" type="datetime4">
              <a:rPr lang="en-US" smtClean="0"/>
              <a:t>June 25, 2024</a:t>
            </a:fld>
            <a:endParaRPr lang="en-US"/>
          </a:p>
        </p:txBody>
      </p:sp>
      <p:sp>
        <p:nvSpPr>
          <p:cNvPr id="6" name="Footer Placeholder 5">
            <a:extLst>
              <a:ext uri="{FF2B5EF4-FFF2-40B4-BE49-F238E27FC236}">
                <a16:creationId xmlns:a16="http://schemas.microsoft.com/office/drawing/2014/main" id="{87297FF0-A84F-9CF8-4072-D9223FBB8389}"/>
              </a:ext>
            </a:extLst>
          </p:cNvPr>
          <p:cNvSpPr>
            <a:spLocks noGrp="1"/>
          </p:cNvSpPr>
          <p:nvPr>
            <p:ph type="ftr" sz="quarter" idx="11"/>
          </p:nvPr>
        </p:nvSpPr>
        <p:spPr/>
        <p:txBody>
          <a:bodyPr/>
          <a:lstStyle/>
          <a:p>
            <a:r>
              <a:rPr lang="en-US"/>
              <a:t>SWAN Library Services</a:t>
            </a:r>
          </a:p>
        </p:txBody>
      </p:sp>
      <p:sp>
        <p:nvSpPr>
          <p:cNvPr id="7" name="Slide Number Placeholder 6">
            <a:extLst>
              <a:ext uri="{FF2B5EF4-FFF2-40B4-BE49-F238E27FC236}">
                <a16:creationId xmlns:a16="http://schemas.microsoft.com/office/drawing/2014/main" id="{7C44C108-0628-8095-7FA5-B8E3D21D2617}"/>
              </a:ext>
            </a:extLst>
          </p:cNvPr>
          <p:cNvSpPr>
            <a:spLocks noGrp="1"/>
          </p:cNvSpPr>
          <p:nvPr>
            <p:ph type="sldNum" sz="quarter" idx="12"/>
          </p:nvPr>
        </p:nvSpPr>
        <p:spPr/>
        <p:txBody>
          <a:bodyPr/>
          <a:lstStyle/>
          <a:p>
            <a:fld id="{1FAA610F-65FB-4D76-A9F7-0135426F9A2E}" type="slidenum">
              <a:rPr lang="en-US" smtClean="0"/>
              <a:t>13</a:t>
            </a:fld>
            <a:endParaRPr lang="en-US"/>
          </a:p>
        </p:txBody>
      </p:sp>
    </p:spTree>
    <p:extLst>
      <p:ext uri="{BB962C8B-B14F-4D97-AF65-F5344CB8AC3E}">
        <p14:creationId xmlns:p14="http://schemas.microsoft.com/office/powerpoint/2010/main" val="3834005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684F6-39A4-B158-B49B-12F5142E9934}"/>
              </a:ext>
            </a:extLst>
          </p:cNvPr>
          <p:cNvSpPr>
            <a:spLocks noGrp="1"/>
          </p:cNvSpPr>
          <p:nvPr>
            <p:ph type="title"/>
          </p:nvPr>
        </p:nvSpPr>
        <p:spPr/>
        <p:txBody>
          <a:bodyPr>
            <a:normAutofit fontScale="90000"/>
          </a:bodyPr>
          <a:lstStyle/>
          <a:p>
            <a:r>
              <a:rPr lang="en-US">
                <a:ea typeface="Source Sans Pro SemiBold"/>
              </a:rPr>
              <a:t>New accessible browse category display</a:t>
            </a:r>
            <a:endParaRPr lang="en-US"/>
          </a:p>
        </p:txBody>
      </p:sp>
      <p:sp>
        <p:nvSpPr>
          <p:cNvPr id="3" name="Text Placeholder 2">
            <a:extLst>
              <a:ext uri="{FF2B5EF4-FFF2-40B4-BE49-F238E27FC236}">
                <a16:creationId xmlns:a16="http://schemas.microsoft.com/office/drawing/2014/main" id="{4E939CC0-9609-BE15-080B-CC86EC4415A0}"/>
              </a:ext>
            </a:extLst>
          </p:cNvPr>
          <p:cNvSpPr>
            <a:spLocks noGrp="1"/>
          </p:cNvSpPr>
          <p:nvPr>
            <p:ph type="body" sz="half" idx="2"/>
          </p:nvPr>
        </p:nvSpPr>
        <p:spPr/>
        <p:txBody>
          <a:bodyPr vert="horz" lIns="91440" tIns="45720" rIns="91440" bIns="45720" rtlCol="0" anchor="t">
            <a:normAutofit/>
          </a:bodyPr>
          <a:lstStyle/>
          <a:p>
            <a:r>
              <a:rPr lang="en-US">
                <a:ea typeface="Source Sans Pro"/>
              </a:rPr>
              <a:t>"Netflix" like display has a better user experience for anyone using the keyboard or assistive devices to browse the home page.</a:t>
            </a:r>
          </a:p>
          <a:p>
            <a:endParaRPr lang="en-US">
              <a:ea typeface="Source Sans Pro"/>
            </a:endParaRPr>
          </a:p>
          <a:p>
            <a:r>
              <a:rPr lang="en-US">
                <a:ea typeface="Source Sans Pro"/>
              </a:rPr>
              <a:t>Available after the release, 6/26 in the Theme settings</a:t>
            </a:r>
          </a:p>
        </p:txBody>
      </p:sp>
      <p:pic>
        <p:nvPicPr>
          <p:cNvPr id="8" name="Picture Placeholder 7" descr="A screenshot of a book&#10;&#10;Description automatically generated">
            <a:extLst>
              <a:ext uri="{FF2B5EF4-FFF2-40B4-BE49-F238E27FC236}">
                <a16:creationId xmlns:a16="http://schemas.microsoft.com/office/drawing/2014/main" id="{0660CC73-0DCE-40EE-1549-C8A84CE0366B}"/>
              </a:ext>
            </a:extLst>
          </p:cNvPr>
          <p:cNvPicPr>
            <a:picLocks noGrp="1" noChangeAspect="1"/>
          </p:cNvPicPr>
          <p:nvPr>
            <p:ph type="pic" idx="1"/>
          </p:nvPr>
        </p:nvPicPr>
        <p:blipFill>
          <a:blip r:embed="rId2"/>
          <a:stretch/>
        </p:blipFill>
        <p:spPr>
          <a:xfrm>
            <a:off x="4847250" y="962843"/>
            <a:ext cx="6819652" cy="4155707"/>
          </a:xfrm>
          <a:prstGeom prst="rect">
            <a:avLst/>
          </a:prstGeom>
        </p:spPr>
      </p:pic>
      <p:sp>
        <p:nvSpPr>
          <p:cNvPr id="5" name="Date Placeholder 4">
            <a:extLst>
              <a:ext uri="{FF2B5EF4-FFF2-40B4-BE49-F238E27FC236}">
                <a16:creationId xmlns:a16="http://schemas.microsoft.com/office/drawing/2014/main" id="{2A59BC5E-5B57-8769-A89F-F6FDE4BE2695}"/>
              </a:ext>
            </a:extLst>
          </p:cNvPr>
          <p:cNvSpPr>
            <a:spLocks noGrp="1"/>
          </p:cNvSpPr>
          <p:nvPr>
            <p:ph type="dt" sz="half" idx="13"/>
          </p:nvPr>
        </p:nvSpPr>
        <p:spPr/>
        <p:txBody>
          <a:bodyPr/>
          <a:lstStyle/>
          <a:p>
            <a:fld id="{0AE53F9F-27FB-41CD-95B8-B1520CC1B6AE}" type="datetime4">
              <a:rPr lang="en-US" smtClean="0"/>
              <a:pPr/>
              <a:t>June 25, 2024</a:t>
            </a:fld>
            <a:endParaRPr lang="en-US"/>
          </a:p>
        </p:txBody>
      </p:sp>
      <p:sp>
        <p:nvSpPr>
          <p:cNvPr id="6" name="Footer Placeholder 5">
            <a:extLst>
              <a:ext uri="{FF2B5EF4-FFF2-40B4-BE49-F238E27FC236}">
                <a16:creationId xmlns:a16="http://schemas.microsoft.com/office/drawing/2014/main" id="{258CE0BC-6467-8AF8-7F11-D23FEF0B7325}"/>
              </a:ext>
            </a:extLst>
          </p:cNvPr>
          <p:cNvSpPr>
            <a:spLocks noGrp="1"/>
          </p:cNvSpPr>
          <p:nvPr>
            <p:ph type="ftr" sz="quarter" idx="11"/>
          </p:nvPr>
        </p:nvSpPr>
        <p:spPr/>
        <p:txBody>
          <a:bodyPr/>
          <a:lstStyle/>
          <a:p>
            <a:r>
              <a:rPr lang="en-US"/>
              <a:t>SWAN Library Services</a:t>
            </a:r>
          </a:p>
        </p:txBody>
      </p:sp>
      <p:sp>
        <p:nvSpPr>
          <p:cNvPr id="7" name="Slide Number Placeholder 6">
            <a:extLst>
              <a:ext uri="{FF2B5EF4-FFF2-40B4-BE49-F238E27FC236}">
                <a16:creationId xmlns:a16="http://schemas.microsoft.com/office/drawing/2014/main" id="{3ABAADE0-FCC7-C749-2363-805118F031D1}"/>
              </a:ext>
            </a:extLst>
          </p:cNvPr>
          <p:cNvSpPr>
            <a:spLocks noGrp="1"/>
          </p:cNvSpPr>
          <p:nvPr>
            <p:ph type="sldNum" sz="quarter" idx="12"/>
          </p:nvPr>
        </p:nvSpPr>
        <p:spPr/>
        <p:txBody>
          <a:bodyPr/>
          <a:lstStyle/>
          <a:p>
            <a:fld id="{1FAA610F-65FB-4D76-A9F7-0135426F9A2E}" type="slidenum">
              <a:rPr lang="en-US" smtClean="0"/>
              <a:t>14</a:t>
            </a:fld>
            <a:endParaRPr lang="en-US"/>
          </a:p>
        </p:txBody>
      </p:sp>
    </p:spTree>
    <p:extLst>
      <p:ext uri="{BB962C8B-B14F-4D97-AF65-F5344CB8AC3E}">
        <p14:creationId xmlns:p14="http://schemas.microsoft.com/office/powerpoint/2010/main" val="235804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3217E49-6B49-6333-035F-5E80B55E5372}"/>
              </a:ext>
            </a:extLst>
          </p:cNvPr>
          <p:cNvSpPr>
            <a:spLocks noGrp="1"/>
          </p:cNvSpPr>
          <p:nvPr>
            <p:ph type="title"/>
          </p:nvPr>
        </p:nvSpPr>
        <p:spPr/>
        <p:txBody>
          <a:bodyPr/>
          <a:lstStyle/>
          <a:p>
            <a:r>
              <a:rPr lang="en-US"/>
              <a:t>Electronic Resources Update</a:t>
            </a:r>
          </a:p>
        </p:txBody>
      </p:sp>
      <p:sp>
        <p:nvSpPr>
          <p:cNvPr id="2" name="Text Placeholder 1">
            <a:extLst>
              <a:ext uri="{FF2B5EF4-FFF2-40B4-BE49-F238E27FC236}">
                <a16:creationId xmlns:a16="http://schemas.microsoft.com/office/drawing/2014/main" id="{2049000F-CD34-9A29-A746-EEAC0341ED2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824191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DBB52-0CC3-9953-604B-98C0A10DC534}"/>
              </a:ext>
            </a:extLst>
          </p:cNvPr>
          <p:cNvSpPr>
            <a:spLocks noGrp="1"/>
          </p:cNvSpPr>
          <p:nvPr>
            <p:ph type="title"/>
          </p:nvPr>
        </p:nvSpPr>
        <p:spPr/>
        <p:txBody>
          <a:bodyPr anchor="b">
            <a:normAutofit/>
          </a:bodyPr>
          <a:lstStyle/>
          <a:p>
            <a:r>
              <a:rPr lang="en-US"/>
              <a:t>Sideloading expansion</a:t>
            </a:r>
          </a:p>
        </p:txBody>
      </p:sp>
      <p:sp>
        <p:nvSpPr>
          <p:cNvPr id="10" name="Content Placeholder 9">
            <a:extLst>
              <a:ext uri="{FF2B5EF4-FFF2-40B4-BE49-F238E27FC236}">
                <a16:creationId xmlns:a16="http://schemas.microsoft.com/office/drawing/2014/main" id="{D565C5A0-48FD-FF3D-2C17-D4E2CFFAE7B2}"/>
              </a:ext>
            </a:extLst>
          </p:cNvPr>
          <p:cNvSpPr>
            <a:spLocks noGrp="1"/>
          </p:cNvSpPr>
          <p:nvPr>
            <p:ph sz="half" idx="1"/>
          </p:nvPr>
        </p:nvSpPr>
        <p:spPr/>
        <p:txBody>
          <a:bodyPr/>
          <a:lstStyle/>
          <a:p>
            <a:r>
              <a:rPr lang="en-US"/>
              <a:t>Sideloading adds MARC records directly into Aspen</a:t>
            </a:r>
          </a:p>
          <a:p>
            <a:pPr lvl="1"/>
            <a:r>
              <a:rPr lang="en-US"/>
              <a:t>Records to not appear in Workflows</a:t>
            </a:r>
          </a:p>
          <a:p>
            <a:r>
              <a:rPr lang="en-US"/>
              <a:t>Sideloading is handled by SWAN and records must meet certain criteria to be added in Aspen</a:t>
            </a:r>
          </a:p>
        </p:txBody>
      </p:sp>
      <p:sp>
        <p:nvSpPr>
          <p:cNvPr id="12" name="Content Placeholder 11">
            <a:extLst>
              <a:ext uri="{FF2B5EF4-FFF2-40B4-BE49-F238E27FC236}">
                <a16:creationId xmlns:a16="http://schemas.microsoft.com/office/drawing/2014/main" id="{E0979525-F92F-5BEF-7156-89C1762EFA6E}"/>
              </a:ext>
            </a:extLst>
          </p:cNvPr>
          <p:cNvSpPr>
            <a:spLocks noGrp="1"/>
          </p:cNvSpPr>
          <p:nvPr>
            <p:ph sz="half" idx="2"/>
          </p:nvPr>
        </p:nvSpPr>
        <p:spPr/>
        <p:txBody>
          <a:bodyPr vert="horz" lIns="91440" tIns="45720" rIns="91440" bIns="45720" rtlCol="0" anchor="t">
            <a:normAutofit/>
          </a:bodyPr>
          <a:lstStyle/>
          <a:p>
            <a:r>
              <a:rPr lang="en-US"/>
              <a:t>Vendors supported:</a:t>
            </a:r>
          </a:p>
          <a:p>
            <a:pPr lvl="1"/>
            <a:r>
              <a:rPr lang="en-US"/>
              <a:t>Kanopy</a:t>
            </a:r>
          </a:p>
          <a:p>
            <a:pPr lvl="1"/>
            <a:r>
              <a:rPr lang="en-US"/>
              <a:t>Flipster</a:t>
            </a:r>
          </a:p>
          <a:p>
            <a:pPr lvl="1"/>
            <a:r>
              <a:rPr lang="en-US" err="1"/>
              <a:t>Creativebug</a:t>
            </a:r>
            <a:endParaRPr lang="en-US"/>
          </a:p>
          <a:p>
            <a:pPr lvl="1"/>
            <a:r>
              <a:rPr lang="en-US" err="1"/>
              <a:t>Tumblebooks</a:t>
            </a:r>
            <a:endParaRPr lang="en-US"/>
          </a:p>
          <a:p>
            <a:pPr marL="0" indent="0">
              <a:buNone/>
            </a:pPr>
            <a:r>
              <a:rPr lang="en-US"/>
              <a:t>To get these records added to your library catalog, please open a request to: </a:t>
            </a:r>
            <a:r>
              <a:rPr lang="en-US">
                <a:hlinkClick r:id="rId2"/>
              </a:rPr>
              <a:t>help@swanlibraries.net</a:t>
            </a:r>
            <a:endParaRPr lang="en-US">
              <a:ea typeface="Source Sans Pro"/>
            </a:endParaRPr>
          </a:p>
          <a:p>
            <a:pPr marL="0" indent="0">
              <a:buNone/>
            </a:pPr>
            <a:endParaRPr lang="en-US"/>
          </a:p>
        </p:txBody>
      </p:sp>
      <p:pic>
        <p:nvPicPr>
          <p:cNvPr id="20" name="Picture 19" descr="A green star on a black background&#10;&#10;Description automatically generated">
            <a:extLst>
              <a:ext uri="{FF2B5EF4-FFF2-40B4-BE49-F238E27FC236}">
                <a16:creationId xmlns:a16="http://schemas.microsoft.com/office/drawing/2014/main" id="{05573B2E-16E6-4B15-C6B7-B347F0CF97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6347" y="2683565"/>
            <a:ext cx="875506" cy="875506"/>
          </a:xfrm>
          <a:prstGeom prst="rect">
            <a:avLst/>
          </a:prstGeom>
        </p:spPr>
      </p:pic>
      <p:pic>
        <p:nvPicPr>
          <p:cNvPr id="21" name="Picture 20" descr="A green star on a black background&#10;&#10;Description automatically generated">
            <a:extLst>
              <a:ext uri="{FF2B5EF4-FFF2-40B4-BE49-F238E27FC236}">
                <a16:creationId xmlns:a16="http://schemas.microsoft.com/office/drawing/2014/main" id="{7935E25C-D4F4-DB4F-F66E-57607DBF64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5930" y="3121318"/>
            <a:ext cx="875506" cy="875506"/>
          </a:xfrm>
          <a:prstGeom prst="rect">
            <a:avLst/>
          </a:prstGeom>
        </p:spPr>
      </p:pic>
    </p:spTree>
    <p:extLst>
      <p:ext uri="{BB962C8B-B14F-4D97-AF65-F5344CB8AC3E}">
        <p14:creationId xmlns:p14="http://schemas.microsoft.com/office/powerpoint/2010/main" val="1832421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927CA-E1A9-4014-324A-35BEF48634F0}"/>
              </a:ext>
            </a:extLst>
          </p:cNvPr>
          <p:cNvSpPr>
            <a:spLocks noGrp="1"/>
          </p:cNvSpPr>
          <p:nvPr>
            <p:ph type="title"/>
          </p:nvPr>
        </p:nvSpPr>
        <p:spPr>
          <a:xfrm>
            <a:off x="138257" y="2740069"/>
            <a:ext cx="4528095" cy="1368336"/>
          </a:xfrm>
        </p:spPr>
        <p:txBody>
          <a:bodyPr anchor="b">
            <a:normAutofit/>
          </a:bodyPr>
          <a:lstStyle/>
          <a:p>
            <a:r>
              <a:rPr lang="en-US"/>
              <a:t>New EBSCO package</a:t>
            </a:r>
          </a:p>
        </p:txBody>
      </p:sp>
      <p:graphicFrame>
        <p:nvGraphicFramePr>
          <p:cNvPr id="14" name="Content Placeholder 2">
            <a:extLst>
              <a:ext uri="{FF2B5EF4-FFF2-40B4-BE49-F238E27FC236}">
                <a16:creationId xmlns:a16="http://schemas.microsoft.com/office/drawing/2014/main" id="{D59A8855-9114-B776-0437-B61EF472C408}"/>
              </a:ext>
            </a:extLst>
          </p:cNvPr>
          <p:cNvGraphicFramePr>
            <a:graphicFrameLocks noGrp="1"/>
          </p:cNvGraphicFramePr>
          <p:nvPr>
            <p:ph idx="1"/>
            <p:extLst>
              <p:ext uri="{D42A27DB-BD31-4B8C-83A1-F6EECF244321}">
                <p14:modId xmlns:p14="http://schemas.microsoft.com/office/powerpoint/2010/main" val="2782536104"/>
              </p:ext>
            </p:extLst>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descr="A red star shaped sign with text&#10;&#10;Description automatically generated">
            <a:extLst>
              <a:ext uri="{FF2B5EF4-FFF2-40B4-BE49-F238E27FC236}">
                <a16:creationId xmlns:a16="http://schemas.microsoft.com/office/drawing/2014/main" id="{803D749C-D170-0851-4C34-0A30E297674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77740" y="3160644"/>
            <a:ext cx="2073965" cy="2073965"/>
          </a:xfrm>
          <a:prstGeom prst="rect">
            <a:avLst/>
          </a:prstGeom>
        </p:spPr>
      </p:pic>
    </p:spTree>
    <p:extLst>
      <p:ext uri="{BB962C8B-B14F-4D97-AF65-F5344CB8AC3E}">
        <p14:creationId xmlns:p14="http://schemas.microsoft.com/office/powerpoint/2010/main" val="17711266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297C-8CCC-65E0-52EB-CB99FBD8AAEA}"/>
              </a:ext>
            </a:extLst>
          </p:cNvPr>
          <p:cNvSpPr>
            <a:spLocks noGrp="1"/>
          </p:cNvSpPr>
          <p:nvPr>
            <p:ph type="title"/>
          </p:nvPr>
        </p:nvSpPr>
        <p:spPr/>
        <p:txBody>
          <a:bodyPr/>
          <a:lstStyle/>
          <a:p>
            <a:r>
              <a:rPr lang="en-US"/>
              <a:t>Resource Sharing Update</a:t>
            </a:r>
          </a:p>
        </p:txBody>
      </p:sp>
      <p:sp>
        <p:nvSpPr>
          <p:cNvPr id="4" name="Footer Placeholder 3">
            <a:extLst>
              <a:ext uri="{FF2B5EF4-FFF2-40B4-BE49-F238E27FC236}">
                <a16:creationId xmlns:a16="http://schemas.microsoft.com/office/drawing/2014/main" id="{50669785-BF7D-73FE-E783-5097D9419D30}"/>
              </a:ext>
            </a:extLst>
          </p:cNvPr>
          <p:cNvSpPr>
            <a:spLocks noGrp="1"/>
          </p:cNvSpPr>
          <p:nvPr>
            <p:ph type="ftr" sz="quarter" idx="11"/>
          </p:nvPr>
        </p:nvSpPr>
        <p:spPr/>
        <p:txBody>
          <a:bodyPr/>
          <a:lstStyle/>
          <a:p>
            <a:r>
              <a:rPr lang="en-US"/>
              <a:t>SWAN Library Services</a:t>
            </a:r>
          </a:p>
        </p:txBody>
      </p:sp>
      <p:sp>
        <p:nvSpPr>
          <p:cNvPr id="5" name="Date Placeholder 4">
            <a:extLst>
              <a:ext uri="{FF2B5EF4-FFF2-40B4-BE49-F238E27FC236}">
                <a16:creationId xmlns:a16="http://schemas.microsoft.com/office/drawing/2014/main" id="{4F660DEA-C554-5E70-B47E-7D2D6F5B7DA8}"/>
              </a:ext>
            </a:extLst>
          </p:cNvPr>
          <p:cNvSpPr>
            <a:spLocks noGrp="1"/>
          </p:cNvSpPr>
          <p:nvPr>
            <p:ph type="dt" sz="half" idx="2"/>
          </p:nvPr>
        </p:nvSpPr>
        <p:spPr/>
        <p:txBody>
          <a:bodyPr/>
          <a:lstStyle/>
          <a:p>
            <a:fld id="{238D10E8-F5EF-4030-9DD4-58F7E5E696F1}" type="datetime4">
              <a:rPr lang="en-US" smtClean="0"/>
              <a:t>June 25, 2024</a:t>
            </a:fld>
            <a:endParaRPr lang="en-US"/>
          </a:p>
        </p:txBody>
      </p:sp>
      <p:sp>
        <p:nvSpPr>
          <p:cNvPr id="6" name="Slide Number Placeholder 5">
            <a:extLst>
              <a:ext uri="{FF2B5EF4-FFF2-40B4-BE49-F238E27FC236}">
                <a16:creationId xmlns:a16="http://schemas.microsoft.com/office/drawing/2014/main" id="{6B17C88D-EB25-632B-3F27-7B758DBEB317}"/>
              </a:ext>
            </a:extLst>
          </p:cNvPr>
          <p:cNvSpPr>
            <a:spLocks noGrp="1"/>
          </p:cNvSpPr>
          <p:nvPr>
            <p:ph type="sldNum" sz="quarter" idx="12"/>
          </p:nvPr>
        </p:nvSpPr>
        <p:spPr/>
        <p:txBody>
          <a:bodyPr/>
          <a:lstStyle/>
          <a:p>
            <a:fld id="{1FAA610F-65FB-4D76-A9F7-0135426F9A2E}" type="slidenum">
              <a:rPr lang="en-US" smtClean="0"/>
              <a:pPr/>
              <a:t>18</a:t>
            </a:fld>
            <a:endParaRPr lang="en-US"/>
          </a:p>
        </p:txBody>
      </p:sp>
    </p:spTree>
    <p:extLst>
      <p:ext uri="{BB962C8B-B14F-4D97-AF65-F5344CB8AC3E}">
        <p14:creationId xmlns:p14="http://schemas.microsoft.com/office/powerpoint/2010/main" val="4095298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99226D24-E3F5-3FB6-AE1D-A21FD084BD65}"/>
              </a:ext>
            </a:extLst>
          </p:cNvPr>
          <p:cNvSpPr>
            <a:spLocks noGrp="1"/>
          </p:cNvSpPr>
          <p:nvPr>
            <p:ph type="title"/>
          </p:nvPr>
        </p:nvSpPr>
        <p:spPr>
          <a:xfrm>
            <a:off x="655093" y="1712794"/>
            <a:ext cx="3111690" cy="1600200"/>
          </a:xfrm>
        </p:spPr>
        <p:txBody>
          <a:bodyPr/>
          <a:lstStyle/>
          <a:p>
            <a:r>
              <a:rPr lang="en-US"/>
              <a:t>Schedule your </a:t>
            </a:r>
            <a:r>
              <a:rPr lang="en-US" err="1"/>
              <a:t>WorldShare</a:t>
            </a:r>
            <a:r>
              <a:rPr lang="en-US"/>
              <a:t> ILL audit today!</a:t>
            </a:r>
          </a:p>
        </p:txBody>
      </p:sp>
      <p:sp>
        <p:nvSpPr>
          <p:cNvPr id="13" name="Text Placeholder 2">
            <a:extLst>
              <a:ext uri="{FF2B5EF4-FFF2-40B4-BE49-F238E27FC236}">
                <a16:creationId xmlns:a16="http://schemas.microsoft.com/office/drawing/2014/main" id="{EFBA6C21-D531-2807-3336-6F23B87F6513}"/>
              </a:ext>
            </a:extLst>
          </p:cNvPr>
          <p:cNvSpPr>
            <a:spLocks noGrp="1"/>
          </p:cNvSpPr>
          <p:nvPr>
            <p:ph type="body" sz="half" idx="2"/>
          </p:nvPr>
        </p:nvSpPr>
        <p:spPr>
          <a:xfrm>
            <a:off x="655094" y="4800600"/>
            <a:ext cx="4116932" cy="1068388"/>
          </a:xfrm>
        </p:spPr>
        <p:txBody>
          <a:bodyPr/>
          <a:lstStyle/>
          <a:p>
            <a:r>
              <a:rPr lang="en-US"/>
              <a:t>https://scheduler.zoom.us/helen-pinder/ill_audit</a:t>
            </a:r>
          </a:p>
        </p:txBody>
      </p:sp>
      <p:sp>
        <p:nvSpPr>
          <p:cNvPr id="15" name="Content Placeholder 3">
            <a:extLst>
              <a:ext uri="{FF2B5EF4-FFF2-40B4-BE49-F238E27FC236}">
                <a16:creationId xmlns:a16="http://schemas.microsoft.com/office/drawing/2014/main" id="{0416CE43-4864-CF94-7054-49B1DBF06CC8}"/>
              </a:ext>
            </a:extLst>
          </p:cNvPr>
          <p:cNvSpPr>
            <a:spLocks noGrp="1"/>
          </p:cNvSpPr>
          <p:nvPr>
            <p:ph idx="1"/>
          </p:nvPr>
        </p:nvSpPr>
        <p:spPr>
          <a:xfrm>
            <a:off x="5183188" y="987425"/>
            <a:ext cx="6172200" cy="4873625"/>
          </a:xfrm>
        </p:spPr>
        <p:txBody>
          <a:bodyPr/>
          <a:lstStyle/>
          <a:p>
            <a:r>
              <a:rPr lang="en-US"/>
              <a:t>Check for standard practice</a:t>
            </a:r>
          </a:p>
          <a:p>
            <a:r>
              <a:rPr lang="en-US"/>
              <a:t>Explore opportunities for process improvements</a:t>
            </a:r>
          </a:p>
          <a:p>
            <a:r>
              <a:rPr lang="en-US"/>
              <a:t>Review/cleanup user accounts</a:t>
            </a:r>
          </a:p>
          <a:p>
            <a:r>
              <a:rPr lang="en-US"/>
              <a:t>Customize deflections</a:t>
            </a:r>
          </a:p>
          <a:p>
            <a:endParaRPr lang="en-US"/>
          </a:p>
        </p:txBody>
      </p:sp>
      <p:sp>
        <p:nvSpPr>
          <p:cNvPr id="5" name="Date Placeholder 4">
            <a:extLst>
              <a:ext uri="{FF2B5EF4-FFF2-40B4-BE49-F238E27FC236}">
                <a16:creationId xmlns:a16="http://schemas.microsoft.com/office/drawing/2014/main" id="{E014BD7D-116F-0A90-1DF4-254062EA5EEF}"/>
              </a:ext>
            </a:extLst>
          </p:cNvPr>
          <p:cNvSpPr>
            <a:spLocks noGrp="1"/>
          </p:cNvSpPr>
          <p:nvPr>
            <p:ph type="dt" sz="half" idx="13"/>
          </p:nvPr>
        </p:nvSpPr>
        <p:spPr>
          <a:xfrm>
            <a:off x="838200" y="6329380"/>
            <a:ext cx="2743200" cy="365125"/>
          </a:xfrm>
        </p:spPr>
        <p:txBody>
          <a:bodyPr anchor="ctr">
            <a:normAutofit/>
          </a:bodyPr>
          <a:lstStyle/>
          <a:p>
            <a:pPr>
              <a:spcAft>
                <a:spcPts val="600"/>
              </a:spcAft>
            </a:pPr>
            <a:fld id="{238D10E8-F5EF-4030-9DD4-58F7E5E696F1}" type="datetime4">
              <a:rPr lang="en-US" smtClean="0"/>
              <a:pPr>
                <a:spcAft>
                  <a:spcPts val="600"/>
                </a:spcAft>
              </a:pPr>
              <a:t>June 25, 2024</a:t>
            </a:fld>
            <a:endParaRPr lang="en-US"/>
          </a:p>
        </p:txBody>
      </p:sp>
      <p:sp>
        <p:nvSpPr>
          <p:cNvPr id="4" name="Footer Placeholder 3">
            <a:extLst>
              <a:ext uri="{FF2B5EF4-FFF2-40B4-BE49-F238E27FC236}">
                <a16:creationId xmlns:a16="http://schemas.microsoft.com/office/drawing/2014/main" id="{20942326-DFCA-A9EA-F4EA-5C50CA10C2F2}"/>
              </a:ext>
            </a:extLst>
          </p:cNvPr>
          <p:cNvSpPr>
            <a:spLocks noGrp="1"/>
          </p:cNvSpPr>
          <p:nvPr>
            <p:ph type="ftr" sz="quarter" idx="11"/>
          </p:nvPr>
        </p:nvSpPr>
        <p:spPr>
          <a:xfrm>
            <a:off x="6438309" y="6339849"/>
            <a:ext cx="4114800" cy="365125"/>
          </a:xfrm>
        </p:spPr>
        <p:txBody>
          <a:bodyPr anchor="ctr">
            <a:normAutofit/>
          </a:bodyPr>
          <a:lstStyle/>
          <a:p>
            <a:pPr>
              <a:spcAft>
                <a:spcPts val="600"/>
              </a:spcAft>
            </a:pPr>
            <a:r>
              <a:rPr lang="en-US"/>
              <a:t>SWAN Library Services</a:t>
            </a:r>
          </a:p>
        </p:txBody>
      </p:sp>
      <p:sp>
        <p:nvSpPr>
          <p:cNvPr id="6" name="Slide Number Placeholder 5">
            <a:extLst>
              <a:ext uri="{FF2B5EF4-FFF2-40B4-BE49-F238E27FC236}">
                <a16:creationId xmlns:a16="http://schemas.microsoft.com/office/drawing/2014/main" id="{344F6690-426C-E7D2-DD00-C352A1CEE421}"/>
              </a:ext>
            </a:extLst>
          </p:cNvPr>
          <p:cNvSpPr>
            <a:spLocks noGrp="1"/>
          </p:cNvSpPr>
          <p:nvPr>
            <p:ph type="sldNum" sz="quarter" idx="12"/>
          </p:nvPr>
        </p:nvSpPr>
        <p:spPr>
          <a:xfrm>
            <a:off x="11546006" y="6329381"/>
            <a:ext cx="532263" cy="365125"/>
          </a:xfrm>
        </p:spPr>
        <p:txBody>
          <a:bodyPr anchor="ctr">
            <a:normAutofit/>
          </a:bodyPr>
          <a:lstStyle/>
          <a:p>
            <a:pPr>
              <a:spcAft>
                <a:spcPts val="600"/>
              </a:spcAft>
            </a:pPr>
            <a:fld id="{1FAA610F-65FB-4D76-A9F7-0135426F9A2E}" type="slidenum">
              <a:rPr lang="en-US" smtClean="0"/>
              <a:pPr>
                <a:spcAft>
                  <a:spcPts val="600"/>
                </a:spcAft>
              </a:pPr>
              <a:t>19</a:t>
            </a:fld>
            <a:endParaRPr lang="en-US"/>
          </a:p>
        </p:txBody>
      </p:sp>
    </p:spTree>
    <p:extLst>
      <p:ext uri="{BB962C8B-B14F-4D97-AF65-F5344CB8AC3E}">
        <p14:creationId xmlns:p14="http://schemas.microsoft.com/office/powerpoint/2010/main" val="4243060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7B15D6-D181-6D7D-86D8-16AA8F56D0B2}"/>
              </a:ext>
            </a:extLst>
          </p:cNvPr>
          <p:cNvSpPr>
            <a:spLocks noGrp="1"/>
          </p:cNvSpPr>
          <p:nvPr>
            <p:ph type="title"/>
          </p:nvPr>
        </p:nvSpPr>
        <p:spPr/>
        <p:txBody>
          <a:bodyPr anchor="b">
            <a:normAutofit/>
          </a:bodyPr>
          <a:lstStyle/>
          <a:p>
            <a:r>
              <a:rPr lang="en-US"/>
              <a:t>Agenda</a:t>
            </a:r>
          </a:p>
        </p:txBody>
      </p:sp>
      <p:sp>
        <p:nvSpPr>
          <p:cNvPr id="5" name="Text Placeholder 4">
            <a:extLst>
              <a:ext uri="{FF2B5EF4-FFF2-40B4-BE49-F238E27FC236}">
                <a16:creationId xmlns:a16="http://schemas.microsoft.com/office/drawing/2014/main" id="{211D98B3-0B92-9C09-49C1-664CE828F9E6}"/>
              </a:ext>
            </a:extLst>
          </p:cNvPr>
          <p:cNvSpPr>
            <a:spLocks noGrp="1"/>
          </p:cNvSpPr>
          <p:nvPr>
            <p:ph type="body" sz="half" idx="2"/>
          </p:nvPr>
        </p:nvSpPr>
        <p:spPr/>
        <p:txBody>
          <a:bodyPr/>
          <a:lstStyle/>
          <a:p>
            <a:endParaRPr lang="en-US"/>
          </a:p>
        </p:txBody>
      </p:sp>
      <p:sp>
        <p:nvSpPr>
          <p:cNvPr id="40" name="Content Placeholder 39">
            <a:extLst>
              <a:ext uri="{FF2B5EF4-FFF2-40B4-BE49-F238E27FC236}">
                <a16:creationId xmlns:a16="http://schemas.microsoft.com/office/drawing/2014/main" id="{657FA30A-B4B8-5427-A67B-A34233666A71}"/>
              </a:ext>
            </a:extLst>
          </p:cNvPr>
          <p:cNvSpPr>
            <a:spLocks noGrp="1"/>
          </p:cNvSpPr>
          <p:nvPr>
            <p:ph idx="1"/>
          </p:nvPr>
        </p:nvSpPr>
        <p:spPr>
          <a:xfrm>
            <a:off x="5591064" y="822324"/>
            <a:ext cx="6353718" cy="5213351"/>
          </a:xfrm>
        </p:spPr>
        <p:txBody>
          <a:bodyPr vert="horz" lIns="91440" tIns="45720" rIns="91440" bIns="45720" rtlCol="0" anchor="t">
            <a:normAutofit fontScale="92500" lnSpcReduction="10000"/>
          </a:bodyPr>
          <a:lstStyle/>
          <a:p>
            <a:pPr>
              <a:spcBef>
                <a:spcPts val="0"/>
              </a:spcBef>
              <a:spcAft>
                <a:spcPts val="600"/>
              </a:spcAft>
            </a:pPr>
            <a:r>
              <a:rPr lang="en-US" sz="2800">
                <a:ea typeface="+mn-lt"/>
                <a:cs typeface="+mn-lt"/>
              </a:rPr>
              <a:t>Symphony 4.1 Debrief</a:t>
            </a:r>
          </a:p>
          <a:p>
            <a:pPr>
              <a:spcBef>
                <a:spcPts val="0"/>
              </a:spcBef>
              <a:spcAft>
                <a:spcPts val="600"/>
              </a:spcAft>
            </a:pPr>
            <a:r>
              <a:rPr lang="en-US" sz="2800">
                <a:ea typeface="+mn-lt"/>
                <a:cs typeface="+mn-lt"/>
              </a:rPr>
              <a:t>Independence Day Rebuild</a:t>
            </a:r>
          </a:p>
          <a:p>
            <a:pPr>
              <a:spcBef>
                <a:spcPts val="0"/>
              </a:spcBef>
              <a:spcAft>
                <a:spcPts val="600"/>
              </a:spcAft>
            </a:pPr>
            <a:r>
              <a:rPr lang="en-US" sz="2700">
                <a:ea typeface="+mn-lt"/>
                <a:cs typeface="+mn-lt"/>
              </a:rPr>
              <a:t>Project updates</a:t>
            </a:r>
          </a:p>
          <a:p>
            <a:pPr lvl="1">
              <a:spcBef>
                <a:spcPts val="0"/>
              </a:spcBef>
              <a:spcAft>
                <a:spcPts val="600"/>
              </a:spcAft>
            </a:pPr>
            <a:r>
              <a:rPr lang="en-US" sz="2300">
                <a:ea typeface="+mn-lt"/>
                <a:cs typeface="+mn-lt"/>
              </a:rPr>
              <a:t>Hold map revamp</a:t>
            </a:r>
          </a:p>
          <a:p>
            <a:pPr lvl="1">
              <a:spcBef>
                <a:spcPts val="0"/>
              </a:spcBef>
              <a:spcAft>
                <a:spcPts val="600"/>
              </a:spcAft>
            </a:pPr>
            <a:r>
              <a:rPr lang="en-US" sz="2300">
                <a:ea typeface="+mn-lt"/>
                <a:cs typeface="+mn-lt"/>
              </a:rPr>
              <a:t>SWAN Expo</a:t>
            </a:r>
          </a:p>
          <a:p>
            <a:pPr>
              <a:spcBef>
                <a:spcPts val="0"/>
              </a:spcBef>
              <a:spcAft>
                <a:spcPts val="600"/>
              </a:spcAft>
            </a:pPr>
            <a:r>
              <a:rPr lang="en-US" sz="2700"/>
              <a:t>Aspen/</a:t>
            </a:r>
            <a:r>
              <a:rPr lang="en-US" sz="2700" err="1"/>
              <a:t>LiDA</a:t>
            </a:r>
            <a:r>
              <a:rPr lang="en-US" sz="2700"/>
              <a:t> update</a:t>
            </a:r>
            <a:endParaRPr lang="en-US" sz="2700">
              <a:ea typeface="Source Sans Pro"/>
            </a:endParaRPr>
          </a:p>
          <a:p>
            <a:pPr>
              <a:spcBef>
                <a:spcPts val="0"/>
              </a:spcBef>
              <a:spcAft>
                <a:spcPts val="600"/>
              </a:spcAft>
            </a:pPr>
            <a:r>
              <a:rPr lang="en-US" sz="2700">
                <a:ea typeface="Source Sans Pro"/>
              </a:rPr>
              <a:t>E-Resource update</a:t>
            </a:r>
          </a:p>
          <a:p>
            <a:pPr>
              <a:spcBef>
                <a:spcPts val="0"/>
              </a:spcBef>
              <a:spcAft>
                <a:spcPts val="600"/>
              </a:spcAft>
            </a:pPr>
            <a:r>
              <a:rPr lang="en-US" sz="2700">
                <a:ea typeface="Source Sans Pro"/>
              </a:rPr>
              <a:t>Resource sharing update</a:t>
            </a:r>
          </a:p>
          <a:p>
            <a:pPr>
              <a:spcBef>
                <a:spcPts val="0"/>
              </a:spcBef>
              <a:spcAft>
                <a:spcPts val="600"/>
              </a:spcAft>
            </a:pPr>
            <a:r>
              <a:rPr lang="en-US" sz="2700">
                <a:ea typeface="Source Sans Pro"/>
              </a:rPr>
              <a:t>User Groups</a:t>
            </a:r>
          </a:p>
          <a:p>
            <a:pPr lvl="1">
              <a:spcBef>
                <a:spcPts val="0"/>
              </a:spcBef>
              <a:spcAft>
                <a:spcPts val="600"/>
              </a:spcAft>
            </a:pPr>
            <a:r>
              <a:rPr lang="en-US" sz="2300">
                <a:ea typeface="Source Sans Pro"/>
              </a:rPr>
              <a:t>ILL Recap</a:t>
            </a:r>
          </a:p>
          <a:p>
            <a:pPr lvl="1">
              <a:spcBef>
                <a:spcPts val="0"/>
              </a:spcBef>
              <a:spcAft>
                <a:spcPts val="600"/>
              </a:spcAft>
            </a:pPr>
            <a:r>
              <a:rPr lang="en-US" sz="2300">
                <a:ea typeface="Source Sans Pro"/>
              </a:rPr>
              <a:t>Engagement Poll</a:t>
            </a:r>
          </a:p>
          <a:p>
            <a:pPr>
              <a:spcBef>
                <a:spcPts val="0"/>
              </a:spcBef>
              <a:spcAft>
                <a:spcPts val="600"/>
              </a:spcAft>
            </a:pPr>
            <a:r>
              <a:rPr lang="en-US" sz="2700">
                <a:ea typeface="Source Sans Pro"/>
              </a:rPr>
              <a:t>Zoom Consultation Update</a:t>
            </a:r>
          </a:p>
          <a:p>
            <a:pPr>
              <a:spcBef>
                <a:spcPts val="0"/>
              </a:spcBef>
              <a:spcAft>
                <a:spcPts val="600"/>
              </a:spcAft>
            </a:pPr>
            <a:r>
              <a:rPr lang="en-US" sz="2700"/>
              <a:t>Communications &amp; upcoming meetings</a:t>
            </a:r>
            <a:endParaRPr lang="en-US" sz="2700">
              <a:ea typeface="Source Sans Pro"/>
            </a:endParaRPr>
          </a:p>
          <a:p>
            <a:pPr marL="0" indent="0">
              <a:spcBef>
                <a:spcPts val="0"/>
              </a:spcBef>
              <a:spcAft>
                <a:spcPts val="600"/>
              </a:spcAft>
              <a:buNone/>
            </a:pPr>
            <a:endParaRPr lang="en-US" sz="2700">
              <a:ea typeface="+mn-lt"/>
              <a:cs typeface="+mn-lt"/>
            </a:endParaRPr>
          </a:p>
        </p:txBody>
      </p:sp>
      <p:pic>
        <p:nvPicPr>
          <p:cNvPr id="3" name="Picture 2" descr="A white line drawing of a clipboard and a pen&#10;&#10;Description automatically generated">
            <a:extLst>
              <a:ext uri="{FF2B5EF4-FFF2-40B4-BE49-F238E27FC236}">
                <a16:creationId xmlns:a16="http://schemas.microsoft.com/office/drawing/2014/main" id="{F845C2B4-F404-D5A9-5794-CE59F2369CBA}"/>
              </a:ext>
            </a:extLst>
          </p:cNvPr>
          <p:cNvPicPr>
            <a:picLocks noChangeAspect="1"/>
          </p:cNvPicPr>
          <p:nvPr/>
        </p:nvPicPr>
        <p:blipFill>
          <a:blip r:embed="rId3">
            <a:alphaModFix/>
            <a:biLevel thresh="75000"/>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63944" y="3040380"/>
            <a:ext cx="3326130" cy="3326130"/>
          </a:xfrm>
          <a:prstGeom prst="rect">
            <a:avLst/>
          </a:prstGeom>
          <a:noFill/>
          <a:ln>
            <a:noFill/>
          </a:ln>
        </p:spPr>
      </p:pic>
    </p:spTree>
    <p:custDataLst>
      <p:tags r:id="rId1"/>
    </p:custDataLst>
    <p:extLst>
      <p:ext uri="{BB962C8B-B14F-4D97-AF65-F5344CB8AC3E}">
        <p14:creationId xmlns:p14="http://schemas.microsoft.com/office/powerpoint/2010/main" val="3475809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1B7BE-197B-265B-E598-4E6850BFBA06}"/>
              </a:ext>
            </a:extLst>
          </p:cNvPr>
          <p:cNvSpPr>
            <a:spLocks noGrp="1"/>
          </p:cNvSpPr>
          <p:nvPr>
            <p:ph type="title"/>
          </p:nvPr>
        </p:nvSpPr>
        <p:spPr/>
        <p:txBody>
          <a:bodyPr/>
          <a:lstStyle/>
          <a:p>
            <a:r>
              <a:rPr lang="en-US">
                <a:ea typeface="Source Sans Pro SemiBold"/>
              </a:rPr>
              <a:t>User Groups Recap</a:t>
            </a:r>
            <a:endParaRPr lang="en-US"/>
          </a:p>
        </p:txBody>
      </p:sp>
      <p:sp>
        <p:nvSpPr>
          <p:cNvPr id="3" name="Content Placeholder 2">
            <a:extLst>
              <a:ext uri="{FF2B5EF4-FFF2-40B4-BE49-F238E27FC236}">
                <a16:creationId xmlns:a16="http://schemas.microsoft.com/office/drawing/2014/main" id="{3605D3DB-4472-2A52-2949-89DA761EC3D7}"/>
              </a:ext>
            </a:extLst>
          </p:cNvPr>
          <p:cNvSpPr>
            <a:spLocks noGrp="1"/>
          </p:cNvSpPr>
          <p:nvPr>
            <p:ph type="body" idx="1"/>
          </p:nvPr>
        </p:nvSpPr>
        <p:spPr/>
        <p:txBody>
          <a:bodyPr vert="horz" lIns="91440" tIns="45720" rIns="91440" bIns="45720" rtlCol="0" anchor="t">
            <a:normAutofit/>
          </a:bodyPr>
          <a:lstStyle/>
          <a:p>
            <a:r>
              <a:rPr lang="en-US">
                <a:ea typeface="Source Sans Pro"/>
              </a:rPr>
              <a:t>Recordings of group meetings on the SWAN support site:</a:t>
            </a:r>
            <a:br>
              <a:rPr lang="en-US">
                <a:ea typeface="Source Sans Pro"/>
              </a:rPr>
            </a:br>
            <a:r>
              <a:rPr lang="en-US">
                <a:ea typeface="+mn-lt"/>
                <a:cs typeface="+mn-lt"/>
              </a:rPr>
              <a:t>https://support.swanlibraries.net/meetings-trainings/meeting-documents</a:t>
            </a:r>
          </a:p>
        </p:txBody>
      </p:sp>
      <p:sp>
        <p:nvSpPr>
          <p:cNvPr id="6" name="Footer Placeholder 5">
            <a:extLst>
              <a:ext uri="{FF2B5EF4-FFF2-40B4-BE49-F238E27FC236}">
                <a16:creationId xmlns:a16="http://schemas.microsoft.com/office/drawing/2014/main" id="{64366426-C2E1-7D94-80EE-BBB33E8DBE9D}"/>
              </a:ext>
            </a:extLst>
          </p:cNvPr>
          <p:cNvSpPr>
            <a:spLocks noGrp="1"/>
          </p:cNvSpPr>
          <p:nvPr>
            <p:ph type="ftr" sz="quarter" idx="11"/>
          </p:nvPr>
        </p:nvSpPr>
        <p:spPr/>
        <p:txBody>
          <a:bodyPr/>
          <a:lstStyle/>
          <a:p>
            <a:r>
              <a:rPr lang="en-US"/>
              <a:t>SWAN Library Services</a:t>
            </a:r>
          </a:p>
        </p:txBody>
      </p:sp>
      <p:sp>
        <p:nvSpPr>
          <p:cNvPr id="5" name="Date Placeholder 4">
            <a:extLst>
              <a:ext uri="{FF2B5EF4-FFF2-40B4-BE49-F238E27FC236}">
                <a16:creationId xmlns:a16="http://schemas.microsoft.com/office/drawing/2014/main" id="{D37BC772-5A59-BE8B-584F-6FCEB4A5A47E}"/>
              </a:ext>
            </a:extLst>
          </p:cNvPr>
          <p:cNvSpPr>
            <a:spLocks noGrp="1"/>
          </p:cNvSpPr>
          <p:nvPr>
            <p:ph type="dt" sz="half" idx="2"/>
          </p:nvPr>
        </p:nvSpPr>
        <p:spPr/>
        <p:txBody>
          <a:bodyPr/>
          <a:lstStyle/>
          <a:p>
            <a:fld id="{BE77881E-05EA-445D-A401-3F862F6B3C8C}" type="datetime4">
              <a:rPr lang="en-US" smtClean="0"/>
              <a:t>June 25, 2024</a:t>
            </a:fld>
            <a:endParaRPr lang="en-US"/>
          </a:p>
        </p:txBody>
      </p:sp>
      <p:sp>
        <p:nvSpPr>
          <p:cNvPr id="7" name="Slide Number Placeholder 6">
            <a:extLst>
              <a:ext uri="{FF2B5EF4-FFF2-40B4-BE49-F238E27FC236}">
                <a16:creationId xmlns:a16="http://schemas.microsoft.com/office/drawing/2014/main" id="{9CA67B1F-C5EA-AE88-622A-256C4A783380}"/>
              </a:ext>
            </a:extLst>
          </p:cNvPr>
          <p:cNvSpPr>
            <a:spLocks noGrp="1"/>
          </p:cNvSpPr>
          <p:nvPr>
            <p:ph type="sldNum" sz="quarter" idx="12"/>
          </p:nvPr>
        </p:nvSpPr>
        <p:spPr/>
        <p:txBody>
          <a:bodyPr/>
          <a:lstStyle/>
          <a:p>
            <a:fld id="{1FAA610F-65FB-4D76-A9F7-0135426F9A2E}" type="slidenum">
              <a:rPr lang="en-US" smtClean="0"/>
              <a:t>20</a:t>
            </a:fld>
            <a:endParaRPr lang="en-US"/>
          </a:p>
        </p:txBody>
      </p:sp>
    </p:spTree>
    <p:extLst>
      <p:ext uri="{BB962C8B-B14F-4D97-AF65-F5344CB8AC3E}">
        <p14:creationId xmlns:p14="http://schemas.microsoft.com/office/powerpoint/2010/main" val="29773240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EA93685-064D-45D2-B82F-FAE06DD79FD4}"/>
              </a:ext>
            </a:extLst>
          </p:cNvPr>
          <p:cNvSpPr>
            <a:spLocks noGrp="1"/>
          </p:cNvSpPr>
          <p:nvPr>
            <p:ph type="title"/>
          </p:nvPr>
        </p:nvSpPr>
        <p:spPr/>
        <p:txBody>
          <a:bodyPr/>
          <a:lstStyle/>
          <a:p>
            <a:r>
              <a:rPr lang="en-US"/>
              <a:t>ILL Users</a:t>
            </a:r>
          </a:p>
        </p:txBody>
      </p:sp>
      <p:sp>
        <p:nvSpPr>
          <p:cNvPr id="3" name="Text Placeholder 2">
            <a:extLst>
              <a:ext uri="{FF2B5EF4-FFF2-40B4-BE49-F238E27FC236}">
                <a16:creationId xmlns:a16="http://schemas.microsoft.com/office/drawing/2014/main" id="{509F11C9-F6EA-F7B1-8AE2-5A84286EA6D6}"/>
              </a:ext>
            </a:extLst>
          </p:cNvPr>
          <p:cNvSpPr>
            <a:spLocks noGrp="1"/>
          </p:cNvSpPr>
          <p:nvPr>
            <p:ph type="body" sz="half" idx="2"/>
          </p:nvPr>
        </p:nvSpPr>
        <p:spPr/>
        <p:txBody>
          <a:bodyPr/>
          <a:lstStyle/>
          <a:p>
            <a:endParaRPr lang="en-US"/>
          </a:p>
        </p:txBody>
      </p:sp>
      <p:sp>
        <p:nvSpPr>
          <p:cNvPr id="2" name="Content Placeholder 1">
            <a:extLst>
              <a:ext uri="{FF2B5EF4-FFF2-40B4-BE49-F238E27FC236}">
                <a16:creationId xmlns:a16="http://schemas.microsoft.com/office/drawing/2014/main" id="{991F77E7-4CF9-8977-F243-8071A54707F3}"/>
              </a:ext>
            </a:extLst>
          </p:cNvPr>
          <p:cNvSpPr>
            <a:spLocks noGrp="1"/>
          </p:cNvSpPr>
          <p:nvPr>
            <p:ph idx="1"/>
          </p:nvPr>
        </p:nvSpPr>
        <p:spPr/>
        <p:txBody>
          <a:bodyPr>
            <a:normAutofit lnSpcReduction="10000"/>
          </a:bodyPr>
          <a:lstStyle/>
          <a:p>
            <a:r>
              <a:rPr lang="en-US"/>
              <a:t>Topics included</a:t>
            </a:r>
          </a:p>
          <a:p>
            <a:pPr lvl="1"/>
            <a:r>
              <a:rPr lang="en-US"/>
              <a:t>ILL and Copyright questions for SWAN Expo session</a:t>
            </a:r>
          </a:p>
          <a:p>
            <a:pPr lvl="1"/>
            <a:r>
              <a:rPr lang="en-US"/>
              <a:t>Reluctant lender scenarios</a:t>
            </a:r>
          </a:p>
          <a:p>
            <a:pPr lvl="1"/>
            <a:r>
              <a:rPr lang="en-US"/>
              <a:t>Auto deflection of non-US loan requests</a:t>
            </a:r>
          </a:p>
          <a:p>
            <a:pPr lvl="1"/>
            <a:r>
              <a:rPr lang="en-US"/>
              <a:t>ILL Audits</a:t>
            </a:r>
          </a:p>
          <a:p>
            <a:pPr lvl="1"/>
            <a:endParaRPr lang="en-US"/>
          </a:p>
          <a:p>
            <a:pPr lvl="1"/>
            <a:endParaRPr lang="en-US"/>
          </a:p>
          <a:p>
            <a:pPr marL="457200" lvl="1" indent="0">
              <a:buNone/>
            </a:pPr>
            <a:r>
              <a:rPr lang="en-US"/>
              <a:t>Next meeting: October 2</a:t>
            </a:r>
            <a:r>
              <a:rPr lang="en-US" baseline="30000"/>
              <a:t>nd</a:t>
            </a:r>
            <a:r>
              <a:rPr lang="en-US"/>
              <a:t> at 9:30</a:t>
            </a:r>
          </a:p>
          <a:p>
            <a:pPr marL="457200" lvl="1" indent="0">
              <a:buNone/>
            </a:pPr>
            <a:r>
              <a:rPr lang="en-US" sz="1800" u="sng">
                <a:solidFill>
                  <a:srgbClr val="0563C1"/>
                </a:solidFill>
                <a:effectLst/>
                <a:latin typeface="Source Sans Pro" panose="020B0503030403020204" pitchFamily="34" charset="0"/>
                <a:ea typeface="Calibri" panose="020F0502020204030204" pitchFamily="34" charset="0"/>
                <a:cs typeface="Times New Roman" panose="02020603050405020304" pitchFamily="18" charset="0"/>
                <a:hlinkClick r:id="rId2"/>
              </a:rPr>
              <a:t>https://librarylearning.org/event/2024-10-02/swan-ill-users</a:t>
            </a:r>
            <a:r>
              <a:rPr lang="en-US" sz="1800">
                <a:effectLst/>
                <a:latin typeface="Source Sans Pro" panose="020B0503030403020204" pitchFamily="34" charset="0"/>
                <a:ea typeface="Calibri" panose="020F0502020204030204" pitchFamily="34" charset="0"/>
                <a:cs typeface="Times New Roman" panose="02020603050405020304" pitchFamily="18" charset="0"/>
              </a:rPr>
              <a:t> </a:t>
            </a:r>
          </a:p>
          <a:p>
            <a:pPr marL="457200" lvl="1" indent="0">
              <a:buNone/>
            </a:pPr>
            <a:endParaRPr lang="en-US"/>
          </a:p>
        </p:txBody>
      </p:sp>
      <p:sp>
        <p:nvSpPr>
          <p:cNvPr id="5" name="Date Placeholder 4">
            <a:extLst>
              <a:ext uri="{FF2B5EF4-FFF2-40B4-BE49-F238E27FC236}">
                <a16:creationId xmlns:a16="http://schemas.microsoft.com/office/drawing/2014/main" id="{90110392-558F-C105-88FB-4EE37DC90362}"/>
              </a:ext>
            </a:extLst>
          </p:cNvPr>
          <p:cNvSpPr>
            <a:spLocks noGrp="1"/>
          </p:cNvSpPr>
          <p:nvPr>
            <p:ph type="dt" sz="half" idx="13"/>
          </p:nvPr>
        </p:nvSpPr>
        <p:spPr/>
        <p:txBody>
          <a:bodyPr/>
          <a:lstStyle/>
          <a:p>
            <a:fld id="{238D10E8-F5EF-4030-9DD4-58F7E5E696F1}" type="datetime4">
              <a:rPr lang="en-US" smtClean="0"/>
              <a:t>June 25, 2024</a:t>
            </a:fld>
            <a:endParaRPr lang="en-US"/>
          </a:p>
        </p:txBody>
      </p:sp>
      <p:sp>
        <p:nvSpPr>
          <p:cNvPr id="4" name="Footer Placeholder 3">
            <a:extLst>
              <a:ext uri="{FF2B5EF4-FFF2-40B4-BE49-F238E27FC236}">
                <a16:creationId xmlns:a16="http://schemas.microsoft.com/office/drawing/2014/main" id="{553B1586-6551-6495-7DB8-3943678AEFB8}"/>
              </a:ext>
            </a:extLst>
          </p:cNvPr>
          <p:cNvSpPr>
            <a:spLocks noGrp="1"/>
          </p:cNvSpPr>
          <p:nvPr>
            <p:ph type="ftr" sz="quarter" idx="11"/>
          </p:nvPr>
        </p:nvSpPr>
        <p:spPr/>
        <p:txBody>
          <a:bodyPr/>
          <a:lstStyle/>
          <a:p>
            <a:r>
              <a:rPr lang="en-US"/>
              <a:t>SWAN Library Services</a:t>
            </a:r>
          </a:p>
        </p:txBody>
      </p:sp>
      <p:sp>
        <p:nvSpPr>
          <p:cNvPr id="6" name="Slide Number Placeholder 5">
            <a:extLst>
              <a:ext uri="{FF2B5EF4-FFF2-40B4-BE49-F238E27FC236}">
                <a16:creationId xmlns:a16="http://schemas.microsoft.com/office/drawing/2014/main" id="{35F60710-E5CB-1AF7-8A51-37D42F20C05B}"/>
              </a:ext>
            </a:extLst>
          </p:cNvPr>
          <p:cNvSpPr>
            <a:spLocks noGrp="1"/>
          </p:cNvSpPr>
          <p:nvPr>
            <p:ph type="sldNum" sz="quarter" idx="12"/>
          </p:nvPr>
        </p:nvSpPr>
        <p:spPr/>
        <p:txBody>
          <a:bodyPr/>
          <a:lstStyle/>
          <a:p>
            <a:fld id="{1FAA610F-65FB-4D76-A9F7-0135426F9A2E}" type="slidenum">
              <a:rPr lang="en-US" smtClean="0"/>
              <a:pPr/>
              <a:t>21</a:t>
            </a:fld>
            <a:endParaRPr lang="en-US"/>
          </a:p>
        </p:txBody>
      </p:sp>
    </p:spTree>
    <p:extLst>
      <p:ext uri="{BB962C8B-B14F-4D97-AF65-F5344CB8AC3E}">
        <p14:creationId xmlns:p14="http://schemas.microsoft.com/office/powerpoint/2010/main" val="3675713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EA93685-064D-45D2-B82F-FAE06DD79FD4}"/>
              </a:ext>
            </a:extLst>
          </p:cNvPr>
          <p:cNvSpPr>
            <a:spLocks noGrp="1"/>
          </p:cNvSpPr>
          <p:nvPr>
            <p:ph type="title"/>
          </p:nvPr>
        </p:nvSpPr>
        <p:spPr/>
        <p:txBody>
          <a:bodyPr/>
          <a:lstStyle/>
          <a:p>
            <a:r>
              <a:rPr lang="en-US"/>
              <a:t>User Group Engagement Poll</a:t>
            </a:r>
          </a:p>
        </p:txBody>
      </p:sp>
      <p:sp>
        <p:nvSpPr>
          <p:cNvPr id="2" name="Text Placeholder 1">
            <a:extLst>
              <a:ext uri="{FF2B5EF4-FFF2-40B4-BE49-F238E27FC236}">
                <a16:creationId xmlns:a16="http://schemas.microsoft.com/office/drawing/2014/main" id="{4E8B73FF-537D-E834-FBE7-3BD23AA42A4E}"/>
              </a:ext>
            </a:extLst>
          </p:cNvPr>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90110392-558F-C105-88FB-4EE37DC90362}"/>
              </a:ext>
            </a:extLst>
          </p:cNvPr>
          <p:cNvSpPr>
            <a:spLocks noGrp="1"/>
          </p:cNvSpPr>
          <p:nvPr>
            <p:ph type="dt" sz="half" idx="2"/>
          </p:nvPr>
        </p:nvSpPr>
        <p:spPr/>
        <p:txBody>
          <a:bodyPr/>
          <a:lstStyle/>
          <a:p>
            <a:fld id="{238D10E8-F5EF-4030-9DD4-58F7E5E696F1}" type="datetime4">
              <a:rPr lang="en-US" smtClean="0"/>
              <a:t>June 25, 2024</a:t>
            </a:fld>
            <a:endParaRPr lang="en-US"/>
          </a:p>
        </p:txBody>
      </p:sp>
      <p:sp>
        <p:nvSpPr>
          <p:cNvPr id="4" name="Footer Placeholder 3">
            <a:extLst>
              <a:ext uri="{FF2B5EF4-FFF2-40B4-BE49-F238E27FC236}">
                <a16:creationId xmlns:a16="http://schemas.microsoft.com/office/drawing/2014/main" id="{553B1586-6551-6495-7DB8-3943678AEFB8}"/>
              </a:ext>
            </a:extLst>
          </p:cNvPr>
          <p:cNvSpPr>
            <a:spLocks noGrp="1"/>
          </p:cNvSpPr>
          <p:nvPr>
            <p:ph type="ftr" sz="quarter" idx="11"/>
          </p:nvPr>
        </p:nvSpPr>
        <p:spPr/>
        <p:txBody>
          <a:bodyPr/>
          <a:lstStyle/>
          <a:p>
            <a:r>
              <a:rPr lang="en-US"/>
              <a:t>SWAN Library Services</a:t>
            </a:r>
          </a:p>
        </p:txBody>
      </p:sp>
      <p:sp>
        <p:nvSpPr>
          <p:cNvPr id="6" name="Slide Number Placeholder 5">
            <a:extLst>
              <a:ext uri="{FF2B5EF4-FFF2-40B4-BE49-F238E27FC236}">
                <a16:creationId xmlns:a16="http://schemas.microsoft.com/office/drawing/2014/main" id="{35F60710-E5CB-1AF7-8A51-37D42F20C05B}"/>
              </a:ext>
            </a:extLst>
          </p:cNvPr>
          <p:cNvSpPr>
            <a:spLocks noGrp="1"/>
          </p:cNvSpPr>
          <p:nvPr>
            <p:ph type="sldNum" sz="quarter" idx="12"/>
          </p:nvPr>
        </p:nvSpPr>
        <p:spPr/>
        <p:txBody>
          <a:bodyPr/>
          <a:lstStyle/>
          <a:p>
            <a:fld id="{1FAA610F-65FB-4D76-A9F7-0135426F9A2E}" type="slidenum">
              <a:rPr lang="en-US" smtClean="0"/>
              <a:pPr/>
              <a:t>22</a:t>
            </a:fld>
            <a:endParaRPr lang="en-US"/>
          </a:p>
        </p:txBody>
      </p:sp>
    </p:spTree>
    <p:extLst>
      <p:ext uri="{BB962C8B-B14F-4D97-AF65-F5344CB8AC3E}">
        <p14:creationId xmlns:p14="http://schemas.microsoft.com/office/powerpoint/2010/main" val="4451217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4ED700B-BE68-B199-9E99-70EA170A19D6}"/>
              </a:ext>
            </a:extLst>
          </p:cNvPr>
          <p:cNvSpPr>
            <a:spLocks noGrp="1"/>
          </p:cNvSpPr>
          <p:nvPr>
            <p:ph type="title"/>
          </p:nvPr>
        </p:nvSpPr>
        <p:spPr/>
        <p:txBody>
          <a:bodyPr/>
          <a:lstStyle/>
          <a:p>
            <a:r>
              <a:rPr lang="en-US"/>
              <a:t>Communications &amp; Upcoming Meetings</a:t>
            </a:r>
            <a:endParaRPr lang="en-US">
              <a:ea typeface="Source Sans Pro SemiBold"/>
            </a:endParaRPr>
          </a:p>
        </p:txBody>
      </p:sp>
      <p:sp>
        <p:nvSpPr>
          <p:cNvPr id="3" name="Text Placeholder 2">
            <a:extLst>
              <a:ext uri="{FF2B5EF4-FFF2-40B4-BE49-F238E27FC236}">
                <a16:creationId xmlns:a16="http://schemas.microsoft.com/office/drawing/2014/main" id="{CFEDE0D4-AA18-33CF-0264-4E72239645C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25593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857541-B42A-93EA-99EA-EB7FB357D0D4}"/>
              </a:ext>
            </a:extLst>
          </p:cNvPr>
          <p:cNvSpPr>
            <a:spLocks noGrp="1"/>
          </p:cNvSpPr>
          <p:nvPr>
            <p:ph type="title"/>
          </p:nvPr>
        </p:nvSpPr>
        <p:spPr/>
        <p:txBody>
          <a:bodyPr/>
          <a:lstStyle/>
          <a:p>
            <a:r>
              <a:rPr lang="en-US"/>
              <a:t>Zoom Consultations</a:t>
            </a:r>
          </a:p>
        </p:txBody>
      </p:sp>
      <p:sp>
        <p:nvSpPr>
          <p:cNvPr id="8" name="Content Placeholder 7">
            <a:extLst>
              <a:ext uri="{FF2B5EF4-FFF2-40B4-BE49-F238E27FC236}">
                <a16:creationId xmlns:a16="http://schemas.microsoft.com/office/drawing/2014/main" id="{26937FF2-552F-3710-4692-0521ECFC5855}"/>
              </a:ext>
            </a:extLst>
          </p:cNvPr>
          <p:cNvSpPr>
            <a:spLocks noGrp="1"/>
          </p:cNvSpPr>
          <p:nvPr>
            <p:ph idx="1"/>
          </p:nvPr>
        </p:nvSpPr>
        <p:spPr/>
        <p:txBody>
          <a:bodyPr/>
          <a:lstStyle/>
          <a:p>
            <a:r>
              <a:rPr lang="en-US"/>
              <a:t>Speak directly with SWAN staff on a variety of topics.</a:t>
            </a:r>
          </a:p>
          <a:p>
            <a:r>
              <a:rPr lang="en-US"/>
              <a:t>Now featuring </a:t>
            </a:r>
            <a:r>
              <a:rPr lang="en-US" err="1"/>
              <a:t>BLUEcloud</a:t>
            </a:r>
            <a:r>
              <a:rPr lang="en-US"/>
              <a:t> Analytics consultations.</a:t>
            </a:r>
          </a:p>
          <a:p>
            <a:endParaRPr lang="en-US"/>
          </a:p>
        </p:txBody>
      </p:sp>
      <p:sp>
        <p:nvSpPr>
          <p:cNvPr id="4" name="Date Placeholder 3">
            <a:extLst>
              <a:ext uri="{FF2B5EF4-FFF2-40B4-BE49-F238E27FC236}">
                <a16:creationId xmlns:a16="http://schemas.microsoft.com/office/drawing/2014/main" id="{E7E8C589-7B04-5A33-40BD-8EF6FC54C718}"/>
              </a:ext>
            </a:extLst>
          </p:cNvPr>
          <p:cNvSpPr>
            <a:spLocks noGrp="1"/>
          </p:cNvSpPr>
          <p:nvPr>
            <p:ph type="dt" sz="half" idx="2"/>
          </p:nvPr>
        </p:nvSpPr>
        <p:spPr/>
        <p:txBody>
          <a:bodyPr/>
          <a:lstStyle/>
          <a:p>
            <a:fld id="{2ADB9304-2271-43F1-84BE-A04666C2680B}" type="datetime4">
              <a:rPr lang="en-US" smtClean="0"/>
              <a:t>June 25, 2024</a:t>
            </a:fld>
            <a:endParaRPr lang="en-US"/>
          </a:p>
        </p:txBody>
      </p:sp>
      <p:sp>
        <p:nvSpPr>
          <p:cNvPr id="5" name="Footer Placeholder 4">
            <a:extLst>
              <a:ext uri="{FF2B5EF4-FFF2-40B4-BE49-F238E27FC236}">
                <a16:creationId xmlns:a16="http://schemas.microsoft.com/office/drawing/2014/main" id="{2C97268F-0F1E-7469-239A-E69B344F480F}"/>
              </a:ext>
            </a:extLst>
          </p:cNvPr>
          <p:cNvSpPr>
            <a:spLocks noGrp="1"/>
          </p:cNvSpPr>
          <p:nvPr>
            <p:ph type="ftr" sz="quarter" idx="11"/>
          </p:nvPr>
        </p:nvSpPr>
        <p:spPr/>
        <p:txBody>
          <a:bodyPr/>
          <a:lstStyle/>
          <a:p>
            <a:r>
              <a:rPr lang="en-US"/>
              <a:t>SWAN Library Services</a:t>
            </a:r>
          </a:p>
        </p:txBody>
      </p:sp>
      <p:sp>
        <p:nvSpPr>
          <p:cNvPr id="6" name="Slide Number Placeholder 5">
            <a:extLst>
              <a:ext uri="{FF2B5EF4-FFF2-40B4-BE49-F238E27FC236}">
                <a16:creationId xmlns:a16="http://schemas.microsoft.com/office/drawing/2014/main" id="{8FBAC1AA-B3C5-5721-D528-04F4C57B4220}"/>
              </a:ext>
            </a:extLst>
          </p:cNvPr>
          <p:cNvSpPr>
            <a:spLocks noGrp="1"/>
          </p:cNvSpPr>
          <p:nvPr>
            <p:ph type="sldNum" sz="quarter" idx="12"/>
          </p:nvPr>
        </p:nvSpPr>
        <p:spPr/>
        <p:txBody>
          <a:bodyPr/>
          <a:lstStyle/>
          <a:p>
            <a:fld id="{1FAA610F-65FB-4D76-A9F7-0135426F9A2E}" type="slidenum">
              <a:rPr lang="en-US" smtClean="0"/>
              <a:pPr/>
              <a:t>24</a:t>
            </a:fld>
            <a:endParaRPr lang="en-US"/>
          </a:p>
        </p:txBody>
      </p:sp>
      <p:pic>
        <p:nvPicPr>
          <p:cNvPr id="11" name="Picture 10">
            <a:extLst>
              <a:ext uri="{FF2B5EF4-FFF2-40B4-BE49-F238E27FC236}">
                <a16:creationId xmlns:a16="http://schemas.microsoft.com/office/drawing/2014/main" id="{D1D299AA-1CD1-717B-BA2E-A5441A80A736}"/>
              </a:ext>
            </a:extLst>
          </p:cNvPr>
          <p:cNvPicPr>
            <a:picLocks noChangeAspect="1"/>
          </p:cNvPicPr>
          <p:nvPr/>
        </p:nvPicPr>
        <p:blipFill>
          <a:blip r:embed="rId2"/>
          <a:stretch>
            <a:fillRect/>
          </a:stretch>
        </p:blipFill>
        <p:spPr>
          <a:xfrm>
            <a:off x="2124075" y="3429000"/>
            <a:ext cx="7676190" cy="225714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000974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BB493173-D459-D94A-2399-2C6A31A734CC}"/>
              </a:ext>
            </a:extLst>
          </p:cNvPr>
          <p:cNvSpPr>
            <a:spLocks noGrp="1"/>
          </p:cNvSpPr>
          <p:nvPr>
            <p:ph type="dt" sz="half" idx="2"/>
          </p:nvPr>
        </p:nvSpPr>
        <p:spPr/>
        <p:txBody>
          <a:bodyPr/>
          <a:lstStyle/>
          <a:p>
            <a:fld id="{3B511C61-DAC0-4F98-B858-B71E6CBFB21D}" type="datetime4">
              <a:rPr lang="en-US" smtClean="0"/>
              <a:t>June 25, 2024</a:t>
            </a:fld>
            <a:endParaRPr lang="en-US"/>
          </a:p>
        </p:txBody>
      </p:sp>
      <p:sp>
        <p:nvSpPr>
          <p:cNvPr id="6" name="Footer Placeholder 5">
            <a:extLst>
              <a:ext uri="{FF2B5EF4-FFF2-40B4-BE49-F238E27FC236}">
                <a16:creationId xmlns:a16="http://schemas.microsoft.com/office/drawing/2014/main" id="{4DA93F56-4089-F559-C49F-741F3C9D2403}"/>
              </a:ext>
            </a:extLst>
          </p:cNvPr>
          <p:cNvSpPr>
            <a:spLocks noGrp="1"/>
          </p:cNvSpPr>
          <p:nvPr>
            <p:ph type="ftr" sz="quarter" idx="11"/>
          </p:nvPr>
        </p:nvSpPr>
        <p:spPr/>
        <p:txBody>
          <a:bodyPr/>
          <a:lstStyle/>
          <a:p>
            <a:r>
              <a:rPr lang="en-US"/>
              <a:t>SWAN Library Services</a:t>
            </a:r>
          </a:p>
        </p:txBody>
      </p:sp>
      <p:sp>
        <p:nvSpPr>
          <p:cNvPr id="7" name="Slide Number Placeholder 6">
            <a:extLst>
              <a:ext uri="{FF2B5EF4-FFF2-40B4-BE49-F238E27FC236}">
                <a16:creationId xmlns:a16="http://schemas.microsoft.com/office/drawing/2014/main" id="{E806E666-DDD7-0B2D-790F-26DEBC9AFF83}"/>
              </a:ext>
            </a:extLst>
          </p:cNvPr>
          <p:cNvSpPr>
            <a:spLocks noGrp="1"/>
          </p:cNvSpPr>
          <p:nvPr>
            <p:ph type="sldNum" sz="quarter" idx="12"/>
          </p:nvPr>
        </p:nvSpPr>
        <p:spPr/>
        <p:txBody>
          <a:bodyPr/>
          <a:lstStyle/>
          <a:p>
            <a:fld id="{1FAA610F-65FB-4D76-A9F7-0135426F9A2E}" type="slidenum">
              <a:rPr lang="en-US" smtClean="0"/>
              <a:t>25</a:t>
            </a:fld>
            <a:endParaRPr lang="en-US"/>
          </a:p>
        </p:txBody>
      </p:sp>
      <p:pic>
        <p:nvPicPr>
          <p:cNvPr id="10" name="Picture 9">
            <a:extLst>
              <a:ext uri="{FF2B5EF4-FFF2-40B4-BE49-F238E27FC236}">
                <a16:creationId xmlns:a16="http://schemas.microsoft.com/office/drawing/2014/main" id="{2915940F-137E-C7F8-3201-43C18C00ED20}"/>
              </a:ext>
            </a:extLst>
          </p:cNvPr>
          <p:cNvPicPr>
            <a:picLocks noChangeAspect="1"/>
          </p:cNvPicPr>
          <p:nvPr/>
        </p:nvPicPr>
        <p:blipFill>
          <a:blip r:embed="rId2"/>
          <a:stretch>
            <a:fillRect/>
          </a:stretch>
        </p:blipFill>
        <p:spPr>
          <a:xfrm>
            <a:off x="876952" y="538509"/>
            <a:ext cx="10438095" cy="5552381"/>
          </a:xfrm>
          <a:prstGeom prst="rect">
            <a:avLst/>
          </a:prstGeom>
        </p:spPr>
      </p:pic>
    </p:spTree>
    <p:extLst>
      <p:ext uri="{BB962C8B-B14F-4D97-AF65-F5344CB8AC3E}">
        <p14:creationId xmlns:p14="http://schemas.microsoft.com/office/powerpoint/2010/main" val="12506010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708E6-32A3-A0EC-AA8E-AD9248331C15}"/>
              </a:ext>
            </a:extLst>
          </p:cNvPr>
          <p:cNvSpPr>
            <a:spLocks noGrp="1"/>
          </p:cNvSpPr>
          <p:nvPr>
            <p:ph type="title"/>
          </p:nvPr>
        </p:nvSpPr>
        <p:spPr/>
        <p:txBody>
          <a:bodyPr/>
          <a:lstStyle/>
          <a:p>
            <a:r>
              <a:rPr lang="en-US"/>
              <a:t>Updated Documentation</a:t>
            </a:r>
          </a:p>
        </p:txBody>
      </p:sp>
      <p:sp>
        <p:nvSpPr>
          <p:cNvPr id="5" name="Date Placeholder 4">
            <a:extLst>
              <a:ext uri="{FF2B5EF4-FFF2-40B4-BE49-F238E27FC236}">
                <a16:creationId xmlns:a16="http://schemas.microsoft.com/office/drawing/2014/main" id="{74A93D00-943A-2623-2B77-F2482090A0F5}"/>
              </a:ext>
            </a:extLst>
          </p:cNvPr>
          <p:cNvSpPr>
            <a:spLocks noGrp="1"/>
          </p:cNvSpPr>
          <p:nvPr>
            <p:ph type="dt" sz="half" idx="13"/>
          </p:nvPr>
        </p:nvSpPr>
        <p:spPr/>
        <p:txBody>
          <a:bodyPr/>
          <a:lstStyle/>
          <a:p>
            <a:fld id="{3B511C61-DAC0-4F98-B858-B71E6CBFB21D}" type="datetime4">
              <a:rPr lang="en-US" smtClean="0"/>
              <a:t>June 25, 2024</a:t>
            </a:fld>
            <a:endParaRPr lang="en-US"/>
          </a:p>
        </p:txBody>
      </p:sp>
      <p:sp>
        <p:nvSpPr>
          <p:cNvPr id="6" name="Footer Placeholder 5">
            <a:extLst>
              <a:ext uri="{FF2B5EF4-FFF2-40B4-BE49-F238E27FC236}">
                <a16:creationId xmlns:a16="http://schemas.microsoft.com/office/drawing/2014/main" id="{608077E1-D577-267E-EB5D-1366781C3732}"/>
              </a:ext>
            </a:extLst>
          </p:cNvPr>
          <p:cNvSpPr>
            <a:spLocks noGrp="1"/>
          </p:cNvSpPr>
          <p:nvPr>
            <p:ph type="ftr" sz="quarter" idx="11"/>
          </p:nvPr>
        </p:nvSpPr>
        <p:spPr/>
        <p:txBody>
          <a:bodyPr/>
          <a:lstStyle/>
          <a:p>
            <a:r>
              <a:rPr lang="en-US"/>
              <a:t>SWAN Library Services</a:t>
            </a:r>
          </a:p>
        </p:txBody>
      </p:sp>
      <p:sp>
        <p:nvSpPr>
          <p:cNvPr id="7" name="Slide Number Placeholder 6">
            <a:extLst>
              <a:ext uri="{FF2B5EF4-FFF2-40B4-BE49-F238E27FC236}">
                <a16:creationId xmlns:a16="http://schemas.microsoft.com/office/drawing/2014/main" id="{1793B29A-4572-5172-CE85-8E13531242B4}"/>
              </a:ext>
            </a:extLst>
          </p:cNvPr>
          <p:cNvSpPr>
            <a:spLocks noGrp="1"/>
          </p:cNvSpPr>
          <p:nvPr>
            <p:ph type="sldNum" sz="quarter" idx="12"/>
          </p:nvPr>
        </p:nvSpPr>
        <p:spPr/>
        <p:txBody>
          <a:bodyPr/>
          <a:lstStyle/>
          <a:p>
            <a:fld id="{1FAA610F-65FB-4D76-A9F7-0135426F9A2E}" type="slidenum">
              <a:rPr lang="en-US" smtClean="0"/>
              <a:t>26</a:t>
            </a:fld>
            <a:endParaRPr lang="en-US"/>
          </a:p>
        </p:txBody>
      </p:sp>
      <p:pic>
        <p:nvPicPr>
          <p:cNvPr id="4" name="Content Placeholder 3" descr="Charcoal pencil drawing line">
            <a:extLst>
              <a:ext uri="{FF2B5EF4-FFF2-40B4-BE49-F238E27FC236}">
                <a16:creationId xmlns:a16="http://schemas.microsoft.com/office/drawing/2014/main" id="{D51C7FFC-05E8-6E4D-4BDD-CEDCC26F1691}"/>
              </a:ext>
            </a:extLst>
          </p:cNvPr>
          <p:cNvPicPr>
            <a:picLocks noGrp="1" noChangeAspect="1"/>
          </p:cNvPicPr>
          <p:nvPr>
            <p:ph idx="1"/>
          </p:nvPr>
        </p:nvPicPr>
        <p:blipFill>
          <a:blip r:embed="rId2"/>
          <a:stretch>
            <a:fillRect/>
          </a:stretch>
        </p:blipFill>
        <p:spPr>
          <a:xfrm>
            <a:off x="360530" y="3595415"/>
            <a:ext cx="3244517" cy="2204330"/>
          </a:xfrm>
        </p:spPr>
      </p:pic>
      <p:sp>
        <p:nvSpPr>
          <p:cNvPr id="8" name="TextBox 7">
            <a:extLst>
              <a:ext uri="{FF2B5EF4-FFF2-40B4-BE49-F238E27FC236}">
                <a16:creationId xmlns:a16="http://schemas.microsoft.com/office/drawing/2014/main" id="{9C5F95EC-B78B-2523-2014-D902B6EE899A}"/>
              </a:ext>
            </a:extLst>
          </p:cNvPr>
          <p:cNvSpPr txBox="1"/>
          <p:nvPr/>
        </p:nvSpPr>
        <p:spPr>
          <a:xfrm>
            <a:off x="4616232" y="323305"/>
            <a:ext cx="7193623" cy="1015663"/>
          </a:xfrm>
          <a:prstGeom prst="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a:latin typeface="Source Sans Pro SemiBold"/>
                <a:ea typeface="Source Sans Pro SemiBold"/>
              </a:rPr>
              <a:t>Removing a Patron</a:t>
            </a:r>
            <a:endParaRPr lang="en-US" sz="6000">
              <a:latin typeface="Source Sans Pro SemiBold"/>
            </a:endParaRPr>
          </a:p>
        </p:txBody>
      </p:sp>
      <p:pic>
        <p:nvPicPr>
          <p:cNvPr id="10" name="Picture 9" descr="A screenshot of a computer&#10;&#10;Description automatically generated">
            <a:extLst>
              <a:ext uri="{FF2B5EF4-FFF2-40B4-BE49-F238E27FC236}">
                <a16:creationId xmlns:a16="http://schemas.microsoft.com/office/drawing/2014/main" id="{F4A96B8A-BB07-8879-E91C-B642179B2AE2}"/>
              </a:ext>
            </a:extLst>
          </p:cNvPr>
          <p:cNvPicPr>
            <a:picLocks noChangeAspect="1"/>
          </p:cNvPicPr>
          <p:nvPr/>
        </p:nvPicPr>
        <p:blipFill>
          <a:blip r:embed="rId3"/>
          <a:stretch>
            <a:fillRect/>
          </a:stretch>
        </p:blipFill>
        <p:spPr>
          <a:xfrm>
            <a:off x="5220799" y="1463842"/>
            <a:ext cx="5991534" cy="4541922"/>
          </a:xfrm>
          <a:prstGeom prst="rect">
            <a:avLst/>
          </a:prstGeom>
        </p:spPr>
      </p:pic>
    </p:spTree>
    <p:extLst>
      <p:ext uri="{BB962C8B-B14F-4D97-AF65-F5344CB8AC3E}">
        <p14:creationId xmlns:p14="http://schemas.microsoft.com/office/powerpoint/2010/main" val="20754488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35929-F041-D152-1CEE-CA1078F8AF59}"/>
              </a:ext>
            </a:extLst>
          </p:cNvPr>
          <p:cNvSpPr>
            <a:spLocks noGrp="1"/>
          </p:cNvSpPr>
          <p:nvPr>
            <p:ph type="title"/>
          </p:nvPr>
        </p:nvSpPr>
        <p:spPr/>
        <p:txBody>
          <a:bodyPr/>
          <a:lstStyle/>
          <a:p>
            <a:r>
              <a:rPr lang="en-US">
                <a:ea typeface="Source Sans Pro SemiBold"/>
              </a:rPr>
              <a:t>Upcoming meetings</a:t>
            </a:r>
            <a:endParaRPr lang="en-US"/>
          </a:p>
        </p:txBody>
      </p:sp>
      <p:sp>
        <p:nvSpPr>
          <p:cNvPr id="3" name="Text Placeholder 2">
            <a:extLst>
              <a:ext uri="{FF2B5EF4-FFF2-40B4-BE49-F238E27FC236}">
                <a16:creationId xmlns:a16="http://schemas.microsoft.com/office/drawing/2014/main" id="{1E564879-841C-1E9C-F26A-C51A0E046B03}"/>
              </a:ext>
            </a:extLst>
          </p:cNvPr>
          <p:cNvSpPr>
            <a:spLocks noGrp="1"/>
          </p:cNvSpPr>
          <p:nvPr>
            <p:ph type="body" sz="half" idx="2"/>
          </p:nvPr>
        </p:nvSpPr>
        <p:spPr>
          <a:xfrm>
            <a:off x="655094" y="3429000"/>
            <a:ext cx="3639815" cy="2439988"/>
          </a:xfrm>
        </p:spPr>
        <p:txBody>
          <a:bodyPr/>
          <a:lstStyle/>
          <a:p>
            <a:r>
              <a:rPr lang="en-US">
                <a:ea typeface="+mn-lt"/>
                <a:cs typeface="+mn-lt"/>
              </a:rPr>
              <a:t>Register now for 2024 user groups, governance meetings, and office hours! On L2 and the SWAN Support Site: </a:t>
            </a:r>
            <a:br>
              <a:rPr lang="en-US">
                <a:ea typeface="+mn-lt"/>
                <a:cs typeface="+mn-lt"/>
              </a:rPr>
            </a:br>
            <a:r>
              <a:rPr lang="en-US">
                <a:ea typeface="+mn-lt"/>
                <a:cs typeface="+mn-lt"/>
              </a:rPr>
              <a:t>support.swanlibraries.net/calendar</a:t>
            </a:r>
          </a:p>
          <a:p>
            <a:r>
              <a:rPr lang="en-US">
                <a:ea typeface="+mn-lt"/>
                <a:cs typeface="+mn-lt"/>
              </a:rPr>
              <a:t>This year all registration is through Zoom. Register to receive email reminders.</a:t>
            </a:r>
            <a:endParaRPr lang="en-US"/>
          </a:p>
          <a:p>
            <a:endParaRPr lang="en-US"/>
          </a:p>
        </p:txBody>
      </p:sp>
      <p:sp>
        <p:nvSpPr>
          <p:cNvPr id="4" name="Content Placeholder 3">
            <a:extLst>
              <a:ext uri="{FF2B5EF4-FFF2-40B4-BE49-F238E27FC236}">
                <a16:creationId xmlns:a16="http://schemas.microsoft.com/office/drawing/2014/main" id="{485A3398-B660-3362-9218-510384BAD7EB}"/>
              </a:ext>
            </a:extLst>
          </p:cNvPr>
          <p:cNvSpPr>
            <a:spLocks noGrp="1"/>
          </p:cNvSpPr>
          <p:nvPr>
            <p:ph idx="1"/>
          </p:nvPr>
        </p:nvSpPr>
        <p:spPr/>
        <p:txBody>
          <a:bodyPr vert="horz" lIns="91440" tIns="45720" rIns="91440" bIns="45720" rtlCol="0" anchor="t">
            <a:normAutofit fontScale="92500" lnSpcReduction="10000"/>
          </a:bodyPr>
          <a:lstStyle/>
          <a:p>
            <a:r>
              <a:rPr lang="en-US">
                <a:ea typeface="Source Sans Pro"/>
              </a:rPr>
              <a:t>Circ Users (6/26)</a:t>
            </a:r>
          </a:p>
          <a:p>
            <a:r>
              <a:rPr lang="en-US">
                <a:ea typeface="Source Sans Pro"/>
              </a:rPr>
              <a:t>E-Resource Advisory (6/27)</a:t>
            </a:r>
          </a:p>
          <a:p>
            <a:r>
              <a:rPr lang="en-US">
                <a:ea typeface="Source Sans Pro"/>
              </a:rPr>
              <a:t>Aspen Users (7/9)</a:t>
            </a:r>
          </a:p>
          <a:p>
            <a:r>
              <a:rPr lang="en-US">
                <a:ea typeface="Source Sans Pro"/>
              </a:rPr>
              <a:t>Book Club Users (7/10)</a:t>
            </a:r>
          </a:p>
          <a:p>
            <a:r>
              <a:rPr lang="en-US">
                <a:ea typeface="Source Sans Pro"/>
              </a:rPr>
              <a:t>Cataloging Advisory (7/11)</a:t>
            </a:r>
          </a:p>
          <a:p>
            <a:r>
              <a:rPr lang="en-US">
                <a:ea typeface="Source Sans Pro"/>
              </a:rPr>
              <a:t>IPLAR Office Hours (7/16)</a:t>
            </a:r>
          </a:p>
          <a:p>
            <a:r>
              <a:rPr lang="en-US">
                <a:ea typeface="Source Sans Pro"/>
              </a:rPr>
              <a:t>Circulation Advisory (7/17)</a:t>
            </a:r>
          </a:p>
          <a:p>
            <a:r>
              <a:rPr lang="en-US">
                <a:ea typeface="Source Sans Pro"/>
              </a:rPr>
              <a:t>ILL/Circ/Quarterly Billing Office Hours (7/18)</a:t>
            </a:r>
          </a:p>
          <a:p>
            <a:r>
              <a:rPr lang="en-US">
                <a:ea typeface="Source Sans Pro"/>
              </a:rPr>
              <a:t>SWAN Board Meeting (7/19)</a:t>
            </a:r>
          </a:p>
          <a:p>
            <a:endParaRPr lang="en-US">
              <a:ea typeface="Source Sans Pro"/>
            </a:endParaRPr>
          </a:p>
        </p:txBody>
      </p:sp>
      <p:sp>
        <p:nvSpPr>
          <p:cNvPr id="5" name="Date Placeholder 4">
            <a:extLst>
              <a:ext uri="{FF2B5EF4-FFF2-40B4-BE49-F238E27FC236}">
                <a16:creationId xmlns:a16="http://schemas.microsoft.com/office/drawing/2014/main" id="{6E56ADB5-1938-68C8-034B-3C29D95AC878}"/>
              </a:ext>
            </a:extLst>
          </p:cNvPr>
          <p:cNvSpPr>
            <a:spLocks noGrp="1"/>
          </p:cNvSpPr>
          <p:nvPr>
            <p:ph type="dt" sz="half" idx="13"/>
          </p:nvPr>
        </p:nvSpPr>
        <p:spPr/>
        <p:txBody>
          <a:bodyPr/>
          <a:lstStyle/>
          <a:p>
            <a:fld id="{3B511C61-DAC0-4F98-B858-B71E6CBFB21D}" type="datetime4">
              <a:rPr lang="en-US" smtClean="0"/>
              <a:pPr/>
              <a:t>June 25, 2024</a:t>
            </a:fld>
            <a:endParaRPr lang="en-US"/>
          </a:p>
        </p:txBody>
      </p:sp>
      <p:sp>
        <p:nvSpPr>
          <p:cNvPr id="6" name="Footer Placeholder 5">
            <a:extLst>
              <a:ext uri="{FF2B5EF4-FFF2-40B4-BE49-F238E27FC236}">
                <a16:creationId xmlns:a16="http://schemas.microsoft.com/office/drawing/2014/main" id="{9224978C-45C0-E566-5201-0A8A5FE1D227}"/>
              </a:ext>
            </a:extLst>
          </p:cNvPr>
          <p:cNvSpPr>
            <a:spLocks noGrp="1"/>
          </p:cNvSpPr>
          <p:nvPr>
            <p:ph type="ftr" sz="quarter" idx="11"/>
          </p:nvPr>
        </p:nvSpPr>
        <p:spPr/>
        <p:txBody>
          <a:bodyPr/>
          <a:lstStyle/>
          <a:p>
            <a:r>
              <a:rPr lang="en-US"/>
              <a:t>SWAN Library Services</a:t>
            </a:r>
          </a:p>
        </p:txBody>
      </p:sp>
      <p:sp>
        <p:nvSpPr>
          <p:cNvPr id="7" name="Slide Number Placeholder 6">
            <a:extLst>
              <a:ext uri="{FF2B5EF4-FFF2-40B4-BE49-F238E27FC236}">
                <a16:creationId xmlns:a16="http://schemas.microsoft.com/office/drawing/2014/main" id="{C3098233-04AE-2D18-A8CA-8E19EC5C7D71}"/>
              </a:ext>
            </a:extLst>
          </p:cNvPr>
          <p:cNvSpPr>
            <a:spLocks noGrp="1"/>
          </p:cNvSpPr>
          <p:nvPr>
            <p:ph type="sldNum" sz="quarter" idx="12"/>
          </p:nvPr>
        </p:nvSpPr>
        <p:spPr/>
        <p:txBody>
          <a:bodyPr/>
          <a:lstStyle/>
          <a:p>
            <a:fld id="{1FAA610F-65FB-4D76-A9F7-0135426F9A2E}" type="slidenum">
              <a:rPr lang="en-US" smtClean="0"/>
              <a:t>27</a:t>
            </a:fld>
            <a:endParaRPr lang="en-US"/>
          </a:p>
        </p:txBody>
      </p:sp>
    </p:spTree>
    <p:extLst>
      <p:ext uri="{BB962C8B-B14F-4D97-AF65-F5344CB8AC3E}">
        <p14:creationId xmlns:p14="http://schemas.microsoft.com/office/powerpoint/2010/main" val="43739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96DAC541-7B7A-43D3-8B79-37D633B846F1}">
                <asvg:svgBlip xmlns:asvg="http://schemas.microsoft.com/office/drawing/2016/SVG/main" r:embed="rId3"/>
              </a:ext>
            </a:extLst>
          </a:blip>
          <a:srcRect/>
          <a:stretch>
            <a:fillRect l="8000" t="-23000" r="-6000" b="-25000"/>
          </a:stretch>
        </a:blipFill>
        <a:effectLst/>
      </p:bgPr>
    </p:bg>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F8EAC87E-7D99-0829-33C9-25F65E09E3D9}"/>
              </a:ext>
            </a:extLst>
          </p:cNvPr>
          <p:cNvSpPr txBox="1">
            <a:spLocks/>
          </p:cNvSpPr>
          <p:nvPr/>
        </p:nvSpPr>
        <p:spPr>
          <a:xfrm>
            <a:off x="293018" y="271451"/>
            <a:ext cx="6634731" cy="4054227"/>
          </a:xfrm>
          <a:prstGeom prst="rect">
            <a:avLst/>
          </a:prstGeom>
          <a:noFill/>
          <a:ln w="254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Font typeface="Arial" panose="020B0604020202020204" pitchFamily="34" charset="0"/>
              <a:buNone/>
            </a:pPr>
            <a:r>
              <a:rPr lang="en-US" sz="4000" b="1">
                <a:solidFill>
                  <a:schemeClr val="accent6">
                    <a:lumMod val="50000"/>
                  </a:schemeClr>
                </a:solidFill>
              </a:rPr>
              <a:t>See you at the next </a:t>
            </a:r>
            <a:r>
              <a:rPr lang="en-US" sz="8800" b="1">
                <a:solidFill>
                  <a:schemeClr val="accent6">
                    <a:lumMod val="50000"/>
                  </a:schemeClr>
                </a:solidFill>
              </a:rPr>
              <a:t>Fireside!</a:t>
            </a:r>
          </a:p>
        </p:txBody>
      </p:sp>
      <p:sp>
        <p:nvSpPr>
          <p:cNvPr id="3" name="TextBox 2">
            <a:extLst>
              <a:ext uri="{FF2B5EF4-FFF2-40B4-BE49-F238E27FC236}">
                <a16:creationId xmlns:a16="http://schemas.microsoft.com/office/drawing/2014/main" id="{3DE3BF6E-ADCF-9853-823F-E4410CF2C84A}"/>
              </a:ext>
            </a:extLst>
          </p:cNvPr>
          <p:cNvSpPr txBox="1"/>
          <p:nvPr/>
        </p:nvSpPr>
        <p:spPr>
          <a:xfrm>
            <a:off x="7761659" y="4645034"/>
            <a:ext cx="4430341" cy="1323439"/>
          </a:xfrm>
          <a:prstGeom prst="rect">
            <a:avLst/>
          </a:prstGeom>
          <a:noFill/>
        </p:spPr>
        <p:txBody>
          <a:bodyPr wrap="square">
            <a:spAutoFit/>
          </a:bodyPr>
          <a:lstStyle/>
          <a:p>
            <a:pPr marL="0" indent="0">
              <a:buFont typeface="Arial" panose="020B0604020202020204" pitchFamily="34" charset="0"/>
              <a:buNone/>
            </a:pPr>
            <a:r>
              <a:rPr lang="en-US" sz="4000" b="1">
                <a:solidFill>
                  <a:schemeClr val="tx2">
                    <a:lumMod val="75000"/>
                  </a:schemeClr>
                </a:solidFill>
              </a:rPr>
              <a:t>July 30, 2024</a:t>
            </a:r>
            <a:endParaRPr lang="en-US" sz="4000" b="1">
              <a:solidFill>
                <a:schemeClr val="tx2">
                  <a:lumMod val="75000"/>
                </a:schemeClr>
              </a:solidFill>
              <a:ea typeface="Source Sans Pro"/>
            </a:endParaRPr>
          </a:p>
          <a:p>
            <a:pPr marL="0" indent="0">
              <a:buFont typeface="Arial" panose="020B0604020202020204" pitchFamily="34" charset="0"/>
              <a:buNone/>
            </a:pPr>
            <a:r>
              <a:rPr lang="en-US" sz="4000" b="1">
                <a:solidFill>
                  <a:schemeClr val="accent4">
                    <a:lumMod val="50000"/>
                  </a:schemeClr>
                </a:solidFill>
              </a:rPr>
              <a:t>See L2 for details.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01FF932-F5D9-0BE1-88AF-45EEE9CBCB28}"/>
              </a:ext>
            </a:extLst>
          </p:cNvPr>
          <p:cNvSpPr>
            <a:spLocks noGrp="1"/>
          </p:cNvSpPr>
          <p:nvPr>
            <p:ph type="title"/>
          </p:nvPr>
        </p:nvSpPr>
        <p:spPr/>
        <p:txBody>
          <a:bodyPr/>
          <a:lstStyle/>
          <a:p>
            <a:r>
              <a:rPr lang="en-US"/>
              <a:t>Symphony 4.1 Debrief</a:t>
            </a:r>
          </a:p>
        </p:txBody>
      </p:sp>
      <p:sp>
        <p:nvSpPr>
          <p:cNvPr id="8" name="Text Placeholder 7">
            <a:extLst>
              <a:ext uri="{FF2B5EF4-FFF2-40B4-BE49-F238E27FC236}">
                <a16:creationId xmlns:a16="http://schemas.microsoft.com/office/drawing/2014/main" id="{E3F19F3A-C4FF-E5D2-3FDB-1DF51E60BCD9}"/>
              </a:ext>
            </a:extLst>
          </p:cNvPr>
          <p:cNvSpPr>
            <a:spLocks noGrp="1"/>
          </p:cNvSpPr>
          <p:nvPr>
            <p:ph type="body" idx="1"/>
          </p:nvPr>
        </p:nvSpPr>
        <p:spPr/>
        <p:txBody>
          <a:bodyPr/>
          <a:lstStyle/>
          <a:p>
            <a:endParaRPr lang="en-US"/>
          </a:p>
        </p:txBody>
      </p:sp>
      <p:sp>
        <p:nvSpPr>
          <p:cNvPr id="5" name="Footer Placeholder 4">
            <a:extLst>
              <a:ext uri="{FF2B5EF4-FFF2-40B4-BE49-F238E27FC236}">
                <a16:creationId xmlns:a16="http://schemas.microsoft.com/office/drawing/2014/main" id="{8EC05073-0934-0A82-FB36-AF3EFA0CB2D0}"/>
              </a:ext>
            </a:extLst>
          </p:cNvPr>
          <p:cNvSpPr>
            <a:spLocks noGrp="1"/>
          </p:cNvSpPr>
          <p:nvPr>
            <p:ph type="ftr" sz="quarter" idx="11"/>
          </p:nvPr>
        </p:nvSpPr>
        <p:spPr/>
        <p:txBody>
          <a:bodyPr/>
          <a:lstStyle/>
          <a:p>
            <a:r>
              <a:rPr lang="en-US"/>
              <a:t>SWAN Library Services</a:t>
            </a:r>
          </a:p>
        </p:txBody>
      </p:sp>
      <p:sp>
        <p:nvSpPr>
          <p:cNvPr id="4" name="Date Placeholder 3">
            <a:extLst>
              <a:ext uri="{FF2B5EF4-FFF2-40B4-BE49-F238E27FC236}">
                <a16:creationId xmlns:a16="http://schemas.microsoft.com/office/drawing/2014/main" id="{79209BDF-EC32-CDF8-4A2A-4C330046E80A}"/>
              </a:ext>
            </a:extLst>
          </p:cNvPr>
          <p:cNvSpPr>
            <a:spLocks noGrp="1"/>
          </p:cNvSpPr>
          <p:nvPr>
            <p:ph type="dt" sz="half" idx="2"/>
          </p:nvPr>
        </p:nvSpPr>
        <p:spPr/>
        <p:txBody>
          <a:bodyPr/>
          <a:lstStyle/>
          <a:p>
            <a:fld id="{A99684E3-A0FF-49CA-B05E-EC4BBEDCAE69}" type="datetime4">
              <a:rPr lang="en-US" smtClean="0"/>
              <a:t>June 25, 2024</a:t>
            </a:fld>
            <a:endParaRPr lang="en-US"/>
          </a:p>
        </p:txBody>
      </p:sp>
      <p:sp>
        <p:nvSpPr>
          <p:cNvPr id="6" name="Slide Number Placeholder 5">
            <a:extLst>
              <a:ext uri="{FF2B5EF4-FFF2-40B4-BE49-F238E27FC236}">
                <a16:creationId xmlns:a16="http://schemas.microsoft.com/office/drawing/2014/main" id="{EF9EA6CB-E0F1-1D41-2346-7D4D5FD005B8}"/>
              </a:ext>
            </a:extLst>
          </p:cNvPr>
          <p:cNvSpPr>
            <a:spLocks noGrp="1"/>
          </p:cNvSpPr>
          <p:nvPr>
            <p:ph type="sldNum" sz="quarter" idx="12"/>
          </p:nvPr>
        </p:nvSpPr>
        <p:spPr/>
        <p:txBody>
          <a:bodyPr/>
          <a:lstStyle/>
          <a:p>
            <a:fld id="{1FAA610F-65FB-4D76-A9F7-0135426F9A2E}" type="slidenum">
              <a:rPr lang="en-US" smtClean="0"/>
              <a:t>3</a:t>
            </a:fld>
            <a:endParaRPr lang="en-US"/>
          </a:p>
        </p:txBody>
      </p:sp>
    </p:spTree>
    <p:extLst>
      <p:ext uri="{BB962C8B-B14F-4D97-AF65-F5344CB8AC3E}">
        <p14:creationId xmlns:p14="http://schemas.microsoft.com/office/powerpoint/2010/main" val="439076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912F282-F001-0A80-9E56-B7E577BDA706}"/>
              </a:ext>
            </a:extLst>
          </p:cNvPr>
          <p:cNvSpPr>
            <a:spLocks noGrp="1"/>
          </p:cNvSpPr>
          <p:nvPr>
            <p:ph type="title"/>
          </p:nvPr>
        </p:nvSpPr>
        <p:spPr/>
        <p:txBody>
          <a:bodyPr/>
          <a:lstStyle/>
          <a:p>
            <a:r>
              <a:rPr lang="en-US"/>
              <a:t>Symphony Upgrade Review</a:t>
            </a:r>
          </a:p>
        </p:txBody>
      </p:sp>
      <p:sp>
        <p:nvSpPr>
          <p:cNvPr id="5" name="Date Placeholder 4">
            <a:extLst>
              <a:ext uri="{FF2B5EF4-FFF2-40B4-BE49-F238E27FC236}">
                <a16:creationId xmlns:a16="http://schemas.microsoft.com/office/drawing/2014/main" id="{9BA4C43F-0F79-FBBE-F1B2-E4D379221E3A}"/>
              </a:ext>
            </a:extLst>
          </p:cNvPr>
          <p:cNvSpPr>
            <a:spLocks noGrp="1"/>
          </p:cNvSpPr>
          <p:nvPr>
            <p:ph type="dt" sz="half" idx="2"/>
          </p:nvPr>
        </p:nvSpPr>
        <p:spPr/>
        <p:txBody>
          <a:bodyPr/>
          <a:lstStyle/>
          <a:p>
            <a:fld id="{238D10E8-F5EF-4030-9DD4-58F7E5E696F1}" type="datetime4">
              <a:rPr lang="en-US" smtClean="0"/>
              <a:t>June 25, 2024</a:t>
            </a:fld>
            <a:endParaRPr lang="en-US"/>
          </a:p>
        </p:txBody>
      </p:sp>
      <p:sp>
        <p:nvSpPr>
          <p:cNvPr id="4" name="Footer Placeholder 3">
            <a:extLst>
              <a:ext uri="{FF2B5EF4-FFF2-40B4-BE49-F238E27FC236}">
                <a16:creationId xmlns:a16="http://schemas.microsoft.com/office/drawing/2014/main" id="{A6723701-12AF-D103-1216-EBBB08C9BEFC}"/>
              </a:ext>
            </a:extLst>
          </p:cNvPr>
          <p:cNvSpPr>
            <a:spLocks noGrp="1"/>
          </p:cNvSpPr>
          <p:nvPr>
            <p:ph type="ftr" sz="quarter" idx="11"/>
          </p:nvPr>
        </p:nvSpPr>
        <p:spPr/>
        <p:txBody>
          <a:bodyPr/>
          <a:lstStyle/>
          <a:p>
            <a:r>
              <a:rPr lang="en-US"/>
              <a:t>SWAN Library Services</a:t>
            </a:r>
          </a:p>
        </p:txBody>
      </p:sp>
      <p:sp>
        <p:nvSpPr>
          <p:cNvPr id="6" name="Slide Number Placeholder 5">
            <a:extLst>
              <a:ext uri="{FF2B5EF4-FFF2-40B4-BE49-F238E27FC236}">
                <a16:creationId xmlns:a16="http://schemas.microsoft.com/office/drawing/2014/main" id="{E33652ED-C89D-63F1-AB3A-F8B4EC8028E1}"/>
              </a:ext>
            </a:extLst>
          </p:cNvPr>
          <p:cNvSpPr>
            <a:spLocks noGrp="1"/>
          </p:cNvSpPr>
          <p:nvPr>
            <p:ph type="sldNum" sz="quarter" idx="12"/>
          </p:nvPr>
        </p:nvSpPr>
        <p:spPr/>
        <p:txBody>
          <a:bodyPr/>
          <a:lstStyle/>
          <a:p>
            <a:fld id="{1FAA610F-65FB-4D76-A9F7-0135426F9A2E}" type="slidenum">
              <a:rPr lang="en-US" smtClean="0"/>
              <a:pPr/>
              <a:t>4</a:t>
            </a:fld>
            <a:endParaRPr lang="en-US"/>
          </a:p>
        </p:txBody>
      </p:sp>
      <p:sp>
        <p:nvSpPr>
          <p:cNvPr id="2" name="Picture Placeholder 11">
            <a:extLst>
              <a:ext uri="{FF2B5EF4-FFF2-40B4-BE49-F238E27FC236}">
                <a16:creationId xmlns:a16="http://schemas.microsoft.com/office/drawing/2014/main" id="{15B5120B-2713-62A6-461E-4E7917592615}"/>
              </a:ext>
            </a:extLst>
          </p:cNvPr>
          <p:cNvSpPr txBox="1">
            <a:spLocks/>
          </p:cNvSpPr>
          <p:nvPr/>
        </p:nvSpPr>
        <p:spPr>
          <a:xfrm>
            <a:off x="990600" y="1439443"/>
            <a:ext cx="10312564" cy="48899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t>Timeline of Events – </a:t>
            </a:r>
            <a:r>
              <a:rPr lang="en-US"/>
              <a:t>Monday 6/17-18</a:t>
            </a:r>
          </a:p>
          <a:p>
            <a:r>
              <a:rPr lang="en-US"/>
              <a:t>10:17pm – SirsiDynix tech began the upgrade process after confirmation of successful backup.</a:t>
            </a:r>
          </a:p>
          <a:p>
            <a:pPr lvl="1"/>
            <a:r>
              <a:rPr lang="en-US"/>
              <a:t>Est. install time: 1-3hrs</a:t>
            </a:r>
          </a:p>
          <a:p>
            <a:r>
              <a:rPr lang="en-US"/>
              <a:t>12:04am – SirsiDynix communicated that the upgrade was taking longer than expected, but we opted to give it more time.</a:t>
            </a:r>
          </a:p>
          <a:p>
            <a:r>
              <a:rPr lang="en-US"/>
              <a:t>4:08am - Decision was made to terminate the installation after SirsiDynix determined that the upgrade process had hung—logs were no longer updating.</a:t>
            </a:r>
          </a:p>
          <a:p>
            <a:r>
              <a:rPr lang="en-US"/>
              <a:t>5:55am - SWAN restored Production from backup and the server returned to full 3.7.1 functionality.</a:t>
            </a:r>
          </a:p>
        </p:txBody>
      </p:sp>
    </p:spTree>
    <p:extLst>
      <p:ext uri="{BB962C8B-B14F-4D97-AF65-F5344CB8AC3E}">
        <p14:creationId xmlns:p14="http://schemas.microsoft.com/office/powerpoint/2010/main" val="2774124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912F282-F001-0A80-9E56-B7E577BDA706}"/>
              </a:ext>
            </a:extLst>
          </p:cNvPr>
          <p:cNvSpPr>
            <a:spLocks noGrp="1"/>
          </p:cNvSpPr>
          <p:nvPr>
            <p:ph type="title"/>
          </p:nvPr>
        </p:nvSpPr>
        <p:spPr/>
        <p:txBody>
          <a:bodyPr/>
          <a:lstStyle/>
          <a:p>
            <a:r>
              <a:rPr lang="en-US"/>
              <a:t>Symphony Upgrade Review</a:t>
            </a:r>
          </a:p>
        </p:txBody>
      </p:sp>
      <p:sp>
        <p:nvSpPr>
          <p:cNvPr id="5" name="Date Placeholder 4">
            <a:extLst>
              <a:ext uri="{FF2B5EF4-FFF2-40B4-BE49-F238E27FC236}">
                <a16:creationId xmlns:a16="http://schemas.microsoft.com/office/drawing/2014/main" id="{9BA4C43F-0F79-FBBE-F1B2-E4D379221E3A}"/>
              </a:ext>
            </a:extLst>
          </p:cNvPr>
          <p:cNvSpPr>
            <a:spLocks noGrp="1"/>
          </p:cNvSpPr>
          <p:nvPr>
            <p:ph type="dt" sz="half" idx="2"/>
          </p:nvPr>
        </p:nvSpPr>
        <p:spPr/>
        <p:txBody>
          <a:bodyPr/>
          <a:lstStyle/>
          <a:p>
            <a:fld id="{238D10E8-F5EF-4030-9DD4-58F7E5E696F1}" type="datetime4">
              <a:rPr lang="en-US" smtClean="0"/>
              <a:t>June 25, 2024</a:t>
            </a:fld>
            <a:endParaRPr lang="en-US"/>
          </a:p>
        </p:txBody>
      </p:sp>
      <p:sp>
        <p:nvSpPr>
          <p:cNvPr id="4" name="Footer Placeholder 3">
            <a:extLst>
              <a:ext uri="{FF2B5EF4-FFF2-40B4-BE49-F238E27FC236}">
                <a16:creationId xmlns:a16="http://schemas.microsoft.com/office/drawing/2014/main" id="{A6723701-12AF-D103-1216-EBBB08C9BEFC}"/>
              </a:ext>
            </a:extLst>
          </p:cNvPr>
          <p:cNvSpPr>
            <a:spLocks noGrp="1"/>
          </p:cNvSpPr>
          <p:nvPr>
            <p:ph type="ftr" sz="quarter" idx="11"/>
          </p:nvPr>
        </p:nvSpPr>
        <p:spPr/>
        <p:txBody>
          <a:bodyPr/>
          <a:lstStyle/>
          <a:p>
            <a:r>
              <a:rPr lang="en-US"/>
              <a:t>SWAN Library Services</a:t>
            </a:r>
          </a:p>
        </p:txBody>
      </p:sp>
      <p:sp>
        <p:nvSpPr>
          <p:cNvPr id="6" name="Slide Number Placeholder 5">
            <a:extLst>
              <a:ext uri="{FF2B5EF4-FFF2-40B4-BE49-F238E27FC236}">
                <a16:creationId xmlns:a16="http://schemas.microsoft.com/office/drawing/2014/main" id="{E33652ED-C89D-63F1-AB3A-F8B4EC8028E1}"/>
              </a:ext>
            </a:extLst>
          </p:cNvPr>
          <p:cNvSpPr>
            <a:spLocks noGrp="1"/>
          </p:cNvSpPr>
          <p:nvPr>
            <p:ph type="sldNum" sz="quarter" idx="12"/>
          </p:nvPr>
        </p:nvSpPr>
        <p:spPr/>
        <p:txBody>
          <a:bodyPr/>
          <a:lstStyle/>
          <a:p>
            <a:fld id="{1FAA610F-65FB-4D76-A9F7-0135426F9A2E}" type="slidenum">
              <a:rPr lang="en-US" smtClean="0"/>
              <a:pPr/>
              <a:t>5</a:t>
            </a:fld>
            <a:endParaRPr lang="en-US"/>
          </a:p>
        </p:txBody>
      </p:sp>
      <p:sp>
        <p:nvSpPr>
          <p:cNvPr id="12" name="Picture Placeholder 11">
            <a:extLst>
              <a:ext uri="{FF2B5EF4-FFF2-40B4-BE49-F238E27FC236}">
                <a16:creationId xmlns:a16="http://schemas.microsoft.com/office/drawing/2014/main" id="{F955F8AB-A55F-DA27-26B4-F469755C3F49}"/>
              </a:ext>
            </a:extLst>
          </p:cNvPr>
          <p:cNvSpPr>
            <a:spLocks noGrp="1"/>
          </p:cNvSpPr>
          <p:nvPr>
            <p:ph idx="1"/>
          </p:nvPr>
        </p:nvSpPr>
        <p:spPr>
          <a:xfrm>
            <a:off x="838200" y="1439443"/>
            <a:ext cx="11240069" cy="4979393"/>
          </a:xfrm>
        </p:spPr>
        <p:txBody>
          <a:bodyPr>
            <a:normAutofit/>
          </a:bodyPr>
          <a:lstStyle/>
          <a:p>
            <a:pPr marL="0" indent="0">
              <a:buNone/>
            </a:pPr>
            <a:r>
              <a:rPr lang="en-US" b="1"/>
              <a:t>What now?</a:t>
            </a:r>
          </a:p>
          <a:p>
            <a:r>
              <a:rPr lang="en-US"/>
              <a:t>Working with SirsiDynix to determine the cause </a:t>
            </a:r>
          </a:p>
          <a:p>
            <a:pPr lvl="1"/>
            <a:r>
              <a:rPr lang="en-US"/>
              <a:t>(similar issues did not occur on Test)</a:t>
            </a:r>
          </a:p>
          <a:p>
            <a:r>
              <a:rPr lang="en-US"/>
              <a:t>Waiting to be assigned a new upgrade date</a:t>
            </a:r>
          </a:p>
          <a:p>
            <a:pPr lvl="1"/>
            <a:r>
              <a:rPr lang="en-US"/>
              <a:t>SWAN has been promised to receive priority scheduling</a:t>
            </a:r>
          </a:p>
          <a:p>
            <a:r>
              <a:rPr lang="en-US"/>
              <a:t>Make sure to subscribe to </a:t>
            </a:r>
            <a:r>
              <a:rPr lang="en-US" err="1"/>
              <a:t>SWANcom</a:t>
            </a:r>
            <a:r>
              <a:rPr lang="en-US"/>
              <a:t> </a:t>
            </a:r>
          </a:p>
          <a:p>
            <a:pPr lvl="1"/>
            <a:endParaRPr lang="en-US"/>
          </a:p>
        </p:txBody>
      </p:sp>
    </p:spTree>
    <p:extLst>
      <p:ext uri="{BB962C8B-B14F-4D97-AF65-F5344CB8AC3E}">
        <p14:creationId xmlns:p14="http://schemas.microsoft.com/office/powerpoint/2010/main" val="1520301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550B6-32D1-F3C7-03B9-9B2BF62F54FB}"/>
              </a:ext>
            </a:extLst>
          </p:cNvPr>
          <p:cNvSpPr>
            <a:spLocks noGrp="1"/>
          </p:cNvSpPr>
          <p:nvPr>
            <p:ph type="title"/>
          </p:nvPr>
        </p:nvSpPr>
        <p:spPr>
          <a:xfrm>
            <a:off x="618564" y="423852"/>
            <a:ext cx="10515600" cy="1325563"/>
          </a:xfrm>
        </p:spPr>
        <p:txBody>
          <a:bodyPr/>
          <a:lstStyle/>
          <a:p>
            <a:r>
              <a:rPr lang="en-US"/>
              <a:t>Installing/downgrading WorkFlows</a:t>
            </a:r>
          </a:p>
        </p:txBody>
      </p:sp>
      <p:sp>
        <p:nvSpPr>
          <p:cNvPr id="3" name="Content Placeholder 2">
            <a:extLst>
              <a:ext uri="{FF2B5EF4-FFF2-40B4-BE49-F238E27FC236}">
                <a16:creationId xmlns:a16="http://schemas.microsoft.com/office/drawing/2014/main" id="{96785586-BC6E-60FD-0723-C4E21BDE89FB}"/>
              </a:ext>
            </a:extLst>
          </p:cNvPr>
          <p:cNvSpPr>
            <a:spLocks noGrp="1"/>
          </p:cNvSpPr>
          <p:nvPr>
            <p:ph sz="half" idx="1"/>
          </p:nvPr>
        </p:nvSpPr>
        <p:spPr>
          <a:xfrm>
            <a:off x="358590" y="1825625"/>
            <a:ext cx="5661211" cy="4351338"/>
          </a:xfrm>
        </p:spPr>
        <p:txBody>
          <a:bodyPr>
            <a:normAutofit fontScale="92500" lnSpcReduction="20000"/>
          </a:bodyPr>
          <a:lstStyle/>
          <a:p>
            <a:r>
              <a:rPr lang="en-US"/>
              <a:t>If your library has </a:t>
            </a:r>
            <a:r>
              <a:rPr lang="en-US" i="1"/>
              <a:t>not</a:t>
            </a:r>
            <a:r>
              <a:rPr lang="en-US"/>
              <a:t> already upgraded to WorkFlows 4.1; please refrain</a:t>
            </a:r>
          </a:p>
          <a:p>
            <a:r>
              <a:rPr lang="en-US"/>
              <a:t>Installation packages for WorkFlows 4.1 will remain on the </a:t>
            </a:r>
            <a:r>
              <a:rPr lang="en-US">
                <a:hlinkClick r:id="rId3"/>
              </a:rPr>
              <a:t>Support Site </a:t>
            </a:r>
            <a:endParaRPr lang="en-US"/>
          </a:p>
          <a:p>
            <a:r>
              <a:rPr lang="en-US"/>
              <a:t>Installation packages for WorkFlows 3.7.1 are available by request via help ticket</a:t>
            </a:r>
          </a:p>
          <a:p>
            <a:pPr lvl="1"/>
            <a:r>
              <a:rPr lang="en-US"/>
              <a:t>WorkFlows 4.1’s new support for Item Category 6 causes issues when editing an item record on Symphony 3.7.1</a:t>
            </a:r>
          </a:p>
          <a:p>
            <a:pPr lvl="1"/>
            <a:r>
              <a:rPr lang="en-US"/>
              <a:t>Client/Server mismatch pop-up message at startup</a:t>
            </a:r>
          </a:p>
        </p:txBody>
      </p:sp>
      <p:sp>
        <p:nvSpPr>
          <p:cNvPr id="7" name="Content Placeholder 6">
            <a:extLst>
              <a:ext uri="{FF2B5EF4-FFF2-40B4-BE49-F238E27FC236}">
                <a16:creationId xmlns:a16="http://schemas.microsoft.com/office/drawing/2014/main" id="{D8E3D64B-1C05-D0BE-D3E6-CCCC3148BB16}"/>
              </a:ext>
            </a:extLst>
          </p:cNvPr>
          <p:cNvSpPr>
            <a:spLocks noGrp="1"/>
          </p:cNvSpPr>
          <p:nvPr>
            <p:ph sz="half" idx="2"/>
          </p:nvPr>
        </p:nvSpPr>
        <p:spPr>
          <a:xfrm>
            <a:off x="6172200" y="1825625"/>
            <a:ext cx="5661210" cy="4351338"/>
          </a:xfrm>
        </p:spPr>
        <p:txBody>
          <a:bodyPr>
            <a:normAutofit fontScale="92500" lnSpcReduction="20000"/>
          </a:bodyPr>
          <a:lstStyle/>
          <a:p>
            <a:r>
              <a:rPr lang="en-US"/>
              <a:t>Clients are </a:t>
            </a:r>
            <a:r>
              <a:rPr lang="en-US" b="1"/>
              <a:t>not</a:t>
            </a:r>
            <a:r>
              <a:rPr lang="en-US"/>
              <a:t> required to be updated prior to server upgrade</a:t>
            </a:r>
          </a:p>
          <a:p>
            <a:pPr lvl="1"/>
            <a:r>
              <a:rPr lang="en-US"/>
              <a:t>New features unavailable until client is and server version matches</a:t>
            </a:r>
          </a:p>
          <a:p>
            <a:pPr lvl="1"/>
            <a:r>
              <a:rPr lang="en-US"/>
              <a:t>Client/Server mismatch errors to be expected until after go-live</a:t>
            </a:r>
          </a:p>
          <a:p>
            <a:pPr marL="457200" lvl="1" indent="0">
              <a:buNone/>
            </a:pPr>
            <a:endParaRPr lang="en-US"/>
          </a:p>
          <a:p>
            <a:endParaRPr lang="en-US"/>
          </a:p>
        </p:txBody>
      </p:sp>
      <p:sp>
        <p:nvSpPr>
          <p:cNvPr id="4" name="Date Placeholder 3">
            <a:extLst>
              <a:ext uri="{FF2B5EF4-FFF2-40B4-BE49-F238E27FC236}">
                <a16:creationId xmlns:a16="http://schemas.microsoft.com/office/drawing/2014/main" id="{0EDAF39B-6938-B7F6-BC36-FBDE28C82291}"/>
              </a:ext>
            </a:extLst>
          </p:cNvPr>
          <p:cNvSpPr>
            <a:spLocks noGrp="1"/>
          </p:cNvSpPr>
          <p:nvPr>
            <p:ph type="dt" sz="half" idx="13"/>
          </p:nvPr>
        </p:nvSpPr>
        <p:spPr/>
        <p:txBody>
          <a:bodyPr/>
          <a:lstStyle/>
          <a:p>
            <a:fld id="{A99684E3-A0FF-49CA-B05E-EC4BBEDCAE69}" type="datetime4">
              <a:rPr lang="en-US" smtClean="0"/>
              <a:t>June 25, 2024</a:t>
            </a:fld>
            <a:endParaRPr lang="en-US"/>
          </a:p>
        </p:txBody>
      </p:sp>
      <p:sp>
        <p:nvSpPr>
          <p:cNvPr id="5" name="Footer Placeholder 4">
            <a:extLst>
              <a:ext uri="{FF2B5EF4-FFF2-40B4-BE49-F238E27FC236}">
                <a16:creationId xmlns:a16="http://schemas.microsoft.com/office/drawing/2014/main" id="{2F892998-90F8-1DF2-03FB-92F0132BB4DF}"/>
              </a:ext>
            </a:extLst>
          </p:cNvPr>
          <p:cNvSpPr>
            <a:spLocks noGrp="1"/>
          </p:cNvSpPr>
          <p:nvPr>
            <p:ph type="ftr" sz="quarter" idx="11"/>
          </p:nvPr>
        </p:nvSpPr>
        <p:spPr/>
        <p:txBody>
          <a:bodyPr/>
          <a:lstStyle/>
          <a:p>
            <a:r>
              <a:rPr lang="en-US"/>
              <a:t>SWAN Library Services</a:t>
            </a:r>
          </a:p>
        </p:txBody>
      </p:sp>
      <p:sp>
        <p:nvSpPr>
          <p:cNvPr id="6" name="Slide Number Placeholder 5">
            <a:extLst>
              <a:ext uri="{FF2B5EF4-FFF2-40B4-BE49-F238E27FC236}">
                <a16:creationId xmlns:a16="http://schemas.microsoft.com/office/drawing/2014/main" id="{8A1DC28F-91DF-0C52-1166-0FA5CBEB3C1A}"/>
              </a:ext>
            </a:extLst>
          </p:cNvPr>
          <p:cNvSpPr>
            <a:spLocks noGrp="1"/>
          </p:cNvSpPr>
          <p:nvPr>
            <p:ph type="sldNum" sz="quarter" idx="12"/>
          </p:nvPr>
        </p:nvSpPr>
        <p:spPr/>
        <p:txBody>
          <a:bodyPr/>
          <a:lstStyle/>
          <a:p>
            <a:fld id="{1FAA610F-65FB-4D76-A9F7-0135426F9A2E}" type="slidenum">
              <a:rPr lang="en-US" smtClean="0"/>
              <a:t>6</a:t>
            </a:fld>
            <a:endParaRPr lang="en-US"/>
          </a:p>
        </p:txBody>
      </p:sp>
      <p:pic>
        <p:nvPicPr>
          <p:cNvPr id="8" name="Picture 7">
            <a:extLst>
              <a:ext uri="{FF2B5EF4-FFF2-40B4-BE49-F238E27FC236}">
                <a16:creationId xmlns:a16="http://schemas.microsoft.com/office/drawing/2014/main" id="{9A3C653F-551B-4CB3-317F-2B51CE63D5ED}"/>
              </a:ext>
            </a:extLst>
          </p:cNvPr>
          <p:cNvPicPr>
            <a:picLocks noChangeAspect="1"/>
          </p:cNvPicPr>
          <p:nvPr/>
        </p:nvPicPr>
        <p:blipFill>
          <a:blip r:embed="rId4"/>
          <a:stretch>
            <a:fillRect/>
          </a:stretch>
        </p:blipFill>
        <p:spPr>
          <a:xfrm>
            <a:off x="6502695" y="4269204"/>
            <a:ext cx="4520609" cy="1463101"/>
          </a:xfrm>
          <a:prstGeom prst="rect">
            <a:avLst/>
          </a:prstGeom>
          <a:ln w="15875" cap="rnd">
            <a:solidFill>
              <a:schemeClr val="accent1"/>
            </a:solidFill>
          </a:ln>
        </p:spPr>
      </p:pic>
    </p:spTree>
    <p:extLst>
      <p:ext uri="{BB962C8B-B14F-4D97-AF65-F5344CB8AC3E}">
        <p14:creationId xmlns:p14="http://schemas.microsoft.com/office/powerpoint/2010/main" val="282449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6A0051A7-A5CA-FDEE-6F46-F06E3AF8B923}"/>
              </a:ext>
            </a:extLst>
          </p:cNvPr>
          <p:cNvSpPr>
            <a:spLocks noGrp="1"/>
          </p:cNvSpPr>
          <p:nvPr>
            <p:ph type="dt" sz="half" idx="13"/>
          </p:nvPr>
        </p:nvSpPr>
        <p:spPr/>
        <p:txBody>
          <a:bodyPr/>
          <a:lstStyle/>
          <a:p>
            <a:fld id="{0AE53F9F-27FB-41CD-95B8-B1520CC1B6AE}" type="datetime4">
              <a:rPr lang="en-US" smtClean="0"/>
              <a:pPr/>
              <a:t>June 25, 2024</a:t>
            </a:fld>
            <a:endParaRPr lang="en-US"/>
          </a:p>
        </p:txBody>
      </p:sp>
      <p:sp>
        <p:nvSpPr>
          <p:cNvPr id="6" name="Footer Placeholder 5">
            <a:extLst>
              <a:ext uri="{FF2B5EF4-FFF2-40B4-BE49-F238E27FC236}">
                <a16:creationId xmlns:a16="http://schemas.microsoft.com/office/drawing/2014/main" id="{218346BC-B44D-E4E4-89F9-B86A5C9B5DA9}"/>
              </a:ext>
            </a:extLst>
          </p:cNvPr>
          <p:cNvSpPr>
            <a:spLocks noGrp="1"/>
          </p:cNvSpPr>
          <p:nvPr>
            <p:ph type="ftr" sz="quarter" idx="11"/>
          </p:nvPr>
        </p:nvSpPr>
        <p:spPr/>
        <p:txBody>
          <a:bodyPr/>
          <a:lstStyle/>
          <a:p>
            <a:r>
              <a:rPr lang="en-US"/>
              <a:t>SWAN Library Services</a:t>
            </a:r>
          </a:p>
        </p:txBody>
      </p:sp>
      <p:sp>
        <p:nvSpPr>
          <p:cNvPr id="7" name="Slide Number Placeholder 6">
            <a:extLst>
              <a:ext uri="{FF2B5EF4-FFF2-40B4-BE49-F238E27FC236}">
                <a16:creationId xmlns:a16="http://schemas.microsoft.com/office/drawing/2014/main" id="{2E51806E-954B-D2B9-57E6-472F14D49369}"/>
              </a:ext>
            </a:extLst>
          </p:cNvPr>
          <p:cNvSpPr>
            <a:spLocks noGrp="1"/>
          </p:cNvSpPr>
          <p:nvPr>
            <p:ph type="sldNum" sz="quarter" idx="12"/>
          </p:nvPr>
        </p:nvSpPr>
        <p:spPr/>
        <p:txBody>
          <a:bodyPr/>
          <a:lstStyle/>
          <a:p>
            <a:fld id="{1FAA610F-65FB-4D76-A9F7-0135426F9A2E}" type="slidenum">
              <a:rPr lang="en-US" smtClean="0"/>
              <a:t>7</a:t>
            </a:fld>
            <a:endParaRPr lang="en-US"/>
          </a:p>
        </p:txBody>
      </p:sp>
      <p:sp>
        <p:nvSpPr>
          <p:cNvPr id="8" name="Title 1">
            <a:extLst>
              <a:ext uri="{FF2B5EF4-FFF2-40B4-BE49-F238E27FC236}">
                <a16:creationId xmlns:a16="http://schemas.microsoft.com/office/drawing/2014/main" id="{EA6A5906-27BD-6707-74E3-C78FA0482D38}"/>
              </a:ext>
            </a:extLst>
          </p:cNvPr>
          <p:cNvSpPr>
            <a:spLocks noGrp="1"/>
          </p:cNvSpPr>
          <p:nvPr/>
        </p:nvSpPr>
        <p:spPr>
          <a:xfrm>
            <a:off x="237353" y="2459713"/>
            <a:ext cx="4018373" cy="1600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a:solidFill>
                  <a:schemeClr val="bg1"/>
                </a:solidFill>
              </a:rPr>
              <a:t>Independence Day </a:t>
            </a:r>
          </a:p>
          <a:p>
            <a:r>
              <a:rPr lang="en-US">
                <a:solidFill>
                  <a:schemeClr val="bg1"/>
                </a:solidFill>
              </a:rPr>
              <a:t>Authority Reindexing</a:t>
            </a:r>
          </a:p>
        </p:txBody>
      </p:sp>
      <p:sp>
        <p:nvSpPr>
          <p:cNvPr id="9" name="Content Placeholder 3">
            <a:extLst>
              <a:ext uri="{FF2B5EF4-FFF2-40B4-BE49-F238E27FC236}">
                <a16:creationId xmlns:a16="http://schemas.microsoft.com/office/drawing/2014/main" id="{49BEECBC-219A-3B93-5529-03E84E7051CA}"/>
              </a:ext>
            </a:extLst>
          </p:cNvPr>
          <p:cNvSpPr>
            <a:spLocks noGrp="1"/>
          </p:cNvSpPr>
          <p:nvPr/>
        </p:nvSpPr>
        <p:spPr>
          <a:xfrm>
            <a:off x="4996028" y="749147"/>
            <a:ext cx="6118797" cy="558081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b="1">
                <a:latin typeface="Calibri"/>
                <a:ea typeface="Calibri" panose="020F0502020204030204" pitchFamily="34" charset="0"/>
                <a:cs typeface="Calibri"/>
              </a:rPr>
              <a:t>What’s happening?</a:t>
            </a:r>
          </a:p>
          <a:p>
            <a:r>
              <a:rPr lang="en-US" sz="2000">
                <a:latin typeface="Calibri"/>
                <a:ea typeface="Calibri" panose="020F0502020204030204" pitchFamily="34" charset="0"/>
                <a:cs typeface="Calibri"/>
              </a:rPr>
              <a:t>Rebuilding the Authority and Authority Thesauri indexes</a:t>
            </a:r>
          </a:p>
          <a:p>
            <a:r>
              <a:rPr lang="en-US" sz="2000">
                <a:latin typeface="Calibri"/>
                <a:ea typeface="Calibri" panose="020F0502020204030204" pitchFamily="34" charset="0"/>
                <a:cs typeface="Calibri"/>
              </a:rPr>
              <a:t>Starting Wednesday evening – July 3</a:t>
            </a:r>
          </a:p>
          <a:p>
            <a:r>
              <a:rPr lang="en-US" sz="2000">
                <a:latin typeface="Calibri"/>
                <a:ea typeface="Calibri" panose="020F0502020204030204" pitchFamily="34" charset="0"/>
                <a:cs typeface="Calibri"/>
              </a:rPr>
              <a:t>Regularly scheduled Symphony Reports may be delayed on Independence Day (7/4)</a:t>
            </a:r>
          </a:p>
          <a:p>
            <a:pPr marL="0" indent="0">
              <a:buNone/>
            </a:pPr>
            <a:endParaRPr lang="en-US" sz="220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2400" b="1">
                <a:latin typeface="Calibri"/>
                <a:ea typeface="Calibri" panose="020F0502020204030204" pitchFamily="34" charset="0"/>
                <a:cs typeface="Calibri"/>
              </a:rPr>
              <a:t>In preparation:</a:t>
            </a:r>
          </a:p>
          <a:p>
            <a:pPr>
              <a:buFont typeface="Arial"/>
              <a:buChar char="•"/>
            </a:pPr>
            <a:r>
              <a:rPr lang="en-US" sz="2000">
                <a:latin typeface="Calibri"/>
                <a:ea typeface="Calibri" panose="020F0502020204030204" pitchFamily="34" charset="0"/>
                <a:cs typeface="Calibri"/>
              </a:rPr>
              <a:t>Loading authority records from MARCIVE</a:t>
            </a:r>
          </a:p>
          <a:p>
            <a:pPr marL="0" indent="0">
              <a:buNone/>
            </a:pPr>
            <a:endParaRPr lang="en-US" sz="220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2400" b="1">
                <a:latin typeface="Calibri"/>
                <a:ea typeface="Calibri" panose="020F0502020204030204" pitchFamily="34" charset="0"/>
                <a:cs typeface="Calibri"/>
              </a:rPr>
              <a:t>Important notes:</a:t>
            </a:r>
          </a:p>
          <a:p>
            <a:r>
              <a:rPr lang="en-US" sz="2000">
                <a:latin typeface="Calibri"/>
                <a:ea typeface="Calibri" panose="020F0502020204030204" pitchFamily="34" charset="0"/>
                <a:cs typeface="Calibri"/>
              </a:rPr>
              <a:t>Aspen catalog will still be available</a:t>
            </a:r>
            <a:endParaRPr lang="en-US" sz="2000">
              <a:latin typeface="Calibri"/>
              <a:ea typeface="Calibri" panose="020F0502020204030204" pitchFamily="34" charset="0"/>
              <a:cs typeface="Calibri" panose="020F0502020204030204" pitchFamily="34" charset="0"/>
            </a:endParaRPr>
          </a:p>
          <a:p>
            <a:r>
              <a:rPr lang="en-US" sz="2000">
                <a:latin typeface="Calibri"/>
                <a:ea typeface="Calibri" panose="020F0502020204030204" pitchFamily="34" charset="0"/>
                <a:cs typeface="Calibri"/>
              </a:rPr>
              <a:t>No Cataloging during the Rebuilds </a:t>
            </a:r>
            <a:endParaRPr lang="en-US" sz="2000">
              <a:latin typeface="Calibri"/>
              <a:ea typeface="Calibri" panose="020F0502020204030204" pitchFamily="34" charset="0"/>
              <a:cs typeface="Calibri" panose="020F0502020204030204" pitchFamily="34" charset="0"/>
            </a:endParaRPr>
          </a:p>
          <a:p>
            <a:r>
              <a:rPr lang="en-US" sz="2000">
                <a:latin typeface="Calibri"/>
                <a:ea typeface="Calibri" panose="020F0502020204030204" pitchFamily="34" charset="0"/>
                <a:cs typeface="Calibri"/>
              </a:rPr>
              <a:t>No </a:t>
            </a:r>
            <a:r>
              <a:rPr lang="en-US" sz="2000" err="1">
                <a:latin typeface="Calibri"/>
                <a:ea typeface="Calibri" panose="020F0502020204030204" pitchFamily="34" charset="0"/>
                <a:cs typeface="Calibri"/>
              </a:rPr>
              <a:t>BlueCloud</a:t>
            </a:r>
            <a:r>
              <a:rPr lang="en-US" sz="2000">
                <a:latin typeface="Calibri"/>
                <a:ea typeface="Calibri" panose="020F0502020204030204" pitchFamily="34" charset="0"/>
                <a:cs typeface="Calibri"/>
              </a:rPr>
              <a:t> </a:t>
            </a:r>
            <a:r>
              <a:rPr lang="en-US" sz="2000" err="1">
                <a:latin typeface="Calibri"/>
                <a:ea typeface="Calibri" panose="020F0502020204030204" pitchFamily="34" charset="0"/>
                <a:cs typeface="Calibri"/>
              </a:rPr>
              <a:t>Acq</a:t>
            </a:r>
            <a:r>
              <a:rPr lang="en-US" sz="2000">
                <a:latin typeface="Calibri"/>
                <a:ea typeface="Calibri" panose="020F0502020204030204" pitchFamily="34" charset="0"/>
                <a:cs typeface="Calibri"/>
              </a:rPr>
              <a:t>/Cat during Rebuilds</a:t>
            </a:r>
            <a:endParaRPr lang="en-US" sz="2000">
              <a:latin typeface="Calibri"/>
              <a:ea typeface="Calibri" panose="020F0502020204030204" pitchFamily="34" charset="0"/>
              <a:cs typeface="Calibri" panose="020F0502020204030204" pitchFamily="34" charset="0"/>
            </a:endParaRPr>
          </a:p>
          <a:p>
            <a:pPr marL="0" indent="0">
              <a:buNone/>
            </a:pPr>
            <a:endParaRPr lang="en-US" sz="220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2200">
              <a:latin typeface="Calibri" panose="020F0502020204030204" pitchFamily="34" charset="0"/>
              <a:ea typeface="Calibri" panose="020F0502020204030204" pitchFamily="34" charset="0"/>
              <a:cs typeface="Calibri" panose="020F0502020204030204" pitchFamily="34" charset="0"/>
            </a:endParaRPr>
          </a:p>
          <a:p>
            <a:endParaRPr lang="en-US" sz="220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2200">
              <a:latin typeface="Calibri" panose="020F0502020204030204" pitchFamily="34" charset="0"/>
              <a:ea typeface="Calibri" panose="020F0502020204030204" pitchFamily="34" charset="0"/>
              <a:cs typeface="Calibri" panose="020F0502020204030204" pitchFamily="34" charset="0"/>
            </a:endParaRPr>
          </a:p>
          <a:p>
            <a:endParaRPr lang="en-US" sz="22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3972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A45A7-67FE-2656-62AC-9BD882A1F454}"/>
              </a:ext>
            </a:extLst>
          </p:cNvPr>
          <p:cNvSpPr>
            <a:spLocks noGrp="1"/>
          </p:cNvSpPr>
          <p:nvPr>
            <p:ph type="title"/>
          </p:nvPr>
        </p:nvSpPr>
        <p:spPr/>
        <p:txBody>
          <a:bodyPr/>
          <a:lstStyle/>
          <a:p>
            <a:r>
              <a:rPr lang="en-US"/>
              <a:t>Project Updates</a:t>
            </a:r>
          </a:p>
        </p:txBody>
      </p:sp>
      <p:sp>
        <p:nvSpPr>
          <p:cNvPr id="2" name="Text Placeholder 1">
            <a:extLst>
              <a:ext uri="{FF2B5EF4-FFF2-40B4-BE49-F238E27FC236}">
                <a16:creationId xmlns:a16="http://schemas.microsoft.com/office/drawing/2014/main" id="{C50A246F-45AE-7D91-901B-065443F06EC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728441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EA405D7-0899-E390-F5AF-0CEE3CF54721}"/>
              </a:ext>
            </a:extLst>
          </p:cNvPr>
          <p:cNvSpPr>
            <a:spLocks noGrp="1"/>
          </p:cNvSpPr>
          <p:nvPr>
            <p:ph type="title"/>
          </p:nvPr>
        </p:nvSpPr>
        <p:spPr/>
        <p:txBody>
          <a:bodyPr/>
          <a:lstStyle/>
          <a:p>
            <a:r>
              <a:rPr lang="en-US"/>
              <a:t>Reminder: Symphony Hold Map Update</a:t>
            </a:r>
          </a:p>
        </p:txBody>
      </p:sp>
      <p:sp>
        <p:nvSpPr>
          <p:cNvPr id="11" name="Content Placeholder 10">
            <a:extLst>
              <a:ext uri="{FF2B5EF4-FFF2-40B4-BE49-F238E27FC236}">
                <a16:creationId xmlns:a16="http://schemas.microsoft.com/office/drawing/2014/main" id="{B6967D31-147D-30E4-FA07-43966D30F4FA}"/>
              </a:ext>
            </a:extLst>
          </p:cNvPr>
          <p:cNvSpPr>
            <a:spLocks noGrp="1"/>
          </p:cNvSpPr>
          <p:nvPr>
            <p:ph idx="1"/>
          </p:nvPr>
        </p:nvSpPr>
        <p:spPr>
          <a:xfrm>
            <a:off x="4876800" y="369199"/>
            <a:ext cx="7089057" cy="5980679"/>
          </a:xfrm>
        </p:spPr>
        <p:txBody>
          <a:bodyPr vert="horz" lIns="91440" tIns="45720" rIns="91440" bIns="45720" rtlCol="0" anchor="t">
            <a:normAutofit fontScale="77500" lnSpcReduction="20000"/>
          </a:bodyPr>
          <a:lstStyle/>
          <a:p>
            <a:r>
              <a:rPr lang="en-US"/>
              <a:t>We will update the hold map July 16th</a:t>
            </a:r>
          </a:p>
          <a:p>
            <a:r>
              <a:rPr lang="en-US">
                <a:ea typeface="Source Sans Pro"/>
              </a:rPr>
              <a:t>Why? To fix a loophole in hold queue and placement</a:t>
            </a:r>
          </a:p>
          <a:p>
            <a:pPr lvl="1">
              <a:buFont typeface="Courier New" panose="020B0604020202020204" pitchFamily="34" charset="0"/>
              <a:buChar char="o"/>
            </a:pPr>
            <a:r>
              <a:rPr lang="en-US">
                <a:ea typeface="Source Sans Pro"/>
              </a:rPr>
              <a:t>If your user placed a hold at a station library other than yours (Aspen instance or staff logged into </a:t>
            </a:r>
            <a:r>
              <a:rPr lang="en-US" err="1">
                <a:ea typeface="Source Sans Pro"/>
              </a:rPr>
              <a:t>WorkFlows</a:t>
            </a:r>
            <a:r>
              <a:rPr lang="en-US">
                <a:ea typeface="Source Sans Pro"/>
              </a:rPr>
              <a:t>)</a:t>
            </a:r>
            <a:br>
              <a:rPr lang="en-US">
                <a:ea typeface="Source Sans Pro"/>
              </a:rPr>
            </a:br>
            <a:r>
              <a:rPr lang="en-US">
                <a:ea typeface="Source Sans Pro"/>
              </a:rPr>
              <a:t>AND</a:t>
            </a:r>
          </a:p>
          <a:p>
            <a:pPr lvl="1">
              <a:buFont typeface="Courier New" panose="020B0604020202020204" pitchFamily="34" charset="0"/>
              <a:buChar char="o"/>
            </a:pPr>
            <a:r>
              <a:rPr lang="en-US">
                <a:ea typeface="Source Sans Pro"/>
              </a:rPr>
              <a:t>The item type was restricted to your users only in the hold map</a:t>
            </a:r>
            <a:br>
              <a:rPr lang="en-US">
                <a:ea typeface="Source Sans Pro"/>
              </a:rPr>
            </a:br>
            <a:r>
              <a:rPr lang="en-US">
                <a:ea typeface="Source Sans Pro"/>
              </a:rPr>
              <a:t>THEN</a:t>
            </a:r>
          </a:p>
          <a:p>
            <a:pPr lvl="1">
              <a:buFont typeface="Courier New" panose="020B0604020202020204" pitchFamily="34" charset="0"/>
              <a:buChar char="o"/>
            </a:pPr>
            <a:r>
              <a:rPr lang="en-US">
                <a:ea typeface="Source Sans Pro"/>
              </a:rPr>
              <a:t>Your item would not fill that patron hold until it was no longer restricted</a:t>
            </a:r>
            <a:br>
              <a:rPr lang="en-US">
                <a:ea typeface="Source Sans Pro"/>
              </a:rPr>
            </a:br>
            <a:r>
              <a:rPr lang="en-US">
                <a:ea typeface="Source Sans Pro"/>
              </a:rPr>
              <a:t>This</a:t>
            </a:r>
            <a:r>
              <a:rPr lang="en-US"/>
              <a:t> typically affected new items.</a:t>
            </a:r>
            <a:endParaRPr lang="en-US">
              <a:ea typeface="Source Sans Pro"/>
            </a:endParaRPr>
          </a:p>
          <a:p>
            <a:r>
              <a:rPr lang="en-US">
                <a:ea typeface="Source Sans Pro"/>
              </a:rPr>
              <a:t>We will update the hold map so this loophole will no longer exist</a:t>
            </a:r>
            <a:endParaRPr lang="en-US"/>
          </a:p>
          <a:p>
            <a:r>
              <a:rPr lang="en-US"/>
              <a:t>Libraries do not need to do anything, and this will be seamless. All Hold Map rules and restrictions will remain the same but holds will no longer be impacted by which Aspen instance or "station library" was used to place that hold.</a:t>
            </a:r>
            <a:endParaRPr lang="en-US">
              <a:ea typeface="Source Sans Pro"/>
            </a:endParaRPr>
          </a:p>
        </p:txBody>
      </p:sp>
      <p:sp>
        <p:nvSpPr>
          <p:cNvPr id="7" name="Date Placeholder 6">
            <a:extLst>
              <a:ext uri="{FF2B5EF4-FFF2-40B4-BE49-F238E27FC236}">
                <a16:creationId xmlns:a16="http://schemas.microsoft.com/office/drawing/2014/main" id="{16F5220E-FFD1-25E6-0925-F811B6B559B6}"/>
              </a:ext>
            </a:extLst>
          </p:cNvPr>
          <p:cNvSpPr>
            <a:spLocks noGrp="1"/>
          </p:cNvSpPr>
          <p:nvPr>
            <p:ph type="dt" sz="half" idx="13"/>
          </p:nvPr>
        </p:nvSpPr>
        <p:spPr/>
        <p:txBody>
          <a:bodyPr/>
          <a:lstStyle/>
          <a:p>
            <a:fld id="{0F5C9A9B-D1AA-4AC1-8FB5-7E3684919E9D}" type="datetime4">
              <a:rPr lang="en-US" smtClean="0"/>
              <a:t>June 25, 2024</a:t>
            </a:fld>
            <a:endParaRPr lang="en-US"/>
          </a:p>
        </p:txBody>
      </p:sp>
      <p:sp>
        <p:nvSpPr>
          <p:cNvPr id="8" name="Footer Placeholder 7">
            <a:extLst>
              <a:ext uri="{FF2B5EF4-FFF2-40B4-BE49-F238E27FC236}">
                <a16:creationId xmlns:a16="http://schemas.microsoft.com/office/drawing/2014/main" id="{0AFA2040-42A9-1362-5E5A-B075AAAE5D85}"/>
              </a:ext>
            </a:extLst>
          </p:cNvPr>
          <p:cNvSpPr>
            <a:spLocks noGrp="1"/>
          </p:cNvSpPr>
          <p:nvPr>
            <p:ph type="ftr" sz="quarter" idx="11"/>
          </p:nvPr>
        </p:nvSpPr>
        <p:spPr/>
        <p:txBody>
          <a:bodyPr/>
          <a:lstStyle/>
          <a:p>
            <a:r>
              <a:rPr lang="en-US"/>
              <a:t>SWAN Library Services</a:t>
            </a:r>
          </a:p>
        </p:txBody>
      </p:sp>
      <p:sp>
        <p:nvSpPr>
          <p:cNvPr id="9" name="Slide Number Placeholder 8">
            <a:extLst>
              <a:ext uri="{FF2B5EF4-FFF2-40B4-BE49-F238E27FC236}">
                <a16:creationId xmlns:a16="http://schemas.microsoft.com/office/drawing/2014/main" id="{9A6D6ABC-D0B9-3548-FB4E-297F69D01B3C}"/>
              </a:ext>
            </a:extLst>
          </p:cNvPr>
          <p:cNvSpPr>
            <a:spLocks noGrp="1"/>
          </p:cNvSpPr>
          <p:nvPr>
            <p:ph type="sldNum" sz="quarter" idx="12"/>
          </p:nvPr>
        </p:nvSpPr>
        <p:spPr/>
        <p:txBody>
          <a:bodyPr/>
          <a:lstStyle/>
          <a:p>
            <a:fld id="{1FAA610F-65FB-4D76-A9F7-0135426F9A2E}" type="slidenum">
              <a:rPr lang="en-US" smtClean="0"/>
              <a:t>9</a:t>
            </a:fld>
            <a:endParaRPr lang="en-US"/>
          </a:p>
        </p:txBody>
      </p:sp>
      <p:pic>
        <p:nvPicPr>
          <p:cNvPr id="3" name="Picture 2">
            <a:extLst>
              <a:ext uri="{FF2B5EF4-FFF2-40B4-BE49-F238E27FC236}">
                <a16:creationId xmlns:a16="http://schemas.microsoft.com/office/drawing/2014/main" id="{380440C1-2471-BA21-4510-3770132F45CE}"/>
              </a:ext>
            </a:extLst>
          </p:cNvPr>
          <p:cNvPicPr>
            <a:picLocks noChangeAspect="1"/>
          </p:cNvPicPr>
          <p:nvPr/>
        </p:nvPicPr>
        <p:blipFill>
          <a:blip r:embed="rId2"/>
          <a:stretch>
            <a:fillRect/>
          </a:stretch>
        </p:blipFill>
        <p:spPr>
          <a:xfrm flipH="1">
            <a:off x="1010260" y="3545007"/>
            <a:ext cx="2323795" cy="2323795"/>
          </a:xfrm>
          <a:prstGeom prst="rect">
            <a:avLst/>
          </a:prstGeom>
        </p:spPr>
      </p:pic>
    </p:spTree>
    <p:extLst>
      <p:ext uri="{BB962C8B-B14F-4D97-AF65-F5344CB8AC3E}">
        <p14:creationId xmlns:p14="http://schemas.microsoft.com/office/powerpoint/2010/main" val="27490019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4"/>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WAN-PPT-2020">
  <a:themeElements>
    <a:clrScheme name="SWAN Color Palette">
      <a:dk1>
        <a:sysClr val="windowText" lastClr="000000"/>
      </a:dk1>
      <a:lt1>
        <a:sysClr val="window" lastClr="FFFFFF"/>
      </a:lt1>
      <a:dk2>
        <a:srgbClr val="00838E"/>
      </a:dk2>
      <a:lt2>
        <a:srgbClr val="FFFFFF"/>
      </a:lt2>
      <a:accent1>
        <a:srgbClr val="1565C0"/>
      </a:accent1>
      <a:accent2>
        <a:srgbClr val="C63F17"/>
      </a:accent2>
      <a:accent3>
        <a:srgbClr val="AD1457"/>
      </a:accent3>
      <a:accent4>
        <a:srgbClr val="005661"/>
      </a:accent4>
      <a:accent5>
        <a:srgbClr val="FDD835"/>
      </a:accent5>
      <a:accent6>
        <a:srgbClr val="666666"/>
      </a:accent6>
      <a:hlink>
        <a:srgbClr val="1565C0"/>
      </a:hlink>
      <a:folHlink>
        <a:srgbClr val="1565C0"/>
      </a:folHlink>
    </a:clrScheme>
    <a:fontScheme name="SWAN Fonts">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AN-PPT-2020" id="{687F51A9-11E1-413C-9051-8EC365FB562F}" vid="{E20A4488-0C2C-4E35-BEF5-616CAADE7AFA}"/>
    </a:ext>
  </a:extLst>
</a:theme>
</file>

<file path=ppt/theme/theme2.xml><?xml version="1.0" encoding="utf-8"?>
<a:theme xmlns:a="http://schemas.openxmlformats.org/drawingml/2006/main" name="swan-2022-theme">
  <a:themeElements>
    <a:clrScheme name="SWAN Color Palette">
      <a:dk1>
        <a:sysClr val="windowText" lastClr="000000"/>
      </a:dk1>
      <a:lt1>
        <a:sysClr val="window" lastClr="FFFFFF"/>
      </a:lt1>
      <a:dk2>
        <a:srgbClr val="00838E"/>
      </a:dk2>
      <a:lt2>
        <a:srgbClr val="FFFFFF"/>
      </a:lt2>
      <a:accent1>
        <a:srgbClr val="1565C0"/>
      </a:accent1>
      <a:accent2>
        <a:srgbClr val="C63F17"/>
      </a:accent2>
      <a:accent3>
        <a:srgbClr val="AD1457"/>
      </a:accent3>
      <a:accent4>
        <a:srgbClr val="4DB6AC"/>
      </a:accent4>
      <a:accent5>
        <a:srgbClr val="FDD835"/>
      </a:accent5>
      <a:accent6>
        <a:srgbClr val="666666"/>
      </a:accent6>
      <a:hlink>
        <a:srgbClr val="1565C0"/>
      </a:hlink>
      <a:folHlink>
        <a:srgbClr val="1565C0"/>
      </a:folHlink>
    </a:clrScheme>
    <a:fontScheme name="SWAN Fonts">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an-2022-theme" id="{E844941F-A8FA-4E3B-89E0-13A14B9F0DA2}" vid="{3983EE02-B14F-4B54-B0EB-7126521847F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9325545373AF7429C682A8902065AFA" ma:contentTypeVersion="18" ma:contentTypeDescription="Create a new document." ma:contentTypeScope="" ma:versionID="d2b756270800d05308906e9262910369">
  <xsd:schema xmlns:xsd="http://www.w3.org/2001/XMLSchema" xmlns:xs="http://www.w3.org/2001/XMLSchema" xmlns:p="http://schemas.microsoft.com/office/2006/metadata/properties" xmlns:ns2="6d2841a4-3d51-4a73-8a6d-9ab7925a3ac0" xmlns:ns3="13f1bf54-b3b9-4f6e-ab24-51a0268d9c4c" targetNamespace="http://schemas.microsoft.com/office/2006/metadata/properties" ma:root="true" ma:fieldsID="33d4590b7df8ba963437a5fced32e864" ns2:_="" ns3:_="">
    <xsd:import namespace="6d2841a4-3d51-4a73-8a6d-9ab7925a3ac0"/>
    <xsd:import namespace="13f1bf54-b3b9-4f6e-ab24-51a0268d9c4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2841a4-3d51-4a73-8a6d-9ab7925a3a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75edc1e-3c8c-4677-a1ce-bc1d99f214b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3f1bf54-b3b9-4f6e-ab24-51a0268d9c4c"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849b8c2-d6f1-47a9-8c7f-b86d845bd569}" ma:internalName="TaxCatchAll" ma:showField="CatchAllData" ma:web="13f1bf54-b3b9-4f6e-ab24-51a0268d9c4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5691040-3490-4532-AD2B-0BB3744723B3}">
  <ds:schemaRefs>
    <ds:schemaRef ds:uri="13f1bf54-b3b9-4f6e-ab24-51a0268d9c4c"/>
    <ds:schemaRef ds:uri="6d2841a4-3d51-4a73-8a6d-9ab7925a3ac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A994C1F-876E-4B38-A4BC-9D4336040FD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SWAN-PPT-2020</Template>
  <TotalTime>0</TotalTime>
  <Words>1187</Words>
  <Application>Microsoft Office PowerPoint</Application>
  <PresentationFormat>Widescreen</PresentationFormat>
  <Paragraphs>222</Paragraphs>
  <Slides>28</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Arial</vt:lpstr>
      <vt:lpstr>Calibri</vt:lpstr>
      <vt:lpstr>Courier New</vt:lpstr>
      <vt:lpstr>Georgia</vt:lpstr>
      <vt:lpstr>Source Sans Pro</vt:lpstr>
      <vt:lpstr>Source Sans Pro SemiBold</vt:lpstr>
      <vt:lpstr>SWAN-PPT-2020</vt:lpstr>
      <vt:lpstr>swan-2022-theme</vt:lpstr>
      <vt:lpstr>SWAN Fireside Chat</vt:lpstr>
      <vt:lpstr>Agenda</vt:lpstr>
      <vt:lpstr>Symphony 4.1 Debrief</vt:lpstr>
      <vt:lpstr>Symphony Upgrade Review</vt:lpstr>
      <vt:lpstr>Symphony Upgrade Review</vt:lpstr>
      <vt:lpstr>Installing/downgrading WorkFlows</vt:lpstr>
      <vt:lpstr>PowerPoint Presentation</vt:lpstr>
      <vt:lpstr>Project Updates</vt:lpstr>
      <vt:lpstr>Reminder: Symphony Hold Map Update</vt:lpstr>
      <vt:lpstr>SWAN Expo </vt:lpstr>
      <vt:lpstr>Aspen Update</vt:lpstr>
      <vt:lpstr>New minimum requirements for LiDA</vt:lpstr>
      <vt:lpstr>LiDA Scan-and-Go Pilot </vt:lpstr>
      <vt:lpstr>New accessible browse category display</vt:lpstr>
      <vt:lpstr>Electronic Resources Update</vt:lpstr>
      <vt:lpstr>Sideloading expansion</vt:lpstr>
      <vt:lpstr>New EBSCO package</vt:lpstr>
      <vt:lpstr>Resource Sharing Update</vt:lpstr>
      <vt:lpstr>Schedule your WorldShare ILL audit today!</vt:lpstr>
      <vt:lpstr>User Groups Recap</vt:lpstr>
      <vt:lpstr>ILL Users</vt:lpstr>
      <vt:lpstr>User Group Engagement Poll</vt:lpstr>
      <vt:lpstr>Communications &amp; Upcoming Meetings</vt:lpstr>
      <vt:lpstr>Zoom Consultations</vt:lpstr>
      <vt:lpstr>PowerPoint Presentation</vt:lpstr>
      <vt:lpstr>Updated Documentation</vt:lpstr>
      <vt:lpstr>Upcoming meetings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SWAN Fireside Chat</dc:title>
  <dc:creator/>
  <cp:lastModifiedBy/>
  <cp:revision>1</cp:revision>
  <dcterms:created xsi:type="dcterms:W3CDTF">2024-05-28T17:03:27Z</dcterms:created>
  <dcterms:modified xsi:type="dcterms:W3CDTF">2024-06-25T21:28:29Z</dcterms:modified>
</cp:coreProperties>
</file>